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2.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3.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5.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5.xml" ContentType="application/vnd.openxmlformats-officedocument.presentationml.tags+xml"/>
  <Override PartName="/ppt/notesSlides/notesSlide35.xml" ContentType="application/vnd.openxmlformats-officedocument.presentationml.notesSlide+xml"/>
  <Override PartName="/ppt/tags/tag6.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8" r:id="rId18"/>
    <p:sldMasterId id="2147484015" r:id="rId19"/>
    <p:sldMasterId id="2147484053" r:id="rId20"/>
    <p:sldMasterId id="2147484093" r:id="rId21"/>
    <p:sldMasterId id="2147484148" r:id="rId22"/>
    <p:sldMasterId id="2147484188" r:id="rId23"/>
  </p:sldMasterIdLst>
  <p:notesMasterIdLst>
    <p:notesMasterId r:id="rId65"/>
  </p:notesMasterIdLst>
  <p:handoutMasterIdLst>
    <p:handoutMasterId r:id="rId66"/>
  </p:handoutMasterIdLst>
  <p:sldIdLst>
    <p:sldId id="2134805684" r:id="rId24"/>
    <p:sldId id="2134805679" r:id="rId25"/>
    <p:sldId id="256" r:id="rId26"/>
    <p:sldId id="287" r:id="rId27"/>
    <p:sldId id="289" r:id="rId28"/>
    <p:sldId id="316" r:id="rId29"/>
    <p:sldId id="447" r:id="rId30"/>
    <p:sldId id="321" r:id="rId31"/>
    <p:sldId id="294" r:id="rId32"/>
    <p:sldId id="309" r:id="rId33"/>
    <p:sldId id="315" r:id="rId34"/>
    <p:sldId id="293" r:id="rId35"/>
    <p:sldId id="290" r:id="rId36"/>
    <p:sldId id="284" r:id="rId37"/>
    <p:sldId id="279" r:id="rId38"/>
    <p:sldId id="471" r:id="rId39"/>
    <p:sldId id="2134805675" r:id="rId40"/>
    <p:sldId id="311" r:id="rId41"/>
    <p:sldId id="453" r:id="rId42"/>
    <p:sldId id="312" r:id="rId43"/>
    <p:sldId id="296" r:id="rId44"/>
    <p:sldId id="317" r:id="rId45"/>
    <p:sldId id="298" r:id="rId46"/>
    <p:sldId id="319" r:id="rId47"/>
    <p:sldId id="2134805680" r:id="rId48"/>
    <p:sldId id="2134805676" r:id="rId49"/>
    <p:sldId id="304" r:id="rId50"/>
    <p:sldId id="305" r:id="rId51"/>
    <p:sldId id="297" r:id="rId52"/>
    <p:sldId id="450" r:id="rId53"/>
    <p:sldId id="299" r:id="rId54"/>
    <p:sldId id="451" r:id="rId55"/>
    <p:sldId id="313" r:id="rId56"/>
    <p:sldId id="288" r:id="rId57"/>
    <p:sldId id="386" r:id="rId58"/>
    <p:sldId id="398" r:id="rId59"/>
    <p:sldId id="2134805683" r:id="rId60"/>
    <p:sldId id="2134805657" r:id="rId61"/>
    <p:sldId id="1581" r:id="rId62"/>
    <p:sldId id="2134805674" r:id="rId63"/>
    <p:sldId id="258" r:id="rId64"/>
  </p:sldIdLst>
  <p:sldSz cx="12188825" cy="6858000"/>
  <p:notesSz cx="9296400" cy="14722475"/>
  <p:defaultTex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4637" userDrawn="1">
          <p15:clr>
            <a:srgbClr val="A4A3A4"/>
          </p15:clr>
        </p15:guide>
        <p15:guide id="2" pos="292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ttfield, Anne A" initials="BAA" lastIdx="6" clrIdx="0">
    <p:extLst>
      <p:ext uri="{19B8F6BF-5375-455C-9EA6-DF929625EA0E}">
        <p15:presenceInfo xmlns:p15="http://schemas.microsoft.com/office/powerpoint/2012/main" userId="S-1-5-21-484763869-2147084303-725345543-10749" providerId="AD"/>
      </p:ext>
    </p:extLst>
  </p:cmAuthor>
  <p:cmAuthor id="2" name="Michael Fishman" initials="MF" lastIdx="10" clrIdx="1">
    <p:extLst>
      <p:ext uri="{19B8F6BF-5375-455C-9EA6-DF929625EA0E}">
        <p15:presenceInfo xmlns:p15="http://schemas.microsoft.com/office/powerpoint/2012/main" userId="S::Michael.Fishman@mottmac.com::e99e1fed-c657-47cc-855c-da84a296632e" providerId="AD"/>
      </p:ext>
    </p:extLst>
  </p:cmAuthor>
  <p:cmAuthor id="3" name="Andrew Wells" initials="AW" lastIdx="2" clrIdx="2">
    <p:extLst>
      <p:ext uri="{19B8F6BF-5375-455C-9EA6-DF929625EA0E}">
        <p15:presenceInfo xmlns:p15="http://schemas.microsoft.com/office/powerpoint/2012/main" userId="S::andrew.wells@mottmac.com::fe1bc2cd-4192-4652-81bf-128ad11356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C04"/>
    <a:srgbClr val="FFFFFF"/>
    <a:srgbClr val="000000"/>
    <a:srgbClr val="FFFF00"/>
    <a:srgbClr val="EEF5FC"/>
    <a:srgbClr val="41AD4C"/>
    <a:srgbClr val="8E3F91"/>
    <a:srgbClr val="E42925"/>
    <a:srgbClr val="E95A1A"/>
    <a:srgbClr val="EDE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78AA54-2471-48BA-B28D-F2453C8B58C8}" v="33" dt="2023-03-07T22:32:26.9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77" autoAdjust="0"/>
    <p:restoredTop sz="79438" autoAdjust="0"/>
  </p:normalViewPr>
  <p:slideViewPr>
    <p:cSldViewPr snapToGrid="0">
      <p:cViewPr varScale="1">
        <p:scale>
          <a:sx n="40" d="100"/>
          <a:sy n="40" d="100"/>
        </p:scale>
        <p:origin x="1123" y="43"/>
      </p:cViewPr>
      <p:guideLst/>
    </p:cSldViewPr>
  </p:slideViewPr>
  <p:notesTextViewPr>
    <p:cViewPr>
      <p:scale>
        <a:sx n="3" d="2"/>
        <a:sy n="3" d="2"/>
      </p:scale>
      <p:origin x="0" y="0"/>
    </p:cViewPr>
  </p:notesTextViewPr>
  <p:sorterViewPr>
    <p:cViewPr>
      <p:scale>
        <a:sx n="90" d="100"/>
        <a:sy n="90" d="100"/>
      </p:scale>
      <p:origin x="0" y="-1450"/>
    </p:cViewPr>
  </p:sorterViewPr>
  <p:notesViewPr>
    <p:cSldViewPr snapToGrid="0">
      <p:cViewPr varScale="1">
        <p:scale>
          <a:sx n="66" d="100"/>
          <a:sy n="66" d="100"/>
        </p:scale>
        <p:origin x="0" y="0"/>
      </p:cViewPr>
      <p:guideLst>
        <p:guide orient="horz" pos="4637"/>
        <p:guide pos="29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Master" Target="slideMasters/slideMaster1.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4.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slide" Target="slides/slide40.xml"/><Relationship Id="rId68" Type="http://schemas.openxmlformats.org/officeDocument/2006/relationships/presProps" Target="presProps.xml"/><Relationship Id="rId7" Type="http://schemas.openxmlformats.org/officeDocument/2006/relationships/customXml" Target="../customXml/item7.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6.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handoutMaster" Target="handoutMasters/handoutMaster1.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Master" Target="slideMasters/slideMaster6.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61" Type="http://schemas.openxmlformats.org/officeDocument/2006/relationships/slide" Target="slides/slide38.xml"/><Relationship Id="rId10" Type="http://schemas.openxmlformats.org/officeDocument/2006/relationships/customXml" Target="../customXml/item10.xml"/><Relationship Id="rId19" Type="http://schemas.openxmlformats.org/officeDocument/2006/relationships/slideMaster" Target="slideMasters/slideMaster2.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Master" Target="slideMasters/slideMaster5.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slide" Target="slides/slide28.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commentAuthors" Target="commentAuthors.xml"/><Relationship Id="rId20" Type="http://schemas.openxmlformats.org/officeDocument/2006/relationships/slideMaster" Target="slideMasters/slideMaster3.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A45CD7-9454-489C-BCF0-3B1D83B51001}"/>
              </a:ext>
            </a:extLst>
          </p:cNvPr>
          <p:cNvSpPr>
            <a:spLocks noGrp="1"/>
          </p:cNvSpPr>
          <p:nvPr>
            <p:ph type="hdr" sz="quarter"/>
          </p:nvPr>
        </p:nvSpPr>
        <p:spPr>
          <a:xfrm>
            <a:off x="6" y="3"/>
            <a:ext cx="4028512" cy="739066"/>
          </a:xfrm>
          <a:prstGeom prst="rect">
            <a:avLst/>
          </a:prstGeom>
        </p:spPr>
        <p:txBody>
          <a:bodyPr vert="horz" lIns="111712" tIns="55856" rIns="111712" bIns="55856" rtlCol="0"/>
          <a:lstStyle>
            <a:lvl1pPr algn="l">
              <a:defRPr sz="1500"/>
            </a:lvl1pPr>
          </a:lstStyle>
          <a:p>
            <a:endParaRPr lang="en-GB" dirty="0"/>
          </a:p>
        </p:txBody>
      </p:sp>
      <p:sp>
        <p:nvSpPr>
          <p:cNvPr id="3" name="Date Placeholder 2">
            <a:extLst>
              <a:ext uri="{FF2B5EF4-FFF2-40B4-BE49-F238E27FC236}">
                <a16:creationId xmlns:a16="http://schemas.microsoft.com/office/drawing/2014/main" id="{5750987A-7912-44D0-9DAF-9517809DD4DF}"/>
              </a:ext>
            </a:extLst>
          </p:cNvPr>
          <p:cNvSpPr>
            <a:spLocks noGrp="1"/>
          </p:cNvSpPr>
          <p:nvPr>
            <p:ph type="dt" sz="quarter" idx="1"/>
          </p:nvPr>
        </p:nvSpPr>
        <p:spPr>
          <a:xfrm>
            <a:off x="5265723" y="3"/>
            <a:ext cx="4028512" cy="739066"/>
          </a:xfrm>
          <a:prstGeom prst="rect">
            <a:avLst/>
          </a:prstGeom>
        </p:spPr>
        <p:txBody>
          <a:bodyPr vert="horz" lIns="111712" tIns="55856" rIns="111712" bIns="55856" rtlCol="0"/>
          <a:lstStyle>
            <a:lvl1pPr algn="r">
              <a:defRPr sz="1500"/>
            </a:lvl1pPr>
          </a:lstStyle>
          <a:p>
            <a:fld id="{00E0A782-DC36-44A0-9EF5-F6B3B5C12E49}" type="datetimeFigureOut">
              <a:rPr lang="en-GB" smtClean="0"/>
              <a:t>01/03/2023</a:t>
            </a:fld>
            <a:endParaRPr lang="en-GB" dirty="0"/>
          </a:p>
        </p:txBody>
      </p:sp>
      <p:sp>
        <p:nvSpPr>
          <p:cNvPr id="4" name="Footer Placeholder 3">
            <a:extLst>
              <a:ext uri="{FF2B5EF4-FFF2-40B4-BE49-F238E27FC236}">
                <a16:creationId xmlns:a16="http://schemas.microsoft.com/office/drawing/2014/main" id="{7E721CC2-6B50-4469-B9AF-22408EE71EC7}"/>
              </a:ext>
            </a:extLst>
          </p:cNvPr>
          <p:cNvSpPr>
            <a:spLocks noGrp="1"/>
          </p:cNvSpPr>
          <p:nvPr>
            <p:ph type="ftr" sz="quarter" idx="2"/>
          </p:nvPr>
        </p:nvSpPr>
        <p:spPr>
          <a:xfrm>
            <a:off x="6" y="13983414"/>
            <a:ext cx="4028512" cy="739066"/>
          </a:xfrm>
          <a:prstGeom prst="rect">
            <a:avLst/>
          </a:prstGeom>
        </p:spPr>
        <p:txBody>
          <a:bodyPr vert="horz" lIns="111712" tIns="55856" rIns="111712" bIns="55856" rtlCol="0" anchor="b"/>
          <a:lstStyle>
            <a:lvl1pPr algn="l">
              <a:defRPr sz="1500"/>
            </a:lvl1pPr>
          </a:lstStyle>
          <a:p>
            <a:endParaRPr lang="en-GB" dirty="0"/>
          </a:p>
        </p:txBody>
      </p:sp>
      <p:sp>
        <p:nvSpPr>
          <p:cNvPr id="5" name="Slide Number Placeholder 4">
            <a:extLst>
              <a:ext uri="{FF2B5EF4-FFF2-40B4-BE49-F238E27FC236}">
                <a16:creationId xmlns:a16="http://schemas.microsoft.com/office/drawing/2014/main" id="{357D316A-31AE-4200-9D68-C83DDB9D3DA3}"/>
              </a:ext>
            </a:extLst>
          </p:cNvPr>
          <p:cNvSpPr>
            <a:spLocks noGrp="1"/>
          </p:cNvSpPr>
          <p:nvPr>
            <p:ph type="sldNum" sz="quarter" idx="3"/>
          </p:nvPr>
        </p:nvSpPr>
        <p:spPr>
          <a:xfrm>
            <a:off x="5265723" y="13983414"/>
            <a:ext cx="4028512" cy="739066"/>
          </a:xfrm>
          <a:prstGeom prst="rect">
            <a:avLst/>
          </a:prstGeom>
        </p:spPr>
        <p:txBody>
          <a:bodyPr vert="horz" lIns="111712" tIns="55856" rIns="111712" bIns="55856" rtlCol="0" anchor="b"/>
          <a:lstStyle>
            <a:lvl1pPr algn="r">
              <a:defRPr sz="1500"/>
            </a:lvl1pPr>
          </a:lstStyle>
          <a:p>
            <a:fld id="{8072BDE4-D08E-49F0-BB61-0A814DE2AC8B}" type="slidenum">
              <a:rPr lang="en-GB" smtClean="0"/>
              <a:t>‹#›</a:t>
            </a:fld>
            <a:endParaRPr lang="en-GB" dirty="0"/>
          </a:p>
        </p:txBody>
      </p:sp>
    </p:spTree>
    <p:extLst>
      <p:ext uri="{BB962C8B-B14F-4D97-AF65-F5344CB8AC3E}">
        <p14:creationId xmlns:p14="http://schemas.microsoft.com/office/powerpoint/2010/main" val="833138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6"/>
            <a:ext cx="4028441" cy="738680"/>
          </a:xfrm>
          <a:prstGeom prst="rect">
            <a:avLst/>
          </a:prstGeom>
        </p:spPr>
        <p:txBody>
          <a:bodyPr vert="horz" lIns="112561" tIns="56280" rIns="112561" bIns="56280" rtlCol="0"/>
          <a:lstStyle>
            <a:lvl1pPr algn="l">
              <a:defRPr sz="1500"/>
            </a:lvl1pPr>
          </a:lstStyle>
          <a:p>
            <a:endParaRPr lang="en-GB" dirty="0"/>
          </a:p>
        </p:txBody>
      </p:sp>
      <p:sp>
        <p:nvSpPr>
          <p:cNvPr id="3" name="Date Placeholder 2"/>
          <p:cNvSpPr>
            <a:spLocks noGrp="1"/>
          </p:cNvSpPr>
          <p:nvPr>
            <p:ph type="dt" idx="1"/>
          </p:nvPr>
        </p:nvSpPr>
        <p:spPr>
          <a:xfrm>
            <a:off x="5265814" y="6"/>
            <a:ext cx="4028441" cy="738680"/>
          </a:xfrm>
          <a:prstGeom prst="rect">
            <a:avLst/>
          </a:prstGeom>
        </p:spPr>
        <p:txBody>
          <a:bodyPr vert="horz" lIns="112561" tIns="56280" rIns="112561" bIns="56280" rtlCol="0"/>
          <a:lstStyle>
            <a:lvl1pPr algn="r">
              <a:defRPr sz="1500"/>
            </a:lvl1pPr>
          </a:lstStyle>
          <a:p>
            <a:fld id="{2F4FEF18-17EB-4219-ACC6-102F9AEDAE3D}" type="datetimeFigureOut">
              <a:rPr lang="en-GB" smtClean="0"/>
              <a:t>01/03/2023</a:t>
            </a:fld>
            <a:endParaRPr lang="en-GB" dirty="0"/>
          </a:p>
        </p:txBody>
      </p:sp>
      <p:sp>
        <p:nvSpPr>
          <p:cNvPr id="4" name="Slide Image Placeholder 3"/>
          <p:cNvSpPr>
            <a:spLocks noGrp="1" noRot="1" noChangeAspect="1"/>
          </p:cNvSpPr>
          <p:nvPr>
            <p:ph type="sldImg" idx="2"/>
          </p:nvPr>
        </p:nvSpPr>
        <p:spPr>
          <a:xfrm>
            <a:off x="236538" y="1839913"/>
            <a:ext cx="8823325" cy="4965700"/>
          </a:xfrm>
          <a:prstGeom prst="rect">
            <a:avLst/>
          </a:prstGeom>
          <a:noFill/>
          <a:ln w="12700">
            <a:solidFill>
              <a:prstClr val="black"/>
            </a:solidFill>
          </a:ln>
        </p:spPr>
        <p:txBody>
          <a:bodyPr vert="horz" lIns="112561" tIns="56280" rIns="112561" bIns="56280" rtlCol="0" anchor="ctr"/>
          <a:lstStyle/>
          <a:p>
            <a:endParaRPr lang="en-GB" dirty="0"/>
          </a:p>
        </p:txBody>
      </p:sp>
      <p:sp>
        <p:nvSpPr>
          <p:cNvPr id="5" name="Notes Placeholder 4"/>
          <p:cNvSpPr>
            <a:spLocks noGrp="1"/>
          </p:cNvSpPr>
          <p:nvPr>
            <p:ph type="body" sz="quarter" idx="3"/>
          </p:nvPr>
        </p:nvSpPr>
        <p:spPr>
          <a:xfrm>
            <a:off x="929641" y="7085194"/>
            <a:ext cx="7437120" cy="5796975"/>
          </a:xfrm>
          <a:prstGeom prst="rect">
            <a:avLst/>
          </a:prstGeom>
        </p:spPr>
        <p:txBody>
          <a:bodyPr vert="horz" lIns="112561" tIns="56280" rIns="112561" bIns="562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5" y="13983799"/>
            <a:ext cx="4028441" cy="738678"/>
          </a:xfrm>
          <a:prstGeom prst="rect">
            <a:avLst/>
          </a:prstGeom>
        </p:spPr>
        <p:txBody>
          <a:bodyPr vert="horz" lIns="112561" tIns="56280" rIns="112561" bIns="56280" rtlCol="0" anchor="b"/>
          <a:lstStyle>
            <a:lvl1pPr algn="l">
              <a:defRPr sz="1500"/>
            </a:lvl1pPr>
          </a:lstStyle>
          <a:p>
            <a:endParaRPr lang="en-GB" dirty="0"/>
          </a:p>
        </p:txBody>
      </p:sp>
      <p:sp>
        <p:nvSpPr>
          <p:cNvPr id="7" name="Slide Number Placeholder 6"/>
          <p:cNvSpPr>
            <a:spLocks noGrp="1"/>
          </p:cNvSpPr>
          <p:nvPr>
            <p:ph type="sldNum" sz="quarter" idx="5"/>
          </p:nvPr>
        </p:nvSpPr>
        <p:spPr>
          <a:xfrm>
            <a:off x="5265814" y="13983799"/>
            <a:ext cx="4028441" cy="738678"/>
          </a:xfrm>
          <a:prstGeom prst="rect">
            <a:avLst/>
          </a:prstGeom>
        </p:spPr>
        <p:txBody>
          <a:bodyPr vert="horz" lIns="112561" tIns="56280" rIns="112561" bIns="56280" rtlCol="0" anchor="b"/>
          <a:lstStyle>
            <a:lvl1pPr algn="r">
              <a:defRPr sz="1500"/>
            </a:lvl1pPr>
          </a:lstStyle>
          <a:p>
            <a:fld id="{488DCF99-22F0-4D4D-88B7-7F1565E49F52}" type="slidenum">
              <a:rPr lang="en-GB" smtClean="0"/>
              <a:t>‹#›</a:t>
            </a:fld>
            <a:endParaRPr lang="en-GB" dirty="0"/>
          </a:p>
        </p:txBody>
      </p:sp>
    </p:spTree>
    <p:extLst>
      <p:ext uri="{BB962C8B-B14F-4D97-AF65-F5344CB8AC3E}">
        <p14:creationId xmlns:p14="http://schemas.microsoft.com/office/powerpoint/2010/main" val="793477462"/>
      </p:ext>
    </p:extLst>
  </p:cSld>
  <p:clrMap bg1="lt1" tx1="dk1" bg2="lt2" tx2="dk2" accent1="accent1" accent2="accent2" accent3="accent3" accent4="accent4" accent5="accent5" accent6="accent6" hlink="hlink" folHlink="folHlink"/>
  <p:notesStyle>
    <a:lvl1pPr marL="0" algn="l" defTabSz="914240" rtl="0" eaLnBrk="1" latinLnBrk="0" hangingPunct="1">
      <a:defRPr sz="1200" kern="1200">
        <a:solidFill>
          <a:schemeClr val="tx1"/>
        </a:solidFill>
        <a:latin typeface="+mn-lt"/>
        <a:ea typeface="+mn-ea"/>
        <a:cs typeface="+mn-cs"/>
      </a:defRPr>
    </a:lvl1pPr>
    <a:lvl2pPr marL="457120" algn="l" defTabSz="914240" rtl="0" eaLnBrk="1" latinLnBrk="0" hangingPunct="1">
      <a:defRPr sz="1200" kern="1200">
        <a:solidFill>
          <a:schemeClr val="tx1"/>
        </a:solidFill>
        <a:latin typeface="+mn-lt"/>
        <a:ea typeface="+mn-ea"/>
        <a:cs typeface="+mn-cs"/>
      </a:defRPr>
    </a:lvl2pPr>
    <a:lvl3pPr marL="914240" algn="l" defTabSz="914240" rtl="0" eaLnBrk="1" latinLnBrk="0" hangingPunct="1">
      <a:defRPr sz="1200" kern="1200">
        <a:solidFill>
          <a:schemeClr val="tx1"/>
        </a:solidFill>
        <a:latin typeface="+mn-lt"/>
        <a:ea typeface="+mn-ea"/>
        <a:cs typeface="+mn-cs"/>
      </a:defRPr>
    </a:lvl3pPr>
    <a:lvl4pPr marL="1371360" algn="l" defTabSz="914240" rtl="0" eaLnBrk="1" latinLnBrk="0" hangingPunct="1">
      <a:defRPr sz="1200" kern="1200">
        <a:solidFill>
          <a:schemeClr val="tx1"/>
        </a:solidFill>
        <a:latin typeface="+mn-lt"/>
        <a:ea typeface="+mn-ea"/>
        <a:cs typeface="+mn-cs"/>
      </a:defRPr>
    </a:lvl4pPr>
    <a:lvl5pPr marL="1828480" algn="l" defTabSz="914240" rtl="0" eaLnBrk="1" latinLnBrk="0" hangingPunct="1">
      <a:defRPr sz="1200" kern="1200">
        <a:solidFill>
          <a:schemeClr val="tx1"/>
        </a:solidFill>
        <a:latin typeface="+mn-lt"/>
        <a:ea typeface="+mn-ea"/>
        <a:cs typeface="+mn-cs"/>
      </a:defRPr>
    </a:lvl5pPr>
    <a:lvl6pPr marL="2285600" algn="l" defTabSz="914240" rtl="0" eaLnBrk="1" latinLnBrk="0" hangingPunct="1">
      <a:defRPr sz="1200" kern="1200">
        <a:solidFill>
          <a:schemeClr val="tx1"/>
        </a:solidFill>
        <a:latin typeface="+mn-lt"/>
        <a:ea typeface="+mn-ea"/>
        <a:cs typeface="+mn-cs"/>
      </a:defRPr>
    </a:lvl6pPr>
    <a:lvl7pPr marL="2742720" algn="l" defTabSz="914240" rtl="0" eaLnBrk="1" latinLnBrk="0" hangingPunct="1">
      <a:defRPr sz="1200" kern="1200">
        <a:solidFill>
          <a:schemeClr val="tx1"/>
        </a:solidFill>
        <a:latin typeface="+mn-lt"/>
        <a:ea typeface="+mn-ea"/>
        <a:cs typeface="+mn-cs"/>
      </a:defRPr>
    </a:lvl7pPr>
    <a:lvl8pPr marL="3199840" algn="l" defTabSz="914240" rtl="0" eaLnBrk="1" latinLnBrk="0" hangingPunct="1">
      <a:defRPr sz="1200" kern="1200">
        <a:solidFill>
          <a:schemeClr val="tx1"/>
        </a:solidFill>
        <a:latin typeface="+mn-lt"/>
        <a:ea typeface="+mn-ea"/>
        <a:cs typeface="+mn-cs"/>
      </a:defRPr>
    </a:lvl8pPr>
    <a:lvl9pPr marL="3656960" algn="l" defTabSz="9142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16930">
              <a:defRPr/>
            </a:pPr>
            <a:endParaRPr lang="en-GB" sz="1500" dirty="0"/>
          </a:p>
        </p:txBody>
      </p:sp>
      <p:sp>
        <p:nvSpPr>
          <p:cNvPr id="4" name="Slide Number Placeholder 3"/>
          <p:cNvSpPr>
            <a:spLocks noGrp="1"/>
          </p:cNvSpPr>
          <p:nvPr>
            <p:ph type="sldNum" sz="quarter" idx="5"/>
          </p:nvPr>
        </p:nvSpPr>
        <p:spPr/>
        <p:txBody>
          <a:bodyPr/>
          <a:lstStyle/>
          <a:p>
            <a:fld id="{488DCF99-22F0-4D4D-88B7-7F1565E49F52}" type="slidenum">
              <a:rPr lang="en-GB" smtClean="0"/>
              <a:t>1</a:t>
            </a:fld>
            <a:endParaRPr lang="en-GB" dirty="0"/>
          </a:p>
        </p:txBody>
      </p:sp>
    </p:spTree>
    <p:extLst>
      <p:ext uri="{BB962C8B-B14F-4D97-AF65-F5344CB8AC3E}">
        <p14:creationId xmlns:p14="http://schemas.microsoft.com/office/powerpoint/2010/main" val="3816075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latin typeface="Tahoma" panose="020B0604030504040204" pitchFamily="34" charset="0"/>
                <a:ea typeface="Times New Roman" panose="02020603050405020304" pitchFamily="18" charset="0"/>
              </a:rPr>
              <a:t>No More: ‘Pardon Our Appearance’ During Construction</a:t>
            </a:r>
            <a:endParaRPr lang="en-US" sz="2200" dirty="0">
              <a:latin typeface="Times New Roman" panose="02020603050405020304" pitchFamily="18" charset="0"/>
              <a:ea typeface="Times New Roman" panose="02020603050405020304" pitchFamily="18" charset="0"/>
            </a:endParaRPr>
          </a:p>
          <a:p>
            <a:r>
              <a:rPr lang="en-US" sz="2200" dirty="0">
                <a:latin typeface="Tahoma" panose="020B0604030504040204" pitchFamily="34" charset="0"/>
                <a:ea typeface="Times New Roman" panose="02020603050405020304" pitchFamily="18" charset="0"/>
              </a:rPr>
              <a:t> </a:t>
            </a:r>
            <a:endParaRPr lang="en-US" sz="2200" dirty="0">
              <a:latin typeface="Times New Roman" panose="02020603050405020304" pitchFamily="18" charset="0"/>
              <a:ea typeface="Times New Roman" panose="02020603050405020304" pitchFamily="18" charset="0"/>
            </a:endParaRPr>
          </a:p>
          <a:p>
            <a:r>
              <a:rPr lang="en-US" sz="2200" dirty="0">
                <a:latin typeface="Tahoma" panose="020B0604030504040204" pitchFamily="34" charset="0"/>
                <a:ea typeface="Times New Roman" panose="02020603050405020304" pitchFamily="18" charset="0"/>
              </a:rPr>
              <a:t>Public and private infrastructure projects require a wide variety of constituents, significant intellectual and economic investment up front and enduring commitment over time. Improving levels of service for commuters, patients, visitors should start at the beginning of renovations to existing facilities. If impacts to pedestrians are a focus from ground breaking through ribbon cutting, not only will levels of service be maintained or improved during construction but also staging can be designed to feel invisible (instructive) for daily and first time users. </a:t>
            </a:r>
            <a:endParaRPr lang="en-US" sz="2200" dirty="0">
              <a:latin typeface="Times New Roman" panose="02020603050405020304" pitchFamily="18" charset="0"/>
              <a:ea typeface="Times New Roman" panose="02020603050405020304" pitchFamily="18" charset="0"/>
            </a:endParaRPr>
          </a:p>
          <a:p>
            <a:r>
              <a:rPr lang="en-US" sz="2200" dirty="0">
                <a:latin typeface="Tahoma" panose="020B0604030504040204" pitchFamily="34" charset="0"/>
                <a:ea typeface="Times New Roman" panose="02020603050405020304" pitchFamily="18" charset="0"/>
              </a:rPr>
              <a:t> </a:t>
            </a:r>
            <a:endParaRPr lang="en-US" sz="2200" dirty="0">
              <a:latin typeface="Times New Roman" panose="02020603050405020304" pitchFamily="18" charset="0"/>
              <a:ea typeface="Times New Roman" panose="02020603050405020304" pitchFamily="18" charset="0"/>
            </a:endParaRPr>
          </a:p>
          <a:p>
            <a:r>
              <a:rPr lang="en-US" sz="2200" dirty="0">
                <a:latin typeface="Tahoma" panose="020B0604030504040204" pitchFamily="34" charset="0"/>
                <a:ea typeface="Times New Roman" panose="02020603050405020304" pitchFamily="18" charset="0"/>
              </a:rPr>
              <a:t> </a:t>
            </a:r>
            <a:endParaRPr lang="en-US" sz="22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88DCF99-22F0-4D4D-88B7-7F1565E49F52}" type="slidenum">
              <a:rPr lang="en-GB" smtClean="0"/>
              <a:t>11</a:t>
            </a:fld>
            <a:endParaRPr lang="en-GB" dirty="0"/>
          </a:p>
        </p:txBody>
      </p:sp>
    </p:spTree>
    <p:extLst>
      <p:ext uri="{BB962C8B-B14F-4D97-AF65-F5344CB8AC3E}">
        <p14:creationId xmlns:p14="http://schemas.microsoft.com/office/powerpoint/2010/main" val="3827765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16930">
              <a:defRPr/>
            </a:pPr>
            <a:r>
              <a:rPr lang="en-CA" sz="1500" b="1" dirty="0">
                <a:solidFill>
                  <a:schemeClr val="accent1"/>
                </a:solidFill>
              </a:rPr>
              <a:t>Pedestrian Engineering </a:t>
            </a:r>
            <a:r>
              <a:rPr lang="en-CA" sz="1500" dirty="0">
                <a:solidFill>
                  <a:schemeClr val="tx2"/>
                </a:solidFill>
              </a:rPr>
              <a:t>considers </a:t>
            </a:r>
            <a:r>
              <a:rPr lang="en-CA" sz="1500" i="1" dirty="0">
                <a:solidFill>
                  <a:schemeClr val="tx2"/>
                </a:solidFill>
              </a:rPr>
              <a:t>infrastructure investments, staging, operations and maintenance </a:t>
            </a:r>
            <a:r>
              <a:rPr lang="en-CA" sz="1500" dirty="0">
                <a:solidFill>
                  <a:schemeClr val="tx2"/>
                </a:solidFill>
              </a:rPr>
              <a:t>from </a:t>
            </a:r>
            <a:r>
              <a:rPr lang="en-CA" sz="1500" dirty="0">
                <a:solidFill>
                  <a:schemeClr val="accent1"/>
                </a:solidFill>
              </a:rPr>
              <a:t>concept through delivery</a:t>
            </a:r>
            <a:r>
              <a:rPr lang="en-CA" sz="1500" dirty="0">
                <a:solidFill>
                  <a:schemeClr val="tx2"/>
                </a:solidFill>
              </a:rPr>
              <a:t>. Results are </a:t>
            </a:r>
            <a:r>
              <a:rPr lang="en-CA" sz="1500" b="1" dirty="0">
                <a:solidFill>
                  <a:schemeClr val="accent1"/>
                </a:solidFill>
              </a:rPr>
              <a:t>safer from the start</a:t>
            </a:r>
            <a:r>
              <a:rPr lang="en-CA" sz="1500" dirty="0">
                <a:solidFill>
                  <a:schemeClr val="tx2"/>
                </a:solidFill>
              </a:rPr>
              <a:t>, more </a:t>
            </a:r>
            <a:r>
              <a:rPr lang="en-CA" sz="1500" b="1" dirty="0">
                <a:solidFill>
                  <a:schemeClr val="accent1"/>
                </a:solidFill>
              </a:rPr>
              <a:t>comfortable by design</a:t>
            </a:r>
            <a:r>
              <a:rPr lang="en-CA" sz="1500" dirty="0">
                <a:solidFill>
                  <a:schemeClr val="tx2"/>
                </a:solidFill>
              </a:rPr>
              <a:t>, internationally </a:t>
            </a:r>
            <a:r>
              <a:rPr lang="en-CA" sz="1500" b="1" dirty="0">
                <a:solidFill>
                  <a:schemeClr val="accent1"/>
                </a:solidFill>
              </a:rPr>
              <a:t>comprehensible</a:t>
            </a:r>
            <a:r>
              <a:rPr lang="en-CA" sz="1500" dirty="0">
                <a:solidFill>
                  <a:schemeClr val="tx2"/>
                </a:solidFill>
              </a:rPr>
              <a:t> and cater to </a:t>
            </a:r>
            <a:r>
              <a:rPr lang="en-CA" sz="1500" b="1" dirty="0">
                <a:solidFill>
                  <a:schemeClr val="accent1"/>
                </a:solidFill>
              </a:rPr>
              <a:t>universal accessibility</a:t>
            </a:r>
            <a:r>
              <a:rPr lang="en-CA" sz="1500" dirty="0">
                <a:solidFill>
                  <a:schemeClr val="tx2"/>
                </a:solidFill>
              </a:rPr>
              <a:t>. within </a:t>
            </a:r>
            <a:r>
              <a:rPr lang="en-CA" sz="1500" i="1" dirty="0">
                <a:solidFill>
                  <a:schemeClr val="tx2"/>
                </a:solidFill>
              </a:rPr>
              <a:t>stations, streetscapes, downtowns</a:t>
            </a:r>
            <a:r>
              <a:rPr lang="en-CA" sz="1500" dirty="0">
                <a:solidFill>
                  <a:schemeClr val="tx2"/>
                </a:solidFill>
              </a:rPr>
              <a:t> and between origins and destinations.</a:t>
            </a:r>
          </a:p>
          <a:p>
            <a:pPr defTabSz="1116930">
              <a:defRPr/>
            </a:pPr>
            <a:endParaRPr lang="en-US" dirty="0"/>
          </a:p>
          <a:p>
            <a:pPr defTabSz="1116930">
              <a:defRPr/>
            </a:pPr>
            <a:r>
              <a:rPr lang="en-US" dirty="0"/>
              <a:t>New Road, Brighton and San Francisco from “Great Places and How to Make Them”.</a:t>
            </a:r>
          </a:p>
          <a:p>
            <a:endParaRPr lang="en-US" dirty="0"/>
          </a:p>
        </p:txBody>
      </p:sp>
      <p:sp>
        <p:nvSpPr>
          <p:cNvPr id="4" name="Slide Number Placeholder 3"/>
          <p:cNvSpPr>
            <a:spLocks noGrp="1"/>
          </p:cNvSpPr>
          <p:nvPr>
            <p:ph type="sldNum" sz="quarter" idx="5"/>
          </p:nvPr>
        </p:nvSpPr>
        <p:spPr/>
        <p:txBody>
          <a:bodyPr/>
          <a:lstStyle/>
          <a:p>
            <a:fld id="{488DCF99-22F0-4D4D-88B7-7F1565E49F52}" type="slidenum">
              <a:rPr lang="en-GB" smtClean="0"/>
              <a:t>12</a:t>
            </a:fld>
            <a:endParaRPr lang="en-GB" dirty="0"/>
          </a:p>
        </p:txBody>
      </p:sp>
    </p:spTree>
    <p:extLst>
      <p:ext uri="{BB962C8B-B14F-4D97-AF65-F5344CB8AC3E}">
        <p14:creationId xmlns:p14="http://schemas.microsoft.com/office/powerpoint/2010/main" val="1996511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16930">
              <a:defRPr/>
            </a:pPr>
            <a:r>
              <a:rPr lang="en-US" dirty="0"/>
              <a:t>100 miles added with Covid as ‘safe streets’ continues expanding</a:t>
            </a:r>
          </a:p>
          <a:p>
            <a:pPr defTabSz="1116930">
              <a:defRPr/>
            </a:pP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defTabSz="1116930">
              <a:defRPr/>
            </a:pPr>
            <a:r>
              <a:rPr lang="en-US" sz="1500" dirty="0">
                <a:latin typeface="Calibri" panose="020F0502020204030204" pitchFamily="34" charset="0"/>
                <a:ea typeface="Calibri" panose="020F0502020204030204" pitchFamily="34" charset="0"/>
                <a:cs typeface="Times New Roman" panose="02020603050405020304" pitchFamily="18" charset="0"/>
              </a:rPr>
              <a:t>adapting 1.5miles of abandoned rail into pedestrian space on the ‘Highline’ has resonated with our international TPN teams around the world (Auckland, NZ, Birmingham to Wirral, UK and the UAE). Having played critical roles in these aggressive efforts for 2 decades we are looking forward to exporting NYC’s success within the company and making our key clients.</a:t>
            </a:r>
          </a:p>
          <a:p>
            <a:pPr defTabSz="1116930">
              <a:defRPr/>
            </a:pPr>
            <a:endParaRPr lang="en-US" dirty="0"/>
          </a:p>
        </p:txBody>
      </p:sp>
      <p:sp>
        <p:nvSpPr>
          <p:cNvPr id="4" name="Slide Number Placeholder 3"/>
          <p:cNvSpPr>
            <a:spLocks noGrp="1"/>
          </p:cNvSpPr>
          <p:nvPr>
            <p:ph type="sldNum" sz="quarter" idx="5"/>
          </p:nvPr>
        </p:nvSpPr>
        <p:spPr/>
        <p:txBody>
          <a:bodyPr/>
          <a:lstStyle/>
          <a:p>
            <a:fld id="{488DCF99-22F0-4D4D-88B7-7F1565E49F52}" type="slidenum">
              <a:rPr lang="en-GB" smtClean="0"/>
              <a:t>13</a:t>
            </a:fld>
            <a:endParaRPr lang="en-GB" dirty="0"/>
          </a:p>
        </p:txBody>
      </p:sp>
    </p:spTree>
    <p:extLst>
      <p:ext uri="{BB962C8B-B14F-4D97-AF65-F5344CB8AC3E}">
        <p14:creationId xmlns:p14="http://schemas.microsoft.com/office/powerpoint/2010/main" val="953953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year average stay for ‘New Yorker’</a:t>
            </a:r>
          </a:p>
        </p:txBody>
      </p:sp>
      <p:sp>
        <p:nvSpPr>
          <p:cNvPr id="4" name="Slide Number Placeholder 3"/>
          <p:cNvSpPr>
            <a:spLocks noGrp="1"/>
          </p:cNvSpPr>
          <p:nvPr>
            <p:ph type="sldNum" sz="quarter" idx="5"/>
          </p:nvPr>
        </p:nvSpPr>
        <p:spPr/>
        <p:txBody>
          <a:bodyPr/>
          <a:lstStyle/>
          <a:p>
            <a:pPr defTabSz="1116930">
              <a:defRPr/>
            </a:pPr>
            <a:fld id="{488DCF99-22F0-4D4D-88B7-7F1565E49F52}" type="slidenum">
              <a:rPr lang="en-GB">
                <a:solidFill>
                  <a:prstClr val="black"/>
                </a:solidFill>
                <a:latin typeface="Calibri" panose="020F0502020204030204"/>
              </a:rPr>
              <a:pPr defTabSz="1116930">
                <a:defRPr/>
              </a:pPr>
              <a:t>14</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4292262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180 diversity</a:t>
            </a:r>
          </a:p>
        </p:txBody>
      </p:sp>
      <p:sp>
        <p:nvSpPr>
          <p:cNvPr id="4" name="Slide Number Placeholder 3"/>
          <p:cNvSpPr>
            <a:spLocks noGrp="1"/>
          </p:cNvSpPr>
          <p:nvPr>
            <p:ph type="sldNum" sz="quarter" idx="5"/>
          </p:nvPr>
        </p:nvSpPr>
        <p:spPr/>
        <p:txBody>
          <a:bodyPr/>
          <a:lstStyle/>
          <a:p>
            <a:pPr defTabSz="1116930">
              <a:defRPr/>
            </a:pPr>
            <a:fld id="{488DCF99-22F0-4D4D-88B7-7F1565E49F52}" type="slidenum">
              <a:rPr lang="en-GB">
                <a:solidFill>
                  <a:prstClr val="black"/>
                </a:solidFill>
                <a:latin typeface="Calibri" panose="020F0502020204030204"/>
              </a:rPr>
              <a:pPr defTabSz="1116930">
                <a:defRPr/>
              </a:pPr>
              <a:t>15</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353322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CA" dirty="0"/>
              <a:t>NYC (Fredrick Law Olmstead) Invented Grade Separation prior to the advent of the automobile with bridges and tunnels in Prospect and Central Parks. The most technically sophisticated engineering feats of their time, this led to more expansive bridges and tunnels and ultimately point to the genesis of our (inter)national highway networks by eliminating at grade conflicts. </a:t>
            </a:r>
            <a:endParaRPr lang="en-US" dirty="0"/>
          </a:p>
        </p:txBody>
      </p:sp>
      <p:sp>
        <p:nvSpPr>
          <p:cNvPr id="4" name="Slide Number Placeholder 3"/>
          <p:cNvSpPr>
            <a:spLocks noGrp="1"/>
          </p:cNvSpPr>
          <p:nvPr>
            <p:ph type="sldNum" sz="quarter" idx="10"/>
          </p:nvPr>
        </p:nvSpPr>
        <p:spPr/>
        <p:txBody>
          <a:bodyPr/>
          <a:lstStyle/>
          <a:p>
            <a:pPr defTabSz="1117125">
              <a:defRPr/>
            </a:pPr>
            <a:fld id="{B20CA580-F36F-45B4-B439-4E1A16272804}" type="slidenum">
              <a:rPr lang="en-US">
                <a:solidFill>
                  <a:prstClr val="black"/>
                </a:solidFill>
                <a:latin typeface="Calibri"/>
              </a:rPr>
              <a:pPr defTabSz="1117125">
                <a:defRPr/>
              </a:pPr>
              <a:t>16</a:t>
            </a:fld>
            <a:endParaRPr lang="en-US" dirty="0">
              <a:solidFill>
                <a:prstClr val="black"/>
              </a:solidFill>
              <a:latin typeface="Calibri"/>
            </a:endParaRPr>
          </a:p>
        </p:txBody>
      </p:sp>
    </p:spTree>
    <p:extLst>
      <p:ext uri="{BB962C8B-B14F-4D97-AF65-F5344CB8AC3E}">
        <p14:creationId xmlns:p14="http://schemas.microsoft.com/office/powerpoint/2010/main" val="437464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see lanes of traffic reallocated for commercial, green infrastructure and micro-mobility functions, safety issues have given rise to a new set of technical engineering requirements from vehicular and pedestrian safety to land use functionality and stormwater capture and conveyance.</a:t>
            </a:r>
          </a:p>
        </p:txBody>
      </p:sp>
      <p:sp>
        <p:nvSpPr>
          <p:cNvPr id="4" name="Slide Number Placeholder 3"/>
          <p:cNvSpPr>
            <a:spLocks noGrp="1"/>
          </p:cNvSpPr>
          <p:nvPr>
            <p:ph type="sldNum" sz="quarter" idx="5"/>
          </p:nvPr>
        </p:nvSpPr>
        <p:spPr/>
        <p:txBody>
          <a:bodyPr/>
          <a:lstStyle/>
          <a:p>
            <a:fld id="{488DCF99-22F0-4D4D-88B7-7F1565E49F52}" type="slidenum">
              <a:rPr lang="en-GB" smtClean="0"/>
              <a:t>18</a:t>
            </a:fld>
            <a:endParaRPr lang="en-GB" dirty="0"/>
          </a:p>
        </p:txBody>
      </p:sp>
    </p:spTree>
    <p:extLst>
      <p:ext uri="{BB962C8B-B14F-4D97-AF65-F5344CB8AC3E}">
        <p14:creationId xmlns:p14="http://schemas.microsoft.com/office/powerpoint/2010/main" val="3901804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latin typeface="Calibri" panose="020F0502020204030204" pitchFamily="34" charset="0"/>
                <a:ea typeface="Calibri" panose="020F0502020204030204" pitchFamily="34" charset="0"/>
                <a:cs typeface="Times New Roman" panose="02020603050405020304" pitchFamily="18" charset="0"/>
              </a:rPr>
              <a:t>Charged with technical analyses of all 7 WTC masterplan competition entries, pedestrians were put front and center for anticipated 5M visitors annually to the memorial and given the level of transit connections in the area. To allow decision makers to understand technical information at a glance, 250 postage stamp diagrams were developed in 6 weeks to make sense of how each entry impacted daily commutes, quality of life and visitor experience at the site and area wide. </a:t>
            </a:r>
            <a:endParaRPr lang="en-US" sz="2200" dirty="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88DCF99-22F0-4D4D-88B7-7F1565E49F52}" type="slidenum">
              <a:rPr lang="en-GB" smtClean="0"/>
              <a:t>19</a:t>
            </a:fld>
            <a:endParaRPr lang="en-GB" dirty="0"/>
          </a:p>
        </p:txBody>
      </p:sp>
    </p:spTree>
    <p:extLst>
      <p:ext uri="{BB962C8B-B14F-4D97-AF65-F5344CB8AC3E}">
        <p14:creationId xmlns:p14="http://schemas.microsoft.com/office/powerpoint/2010/main" val="1036979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greenway was not originally a welcome addition to this complexity for having a new set of </a:t>
            </a:r>
            <a:r>
              <a:rPr lang="en-US" sz="2200" dirty="0">
                <a:latin typeface="Calibri" panose="020F0502020204030204" pitchFamily="34" charset="0"/>
                <a:ea typeface="Calibri" panose="020F0502020204030204" pitchFamily="34" charset="0"/>
                <a:cs typeface="Times New Roman" panose="02020603050405020304" pitchFamily="18" charset="0"/>
              </a:rPr>
              <a:t>technical </a:t>
            </a:r>
            <a:r>
              <a:rPr lang="en-US" dirty="0"/>
              <a:t> geometric and safety requirements beyond bus, ferry, car, truck and subway needs already on site. Pedestrian access to and from multiple modes at the narrow southern tip of Manhattan forced designers to engineer individual and complex streetscape geometries to maintain the integrity of historic structures, trees and park functions while meeting safety and mobility standards to gain agency approvals (City and State DOT among others). </a:t>
            </a:r>
          </a:p>
        </p:txBody>
      </p:sp>
      <p:sp>
        <p:nvSpPr>
          <p:cNvPr id="4" name="Slide Number Placeholder 3"/>
          <p:cNvSpPr>
            <a:spLocks noGrp="1"/>
          </p:cNvSpPr>
          <p:nvPr>
            <p:ph type="sldNum" sz="quarter" idx="5"/>
          </p:nvPr>
        </p:nvSpPr>
        <p:spPr/>
        <p:txBody>
          <a:bodyPr/>
          <a:lstStyle/>
          <a:p>
            <a:fld id="{488DCF99-22F0-4D4D-88B7-7F1565E49F52}" type="slidenum">
              <a:rPr lang="en-GB" smtClean="0"/>
              <a:t>20</a:t>
            </a:fld>
            <a:endParaRPr lang="en-GB" dirty="0"/>
          </a:p>
        </p:txBody>
      </p:sp>
    </p:spTree>
    <p:extLst>
      <p:ext uri="{BB962C8B-B14F-4D97-AF65-F5344CB8AC3E}">
        <p14:creationId xmlns:p14="http://schemas.microsoft.com/office/powerpoint/2010/main" val="4245087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16930">
              <a:defRPr/>
            </a:pPr>
            <a:r>
              <a:rPr lang="en-US" sz="1500" dirty="0">
                <a:latin typeface="Calibri" panose="020F0502020204030204" pitchFamily="34" charset="0"/>
                <a:ea typeface="Calibri" panose="020F0502020204030204" pitchFamily="34" charset="0"/>
                <a:cs typeface="Times New Roman" panose="02020603050405020304" pitchFamily="18" charset="0"/>
              </a:rPr>
              <a:t>Use experience closing Times Square to traffic to broaden understanding of how TOD directly relates to people and improves social outcomes. Explain the process, from community engagement, data and alternative analyses and conceptual engineering to design, delivery, and stewardship of this high-profile roadway reallocation. </a:t>
            </a:r>
          </a:p>
          <a:p>
            <a:endParaRPr lang="en-US" dirty="0"/>
          </a:p>
        </p:txBody>
      </p:sp>
      <p:sp>
        <p:nvSpPr>
          <p:cNvPr id="4" name="Slide Number Placeholder 3"/>
          <p:cNvSpPr>
            <a:spLocks noGrp="1"/>
          </p:cNvSpPr>
          <p:nvPr>
            <p:ph type="sldNum" sz="quarter" idx="5"/>
          </p:nvPr>
        </p:nvSpPr>
        <p:spPr/>
        <p:txBody>
          <a:bodyPr/>
          <a:lstStyle/>
          <a:p>
            <a:fld id="{488DCF99-22F0-4D4D-88B7-7F1565E49F52}" type="slidenum">
              <a:rPr lang="en-GB" smtClean="0"/>
              <a:t>21</a:t>
            </a:fld>
            <a:endParaRPr lang="en-GB" dirty="0"/>
          </a:p>
        </p:txBody>
      </p:sp>
    </p:spTree>
    <p:extLst>
      <p:ext uri="{BB962C8B-B14F-4D97-AF65-F5344CB8AC3E}">
        <p14:creationId xmlns:p14="http://schemas.microsoft.com/office/powerpoint/2010/main" val="2795122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16930">
              <a:defRPr/>
            </a:pPr>
            <a:r>
              <a:rPr lang="en-US" dirty="0"/>
              <a:t>ALL PHASES ALL JOBS WORKER AND PUBLIC SAFETY</a:t>
            </a:r>
          </a:p>
          <a:p>
            <a:endParaRPr lang="en-US" dirty="0"/>
          </a:p>
        </p:txBody>
      </p:sp>
      <p:sp>
        <p:nvSpPr>
          <p:cNvPr id="4" name="Slide Number Placeholder 3"/>
          <p:cNvSpPr>
            <a:spLocks noGrp="1"/>
          </p:cNvSpPr>
          <p:nvPr>
            <p:ph type="sldNum" sz="quarter" idx="5"/>
          </p:nvPr>
        </p:nvSpPr>
        <p:spPr/>
        <p:txBody>
          <a:bodyPr/>
          <a:lstStyle/>
          <a:p>
            <a:fld id="{488DCF99-22F0-4D4D-88B7-7F1565E49F52}" type="slidenum">
              <a:rPr lang="en-GB" smtClean="0"/>
              <a:t>2</a:t>
            </a:fld>
            <a:endParaRPr lang="en-GB" dirty="0"/>
          </a:p>
        </p:txBody>
      </p:sp>
    </p:spTree>
    <p:extLst>
      <p:ext uri="{BB962C8B-B14F-4D97-AF65-F5344CB8AC3E}">
        <p14:creationId xmlns:p14="http://schemas.microsoft.com/office/powerpoint/2010/main" val="3747159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latin typeface="Calibri" panose="020F0502020204030204" pitchFamily="34" charset="0"/>
                <a:ea typeface="Calibri" panose="020F0502020204030204" pitchFamily="34" charset="0"/>
                <a:cs typeface="Times New Roman" panose="02020603050405020304" pitchFamily="18" charset="0"/>
              </a:rPr>
              <a:t>Community engagement is can be challenging when solutions must be engineered for safety and mobility. Pedestrian models are invaluable in this process as they allow for technical information to be communicated to facilitate design processes and can then allow for scenario testing for emergency and event management as well as public information tool to communicate changes in patterned behavior. </a:t>
            </a:r>
            <a:endParaRPr lang="en-US" sz="1500" dirty="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488DCF99-22F0-4D4D-88B7-7F1565E49F52}" type="slidenum">
              <a:rPr lang="en-GB" smtClean="0"/>
              <a:t>22</a:t>
            </a:fld>
            <a:endParaRPr lang="en-GB" dirty="0"/>
          </a:p>
        </p:txBody>
      </p:sp>
    </p:spTree>
    <p:extLst>
      <p:ext uri="{BB962C8B-B14F-4D97-AF65-F5344CB8AC3E}">
        <p14:creationId xmlns:p14="http://schemas.microsoft.com/office/powerpoint/2010/main" val="1687943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DCF99-22F0-4D4D-88B7-7F1565E49F52}" type="slidenum">
              <a:rPr lang="en-GB" smtClean="0"/>
              <a:t>23</a:t>
            </a:fld>
            <a:endParaRPr lang="en-GB" dirty="0"/>
          </a:p>
        </p:txBody>
      </p:sp>
    </p:spTree>
    <p:extLst>
      <p:ext uri="{BB962C8B-B14F-4D97-AF65-F5344CB8AC3E}">
        <p14:creationId xmlns:p14="http://schemas.microsoft.com/office/powerpoint/2010/main" val="3196127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79282" indent="-279282">
              <a:buAutoNum type="arabicPeriod"/>
            </a:pPr>
            <a:r>
              <a:rPr lang="en-US" dirty="0"/>
              <a:t>Surveys showed over 50% of TS traffic was yellow cabs (pre uber etc) and that 40-60% of these were EMPTY trolling for fares through TS over and over again.</a:t>
            </a:r>
          </a:p>
          <a:p>
            <a:pPr marL="279282" indent="-279282">
              <a:buAutoNum type="arabicPeriod"/>
            </a:pPr>
            <a:r>
              <a:rPr lang="en-US" dirty="0"/>
              <a:t>Subsequently the 2020 land use projections have come to pass – irony is that 2020 also saw the streets empty for covid.</a:t>
            </a:r>
          </a:p>
          <a:p>
            <a:pPr marL="279282" indent="-279282">
              <a:buAutoNum type="arabicPeriod"/>
            </a:pPr>
            <a:r>
              <a:rPr lang="en-US" dirty="0"/>
              <a:t>Manual counts vs. big data sources makes this data collection and analyses far less labor intensive and time dependent for historical and real time information now readily available. Note: our global Replica license has access to origin destination and modal split data of this kind NASA wide. </a:t>
            </a:r>
          </a:p>
          <a:p>
            <a:endParaRPr lang="en-US" dirty="0"/>
          </a:p>
        </p:txBody>
      </p:sp>
      <p:sp>
        <p:nvSpPr>
          <p:cNvPr id="4" name="Slide Number Placeholder 3"/>
          <p:cNvSpPr>
            <a:spLocks noGrp="1"/>
          </p:cNvSpPr>
          <p:nvPr>
            <p:ph type="sldNum" sz="quarter" idx="5"/>
          </p:nvPr>
        </p:nvSpPr>
        <p:spPr/>
        <p:txBody>
          <a:bodyPr/>
          <a:lstStyle/>
          <a:p>
            <a:fld id="{488DCF99-22F0-4D4D-88B7-7F1565E49F52}" type="slidenum">
              <a:rPr lang="en-GB" smtClean="0"/>
              <a:t>25</a:t>
            </a:fld>
            <a:endParaRPr lang="en-GB" dirty="0"/>
          </a:p>
        </p:txBody>
      </p:sp>
    </p:spTree>
    <p:extLst>
      <p:ext uri="{BB962C8B-B14F-4D97-AF65-F5344CB8AC3E}">
        <p14:creationId xmlns:p14="http://schemas.microsoft.com/office/powerpoint/2010/main" val="802175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we make data collection and aggregation easier for owner operators.</a:t>
            </a:r>
          </a:p>
          <a:p>
            <a:pPr marL="279282" indent="-279282">
              <a:buAutoNum type="arabicPeriod"/>
            </a:pPr>
            <a:r>
              <a:rPr lang="en-US" dirty="0"/>
              <a:t>Surveys showed over 50% of TS traffic was yellow cabs (pre uber etc) and that 40-60% of these were EMPTY trolling for fares through TS over and over again.</a:t>
            </a:r>
          </a:p>
          <a:p>
            <a:pPr marL="279282" indent="-279282">
              <a:buAutoNum type="arabicPeriod"/>
            </a:pPr>
            <a:r>
              <a:rPr lang="en-US" dirty="0"/>
              <a:t>Subsequently the 2020 land use projections have come to pass – irony is that 2020 also saw the streets empty for covid.</a:t>
            </a:r>
          </a:p>
          <a:p>
            <a:pPr marL="279282" indent="-279282">
              <a:buAutoNum type="arabicPeriod"/>
            </a:pPr>
            <a:r>
              <a:rPr lang="en-US" dirty="0"/>
              <a:t>Manual counts vs. big data sources makes this data collection and analyses far less labor intensive and time dependent for historical and real time information now readily available. Note: our global Replica license has access to origin destination and modal split data of this kind NASA wide. </a:t>
            </a:r>
          </a:p>
          <a:p>
            <a:endParaRPr lang="en-US" dirty="0"/>
          </a:p>
        </p:txBody>
      </p:sp>
      <p:sp>
        <p:nvSpPr>
          <p:cNvPr id="4" name="Slide Number Placeholder 3"/>
          <p:cNvSpPr>
            <a:spLocks noGrp="1"/>
          </p:cNvSpPr>
          <p:nvPr>
            <p:ph type="sldNum" sz="quarter" idx="5"/>
          </p:nvPr>
        </p:nvSpPr>
        <p:spPr/>
        <p:txBody>
          <a:bodyPr/>
          <a:lstStyle/>
          <a:p>
            <a:fld id="{488DCF99-22F0-4D4D-88B7-7F1565E49F52}" type="slidenum">
              <a:rPr lang="en-GB" smtClean="0"/>
              <a:t>26</a:t>
            </a:fld>
            <a:endParaRPr lang="en-GB" dirty="0"/>
          </a:p>
        </p:txBody>
      </p:sp>
    </p:spTree>
    <p:extLst>
      <p:ext uri="{BB962C8B-B14F-4D97-AF65-F5344CB8AC3E}">
        <p14:creationId xmlns:p14="http://schemas.microsoft.com/office/powerpoint/2010/main" val="1585504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power vs. motors EV are great but get out of ped / bike space!</a:t>
            </a:r>
          </a:p>
        </p:txBody>
      </p:sp>
      <p:sp>
        <p:nvSpPr>
          <p:cNvPr id="4" name="Slide Number Placeholder 3"/>
          <p:cNvSpPr>
            <a:spLocks noGrp="1"/>
          </p:cNvSpPr>
          <p:nvPr>
            <p:ph type="sldNum" sz="quarter" idx="5"/>
          </p:nvPr>
        </p:nvSpPr>
        <p:spPr/>
        <p:txBody>
          <a:bodyPr/>
          <a:lstStyle/>
          <a:p>
            <a:fld id="{488DCF99-22F0-4D4D-88B7-7F1565E49F52}" type="slidenum">
              <a:rPr lang="en-GB" smtClean="0"/>
              <a:t>27</a:t>
            </a:fld>
            <a:endParaRPr lang="en-GB" dirty="0"/>
          </a:p>
        </p:txBody>
      </p:sp>
    </p:spTree>
    <p:extLst>
      <p:ext uri="{BB962C8B-B14F-4D97-AF65-F5344CB8AC3E}">
        <p14:creationId xmlns:p14="http://schemas.microsoft.com/office/powerpoint/2010/main" val="1424606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60/40 split that existed at the crossover between Broadway and 7</a:t>
            </a:r>
            <a:r>
              <a:rPr lang="en-US" baseline="30000" dirty="0"/>
              <a:t>th</a:t>
            </a:r>
            <a:r>
              <a:rPr lang="en-US" dirty="0"/>
              <a:t> Ave was an indicator that there was no traffic engineering justification for the crossover itself. This is because it turned into a 40/60 split below 44</a:t>
            </a:r>
            <a:r>
              <a:rPr lang="en-US" baseline="30000" dirty="0"/>
              <a:t>th</a:t>
            </a:r>
            <a:r>
              <a:rPr lang="en-US" dirty="0"/>
              <a:t> Street (7</a:t>
            </a:r>
            <a:r>
              <a:rPr lang="en-US" baseline="30000" dirty="0"/>
              <a:t>th</a:t>
            </a:r>
            <a:r>
              <a:rPr lang="en-US" dirty="0"/>
              <a:t> Ave could clearly be decoupled to accommodate all SB traffic north and south of the crossover). That said, it begged the question: ‘do we need southbound redundancy at all?!’</a:t>
            </a:r>
          </a:p>
        </p:txBody>
      </p:sp>
      <p:sp>
        <p:nvSpPr>
          <p:cNvPr id="4" name="Slide Number Placeholder 3"/>
          <p:cNvSpPr>
            <a:spLocks noGrp="1"/>
          </p:cNvSpPr>
          <p:nvPr>
            <p:ph type="sldNum" sz="quarter" idx="5"/>
          </p:nvPr>
        </p:nvSpPr>
        <p:spPr/>
        <p:txBody>
          <a:bodyPr/>
          <a:lstStyle/>
          <a:p>
            <a:fld id="{488DCF99-22F0-4D4D-88B7-7F1565E49F52}" type="slidenum">
              <a:rPr lang="en-GB" smtClean="0"/>
              <a:t>28</a:t>
            </a:fld>
            <a:endParaRPr lang="en-GB" dirty="0"/>
          </a:p>
        </p:txBody>
      </p:sp>
    </p:spTree>
    <p:extLst>
      <p:ext uri="{BB962C8B-B14F-4D97-AF65-F5344CB8AC3E}">
        <p14:creationId xmlns:p14="http://schemas.microsoft.com/office/powerpoint/2010/main" val="3201776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8DCF99-22F0-4D4D-88B7-7F1565E49F52}" type="slidenum">
              <a:rPr lang="en-GB" smtClean="0"/>
              <a:t>29</a:t>
            </a:fld>
            <a:endParaRPr lang="en-GB" dirty="0"/>
          </a:p>
        </p:txBody>
      </p:sp>
    </p:spTree>
    <p:extLst>
      <p:ext uri="{BB962C8B-B14F-4D97-AF65-F5344CB8AC3E}">
        <p14:creationId xmlns:p14="http://schemas.microsoft.com/office/powerpoint/2010/main" val="3033342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Glasgow Source! </a:t>
            </a:r>
          </a:p>
          <a:p>
            <a:r>
              <a:rPr lang="en-US" dirty="0"/>
              <a:t>Once you gain approval good luck taking space away from pedestrians… a matter of public opinion.</a:t>
            </a:r>
          </a:p>
        </p:txBody>
      </p:sp>
      <p:sp>
        <p:nvSpPr>
          <p:cNvPr id="4" name="Slide Number Placeholder 3"/>
          <p:cNvSpPr>
            <a:spLocks noGrp="1"/>
          </p:cNvSpPr>
          <p:nvPr>
            <p:ph type="sldNum" sz="quarter" idx="5"/>
          </p:nvPr>
        </p:nvSpPr>
        <p:spPr/>
        <p:txBody>
          <a:bodyPr/>
          <a:lstStyle/>
          <a:p>
            <a:fld id="{488DCF99-22F0-4D4D-88B7-7F1565E49F52}" type="slidenum">
              <a:rPr lang="en-GB" smtClean="0"/>
              <a:t>30</a:t>
            </a:fld>
            <a:endParaRPr lang="en-GB" dirty="0"/>
          </a:p>
        </p:txBody>
      </p:sp>
    </p:spTree>
    <p:extLst>
      <p:ext uri="{BB962C8B-B14F-4D97-AF65-F5344CB8AC3E}">
        <p14:creationId xmlns:p14="http://schemas.microsoft.com/office/powerpoint/2010/main" val="31081922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Revenue generation was achieved by engineering utility access for an event infrastructure to facilitate regular and one off events being held year round. This eliminated trip hazards and payed back the investment within 3 years of operations to operate at a profit in perpetuity making TS safer and cleaner than ever before.</a:t>
            </a:r>
          </a:p>
        </p:txBody>
      </p:sp>
      <p:sp>
        <p:nvSpPr>
          <p:cNvPr id="4" name="Slide Number Placeholder 3"/>
          <p:cNvSpPr>
            <a:spLocks noGrp="1"/>
          </p:cNvSpPr>
          <p:nvPr>
            <p:ph type="sldNum" sz="quarter" idx="5"/>
          </p:nvPr>
        </p:nvSpPr>
        <p:spPr/>
        <p:txBody>
          <a:bodyPr/>
          <a:lstStyle/>
          <a:p>
            <a:fld id="{488DCF99-22F0-4D4D-88B7-7F1565E49F52}" type="slidenum">
              <a:rPr lang="en-GB" smtClean="0"/>
              <a:t>31</a:t>
            </a:fld>
            <a:endParaRPr lang="en-GB" dirty="0"/>
          </a:p>
        </p:txBody>
      </p:sp>
    </p:spTree>
    <p:extLst>
      <p:ext uri="{BB962C8B-B14F-4D97-AF65-F5344CB8AC3E}">
        <p14:creationId xmlns:p14="http://schemas.microsoft.com/office/powerpoint/2010/main" val="363511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Construction workzone safety is a prime example of how pervasive pedestrian engineering is across our sectors. In this case we are describing how to maintain traffic levels of service and utility functionality while reconstructing 42</a:t>
            </a:r>
            <a:r>
              <a:rPr lang="en-US" baseline="30000" dirty="0"/>
              <a:t>nd</a:t>
            </a:r>
            <a:r>
              <a:rPr lang="en-US" dirty="0"/>
              <a:t> Street river to river as a transit way. BRT was subsequently implemented in this fashion on 14</a:t>
            </a:r>
            <a:r>
              <a:rPr lang="en-US" baseline="30000" dirty="0"/>
              <a:t>th</a:t>
            </a:r>
            <a:r>
              <a:rPr lang="en-US" dirty="0"/>
              <a:t> Street and Vision 42 remains a potential project to connect the UN in the east to Times Square and the Port Authority Bus terminal to the west.</a:t>
            </a:r>
          </a:p>
        </p:txBody>
      </p:sp>
      <p:sp>
        <p:nvSpPr>
          <p:cNvPr id="4" name="Slide Number Placeholder 3"/>
          <p:cNvSpPr>
            <a:spLocks noGrp="1"/>
          </p:cNvSpPr>
          <p:nvPr>
            <p:ph type="sldNum" sz="quarter" idx="5"/>
          </p:nvPr>
        </p:nvSpPr>
        <p:spPr/>
        <p:txBody>
          <a:bodyPr/>
          <a:lstStyle/>
          <a:p>
            <a:fld id="{488DCF99-22F0-4D4D-88B7-7F1565E49F52}" type="slidenum">
              <a:rPr lang="en-GB" smtClean="0"/>
              <a:t>33</a:t>
            </a:fld>
            <a:endParaRPr lang="en-GB" dirty="0"/>
          </a:p>
        </p:txBody>
      </p:sp>
    </p:spTree>
    <p:extLst>
      <p:ext uri="{BB962C8B-B14F-4D97-AF65-F5344CB8AC3E}">
        <p14:creationId xmlns:p14="http://schemas.microsoft.com/office/powerpoint/2010/main" val="2586030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Quantifying the Pedestrian Experience</a:t>
            </a:r>
          </a:p>
          <a:p>
            <a:endParaRPr lang="en-US" dirty="0"/>
          </a:p>
          <a:p>
            <a:r>
              <a:rPr lang="en-US" sz="2200" dirty="0">
                <a:latin typeface="Calibri" panose="020F0502020204030204" pitchFamily="34" charset="0"/>
                <a:ea typeface="Calibri" panose="020F0502020204030204" pitchFamily="34" charset="0"/>
                <a:cs typeface="Times New Roman" panose="02020603050405020304" pitchFamily="18" charset="0"/>
              </a:rPr>
              <a:t>For generations traffic engineers have been quantifying and predicting traffic behavior with modeling techniques and analyses to maximize vehicular throughput and improve safety on our roads and highways. Pedestrian modeling is far more complex because it must predict human behavior while vehicles (for the most part) stay in lanes, follow rules of the road – are even being made autonomous. The implications of modelling pedestrian flows reach far beyond levels of service and thruput to determine economic, social and physical quality of life improvements to our environment and must be flexible to facilitate day to day, emergency evacuation or peak/event scenarios often in the same space. </a:t>
            </a:r>
            <a:endParaRPr lang="en-US" sz="2200" dirty="0">
              <a:latin typeface="Calibri" panose="020F0502020204030204" pitchFamily="34" charset="0"/>
              <a:ea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488DCF99-22F0-4D4D-88B7-7F1565E49F52}" type="slidenum">
              <a:rPr lang="en-GB" smtClean="0"/>
              <a:t>4</a:t>
            </a:fld>
            <a:endParaRPr lang="en-GB" dirty="0"/>
          </a:p>
        </p:txBody>
      </p:sp>
    </p:spTree>
    <p:extLst>
      <p:ext uri="{BB962C8B-B14F-4D97-AF65-F5344CB8AC3E}">
        <p14:creationId xmlns:p14="http://schemas.microsoft.com/office/powerpoint/2010/main" val="1798014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16930">
              <a:defRPr/>
            </a:pPr>
            <a:r>
              <a:rPr lang="en-US" sz="2200" dirty="0">
                <a:solidFill>
                  <a:srgbClr val="000000"/>
                </a:solidFill>
                <a:latin typeface="Tahoma" panose="020B0604030504040204" pitchFamily="34" charset="0"/>
                <a:ea typeface="Times New Roman" panose="02020603050405020304" pitchFamily="18" charset="0"/>
              </a:rPr>
              <a:t>Other Cities have taken a lead in this realm (Toronto, Hong Kong, Shanghi, Paris and others) separating grades to make access safer for pedestrians; enhancing the public realm by separating the multitude of functions that the ‘traditional main street’ has come to bear in dense urban environments. In this way, New York Urbanism offers an alternative to the New Urbanism in relation to building on not harkening back to) tradition, integration of transit and street life, site specificity for land use program and design and true urban revitalization and sustainability.</a:t>
            </a:r>
            <a:endParaRPr lang="en-US" sz="22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88DCF99-22F0-4D4D-88B7-7F1565E49F52}" type="slidenum">
              <a:rPr lang="en-GB" smtClean="0"/>
              <a:t>34</a:t>
            </a:fld>
            <a:endParaRPr lang="en-GB" dirty="0"/>
          </a:p>
        </p:txBody>
      </p:sp>
    </p:spTree>
    <p:extLst>
      <p:ext uri="{BB962C8B-B14F-4D97-AF65-F5344CB8AC3E}">
        <p14:creationId xmlns:p14="http://schemas.microsoft.com/office/powerpoint/2010/main" val="3675886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500" dirty="0"/>
              <a:t>Modelling emergency evacuation of city-wide area through public facilities.</a:t>
            </a:r>
          </a:p>
          <a:p>
            <a:endParaRPr lang="en-CA" sz="1500" dirty="0"/>
          </a:p>
          <a:p>
            <a:r>
              <a:rPr lang="en-CA" sz="1500" dirty="0"/>
              <a:t>Layouts are tested and then modified to reduce congestion on platforms through addition of concourse staging options.</a:t>
            </a:r>
            <a:endParaRPr lang="en-US" sz="1500" dirty="0"/>
          </a:p>
          <a:p>
            <a:endParaRPr lang="en-US" baseline="0" dirty="0"/>
          </a:p>
        </p:txBody>
      </p:sp>
      <p:sp>
        <p:nvSpPr>
          <p:cNvPr id="4" name="Slide Number Placeholder 3"/>
          <p:cNvSpPr>
            <a:spLocks noGrp="1"/>
          </p:cNvSpPr>
          <p:nvPr>
            <p:ph type="sldNum" sz="quarter" idx="10"/>
          </p:nvPr>
        </p:nvSpPr>
        <p:spPr/>
        <p:txBody>
          <a:bodyPr/>
          <a:lstStyle/>
          <a:p>
            <a:fld id="{488DCF99-22F0-4D4D-88B7-7F1565E49F52}" type="slidenum">
              <a:rPr lang="en-GB" smtClean="0"/>
              <a:t>35</a:t>
            </a:fld>
            <a:endParaRPr lang="en-GB" dirty="0"/>
          </a:p>
        </p:txBody>
      </p:sp>
    </p:spTree>
    <p:extLst>
      <p:ext uri="{BB962C8B-B14F-4D97-AF65-F5344CB8AC3E}">
        <p14:creationId xmlns:p14="http://schemas.microsoft.com/office/powerpoint/2010/main" val="31317295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Modelling has resulted in exponentially saving time and money on transit, stadia and other critical infrastructure projects by identifying hot spots to target investment strategies that solve safety and level of service problems without over engineering solutions. Building access and egress based on the most efficient route between origins and destinations sets the parameters for engineering beyond the basics: safety, time and money.  </a:t>
            </a:r>
          </a:p>
        </p:txBody>
      </p:sp>
      <p:sp>
        <p:nvSpPr>
          <p:cNvPr id="4" name="Slide Number Placeholder 3"/>
          <p:cNvSpPr>
            <a:spLocks noGrp="1"/>
          </p:cNvSpPr>
          <p:nvPr>
            <p:ph type="sldNum" sz="quarter" idx="10"/>
          </p:nvPr>
        </p:nvSpPr>
        <p:spPr/>
        <p:txBody>
          <a:bodyPr/>
          <a:lstStyle/>
          <a:p>
            <a:fld id="{488DCF99-22F0-4D4D-88B7-7F1565E49F52}" type="slidenum">
              <a:rPr lang="en-GB" smtClean="0"/>
              <a:t>36</a:t>
            </a:fld>
            <a:endParaRPr lang="en-GB" dirty="0"/>
          </a:p>
        </p:txBody>
      </p:sp>
    </p:spTree>
    <p:extLst>
      <p:ext uri="{BB962C8B-B14F-4D97-AF65-F5344CB8AC3E}">
        <p14:creationId xmlns:p14="http://schemas.microsoft.com/office/powerpoint/2010/main" val="1685454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Quantifying Risk of Transmission: We use risk comparison tools that enable us to assess and compare the levels of transmission risk when different measures are applied, based on the latest science. In this way, we can estimate relative changes in risk against operational metrics such as capacity or economic activity. Quantifying the risk of transmission</a:t>
            </a:r>
          </a:p>
        </p:txBody>
      </p:sp>
      <p:sp>
        <p:nvSpPr>
          <p:cNvPr id="4" name="Slide Number Placeholder 3"/>
          <p:cNvSpPr>
            <a:spLocks noGrp="1"/>
          </p:cNvSpPr>
          <p:nvPr>
            <p:ph type="sldNum" sz="quarter" idx="5"/>
          </p:nvPr>
        </p:nvSpPr>
        <p:spPr/>
        <p:txBody>
          <a:bodyPr/>
          <a:lstStyle/>
          <a:p>
            <a:fld id="{488DCF99-22F0-4D4D-88B7-7F1565E49F52}" type="slidenum">
              <a:rPr lang="en-GB" smtClean="0"/>
              <a:t>37</a:t>
            </a:fld>
            <a:endParaRPr lang="en-GB" dirty="0"/>
          </a:p>
        </p:txBody>
      </p:sp>
    </p:spTree>
    <p:extLst>
      <p:ext uri="{BB962C8B-B14F-4D97-AF65-F5344CB8AC3E}">
        <p14:creationId xmlns:p14="http://schemas.microsoft.com/office/powerpoint/2010/main" val="1982051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a:rPr>
              <a:t>PABT by the numbers: </a:t>
            </a:r>
          </a:p>
          <a:p>
            <a:pPr marL="209460" indent="-209460">
              <a:buFont typeface="Arial" panose="020B0604020202020204" pitchFamily="34" charset="0"/>
              <a:buChar char="•"/>
            </a:pPr>
            <a:r>
              <a:rPr lang="en-US" dirty="0">
                <a:cs typeface="Arial"/>
              </a:rPr>
              <a:t>Daily over 250K bus trips (23% of all trans Hudson traffic)</a:t>
            </a:r>
          </a:p>
          <a:p>
            <a:pPr marL="209460" indent="-209460">
              <a:buFont typeface="Arial" panose="020B0604020202020204" pitchFamily="34" charset="0"/>
              <a:buChar char="•"/>
            </a:pPr>
            <a:r>
              <a:rPr lang="en-US" dirty="0">
                <a:cs typeface="Arial"/>
              </a:rPr>
              <a:t>20-30% increase demand (from precovid) anticipated – remote sensors and autonomous busses referenced</a:t>
            </a:r>
          </a:p>
          <a:p>
            <a:endParaRPr lang="en-US" u="sng" dirty="0">
              <a:cs typeface="Arial"/>
            </a:endParaRPr>
          </a:p>
          <a:p>
            <a:r>
              <a:rPr lang="en-US" u="sng" dirty="0">
                <a:cs typeface="Arial"/>
              </a:rPr>
              <a:t>Intermodal Modelling To Strategically Evaluate Options</a:t>
            </a:r>
          </a:p>
          <a:p>
            <a:pPr marL="363435" indent="-363435">
              <a:buFont typeface="Arial"/>
              <a:buChar char="•"/>
            </a:pPr>
            <a:r>
              <a:rPr lang="en-US" dirty="0">
                <a:cs typeface="Arial"/>
              </a:rPr>
              <a:t>Establish baseline condition and threshold levels of service at key work stages and times of day</a:t>
            </a:r>
          </a:p>
          <a:p>
            <a:pPr marL="363435" indent="-363435">
              <a:buFont typeface="Arial"/>
              <a:buChar char="•"/>
            </a:pPr>
            <a:r>
              <a:rPr lang="en-US" dirty="0">
                <a:cs typeface="Arial"/>
              </a:rPr>
              <a:t>End to end journey and specific local modelling will demonstrate the worst case; scenario with no TDM overlay</a:t>
            </a:r>
          </a:p>
          <a:p>
            <a:pPr marL="363435" indent="-363435">
              <a:buFont typeface="Arial"/>
              <a:buChar char="•"/>
            </a:pPr>
            <a:r>
              <a:rPr lang="en-US" dirty="0">
                <a:cs typeface="Arial"/>
              </a:rPr>
              <a:t>Construction restrictions for holistic (area wide) operations. </a:t>
            </a:r>
          </a:p>
          <a:p>
            <a:pPr marL="363435" indent="-363435">
              <a:buFont typeface="Arial"/>
              <a:buChar char="•"/>
            </a:pPr>
            <a:r>
              <a:rPr lang="en-US" dirty="0">
                <a:cs typeface="Arial"/>
              </a:rPr>
              <a:t>Physical/ management/ operational interventions overlaid to test TDM scenarios</a:t>
            </a:r>
          </a:p>
          <a:p>
            <a:pPr marL="363435" indent="-363435">
              <a:buFont typeface="Arial"/>
              <a:buChar char="•"/>
            </a:pPr>
            <a:r>
              <a:rPr lang="en-GB" dirty="0"/>
              <a:t>Loop back to the assessment modelling platforms</a:t>
            </a:r>
          </a:p>
          <a:p>
            <a:pPr marL="363435" indent="-363435">
              <a:buFont typeface="Arial"/>
              <a:buChar char="•"/>
            </a:pPr>
            <a:r>
              <a:rPr lang="en-GB" dirty="0"/>
              <a:t>Outward information provides what is expected to assist behaviour change</a:t>
            </a:r>
          </a:p>
          <a:p>
            <a:endParaRPr lang="en-US" dirty="0"/>
          </a:p>
          <a:p>
            <a:r>
              <a:rPr lang="en-US" dirty="0"/>
              <a:t>Relevant experience</a:t>
            </a:r>
          </a:p>
          <a:p>
            <a:r>
              <a:rPr lang="en-US" dirty="0"/>
              <a:t>Hewitt - TFL</a:t>
            </a:r>
          </a:p>
          <a:p>
            <a:r>
              <a:rPr lang="en-US" dirty="0"/>
              <a:t>Fishman JFK Air Train?</a:t>
            </a:r>
          </a:p>
        </p:txBody>
      </p:sp>
      <p:sp>
        <p:nvSpPr>
          <p:cNvPr id="4" name="Slide Number Placeholder 3"/>
          <p:cNvSpPr>
            <a:spLocks noGrp="1"/>
          </p:cNvSpPr>
          <p:nvPr>
            <p:ph type="sldNum" sz="quarter" idx="5"/>
          </p:nvPr>
        </p:nvSpPr>
        <p:spPr/>
        <p:txBody>
          <a:bodyPr/>
          <a:lstStyle/>
          <a:p>
            <a:fld id="{488DCF99-22F0-4D4D-88B7-7F1565E49F52}" type="slidenum">
              <a:rPr lang="en-GB" smtClean="0"/>
              <a:t>38</a:t>
            </a:fld>
            <a:endParaRPr lang="en-GB" dirty="0"/>
          </a:p>
        </p:txBody>
      </p:sp>
    </p:spTree>
    <p:extLst>
      <p:ext uri="{BB962C8B-B14F-4D97-AF65-F5344CB8AC3E}">
        <p14:creationId xmlns:p14="http://schemas.microsoft.com/office/powerpoint/2010/main" val="23626073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62791"/>
            <a:r>
              <a:rPr lang="en-US" sz="2200" dirty="0">
                <a:latin typeface="Calibri" panose="020F0502020204030204" pitchFamily="34" charset="0"/>
                <a:ea typeface="Calibri" panose="020F0502020204030204" pitchFamily="34" charset="0"/>
                <a:cs typeface="Times New Roman" panose="02020603050405020304" pitchFamily="18" charset="0"/>
              </a:rPr>
              <a:t>(largest in the world by volume) Port Authority’s namesake (our beloved bus terminal) is poised to rebrand the very concept of a bridge and tunnel neighborhood and transform the reputation of Hell’s Kitchen itself. Changing people’s minds and experiences here can begin now, even before groundbreaking. </a:t>
            </a:r>
          </a:p>
          <a:p>
            <a:pPr marL="349102" indent="-349102" defTabSz="1162791">
              <a:buFont typeface="Arial" panose="020B0604020202020204" pitchFamily="34" charset="0"/>
              <a:buChar char="•"/>
            </a:pPr>
            <a:r>
              <a:rPr lang="en-US" sz="2200" dirty="0">
                <a:latin typeface="Calibri" panose="020F0502020204030204" pitchFamily="34" charset="0"/>
                <a:ea typeface="Calibri" panose="020F0502020204030204" pitchFamily="34" charset="0"/>
                <a:cs typeface="Times New Roman" panose="02020603050405020304" pitchFamily="18" charset="0"/>
              </a:rPr>
              <a:t>Building effective means and methods into construction contracts, such as off-site and oversized component prefabrication, waterborne staging and logistics, and off hours material handling will help maintain commuter levels of service and protect vehicular and pedestrian traffic. </a:t>
            </a:r>
          </a:p>
          <a:p>
            <a:pPr marL="349102" indent="-349102" defTabSz="1162791">
              <a:buFont typeface="Arial" panose="020B0604020202020204" pitchFamily="34" charset="0"/>
              <a:buChar char="•"/>
            </a:pPr>
            <a:r>
              <a:rPr lang="en-US" sz="2200" dirty="0">
                <a:latin typeface="Calibri" panose="020F0502020204030204" pitchFamily="34" charset="0"/>
                <a:ea typeface="Calibri" panose="020F0502020204030204" pitchFamily="34" charset="0"/>
                <a:cs typeface="Times New Roman" panose="02020603050405020304" pitchFamily="18" charset="0"/>
              </a:rPr>
              <a:t>Digital trip planning and wayfinding can be layered onto these working together with traffic demand management strategies and real time command center systems to begin improving mobility area wide now, and gain momentum phase upon phase until the public are fluent in the methods and the doors to the new facility open.</a:t>
            </a:r>
          </a:p>
          <a:p>
            <a:pPr marL="349102" indent="-349102">
              <a:lnSpc>
                <a:spcPct val="107000"/>
              </a:lnSpc>
              <a:spcAft>
                <a:spcPts val="977"/>
              </a:spcAft>
              <a:buFont typeface="Arial" panose="020B0604020202020204" pitchFamily="34" charset="0"/>
              <a:buChar char="•"/>
            </a:pPr>
            <a:r>
              <a:rPr lang="en-US" sz="2200" dirty="0">
                <a:latin typeface="Calibri" panose="020F0502020204030204" pitchFamily="34" charset="0"/>
                <a:ea typeface="Calibri" panose="020F0502020204030204" pitchFamily="34" charset="0"/>
                <a:cs typeface="Times New Roman" panose="02020603050405020304" pitchFamily="18" charset="0"/>
              </a:rPr>
              <a:t>Capitalizing on theatrical and dynamic 24/7 activity by enhancing adjacencies and redefining terminal retail at multiple grade levels indoors and out </a:t>
            </a:r>
          </a:p>
          <a:p>
            <a:pPr marL="349102" indent="-349102">
              <a:lnSpc>
                <a:spcPct val="107000"/>
              </a:lnSpc>
              <a:spcAft>
                <a:spcPts val="977"/>
              </a:spcAft>
              <a:buFont typeface="Arial" panose="020B0604020202020204" pitchFamily="34" charset="0"/>
              <a:buChar char="•"/>
            </a:pPr>
            <a:r>
              <a:rPr lang="en-US" sz="2200" dirty="0">
                <a:latin typeface="Calibri" panose="020F0502020204030204" pitchFamily="34" charset="0"/>
                <a:ea typeface="Calibri" panose="020F0502020204030204" pitchFamily="34" charset="0"/>
                <a:cs typeface="Times New Roman" panose="02020603050405020304" pitchFamily="18" charset="0"/>
              </a:rPr>
              <a:t>An integrated phasing plan will save time, money, carbon and allow regular customers, visitors and even the community itself to benefit during (not simply due to) the coming decade of construction.</a:t>
            </a:r>
          </a:p>
          <a:p>
            <a:pPr defTabSz="1162791"/>
            <a:endParaRPr lang="en-US" dirty="0">
              <a:cs typeface="Century Gothic"/>
            </a:endParaRPr>
          </a:p>
        </p:txBody>
      </p:sp>
      <p:sp>
        <p:nvSpPr>
          <p:cNvPr id="4" name="Slide Number Placeholder 3"/>
          <p:cNvSpPr>
            <a:spLocks noGrp="1"/>
          </p:cNvSpPr>
          <p:nvPr>
            <p:ph type="sldNum" sz="quarter" idx="5"/>
          </p:nvPr>
        </p:nvSpPr>
        <p:spPr/>
        <p:txBody>
          <a:bodyPr/>
          <a:lstStyle/>
          <a:p>
            <a:fld id="{488DCF99-22F0-4D4D-88B7-7F1565E49F52}" type="slidenum">
              <a:rPr lang="en-GB" smtClean="0"/>
              <a:t>39</a:t>
            </a:fld>
            <a:endParaRPr lang="en-GB" dirty="0"/>
          </a:p>
        </p:txBody>
      </p:sp>
    </p:spTree>
    <p:extLst>
      <p:ext uri="{BB962C8B-B14F-4D97-AF65-F5344CB8AC3E}">
        <p14:creationId xmlns:p14="http://schemas.microsoft.com/office/powerpoint/2010/main" val="1861095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science of temporary and permanent signage and wayfinding is as the heart of pedestrian engineering. Economic models are generated to help determine tenant rental costs in locations like Heathrow or the future Port Authority Bus Terminal. JFK wayfinding and signage set the standard for the largest transportation agency in N. America …</a:t>
            </a:r>
          </a:p>
        </p:txBody>
      </p:sp>
      <p:sp>
        <p:nvSpPr>
          <p:cNvPr id="4" name="Slide Number Placeholder 3"/>
          <p:cNvSpPr>
            <a:spLocks noGrp="1"/>
          </p:cNvSpPr>
          <p:nvPr>
            <p:ph type="sldNum" sz="quarter" idx="5"/>
          </p:nvPr>
        </p:nvSpPr>
        <p:spPr/>
        <p:txBody>
          <a:bodyPr/>
          <a:lstStyle/>
          <a:p>
            <a:fld id="{488DCF99-22F0-4D4D-88B7-7F1565E49F52}" type="slidenum">
              <a:rPr lang="en-GB" smtClean="0"/>
              <a:t>40</a:t>
            </a:fld>
            <a:endParaRPr lang="en-GB" dirty="0"/>
          </a:p>
        </p:txBody>
      </p:sp>
    </p:spTree>
    <p:extLst>
      <p:ext uri="{BB962C8B-B14F-4D97-AF65-F5344CB8AC3E}">
        <p14:creationId xmlns:p14="http://schemas.microsoft.com/office/powerpoint/2010/main" val="1969181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16930">
              <a:defRPr/>
            </a:pPr>
            <a:r>
              <a:rPr lang="en-US" sz="2200" dirty="0">
                <a:solidFill>
                  <a:srgbClr val="000000"/>
                </a:solidFill>
                <a:latin typeface="Tahoma" panose="020B0604030504040204" pitchFamily="34" charset="0"/>
                <a:ea typeface="Times New Roman" panose="02020603050405020304" pitchFamily="18" charset="0"/>
              </a:rPr>
              <a:t>Even the phrase ‘Pedestrian Engineering’ initially sounds like the minimization of a field of study. Upon further investigation, we find that the pedestrian is far from banal but the most dynamic element of the urban environment. Designing for the pedestrian is not simply a matter of widening sidewalks or connecting dots with bridges or tunnels. </a:t>
            </a:r>
            <a:endParaRPr lang="en-US" dirty="0"/>
          </a:p>
        </p:txBody>
      </p:sp>
      <p:sp>
        <p:nvSpPr>
          <p:cNvPr id="4" name="Slide Number Placeholder 3"/>
          <p:cNvSpPr>
            <a:spLocks noGrp="1"/>
          </p:cNvSpPr>
          <p:nvPr>
            <p:ph type="sldNum" sz="quarter" idx="5"/>
          </p:nvPr>
        </p:nvSpPr>
        <p:spPr/>
        <p:txBody>
          <a:bodyPr/>
          <a:lstStyle/>
          <a:p>
            <a:fld id="{488DCF99-22F0-4D4D-88B7-7F1565E49F52}" type="slidenum">
              <a:rPr lang="en-GB" smtClean="0"/>
              <a:t>5</a:t>
            </a:fld>
            <a:endParaRPr lang="en-GB" dirty="0"/>
          </a:p>
        </p:txBody>
      </p:sp>
    </p:spTree>
    <p:extLst>
      <p:ext uri="{BB962C8B-B14F-4D97-AF65-F5344CB8AC3E}">
        <p14:creationId xmlns:p14="http://schemas.microsoft.com/office/powerpoint/2010/main" val="1157961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16930">
              <a:defRPr/>
            </a:pPr>
            <a:r>
              <a:rPr lang="en-US" sz="1500" dirty="0">
                <a:latin typeface="Calibri" panose="020F0502020204030204" pitchFamily="34" charset="0"/>
                <a:ea typeface="Calibri" panose="020F0502020204030204" pitchFamily="34" charset="0"/>
                <a:cs typeface="Times New Roman" panose="02020603050405020304" pitchFamily="18" charset="0"/>
              </a:rPr>
              <a:t>Far from simple: Pedestrians are the most dynamic element in the urban landscape. </a:t>
            </a:r>
          </a:p>
          <a:p>
            <a:pPr>
              <a:lnSpc>
                <a:spcPct val="115000"/>
              </a:lnSpc>
            </a:pPr>
            <a:r>
              <a:rPr lang="en-US" sz="1500" b="1" dirty="0">
                <a:latin typeface="Calibri" panose="020F0502020204030204" pitchFamily="34" charset="0"/>
                <a:ea typeface="Calibri" panose="020F0502020204030204" pitchFamily="34" charset="0"/>
                <a:cs typeface="Times New Roman" panose="02020603050405020304" pitchFamily="18" charset="0"/>
              </a:rPr>
              <a:t>Elements of Pedestrian Engineering:</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L="418922" indent="-418922">
              <a:lnSpc>
                <a:spcPct val="115000"/>
              </a:lnSpc>
              <a:buFont typeface="Symbol" panose="05050102010706020507" pitchFamily="18" charset="2"/>
              <a:buChar char=""/>
            </a:pPr>
            <a:r>
              <a:rPr lang="en-US" sz="1500" dirty="0">
                <a:latin typeface="Calibri" panose="020F0502020204030204" pitchFamily="34" charset="0"/>
                <a:ea typeface="Calibri" panose="020F0502020204030204" pitchFamily="34" charset="0"/>
                <a:cs typeface="Times New Roman" panose="02020603050405020304" pitchFamily="18" charset="0"/>
              </a:rPr>
              <a:t>Predicting human behavior from </a:t>
            </a:r>
            <a:r>
              <a:rPr lang="en-US" sz="1500" i="1" dirty="0">
                <a:latin typeface="Calibri" panose="020F0502020204030204" pitchFamily="34" charset="0"/>
                <a:ea typeface="Calibri" panose="020F0502020204030204" pitchFamily="34" charset="0"/>
                <a:cs typeface="Times New Roman" panose="02020603050405020304" pitchFamily="18" charset="0"/>
              </a:rPr>
              <a:t>concept through construction</a:t>
            </a:r>
            <a:r>
              <a:rPr lang="en-US" sz="1500" dirty="0">
                <a:latin typeface="Calibri" panose="020F0502020204030204" pitchFamily="34" charset="0"/>
                <a:ea typeface="Calibri" panose="020F0502020204030204" pitchFamily="34" charset="0"/>
                <a:cs typeface="Times New Roman" panose="02020603050405020304" pitchFamily="18" charset="0"/>
              </a:rPr>
              <a:t>.  </a:t>
            </a:r>
          </a:p>
          <a:p>
            <a:pPr marL="418922" indent="-418922">
              <a:lnSpc>
                <a:spcPct val="115000"/>
              </a:lnSpc>
              <a:buFont typeface="Symbol" panose="05050102010706020507" pitchFamily="18" charset="2"/>
              <a:buChar char=""/>
            </a:pPr>
            <a:r>
              <a:rPr lang="en-US" sz="1500" dirty="0">
                <a:latin typeface="Calibri" panose="020F0502020204030204" pitchFamily="34" charset="0"/>
                <a:ea typeface="Calibri" panose="020F0502020204030204" pitchFamily="34" charset="0"/>
                <a:cs typeface="Times New Roman" panose="02020603050405020304" pitchFamily="18" charset="0"/>
              </a:rPr>
              <a:t>Staging operations, maintenance and protection of pedestrians, signage and way-finding.</a:t>
            </a:r>
          </a:p>
          <a:p>
            <a:pPr>
              <a:lnSpc>
                <a:spcPct val="115000"/>
              </a:lnSpc>
            </a:pPr>
            <a:r>
              <a:rPr lang="en-US" sz="1500" dirty="0">
                <a:latin typeface="Calibri" panose="020F0502020204030204" pitchFamily="34" charset="0"/>
                <a:ea typeface="Calibri" panose="020F0502020204030204" pitchFamily="34" charset="0"/>
                <a:cs typeface="Times New Roman" panose="02020603050405020304" pitchFamily="18" charset="0"/>
              </a:rPr>
              <a:t> </a:t>
            </a:r>
          </a:p>
          <a:p>
            <a:pPr>
              <a:lnSpc>
                <a:spcPct val="115000"/>
              </a:lnSpc>
            </a:pPr>
            <a:r>
              <a:rPr lang="en-US" sz="1500" b="1" dirty="0">
                <a:latin typeface="Calibri" panose="020F0502020204030204" pitchFamily="34" charset="0"/>
                <a:ea typeface="Calibri" panose="020F0502020204030204" pitchFamily="34" charset="0"/>
                <a:cs typeface="Times New Roman" panose="02020603050405020304" pitchFamily="18" charset="0"/>
              </a:rPr>
              <a:t>Pedestrian Engineering Results: </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L="418922" indent="-418922">
              <a:lnSpc>
                <a:spcPct val="115000"/>
              </a:lnSpc>
              <a:buFont typeface="Symbol" panose="05050102010706020507" pitchFamily="18" charset="2"/>
              <a:buChar char=""/>
            </a:pPr>
            <a:r>
              <a:rPr lang="en-US" sz="1500" dirty="0">
                <a:latin typeface="Calibri" panose="020F0502020204030204" pitchFamily="34" charset="0"/>
                <a:ea typeface="Calibri" panose="020F0502020204030204" pitchFamily="34" charset="0"/>
                <a:cs typeface="Times New Roman" panose="02020603050405020304" pitchFamily="18" charset="0"/>
              </a:rPr>
              <a:t>Safer, more comfortable, internationally comprehensible and universally accessible public spaces.</a:t>
            </a:r>
          </a:p>
          <a:p>
            <a:pPr marL="418922" indent="-418922">
              <a:lnSpc>
                <a:spcPct val="115000"/>
              </a:lnSpc>
              <a:buFont typeface="Symbol" panose="05050102010706020507" pitchFamily="18" charset="2"/>
              <a:buChar char=""/>
            </a:pPr>
            <a:r>
              <a:rPr lang="en-US" sz="1500" dirty="0">
                <a:latin typeface="Calibri" panose="020F0502020204030204" pitchFamily="34" charset="0"/>
                <a:ea typeface="Calibri" panose="020F0502020204030204" pitchFamily="34" charset="0"/>
                <a:cs typeface="Times New Roman" panose="02020603050405020304" pitchFamily="18" charset="0"/>
              </a:rPr>
              <a:t>Appropriate sidewalk, bridge and tunnel widths, vertical circulation, traffic calming and physical improvements to stations, hubs, event venues and streetscapes.</a:t>
            </a:r>
          </a:p>
          <a:p>
            <a:endParaRPr lang="en-US" dirty="0"/>
          </a:p>
        </p:txBody>
      </p:sp>
      <p:sp>
        <p:nvSpPr>
          <p:cNvPr id="4" name="Slide Number Placeholder 3"/>
          <p:cNvSpPr>
            <a:spLocks noGrp="1"/>
          </p:cNvSpPr>
          <p:nvPr>
            <p:ph type="sldNum" sz="quarter" idx="5"/>
          </p:nvPr>
        </p:nvSpPr>
        <p:spPr/>
        <p:txBody>
          <a:bodyPr/>
          <a:lstStyle/>
          <a:p>
            <a:fld id="{488DCF99-22F0-4D4D-88B7-7F1565E49F52}" type="slidenum">
              <a:rPr lang="en-GB" smtClean="0"/>
              <a:t>6</a:t>
            </a:fld>
            <a:endParaRPr lang="en-GB" dirty="0"/>
          </a:p>
        </p:txBody>
      </p:sp>
    </p:spTree>
    <p:extLst>
      <p:ext uri="{BB962C8B-B14F-4D97-AF65-F5344CB8AC3E}">
        <p14:creationId xmlns:p14="http://schemas.microsoft.com/office/powerpoint/2010/main" val="3883991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116930">
              <a:defRPr/>
            </a:pPr>
            <a:r>
              <a:rPr lang="en-US" sz="2200" dirty="0">
                <a:latin typeface="Tahoma" panose="020B0604030504040204" pitchFamily="34" charset="0"/>
                <a:ea typeface="Times New Roman" panose="02020603050405020304" pitchFamily="18" charset="0"/>
              </a:rPr>
              <a:t>Grade Integration: Manhattan was originally planned as a multi-level City. Note how useful grade separation is already without any ‘master plan’. One development at a time, pedestrians are being elevated on decks, highlines, terraces and viaducts. </a:t>
            </a:r>
            <a:endParaRPr lang="en-US" sz="2200" dirty="0">
              <a:latin typeface="Times New Roman" panose="02020603050405020304" pitchFamily="18" charset="0"/>
              <a:ea typeface="Times New Roman" panose="02020603050405020304" pitchFamily="18" charset="0"/>
            </a:endParaRPr>
          </a:p>
          <a:p>
            <a:br>
              <a:rPr lang="en-US" sz="2200" dirty="0">
                <a:latin typeface="Tahoma" panose="020B0604030504040204" pitchFamily="34" charset="0"/>
                <a:ea typeface="Times New Roman" panose="02020603050405020304" pitchFamily="18" charset="0"/>
              </a:rPr>
            </a:br>
            <a:r>
              <a:rPr lang="en-US" sz="2200" dirty="0">
                <a:latin typeface="Tahoma" panose="020B0604030504040204" pitchFamily="34" charset="0"/>
                <a:ea typeface="Times New Roman" panose="02020603050405020304" pitchFamily="18" charset="0"/>
              </a:rPr>
              <a:t>Future densities require evolutionary solutions. From the waterfront, to the existing street network, and underground rail or vehicular links, we can make seamless connections between existing and future grades that will move people vertically as well as horizontally. Daylight and convenience can give the public the feeling that they have never left the street, (plaza, ground, concourse, entry, platform) level. Designing a framework, system, network or landscape upon which people will travel from where they are to where they want to be, with minimal effort or confusion might best be described as ‘grade integration’. </a:t>
            </a:r>
            <a:br>
              <a:rPr lang="en-US" sz="2200" dirty="0">
                <a:latin typeface="Tahoma" panose="020B0604030504040204" pitchFamily="34" charset="0"/>
                <a:ea typeface="Times New Roman" panose="02020603050405020304" pitchFamily="18" charset="0"/>
              </a:rPr>
            </a:br>
            <a:endParaRPr lang="en-US" sz="22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88DCF99-22F0-4D4D-88B7-7F1565E49F52}" type="slidenum">
              <a:rPr lang="en-GB" smtClean="0"/>
              <a:t>7</a:t>
            </a:fld>
            <a:endParaRPr lang="en-GB" dirty="0"/>
          </a:p>
        </p:txBody>
      </p:sp>
    </p:spTree>
    <p:extLst>
      <p:ext uri="{BB962C8B-B14F-4D97-AF65-F5344CB8AC3E}">
        <p14:creationId xmlns:p14="http://schemas.microsoft.com/office/powerpoint/2010/main" val="2634963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PHASES ALL JOBS WORKER AND PUBLIC SAFETY</a:t>
            </a:r>
          </a:p>
        </p:txBody>
      </p:sp>
      <p:sp>
        <p:nvSpPr>
          <p:cNvPr id="4" name="Slide Number Placeholder 3"/>
          <p:cNvSpPr>
            <a:spLocks noGrp="1"/>
          </p:cNvSpPr>
          <p:nvPr>
            <p:ph type="sldNum" sz="quarter" idx="5"/>
          </p:nvPr>
        </p:nvSpPr>
        <p:spPr/>
        <p:txBody>
          <a:bodyPr/>
          <a:lstStyle/>
          <a:p>
            <a:fld id="{488DCF99-22F0-4D4D-88B7-7F1565E49F52}" type="slidenum">
              <a:rPr lang="en-GB" smtClean="0"/>
              <a:t>8</a:t>
            </a:fld>
            <a:endParaRPr lang="en-GB" dirty="0"/>
          </a:p>
        </p:txBody>
      </p:sp>
    </p:spTree>
    <p:extLst>
      <p:ext uri="{BB962C8B-B14F-4D97-AF65-F5344CB8AC3E}">
        <p14:creationId xmlns:p14="http://schemas.microsoft.com/office/powerpoint/2010/main" val="4079288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NYC (Fredrick Law Olmstead) Invented Grade Separation prior to the advent of the automobile with bridges and tunnels in Prospect and Central Parks. The most technically sophisticated engineering feats of their time, this led to more expansive bridges and tunnels and ultimately point to the genesis of our (inter)national highway networks by eliminating at grade conflicts. We continue to push engineering boundaries today with pedestrian engineering analyses and solutions.</a:t>
            </a:r>
          </a:p>
          <a:p>
            <a:endParaRPr lang="en-CA" dirty="0"/>
          </a:p>
        </p:txBody>
      </p:sp>
      <p:sp>
        <p:nvSpPr>
          <p:cNvPr id="4" name="Slide Number Placeholder 3"/>
          <p:cNvSpPr>
            <a:spLocks noGrp="1"/>
          </p:cNvSpPr>
          <p:nvPr>
            <p:ph type="sldNum" sz="quarter" idx="5"/>
          </p:nvPr>
        </p:nvSpPr>
        <p:spPr/>
        <p:txBody>
          <a:bodyPr/>
          <a:lstStyle/>
          <a:p>
            <a:fld id="{488DCF99-22F0-4D4D-88B7-7F1565E49F52}" type="slidenum">
              <a:rPr lang="en-GB" smtClean="0"/>
              <a:t>9</a:t>
            </a:fld>
            <a:endParaRPr lang="en-GB" dirty="0"/>
          </a:p>
        </p:txBody>
      </p:sp>
    </p:spTree>
    <p:extLst>
      <p:ext uri="{BB962C8B-B14F-4D97-AF65-F5344CB8AC3E}">
        <p14:creationId xmlns:p14="http://schemas.microsoft.com/office/powerpoint/2010/main" val="1193803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18922" indent="-418922">
              <a:lnSpc>
                <a:spcPct val="107000"/>
              </a:lnSpc>
              <a:buFont typeface="Symbol" panose="05050102010706020507" pitchFamily="18" charset="2"/>
              <a:buChar char=""/>
            </a:pPr>
            <a:r>
              <a:rPr lang="en-US" sz="2200" dirty="0">
                <a:latin typeface="Calibri" panose="020F0502020204030204" pitchFamily="34" charset="0"/>
                <a:ea typeface="Calibri" panose="020F0502020204030204" pitchFamily="34" charset="0"/>
                <a:cs typeface="Times New Roman" panose="02020603050405020304" pitchFamily="18" charset="0"/>
              </a:rPr>
              <a:t>Identify synergies between technical engineering practices beyond project boundaries at origins and destinations.</a:t>
            </a:r>
          </a:p>
          <a:p>
            <a:pPr marL="418922" indent="-418922">
              <a:lnSpc>
                <a:spcPct val="107000"/>
              </a:lnSpc>
              <a:buFont typeface="Symbol" panose="05050102010706020507" pitchFamily="18" charset="2"/>
              <a:buChar char=""/>
            </a:pPr>
            <a:r>
              <a:rPr lang="en-US" sz="2200" dirty="0">
                <a:latin typeface="Calibri" panose="020F0502020204030204" pitchFamily="34" charset="0"/>
                <a:ea typeface="Calibri" panose="020F0502020204030204" pitchFamily="34" charset="0"/>
                <a:cs typeface="Times New Roman" panose="02020603050405020304" pitchFamily="18" charset="0"/>
              </a:rPr>
              <a:t>Demonstrate how to save time and (make) money for owner/operators of transport infrastructure.</a:t>
            </a:r>
          </a:p>
          <a:p>
            <a:pPr marL="418922" indent="-418922">
              <a:lnSpc>
                <a:spcPct val="107000"/>
              </a:lnSpc>
              <a:spcAft>
                <a:spcPts val="977"/>
              </a:spcAft>
              <a:buFont typeface="Symbol" panose="05050102010706020507" pitchFamily="18" charset="2"/>
              <a:buChar char=""/>
            </a:pPr>
            <a:r>
              <a:rPr lang="en-US" sz="2200" dirty="0">
                <a:latin typeface="Calibri" panose="020F0502020204030204" pitchFamily="34" charset="0"/>
                <a:ea typeface="Calibri" panose="020F0502020204030204" pitchFamily="34" charset="0"/>
                <a:cs typeface="Times New Roman" panose="02020603050405020304" pitchFamily="18" charset="0"/>
              </a:rPr>
              <a:t>Expose practitioners to digital tools (pedestrian modelling/big data) to assist in decision making for roadway reallocations and TODs.</a:t>
            </a:r>
          </a:p>
          <a:p>
            <a:endParaRPr lang="en-US" dirty="0"/>
          </a:p>
          <a:p>
            <a:r>
              <a:rPr lang="en-US" dirty="0"/>
              <a:t>Clockwise from 12 – Cheonggyecheon stream, Seoul; Kings Cross London; Hayes London – all from “Great Places and How to Make Them”.</a:t>
            </a:r>
          </a:p>
        </p:txBody>
      </p:sp>
      <p:sp>
        <p:nvSpPr>
          <p:cNvPr id="4" name="Slide Number Placeholder 3"/>
          <p:cNvSpPr>
            <a:spLocks noGrp="1"/>
          </p:cNvSpPr>
          <p:nvPr>
            <p:ph type="sldNum" sz="quarter" idx="5"/>
          </p:nvPr>
        </p:nvSpPr>
        <p:spPr/>
        <p:txBody>
          <a:bodyPr/>
          <a:lstStyle/>
          <a:p>
            <a:fld id="{488DCF99-22F0-4D4D-88B7-7F1565E49F52}" type="slidenum">
              <a:rPr lang="en-GB" smtClean="0"/>
              <a:t>10</a:t>
            </a:fld>
            <a:endParaRPr lang="en-GB" dirty="0"/>
          </a:p>
        </p:txBody>
      </p:sp>
    </p:spTree>
    <p:extLst>
      <p:ext uri="{BB962C8B-B14F-4D97-AF65-F5344CB8AC3E}">
        <p14:creationId xmlns:p14="http://schemas.microsoft.com/office/powerpoint/2010/main" val="950463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hyperlink" Target="http://www.scps.nyu.edu/content/scps/academics/departments/schack.html" TargetMode="External"/><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Subtitle">
            <a:extLst>
              <a:ext uri="{FF2B5EF4-FFF2-40B4-BE49-F238E27FC236}">
                <a16:creationId xmlns:a16="http://schemas.microsoft.com/office/drawing/2014/main" id="{9951F095-226D-4DC2-8D51-4B7534539BBF}"/>
              </a:ext>
            </a:extLst>
          </p:cNvPr>
          <p:cNvSpPr>
            <a:spLocks noGrp="1"/>
          </p:cNvSpPr>
          <p:nvPr>
            <p:ph type="subTitle" idx="1" hasCustomPrompt="1"/>
          </p:nvPr>
        </p:nvSpPr>
        <p:spPr>
          <a:xfrm>
            <a:off x="526917" y="3811061"/>
            <a:ext cx="5472246" cy="1015663"/>
          </a:xfrm>
          <a:prstGeom prst="rect">
            <a:avLst/>
          </a:prstGeom>
        </p:spPr>
        <p:txBody>
          <a:bodyPr lIns="0">
            <a:spAutoFit/>
          </a:bodyPr>
          <a:lstStyle>
            <a:lvl1pPr marL="0" indent="0" algn="l">
              <a:lnSpc>
                <a:spcPct val="100000"/>
              </a:lnSpc>
              <a:spcBef>
                <a:spcPts val="0"/>
              </a:spcBef>
              <a:spcAft>
                <a:spcPts val="0"/>
              </a:spcAft>
              <a:buNone/>
              <a:defRPr sz="2200" b="0">
                <a:solidFill>
                  <a:schemeClr val="tx1"/>
                </a:solidFill>
              </a:defRPr>
            </a:lvl1pPr>
            <a:lvl2pPr marL="0" indent="0" algn="l">
              <a:lnSpc>
                <a:spcPct val="100000"/>
              </a:lnSpc>
              <a:spcBef>
                <a:spcPts val="0"/>
              </a:spcBef>
              <a:spcAft>
                <a:spcPts val="0"/>
              </a:spcAft>
              <a:buNone/>
              <a:tabLst>
                <a:tab pos="0" algn="l"/>
              </a:tabLst>
              <a:defRPr sz="1600">
                <a:solidFill>
                  <a:schemeClr val="accent1"/>
                </a:solidFill>
              </a:defRPr>
            </a:lvl2pPr>
            <a:lvl3pPr marL="0" indent="0" algn="l">
              <a:lnSpc>
                <a:spcPct val="100000"/>
              </a:lnSpc>
              <a:spcBef>
                <a:spcPts val="0"/>
              </a:spcBef>
              <a:spcAft>
                <a:spcPts val="0"/>
              </a:spcAft>
              <a:buNone/>
              <a:tabLst>
                <a:tab pos="0" algn="l"/>
              </a:tabLst>
              <a:defRPr sz="1400">
                <a:solidFill>
                  <a:schemeClr val="tx1"/>
                </a:solidFill>
              </a:defRPr>
            </a:lvl3pPr>
            <a:lvl4pPr marL="0" indent="0" algn="l">
              <a:spcBef>
                <a:spcPts val="0"/>
              </a:spcBef>
              <a:spcAft>
                <a:spcPts val="0"/>
              </a:spcAft>
              <a:buNone/>
              <a:tabLst>
                <a:tab pos="0" algn="l"/>
              </a:tabLst>
              <a:defRPr sz="1400">
                <a:solidFill>
                  <a:schemeClr val="tx1"/>
                </a:solidFill>
              </a:defRPr>
            </a:lvl4pPr>
            <a:lvl5pPr marL="0" indent="0" algn="l">
              <a:lnSpc>
                <a:spcPct val="100000"/>
              </a:lnSpc>
              <a:spcBef>
                <a:spcPts val="0"/>
              </a:spcBef>
              <a:spcAft>
                <a:spcPts val="0"/>
              </a:spcAft>
              <a:buNone/>
              <a:tabLst>
                <a:tab pos="0" algn="l"/>
              </a:tabLst>
              <a:defRPr sz="1400">
                <a:solidFill>
                  <a:schemeClr val="tx1"/>
                </a:solidFill>
              </a:defRPr>
            </a:lvl5pPr>
            <a:lvl6pPr marL="0" indent="0" algn="l">
              <a:spcBef>
                <a:spcPts val="0"/>
              </a:spcBef>
              <a:spcAft>
                <a:spcPts val="0"/>
              </a:spcAft>
              <a:buNone/>
              <a:tabLst>
                <a:tab pos="0" algn="l"/>
              </a:tabLst>
              <a:defRPr sz="1400">
                <a:solidFill>
                  <a:schemeClr val="tx1"/>
                </a:solidFill>
              </a:defRPr>
            </a:lvl6pPr>
            <a:lvl7pPr marL="0" indent="0" algn="l">
              <a:spcAft>
                <a:spcPts val="1200"/>
              </a:spcAft>
              <a:buNone/>
              <a:tabLst>
                <a:tab pos="0" algn="l"/>
              </a:tabLst>
              <a:defRPr sz="1400">
                <a:solidFill>
                  <a:schemeClr val="tx1"/>
                </a:solidFill>
              </a:defRPr>
            </a:lvl7pPr>
            <a:lvl8pPr marL="0" indent="0" algn="l">
              <a:spcAft>
                <a:spcPts val="1200"/>
              </a:spcAft>
              <a:buNone/>
              <a:tabLst>
                <a:tab pos="0" algn="l"/>
              </a:tabLst>
              <a:defRPr sz="1400">
                <a:solidFill>
                  <a:schemeClr val="tx1"/>
                </a:solidFill>
              </a:defRPr>
            </a:lvl8pPr>
            <a:lvl9pPr marL="0" indent="0" algn="l">
              <a:spcAft>
                <a:spcPts val="1200"/>
              </a:spcAft>
              <a:buNone/>
              <a:tabLst>
                <a:tab pos="0" algn="l"/>
              </a:tabLst>
              <a:defRPr sz="1400">
                <a:solidFill>
                  <a:schemeClr val="tx1"/>
                </a:solidFill>
              </a:defRPr>
            </a:lvl9pPr>
          </a:lstStyle>
          <a:p>
            <a:pPr lvl="0"/>
            <a:r>
              <a:rPr lang="en-US"/>
              <a:t>Style one (Subtitle)</a:t>
            </a:r>
          </a:p>
          <a:p>
            <a:pPr lvl="1"/>
            <a:r>
              <a:rPr lang="en-US"/>
              <a:t>Style two (Presenter/Client name)</a:t>
            </a:r>
          </a:p>
          <a:p>
            <a:pPr lvl="2"/>
            <a:r>
              <a:rPr lang="en-US"/>
              <a:t>Style three</a:t>
            </a:r>
          </a:p>
          <a:p>
            <a:pPr lvl="4"/>
            <a:r>
              <a:rPr lang="en-US"/>
              <a:t>Style four</a:t>
            </a:r>
          </a:p>
        </p:txBody>
      </p:sp>
      <p:sp>
        <p:nvSpPr>
          <p:cNvPr id="12" name="Title" descr="{&quot;templafy&quot;:{&quot;id&quot;:&quot;5755cf13-431b-4e0a-b9bb-3c9ce3564f7d&quot;}}" title="text">
            <a:extLst>
              <a:ext uri="{FF2B5EF4-FFF2-40B4-BE49-F238E27FC236}">
                <a16:creationId xmlns:a16="http://schemas.microsoft.com/office/drawing/2014/main" id="{736B9D71-0E70-44D3-9BFB-D7B2D49FD563}"/>
              </a:ext>
            </a:extLst>
          </p:cNvPr>
          <p:cNvSpPr>
            <a:spLocks noGrp="1"/>
          </p:cNvSpPr>
          <p:nvPr>
            <p:ph type="title" hasCustomPrompt="1"/>
          </p:nvPr>
        </p:nvSpPr>
        <p:spPr>
          <a:xfrm>
            <a:off x="526917" y="2799022"/>
            <a:ext cx="7080382" cy="677108"/>
          </a:xfrm>
          <a:prstGeom prst="rect">
            <a:avLst/>
          </a:prstGeom>
        </p:spPr>
        <p:txBody>
          <a:bodyPr wrap="square" lIns="0" anchor="b">
            <a:spAutoFit/>
          </a:bodyPr>
          <a:lstStyle>
            <a:lvl1pPr>
              <a:lnSpc>
                <a:spcPct val="100000"/>
              </a:lnSpc>
              <a:spcBef>
                <a:spcPts val="0"/>
              </a:spcBef>
              <a:spcAft>
                <a:spcPts val="0"/>
              </a:spcAft>
              <a:defRPr sz="4400" b="1">
                <a:solidFill>
                  <a:schemeClr val="tx1"/>
                </a:solidFill>
              </a:defRPr>
            </a:lvl1pPr>
          </a:lstStyle>
          <a:p>
            <a:r>
              <a:rPr lang="en-GB"/>
              <a:t>Title here</a:t>
            </a:r>
          </a:p>
        </p:txBody>
      </p:sp>
      <p:pic>
        <p:nvPicPr>
          <p:cNvPr id="187854680" name="image" descr="{&quot;templafy&quot;:{&quot;id&quot;:&quot;d22058d5-e077-49ee-8cf2-6d6d582aeefa&quo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030" y="527051"/>
            <a:ext cx="871627" cy="738000"/>
          </a:xfrm>
          <a:prstGeom prst="rect">
            <a:avLst/>
          </a:prstGeom>
        </p:spPr>
      </p:pic>
      <p:sp>
        <p:nvSpPr>
          <p:cNvPr id="8" name="Rectangle 7" descr="{&quot;templafy&quot;:{&quot;id&quot;:&quot;c45652b8-4866-4d4d-95a3-aa279129d3c5&quot;}}">
            <a:extLst>
              <a:ext uri="{FF2B5EF4-FFF2-40B4-BE49-F238E27FC236}">
                <a16:creationId xmlns:a16="http://schemas.microsoft.com/office/drawing/2014/main" id="{4ADEDD54-1119-44A0-8526-727E55813B66}"/>
              </a:ext>
            </a:extLst>
          </p:cNvPr>
          <p:cNvSpPr/>
          <p:nvPr userDrawn="1"/>
        </p:nvSpPr>
        <p:spPr>
          <a:xfrm>
            <a:off x="526917" y="6544950"/>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r>
              <a:rPr lang="en-GB" sz="900" b="1" dirty="0">
                <a:solidFill>
                  <a:schemeClr val="tx1"/>
                </a:solidFill>
              </a:rPr>
              <a:t>Non-confidential - Standard</a:t>
            </a:r>
          </a:p>
        </p:txBody>
      </p:sp>
      <p:sp>
        <p:nvSpPr>
          <p:cNvPr id="6" name="DATE" descr="{&quot;templafy&quot;:{&quot;id&quot;:&quot;9e82a061-d18e-45d9-bd4b-49ce5149ef60&quot;}}" title="Form.Date">
            <a:extLst>
              <a:ext uri="{FF2B5EF4-FFF2-40B4-BE49-F238E27FC236}">
                <a16:creationId xmlns:a16="http://schemas.microsoft.com/office/drawing/2014/main" id="{C0600C77-8C6D-46CC-A05D-13A956020A0F}"/>
              </a:ext>
            </a:extLst>
          </p:cNvPr>
          <p:cNvSpPr/>
          <p:nvPr userDrawn="1"/>
        </p:nvSpPr>
        <p:spPr>
          <a:xfrm>
            <a:off x="527050" y="6162800"/>
            <a:ext cx="274320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l"/>
            <a:r>
              <a:rPr lang="en-GB" sz="1200" dirty="0">
                <a:solidFill>
                  <a:schemeClr val="tx1"/>
                </a:solidFill>
              </a:rPr>
              <a:t>May 25, 2022</a:t>
            </a:r>
          </a:p>
        </p:txBody>
      </p:sp>
    </p:spTree>
    <p:extLst>
      <p:ext uri="{BB962C8B-B14F-4D97-AF65-F5344CB8AC3E}">
        <p14:creationId xmlns:p14="http://schemas.microsoft.com/office/powerpoint/2010/main" val="1926890074"/>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Stone)">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53D2C0E4-7B71-4691-9CAB-81B6780FB85B}"/>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13" name="Content 2">
            <a:extLst>
              <a:ext uri="{FF2B5EF4-FFF2-40B4-BE49-F238E27FC236}">
                <a16:creationId xmlns:a16="http://schemas.microsoft.com/office/drawing/2014/main" id="{11EC136A-4658-4EEF-839E-AB82720C099F}"/>
              </a:ext>
            </a:extLst>
          </p:cNvPr>
          <p:cNvSpPr>
            <a:spLocks noGrp="1"/>
          </p:cNvSpPr>
          <p:nvPr>
            <p:ph idx="24" hasCustomPrompt="1"/>
          </p:nvPr>
        </p:nvSpPr>
        <p:spPr>
          <a:xfrm>
            <a:off x="6189662" y="1701800"/>
            <a:ext cx="547224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1">
            <a:extLst>
              <a:ext uri="{FF2B5EF4-FFF2-40B4-BE49-F238E27FC236}">
                <a16:creationId xmlns:a16="http://schemas.microsoft.com/office/drawing/2014/main" id="{290F6EDB-1A60-4AC5-81A6-9A2367ED5203}"/>
              </a:ext>
            </a:extLst>
          </p:cNvPr>
          <p:cNvSpPr>
            <a:spLocks noGrp="1"/>
          </p:cNvSpPr>
          <p:nvPr>
            <p:ph idx="1" hasCustomPrompt="1"/>
          </p:nvPr>
        </p:nvSpPr>
        <p:spPr>
          <a:xfrm>
            <a:off x="526915" y="1701800"/>
            <a:ext cx="547224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A49BACF-04D2-4ED7-BB2F-ADE97552A66C}"/>
              </a:ext>
            </a:extLst>
          </p:cNvPr>
          <p:cNvSpPr>
            <a:spLocks noGrp="1"/>
          </p:cNvSpPr>
          <p:nvPr>
            <p:ph type="title" hasCustomPrompt="1"/>
          </p:nvPr>
        </p:nvSpPr>
        <p:spPr/>
        <p:txBody>
          <a:bodyPr/>
          <a:lstStyle/>
          <a:p>
            <a:r>
              <a:rPr lang="en-US"/>
              <a:t>Title style – 1 line only</a:t>
            </a:r>
          </a:p>
        </p:txBody>
      </p:sp>
      <p:sp>
        <p:nvSpPr>
          <p:cNvPr id="8" name="Subtitle">
            <a:extLst>
              <a:ext uri="{FF2B5EF4-FFF2-40B4-BE49-F238E27FC236}">
                <a16:creationId xmlns:a16="http://schemas.microsoft.com/office/drawing/2014/main" id="{8802280A-0D5B-4C66-A94C-D9C0BDA0A7D2}"/>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
        <p:nvSpPr>
          <p:cNvPr id="3" name="Footer Placeholder 2">
            <a:extLst>
              <a:ext uri="{FF2B5EF4-FFF2-40B4-BE49-F238E27FC236}">
                <a16:creationId xmlns:a16="http://schemas.microsoft.com/office/drawing/2014/main" id="{675CFB7C-D34B-4899-A072-581C87FB207C}"/>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615041489"/>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0366B-D896-4268-B28F-D767D0B6F5DE}"/>
              </a:ext>
            </a:extLst>
          </p:cNvPr>
          <p:cNvSpPr>
            <a:spLocks noGrp="1"/>
          </p:cNvSpPr>
          <p:nvPr>
            <p:ph type="title" hasCustomPrompt="1"/>
          </p:nvPr>
        </p:nvSpPr>
        <p:spPr>
          <a:xfrm>
            <a:off x="526915" y="529169"/>
            <a:ext cx="11134998" cy="397935"/>
          </a:xfrm>
        </p:spPr>
        <p:txBody>
          <a:bodyPr/>
          <a:lstStyle>
            <a:lvl1pPr>
              <a:defRPr/>
            </a:lvl1pPr>
          </a:lstStyle>
          <a:p>
            <a:r>
              <a:rPr lang="en-US"/>
              <a:t>Title style – 1 line only</a:t>
            </a:r>
            <a:endParaRPr lang="en-GB"/>
          </a:p>
        </p:txBody>
      </p:sp>
      <p:sp>
        <p:nvSpPr>
          <p:cNvPr id="3" name="Subtitle 2">
            <a:extLst>
              <a:ext uri="{FF2B5EF4-FFF2-40B4-BE49-F238E27FC236}">
                <a16:creationId xmlns:a16="http://schemas.microsoft.com/office/drawing/2014/main" id="{C2ECD235-CEAF-4099-9A35-E0FB31EAE633}"/>
              </a:ext>
            </a:extLst>
          </p:cNvPr>
          <p:cNvSpPr>
            <a:spLocks noGrp="1"/>
          </p:cNvSpPr>
          <p:nvPr>
            <p:ph type="subTitle" idx="1" hasCustomPrompt="1"/>
          </p:nvPr>
        </p:nvSpPr>
        <p:spPr>
          <a:xfrm>
            <a:off x="526912" y="1073339"/>
            <a:ext cx="11134998" cy="290855"/>
          </a:xfrm>
          <a:prstGeom prst="rect">
            <a:avLst/>
          </a:prstGeom>
        </p:spPr>
        <p:txBody>
          <a:bodyPr lIns="0">
            <a:noAutofit/>
          </a:bodyPr>
          <a:lstStyle>
            <a:lvl1pPr marL="0" indent="0" algn="l">
              <a:lnSpc>
                <a:spcPct val="90000"/>
              </a:lnSpc>
              <a:spcBef>
                <a:spcPts val="0"/>
              </a:spcBef>
              <a:spcAft>
                <a:spcPts val="0"/>
              </a:spcAft>
              <a:buNone/>
              <a:defRPr sz="2199" b="0">
                <a:solidFill>
                  <a:schemeClr val="tx2"/>
                </a:solidFill>
              </a:defRPr>
            </a:lvl1pPr>
            <a:lvl2pPr marL="609281" indent="0" algn="ctr">
              <a:buNone/>
              <a:defRPr>
                <a:solidFill>
                  <a:schemeClr val="tx1">
                    <a:tint val="75000"/>
                  </a:schemeClr>
                </a:solidFill>
              </a:defRPr>
            </a:lvl2pPr>
            <a:lvl3pPr marL="1218562" indent="0" algn="ctr">
              <a:buNone/>
              <a:defRPr>
                <a:solidFill>
                  <a:schemeClr val="tx1">
                    <a:tint val="75000"/>
                  </a:schemeClr>
                </a:solidFill>
              </a:defRPr>
            </a:lvl3pPr>
            <a:lvl4pPr marL="1827840" indent="0" algn="ctr">
              <a:buNone/>
              <a:defRPr>
                <a:solidFill>
                  <a:schemeClr val="tx1">
                    <a:tint val="75000"/>
                  </a:schemeClr>
                </a:solidFill>
              </a:defRPr>
            </a:lvl4pPr>
            <a:lvl5pPr marL="2437120" indent="0" algn="ctr">
              <a:buNone/>
              <a:defRPr>
                <a:solidFill>
                  <a:schemeClr val="tx1">
                    <a:tint val="75000"/>
                  </a:schemeClr>
                </a:solidFill>
              </a:defRPr>
            </a:lvl5pPr>
            <a:lvl6pPr marL="3046401" indent="0" algn="ctr">
              <a:buNone/>
              <a:defRPr>
                <a:solidFill>
                  <a:schemeClr val="tx1">
                    <a:tint val="75000"/>
                  </a:schemeClr>
                </a:solidFill>
              </a:defRPr>
            </a:lvl6pPr>
            <a:lvl7pPr marL="3655681" indent="0" algn="ctr">
              <a:buNone/>
              <a:defRPr>
                <a:solidFill>
                  <a:schemeClr val="tx1">
                    <a:tint val="75000"/>
                  </a:schemeClr>
                </a:solidFill>
              </a:defRPr>
            </a:lvl7pPr>
            <a:lvl8pPr marL="4264960" indent="0" algn="ctr">
              <a:buNone/>
              <a:defRPr>
                <a:solidFill>
                  <a:schemeClr val="tx1">
                    <a:tint val="75000"/>
                  </a:schemeClr>
                </a:solidFill>
              </a:defRPr>
            </a:lvl8pPr>
            <a:lvl9pPr marL="4874240" indent="0" algn="ctr">
              <a:buNone/>
              <a:defRPr>
                <a:solidFill>
                  <a:schemeClr val="tx1">
                    <a:tint val="75000"/>
                  </a:schemeClr>
                </a:solidFill>
              </a:defRPr>
            </a:lvl9pPr>
          </a:lstStyle>
          <a:p>
            <a:r>
              <a:rPr lang="en-US"/>
              <a:t>Click to add subtitle – 1 line only</a:t>
            </a:r>
            <a:endParaRPr lang="en-GB"/>
          </a:p>
        </p:txBody>
      </p:sp>
    </p:spTree>
    <p:extLst>
      <p:ext uri="{BB962C8B-B14F-4D97-AF65-F5344CB8AC3E}">
        <p14:creationId xmlns:p14="http://schemas.microsoft.com/office/powerpoint/2010/main" val="2877102457"/>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St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85947"/>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Va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19F36E-A6E2-48AB-B6FC-6F032C378B22}"/>
              </a:ext>
            </a:extLst>
          </p:cNvPr>
          <p:cNvSpPr/>
          <p:nvPr userDrawn="1"/>
        </p:nvSpPr>
        <p:spPr>
          <a:xfrm>
            <a:off x="2" y="0"/>
            <a:ext cx="1218882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33251417"/>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Va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F869A-49CC-43E7-8BB1-98692CFF54E4}"/>
              </a:ext>
            </a:extLst>
          </p:cNvPr>
          <p:cNvSpPr/>
          <p:nvPr userDrawn="1"/>
        </p:nvSpPr>
        <p:spPr>
          <a:xfrm>
            <a:off x="2" y="0"/>
            <a:ext cx="121888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99720050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Var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9CEC27-3DE9-4451-B3A0-20FA593E6C3C}"/>
              </a:ext>
            </a:extLst>
          </p:cNvPr>
          <p:cNvSpPr/>
          <p:nvPr userDrawn="1"/>
        </p:nvSpPr>
        <p:spPr>
          <a:xfrm>
            <a:off x="2" y="0"/>
            <a:ext cx="1218882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54847802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Var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9CEC27-3DE9-4451-B3A0-20FA593E6C3C}"/>
              </a:ext>
            </a:extLst>
          </p:cNvPr>
          <p:cNvSpPr/>
          <p:nvPr userDrawn="1"/>
        </p:nvSpPr>
        <p:spPr>
          <a:xfrm>
            <a:off x="2" y="0"/>
            <a:ext cx="1218882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56537910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Var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9CEC27-3DE9-4451-B3A0-20FA593E6C3C}"/>
              </a:ext>
            </a:extLst>
          </p:cNvPr>
          <p:cNvSpPr/>
          <p:nvPr userDrawn="1"/>
        </p:nvSpPr>
        <p:spPr>
          <a:xfrm>
            <a:off x="2" y="0"/>
            <a:ext cx="1218882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907151535"/>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Var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9CEC27-3DE9-4451-B3A0-20FA593E6C3C}"/>
              </a:ext>
            </a:extLst>
          </p:cNvPr>
          <p:cNvSpPr/>
          <p:nvPr userDrawn="1"/>
        </p:nvSpPr>
        <p:spPr>
          <a:xfrm>
            <a:off x="2" y="0"/>
            <a:ext cx="1218882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4074774975"/>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Var 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9CEC27-3DE9-4451-B3A0-20FA593E6C3C}"/>
              </a:ext>
            </a:extLst>
          </p:cNvPr>
          <p:cNvSpPr/>
          <p:nvPr userDrawn="1"/>
        </p:nvSpPr>
        <p:spPr>
          <a:xfrm>
            <a:off x="2" y="0"/>
            <a:ext cx="121888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79359149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Empty new slide">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526915" y="6494404"/>
            <a:ext cx="2676884" cy="135001"/>
          </a:xfrm>
          <a:prstGeom prst="rect">
            <a:avLst/>
          </a:prstGeom>
        </p:spPr>
        <p:txBody>
          <a:bodyPr vert="horz" lIns="0" tIns="0" rIns="0" bIns="0" rtlCol="0" anchor="t" anchorCtr="0"/>
          <a:lstStyle>
            <a:lvl1pPr algn="l">
              <a:defRPr sz="933">
                <a:solidFill>
                  <a:schemeClr val="tx1"/>
                </a:solidFill>
              </a:defRPr>
            </a:lvl1pPr>
          </a:lstStyle>
          <a:p>
            <a:pPr defTabSz="1218562"/>
            <a:endParaRPr lang="en-GB" dirty="0">
              <a:solidFill>
                <a:prstClr val="black"/>
              </a:solidFill>
            </a:endParaRPr>
          </a:p>
        </p:txBody>
      </p:sp>
      <p:sp>
        <p:nvSpPr>
          <p:cNvPr id="9" name="Footer Placeholder 4"/>
          <p:cNvSpPr>
            <a:spLocks noGrp="1"/>
          </p:cNvSpPr>
          <p:nvPr>
            <p:ph type="ftr" sz="quarter" idx="3"/>
          </p:nvPr>
        </p:nvSpPr>
        <p:spPr>
          <a:xfrm>
            <a:off x="3349813" y="6498169"/>
            <a:ext cx="5487085" cy="130161"/>
          </a:xfrm>
          <a:prstGeom prst="rect">
            <a:avLst/>
          </a:prstGeom>
        </p:spPr>
        <p:txBody>
          <a:bodyPr vert="horz" lIns="0" tIns="0" rIns="0" bIns="0" rtlCol="0" anchor="t"/>
          <a:lstStyle>
            <a:lvl1pPr algn="l">
              <a:defRPr sz="933">
                <a:solidFill>
                  <a:schemeClr val="tx1"/>
                </a:solidFill>
              </a:defRPr>
            </a:lvl1pPr>
          </a:lstStyle>
          <a:p>
            <a:pPr defTabSz="1218562"/>
            <a:endParaRPr lang="en-GB" dirty="0">
              <a:solidFill>
                <a:prstClr val="black"/>
              </a:solidFill>
            </a:endParaRPr>
          </a:p>
        </p:txBody>
      </p:sp>
      <p:sp>
        <p:nvSpPr>
          <p:cNvPr id="12" name="Slide Number Placeholder 5"/>
          <p:cNvSpPr>
            <a:spLocks noGrp="1"/>
          </p:cNvSpPr>
          <p:nvPr>
            <p:ph type="sldNum" sz="quarter" idx="4"/>
          </p:nvPr>
        </p:nvSpPr>
        <p:spPr>
          <a:xfrm>
            <a:off x="8982913" y="6498170"/>
            <a:ext cx="2679002" cy="135785"/>
          </a:xfrm>
          <a:prstGeom prst="rect">
            <a:avLst/>
          </a:prstGeom>
        </p:spPr>
        <p:txBody>
          <a:bodyPr vert="horz" lIns="0" tIns="0" rIns="0" bIns="0" rtlCol="0" anchor="t" anchorCtr="0"/>
          <a:lstStyle>
            <a:lvl1pPr algn="r">
              <a:defRPr sz="933">
                <a:solidFill>
                  <a:schemeClr val="tx1"/>
                </a:solidFill>
              </a:defRPr>
            </a:lvl1pPr>
          </a:lstStyle>
          <a:p>
            <a:pPr defTabSz="1218562"/>
            <a:fld id="{2490C926-4C7A-4456-B603-8FB00524CD8E}" type="slidenum">
              <a:rPr lang="en-GB" smtClean="0">
                <a:solidFill>
                  <a:prstClr val="black"/>
                </a:solidFill>
              </a:rPr>
              <a:pPr defTabSz="1218562"/>
              <a:t>‹#›</a:t>
            </a:fld>
            <a:endParaRPr lang="en-GB" dirty="0">
              <a:solidFill>
                <a:prstClr val="black"/>
              </a:solidFill>
            </a:endParaRPr>
          </a:p>
        </p:txBody>
      </p:sp>
      <p:sp>
        <p:nvSpPr>
          <p:cNvPr id="5" name="Title 1"/>
          <p:cNvSpPr>
            <a:spLocks noGrp="1"/>
          </p:cNvSpPr>
          <p:nvPr>
            <p:ph type="title" hasCustomPrompt="1"/>
          </p:nvPr>
        </p:nvSpPr>
        <p:spPr>
          <a:xfrm>
            <a:off x="536512" y="423490"/>
            <a:ext cx="10512862" cy="484988"/>
          </a:xfrm>
          <a:prstGeom prst="rect">
            <a:avLst/>
          </a:prstGeom>
        </p:spPr>
        <p:txBody>
          <a:bodyPr lIns="0"/>
          <a:lstStyle>
            <a:lvl1pPr>
              <a:defRPr sz="2933"/>
            </a:lvl1pPr>
          </a:lstStyle>
          <a:p>
            <a:r>
              <a:rPr lang="en-US"/>
              <a:t>Title</a:t>
            </a:r>
            <a:endParaRPr lang="en-GB"/>
          </a:p>
        </p:txBody>
      </p:sp>
    </p:spTree>
    <p:extLst>
      <p:ext uri="{BB962C8B-B14F-4D97-AF65-F5344CB8AC3E}">
        <p14:creationId xmlns:p14="http://schemas.microsoft.com/office/powerpoint/2010/main" val="598898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Dark)">
    <p:spTree>
      <p:nvGrpSpPr>
        <p:cNvPr id="1" name=""/>
        <p:cNvGrpSpPr/>
        <p:nvPr/>
      </p:nvGrpSpPr>
      <p:grpSpPr>
        <a:xfrm>
          <a:off x="0" y="0"/>
          <a:ext cx="0" cy="0"/>
          <a:chOff x="0" y="0"/>
          <a:chExt cx="0" cy="0"/>
        </a:xfrm>
      </p:grpSpPr>
      <p:sp>
        <p:nvSpPr>
          <p:cNvPr id="10" name="Content">
            <a:extLst>
              <a:ext uri="{FF2B5EF4-FFF2-40B4-BE49-F238E27FC236}">
                <a16:creationId xmlns:a16="http://schemas.microsoft.com/office/drawing/2014/main" id="{08FC428E-EBD0-4247-AFD6-6704374D43AA}"/>
              </a:ext>
            </a:extLst>
          </p:cNvPr>
          <p:cNvSpPr>
            <a:spLocks noGrp="1"/>
          </p:cNvSpPr>
          <p:nvPr>
            <p:ph idx="1" hasCustomPrompt="1"/>
          </p:nvPr>
        </p:nvSpPr>
        <p:spPr>
          <a:xfrm>
            <a:off x="526915" y="1701800"/>
            <a:ext cx="5480186" cy="4607984"/>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None/>
              <a:defRPr>
                <a:solidFill>
                  <a:schemeClr val="bg1"/>
                </a:solidFill>
              </a:defRPr>
            </a:lvl6pPr>
            <a:lvl7pPr>
              <a:defRPr>
                <a:solidFill>
                  <a:schemeClr val="bg1"/>
                </a:solidFill>
              </a:defRPr>
            </a:lvl7pPr>
            <a:lvl8pPr>
              <a:buClrTx/>
              <a:defRPr>
                <a:solidFill>
                  <a:schemeClr val="bg1"/>
                </a:solidFill>
              </a:defRPr>
            </a:lvl8pPr>
            <a:lvl9pPr>
              <a:buClrTx/>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a:extLst>
              <a:ext uri="{FF2B5EF4-FFF2-40B4-BE49-F238E27FC236}">
                <a16:creationId xmlns:a16="http://schemas.microsoft.com/office/drawing/2014/main" id="{296E59DD-DB6C-435A-9116-1314C5389FD5}"/>
              </a:ext>
            </a:extLst>
          </p:cNvPr>
          <p:cNvSpPr>
            <a:spLocks noGrp="1"/>
          </p:cNvSpPr>
          <p:nvPr>
            <p:ph idx="18" hasCustomPrompt="1"/>
          </p:nvPr>
        </p:nvSpPr>
        <p:spPr>
          <a:xfrm>
            <a:off x="6181724" y="1701800"/>
            <a:ext cx="5480186" cy="4607984"/>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None/>
              <a:defRPr>
                <a:solidFill>
                  <a:schemeClr val="bg1"/>
                </a:solidFill>
              </a:defRPr>
            </a:lvl6pPr>
            <a:lvl7pPr>
              <a:defRPr>
                <a:solidFill>
                  <a:schemeClr val="bg1"/>
                </a:solidFill>
              </a:defRPr>
            </a:lvl7pPr>
            <a:lvl8pPr>
              <a:buClrTx/>
              <a:defRPr>
                <a:solidFill>
                  <a:schemeClr val="bg1"/>
                </a:solidFill>
              </a:defRPr>
            </a:lvl8pPr>
            <a:lvl9pPr>
              <a:buClrTx/>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996A876-C275-4267-8912-5EF60659D252}"/>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bg1"/>
                </a:solidFill>
              </a:defRPr>
            </a:lvl1pPr>
            <a:lvl2pPr marL="0" indent="0" algn="l">
              <a:spcBef>
                <a:spcPts val="0"/>
              </a:spcBef>
              <a:spcAft>
                <a:spcPts val="0"/>
              </a:spcAft>
              <a:buFont typeface="Arial" panose="020B0604020202020204" pitchFamily="34" charset="0"/>
              <a:buNone/>
              <a:defRPr sz="1800">
                <a:solidFill>
                  <a:schemeClr val="bg1"/>
                </a:solidFill>
              </a:defRPr>
            </a:lvl2pPr>
            <a:lvl3pPr marL="0" indent="0" algn="l">
              <a:spcBef>
                <a:spcPts val="0"/>
              </a:spcBef>
              <a:spcAft>
                <a:spcPts val="0"/>
              </a:spcAft>
              <a:buFont typeface="Arial" panose="020B0604020202020204" pitchFamily="34" charset="0"/>
              <a:buNone/>
              <a:defRPr sz="1800" b="1">
                <a:solidFill>
                  <a:schemeClr val="bg1"/>
                </a:solidFill>
              </a:defRPr>
            </a:lvl3pPr>
            <a:lvl4pPr marL="0" indent="0" algn="l">
              <a:spcBef>
                <a:spcPts val="0"/>
              </a:spcBef>
              <a:spcAft>
                <a:spcPts val="0"/>
              </a:spcAft>
              <a:buFont typeface="Arial" panose="020B0604020202020204" pitchFamily="34" charset="0"/>
              <a:buNone/>
              <a:defRPr sz="1400">
                <a:solidFill>
                  <a:schemeClr val="bg1"/>
                </a:solidFill>
              </a:defRPr>
            </a:lvl4pPr>
            <a:lvl5pPr marL="0" indent="0" algn="l">
              <a:spcBef>
                <a:spcPts val="0"/>
              </a:spcBef>
              <a:spcAft>
                <a:spcPts val="0"/>
              </a:spcAft>
              <a:buFont typeface="Arial" panose="020B0604020202020204" pitchFamily="34" charset="0"/>
              <a:buNone/>
              <a:defRPr sz="1200">
                <a:solidFill>
                  <a:schemeClr val="bg1"/>
                </a:solidFill>
              </a:defRPr>
            </a:lvl5pPr>
            <a:lvl6pPr marL="0" indent="0" algn="l">
              <a:spcBef>
                <a:spcPts val="0"/>
              </a:spcBef>
              <a:spcAft>
                <a:spcPts val="0"/>
              </a:spcAft>
              <a:buFont typeface="Arial" panose="020B0604020202020204" pitchFamily="34" charset="0"/>
              <a:buNone/>
              <a:defRPr sz="1200">
                <a:solidFill>
                  <a:schemeClr val="bg1"/>
                </a:solidFill>
              </a:defRPr>
            </a:lvl6pPr>
            <a:lvl7pPr marL="0" indent="0" algn="l">
              <a:spcBef>
                <a:spcPts val="0"/>
              </a:spcBef>
              <a:spcAft>
                <a:spcPts val="0"/>
              </a:spcAft>
              <a:buFont typeface="Arial" panose="020B0604020202020204" pitchFamily="34" charset="0"/>
              <a:buNone/>
              <a:defRPr sz="1200">
                <a:solidFill>
                  <a:schemeClr val="bg1"/>
                </a:solidFill>
              </a:defRPr>
            </a:lvl7pPr>
            <a:lvl8pPr marL="0" indent="0" algn="l">
              <a:spcBef>
                <a:spcPts val="0"/>
              </a:spcBef>
              <a:spcAft>
                <a:spcPts val="0"/>
              </a:spcAft>
              <a:buFont typeface="Arial" panose="020B0604020202020204" pitchFamily="34" charset="0"/>
              <a:buNone/>
              <a:defRPr sz="1200">
                <a:solidFill>
                  <a:schemeClr val="bg1"/>
                </a:solidFill>
              </a:defRPr>
            </a:lvl8pPr>
            <a:lvl9pPr marL="0" indent="0" algn="l">
              <a:spcBef>
                <a:spcPts val="0"/>
              </a:spcBef>
              <a:spcAft>
                <a:spcPts val="0"/>
              </a:spcAft>
              <a:buFont typeface="Arial" panose="020B0604020202020204" pitchFamily="34" charset="0"/>
              <a:buNone/>
              <a:defRPr sz="1200">
                <a:solidFill>
                  <a:schemeClr val="bg1"/>
                </a:solidFill>
              </a:defRPr>
            </a:lvl9pPr>
          </a:lstStyle>
          <a:p>
            <a:pPr lvl="0"/>
            <a:r>
              <a:rPr lang="en-US"/>
              <a:t>Subtitle – 1 line only</a:t>
            </a:r>
          </a:p>
        </p:txBody>
      </p:sp>
      <p:sp>
        <p:nvSpPr>
          <p:cNvPr id="2" name="Title">
            <a:extLst>
              <a:ext uri="{FF2B5EF4-FFF2-40B4-BE49-F238E27FC236}">
                <a16:creationId xmlns:a16="http://schemas.microsoft.com/office/drawing/2014/main" id="{5A49BACF-04D2-4ED7-BB2F-ADE97552A66C}"/>
              </a:ext>
            </a:extLst>
          </p:cNvPr>
          <p:cNvSpPr>
            <a:spLocks noGrp="1"/>
          </p:cNvSpPr>
          <p:nvPr>
            <p:ph type="title" hasCustomPrompt="1"/>
          </p:nvPr>
        </p:nvSpPr>
        <p:spPr/>
        <p:txBody>
          <a:bodyPr/>
          <a:lstStyle>
            <a:lvl1pPr>
              <a:defRPr>
                <a:solidFill>
                  <a:schemeClr val="bg1"/>
                </a:solidFill>
              </a:defRPr>
            </a:lvl1pPr>
          </a:lstStyle>
          <a:p>
            <a:r>
              <a:rPr lang="en-US"/>
              <a:t>Title style – 1 line only</a:t>
            </a:r>
          </a:p>
        </p:txBody>
      </p:sp>
      <p:sp>
        <p:nvSpPr>
          <p:cNvPr id="13" name="Slide Number">
            <a:extLst>
              <a:ext uri="{FF2B5EF4-FFF2-40B4-BE49-F238E27FC236}">
                <a16:creationId xmlns:a16="http://schemas.microsoft.com/office/drawing/2014/main" id="{3AFCA1AE-EE27-491F-BE81-40D869FEAD55}"/>
              </a:ext>
            </a:extLst>
          </p:cNvPr>
          <p:cNvSpPr>
            <a:spLocks noGrp="1"/>
          </p:cNvSpPr>
          <p:nvPr>
            <p:ph type="sldNum" sz="quarter" idx="4"/>
          </p:nvPr>
        </p:nvSpPr>
        <p:spPr>
          <a:xfrm>
            <a:off x="11094180" y="6552214"/>
            <a:ext cx="567595" cy="131235"/>
          </a:xfrm>
          <a:prstGeom prst="rect">
            <a:avLst/>
          </a:prstGeom>
        </p:spPr>
        <p:txBody>
          <a:bodyPr vert="horz" lIns="0" tIns="0" rIns="0" bIns="0" rtlCol="0" anchor="t" anchorCtr="0"/>
          <a:lstStyle>
            <a:lvl1pPr algn="r">
              <a:defRPr sz="900">
                <a:solidFill>
                  <a:schemeClr val="bg1"/>
                </a:solidFill>
              </a:defRPr>
            </a:lvl1pPr>
          </a:lstStyle>
          <a:p>
            <a:pPr defTabSz="1218866"/>
            <a:fld id="{2490C926-4C7A-4456-B603-8FB00524CD8E}" type="slidenum">
              <a:rPr lang="en-GB" smtClean="0"/>
              <a:pPr defTabSz="1218866"/>
              <a:t>‹#›</a:t>
            </a:fld>
            <a:endParaRPr lang="en-GB" dirty="0"/>
          </a:p>
        </p:txBody>
      </p:sp>
      <p:sp>
        <p:nvSpPr>
          <p:cNvPr id="19" name="FOOTER">
            <a:extLst>
              <a:ext uri="{FF2B5EF4-FFF2-40B4-BE49-F238E27FC236}">
                <a16:creationId xmlns:a16="http://schemas.microsoft.com/office/drawing/2014/main" id="{9575171A-AB19-467A-B54B-37936C0C5BC2}"/>
              </a:ext>
            </a:extLst>
          </p:cNvPr>
          <p:cNvSpPr>
            <a:spLocks noGrp="1"/>
          </p:cNvSpPr>
          <p:nvPr>
            <p:ph type="ftr" sz="quarter" idx="3"/>
          </p:nvPr>
        </p:nvSpPr>
        <p:spPr>
          <a:xfrm>
            <a:off x="3594574" y="6540333"/>
            <a:ext cx="4999678" cy="143116"/>
          </a:xfrm>
          <a:prstGeom prst="rect">
            <a:avLst/>
          </a:prstGeom>
        </p:spPr>
        <p:txBody>
          <a:bodyPr vert="horz" lIns="0" tIns="0" rIns="0" bIns="0" rtlCol="0" anchor="ctr"/>
          <a:lstStyle>
            <a:lvl1pPr algn="ctr">
              <a:defRPr sz="900">
                <a:solidFill>
                  <a:schemeClr val="bg1"/>
                </a:solidFill>
              </a:defRPr>
            </a:lvl1pPr>
          </a:lstStyle>
          <a:p>
            <a:endParaRPr lang="en-US" dirty="0"/>
          </a:p>
        </p:txBody>
      </p:sp>
      <p:sp>
        <p:nvSpPr>
          <p:cNvPr id="20" name="MOTT MACDONALD" descr="{&quot;templafy&quot;:{&quot;id&quot;:&quot;1f628fbe-b709-483b-8c6d-4666bd5ced56&quot;}}" title="UserProfile.Language.PpEntity">
            <a:extLst>
              <a:ext uri="{FF2B5EF4-FFF2-40B4-BE49-F238E27FC236}">
                <a16:creationId xmlns:a16="http://schemas.microsoft.com/office/drawing/2014/main" id="{360E037E-C553-4BA7-A703-522C9A354E25}"/>
              </a:ext>
            </a:extLst>
          </p:cNvPr>
          <p:cNvSpPr txBox="1"/>
          <p:nvPr userDrawn="1"/>
        </p:nvSpPr>
        <p:spPr>
          <a:xfrm>
            <a:off x="526915" y="6540333"/>
            <a:ext cx="2200243" cy="143116"/>
          </a:xfrm>
          <a:prstGeom prst="rect">
            <a:avLst/>
          </a:prstGeom>
          <a:noFill/>
        </p:spPr>
        <p:txBody>
          <a:bodyPr wrap="square" lIns="0" tIns="0" rIns="0" bIns="0" rtlCol="0">
            <a:spAutoFit/>
          </a:bodyPr>
          <a:lstStyle/>
          <a:p>
            <a:r>
              <a:rPr lang="en-GB" sz="900" dirty="0">
                <a:solidFill>
                  <a:schemeClr val="bg1"/>
                </a:solidFill>
              </a:rPr>
              <a:t>Mott MacDonald</a:t>
            </a:r>
          </a:p>
        </p:txBody>
      </p:sp>
      <p:sp>
        <p:nvSpPr>
          <p:cNvPr id="21" name="CLASS" descr="{&quot;templafy&quot;:{&quot;id&quot;:&quot;75092b28-b113-44f4-84ef-ec7da41a4806&quot;}}" hidden="1">
            <a:extLst>
              <a:ext uri="{FF2B5EF4-FFF2-40B4-BE49-F238E27FC236}">
                <a16:creationId xmlns:a16="http://schemas.microsoft.com/office/drawing/2014/main" id="{6BA968C7-8FB2-4567-8ED6-BABA276053C4}"/>
              </a:ext>
            </a:extLst>
          </p:cNvPr>
          <p:cNvSpPr/>
          <p:nvPr userDrawn="1"/>
        </p:nvSpPr>
        <p:spPr>
          <a:xfrm>
            <a:off x="526917" y="178647"/>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r>
              <a:rPr lang="en-GB" sz="900" b="1" dirty="0">
                <a:solidFill>
                  <a:schemeClr val="bg1"/>
                </a:solidFill>
              </a:rPr>
              <a:t>Non-confidential - Standard</a:t>
            </a:r>
          </a:p>
        </p:txBody>
      </p:sp>
    </p:spTree>
    <p:extLst>
      <p:ext uri="{BB962C8B-B14F-4D97-AF65-F5344CB8AC3E}">
        <p14:creationId xmlns:p14="http://schemas.microsoft.com/office/powerpoint/2010/main" val="51367268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Employee contac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F3CB1C9-A9CC-425C-8870-1BC1859424C9}"/>
              </a:ext>
            </a:extLst>
          </p:cNvPr>
          <p:cNvSpPr>
            <a:spLocks noGrp="1"/>
          </p:cNvSpPr>
          <p:nvPr>
            <p:ph type="pic" sz="quarter" idx="11" hasCustomPrompt="1"/>
          </p:nvPr>
        </p:nvSpPr>
        <p:spPr>
          <a:xfrm>
            <a:off x="5959041" y="787400"/>
            <a:ext cx="5133975" cy="6070600"/>
          </a:xfrm>
          <a:blipFill>
            <a:blip r:embed="rId2" cstate="email">
              <a:extLst>
                <a:ext uri="{28A0092B-C50C-407E-A947-70E740481C1C}">
                  <a14:useLocalDpi xmlns:a14="http://schemas.microsoft.com/office/drawing/2010/main"/>
                </a:ext>
              </a:extLst>
            </a:blip>
            <a:stretch>
              <a:fillRect/>
            </a:stretch>
          </a:blipFill>
        </p:spPr>
        <p:txBody>
          <a:bodyPr bIns="2377440" anchor="b"/>
          <a:lstStyle>
            <a:lvl1pPr algn="ctr">
              <a:defRPr sz="1200" b="1">
                <a:solidFill>
                  <a:schemeClr val="bg1"/>
                </a:solidFill>
              </a:defRPr>
            </a:lvl1pPr>
          </a:lstStyle>
          <a:p>
            <a:r>
              <a:rPr lang="en-US" dirty="0"/>
              <a:t>Replace image with staff cutout image</a:t>
            </a:r>
          </a:p>
        </p:txBody>
      </p:sp>
    </p:spTree>
    <p:extLst>
      <p:ext uri="{BB962C8B-B14F-4D97-AF65-F5344CB8AC3E}">
        <p14:creationId xmlns:p14="http://schemas.microsoft.com/office/powerpoint/2010/main" val="60920152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4 People Image Slide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0" name="Subtitle 2">
            <a:extLst>
              <a:ext uri="{FF2B5EF4-FFF2-40B4-BE49-F238E27FC236}">
                <a16:creationId xmlns:a16="http://schemas.microsoft.com/office/drawing/2014/main" id="{201773E0-D94B-4444-9A72-81C1F4EB93A4}"/>
              </a:ext>
            </a:extLst>
          </p:cNvPr>
          <p:cNvSpPr>
            <a:spLocks noGrp="1"/>
          </p:cNvSpPr>
          <p:nvPr>
            <p:ph type="subTitle" idx="1" hasCustomPrompt="1"/>
          </p:nvPr>
        </p:nvSpPr>
        <p:spPr>
          <a:xfrm>
            <a:off x="526912" y="1073339"/>
            <a:ext cx="11134998" cy="290855"/>
          </a:xfrm>
          <a:prstGeom prst="rect">
            <a:avLst/>
          </a:prstGeom>
        </p:spPr>
        <p:txBody>
          <a:bodyPr lIns="0">
            <a:noAutofit/>
          </a:bodyPr>
          <a:lstStyle>
            <a:lvl1pPr marL="0" indent="0" algn="l">
              <a:lnSpc>
                <a:spcPct val="90000"/>
              </a:lnSpc>
              <a:spcBef>
                <a:spcPts val="0"/>
              </a:spcBef>
              <a:spcAft>
                <a:spcPts val="0"/>
              </a:spcAft>
              <a:buNone/>
              <a:defRPr sz="2199" b="0">
                <a:solidFill>
                  <a:schemeClr val="tx2"/>
                </a:solidFill>
              </a:defRPr>
            </a:lvl1pPr>
            <a:lvl2pPr marL="609281" indent="0" algn="ctr">
              <a:buNone/>
              <a:defRPr>
                <a:solidFill>
                  <a:schemeClr val="tx1">
                    <a:tint val="75000"/>
                  </a:schemeClr>
                </a:solidFill>
              </a:defRPr>
            </a:lvl2pPr>
            <a:lvl3pPr marL="1218562" indent="0" algn="ctr">
              <a:buNone/>
              <a:defRPr>
                <a:solidFill>
                  <a:schemeClr val="tx1">
                    <a:tint val="75000"/>
                  </a:schemeClr>
                </a:solidFill>
              </a:defRPr>
            </a:lvl3pPr>
            <a:lvl4pPr marL="1827840" indent="0" algn="ctr">
              <a:buNone/>
              <a:defRPr>
                <a:solidFill>
                  <a:schemeClr val="tx1">
                    <a:tint val="75000"/>
                  </a:schemeClr>
                </a:solidFill>
              </a:defRPr>
            </a:lvl4pPr>
            <a:lvl5pPr marL="2437120" indent="0" algn="ctr">
              <a:buNone/>
              <a:defRPr>
                <a:solidFill>
                  <a:schemeClr val="tx1">
                    <a:tint val="75000"/>
                  </a:schemeClr>
                </a:solidFill>
              </a:defRPr>
            </a:lvl5pPr>
            <a:lvl6pPr marL="3046401" indent="0" algn="ctr">
              <a:buNone/>
              <a:defRPr>
                <a:solidFill>
                  <a:schemeClr val="tx1">
                    <a:tint val="75000"/>
                  </a:schemeClr>
                </a:solidFill>
              </a:defRPr>
            </a:lvl6pPr>
            <a:lvl7pPr marL="3655681" indent="0" algn="ctr">
              <a:buNone/>
              <a:defRPr>
                <a:solidFill>
                  <a:schemeClr val="tx1">
                    <a:tint val="75000"/>
                  </a:schemeClr>
                </a:solidFill>
              </a:defRPr>
            </a:lvl7pPr>
            <a:lvl8pPr marL="4264960" indent="0" algn="ctr">
              <a:buNone/>
              <a:defRPr>
                <a:solidFill>
                  <a:schemeClr val="tx1">
                    <a:tint val="75000"/>
                  </a:schemeClr>
                </a:solidFill>
              </a:defRPr>
            </a:lvl8pPr>
            <a:lvl9pPr marL="4874240" indent="0" algn="ctr">
              <a:buNone/>
              <a:defRPr>
                <a:solidFill>
                  <a:schemeClr val="tx1">
                    <a:tint val="75000"/>
                  </a:schemeClr>
                </a:solidFill>
              </a:defRPr>
            </a:lvl9pPr>
          </a:lstStyle>
          <a:p>
            <a:r>
              <a:rPr lang="en-US"/>
              <a:t>Click to add subtitle – 1 line only</a:t>
            </a:r>
            <a:endParaRPr lang="en-GB"/>
          </a:p>
        </p:txBody>
      </p:sp>
      <p:sp>
        <p:nvSpPr>
          <p:cNvPr id="7" name="Footer Placeholder 6">
            <a:extLst>
              <a:ext uri="{FF2B5EF4-FFF2-40B4-BE49-F238E27FC236}">
                <a16:creationId xmlns:a16="http://schemas.microsoft.com/office/drawing/2014/main" id="{7E05F02E-E594-4160-A2FF-D7E28210A85F}"/>
              </a:ext>
            </a:extLst>
          </p:cNvPr>
          <p:cNvSpPr>
            <a:spLocks noGrp="1"/>
          </p:cNvSpPr>
          <p:nvPr>
            <p:ph type="ftr" sz="quarter" idx="11"/>
          </p:nvPr>
        </p:nvSpPr>
        <p:spPr/>
        <p:txBody>
          <a:bodyPr/>
          <a:lstStyle/>
          <a:p>
            <a:pPr defTabSz="1218562"/>
            <a:endParaRPr lang="en-GB" dirty="0">
              <a:solidFill>
                <a:prstClr val="black"/>
              </a:solidFill>
            </a:endParaRPr>
          </a:p>
        </p:txBody>
      </p:sp>
      <p:sp>
        <p:nvSpPr>
          <p:cNvPr id="8" name="Slide Number Placeholder 7">
            <a:extLst>
              <a:ext uri="{FF2B5EF4-FFF2-40B4-BE49-F238E27FC236}">
                <a16:creationId xmlns:a16="http://schemas.microsoft.com/office/drawing/2014/main" id="{DA88AC70-FAC5-462B-BACC-B224FEC9389E}"/>
              </a:ext>
            </a:extLst>
          </p:cNvPr>
          <p:cNvSpPr>
            <a:spLocks noGrp="1"/>
          </p:cNvSpPr>
          <p:nvPr>
            <p:ph type="sldNum" sz="quarter" idx="12"/>
          </p:nvPr>
        </p:nvSpPr>
        <p:spPr/>
        <p:txBody>
          <a:bodyPr/>
          <a:lstStyle/>
          <a:p>
            <a:pPr defTabSz="1218562"/>
            <a:fld id="{2490C926-4C7A-4456-B603-8FB00524CD8E}" type="slidenum">
              <a:rPr lang="en-GB" smtClean="0">
                <a:solidFill>
                  <a:prstClr val="black"/>
                </a:solidFill>
              </a:rPr>
              <a:pPr defTabSz="1218562"/>
              <a:t>‹#›</a:t>
            </a:fld>
            <a:endParaRPr lang="en-GB" dirty="0">
              <a:solidFill>
                <a:prstClr val="black"/>
              </a:solidFill>
            </a:endParaRPr>
          </a:p>
        </p:txBody>
      </p:sp>
      <p:sp>
        <p:nvSpPr>
          <p:cNvPr id="4" name="Picture Placeholder 3">
            <a:extLst>
              <a:ext uri="{FF2B5EF4-FFF2-40B4-BE49-F238E27FC236}">
                <a16:creationId xmlns:a16="http://schemas.microsoft.com/office/drawing/2014/main" id="{03FD4DEB-3302-4768-A9A7-1BB676DB0F7E}"/>
              </a:ext>
            </a:extLst>
          </p:cNvPr>
          <p:cNvSpPr>
            <a:spLocks noGrp="1"/>
          </p:cNvSpPr>
          <p:nvPr>
            <p:ph type="pic" sz="quarter" idx="13"/>
          </p:nvPr>
        </p:nvSpPr>
        <p:spPr>
          <a:xfrm>
            <a:off x="564347" y="1962243"/>
            <a:ext cx="2934190" cy="2934191"/>
          </a:xfrm>
          <a:prstGeom prst="ellipse">
            <a:avLst/>
          </a:prstGeom>
          <a:solidFill>
            <a:schemeClr val="bg2"/>
          </a:solidFill>
        </p:spPr>
        <p:txBody>
          <a:bodyPr/>
          <a:lstStyle>
            <a:lvl1pPr algn="ctr">
              <a:defRPr sz="1000"/>
            </a:lvl1pPr>
          </a:lstStyle>
          <a:p>
            <a:endParaRPr lang="en-US" dirty="0"/>
          </a:p>
        </p:txBody>
      </p:sp>
      <p:sp>
        <p:nvSpPr>
          <p:cNvPr id="15" name="Picture Placeholder 3">
            <a:extLst>
              <a:ext uri="{FF2B5EF4-FFF2-40B4-BE49-F238E27FC236}">
                <a16:creationId xmlns:a16="http://schemas.microsoft.com/office/drawing/2014/main" id="{82291C60-C9D2-431E-BA14-B49B383A8CE2}"/>
              </a:ext>
            </a:extLst>
          </p:cNvPr>
          <p:cNvSpPr>
            <a:spLocks noGrp="1"/>
          </p:cNvSpPr>
          <p:nvPr>
            <p:ph type="pic" sz="quarter" idx="16"/>
          </p:nvPr>
        </p:nvSpPr>
        <p:spPr>
          <a:xfrm>
            <a:off x="3285471" y="1962243"/>
            <a:ext cx="2934190" cy="2934191"/>
          </a:xfrm>
          <a:prstGeom prst="ellipse">
            <a:avLst/>
          </a:prstGeom>
          <a:solidFill>
            <a:schemeClr val="bg2"/>
          </a:solidFill>
        </p:spPr>
        <p:txBody>
          <a:bodyPr/>
          <a:lstStyle>
            <a:lvl1pPr algn="ctr">
              <a:defRPr sz="1000"/>
            </a:lvl1pPr>
          </a:lstStyle>
          <a:p>
            <a:endParaRPr lang="en-US" dirty="0"/>
          </a:p>
        </p:txBody>
      </p:sp>
      <p:sp>
        <p:nvSpPr>
          <p:cNvPr id="14" name="Picture Placeholder 3">
            <a:extLst>
              <a:ext uri="{FF2B5EF4-FFF2-40B4-BE49-F238E27FC236}">
                <a16:creationId xmlns:a16="http://schemas.microsoft.com/office/drawing/2014/main" id="{DCD434FE-B843-423B-B85E-B163E0A0D46B}"/>
              </a:ext>
            </a:extLst>
          </p:cNvPr>
          <p:cNvSpPr>
            <a:spLocks noGrp="1"/>
          </p:cNvSpPr>
          <p:nvPr>
            <p:ph type="pic" sz="quarter" idx="15"/>
          </p:nvPr>
        </p:nvSpPr>
        <p:spPr>
          <a:xfrm>
            <a:off x="6006596" y="1962243"/>
            <a:ext cx="2934190" cy="2934191"/>
          </a:xfrm>
          <a:prstGeom prst="ellipse">
            <a:avLst/>
          </a:prstGeom>
          <a:solidFill>
            <a:schemeClr val="bg2"/>
          </a:solidFill>
        </p:spPr>
        <p:txBody>
          <a:bodyPr/>
          <a:lstStyle>
            <a:lvl1pPr algn="ctr">
              <a:defRPr sz="1000"/>
            </a:lvl1pPr>
          </a:lstStyle>
          <a:p>
            <a:endParaRPr lang="en-US" dirty="0"/>
          </a:p>
        </p:txBody>
      </p:sp>
      <p:sp>
        <p:nvSpPr>
          <p:cNvPr id="13" name="Picture Placeholder 3">
            <a:extLst>
              <a:ext uri="{FF2B5EF4-FFF2-40B4-BE49-F238E27FC236}">
                <a16:creationId xmlns:a16="http://schemas.microsoft.com/office/drawing/2014/main" id="{5FB71BB1-C679-4A99-BEBB-FFB71DC5C88E}"/>
              </a:ext>
            </a:extLst>
          </p:cNvPr>
          <p:cNvSpPr>
            <a:spLocks noGrp="1"/>
          </p:cNvSpPr>
          <p:nvPr>
            <p:ph type="pic" sz="quarter" idx="14"/>
          </p:nvPr>
        </p:nvSpPr>
        <p:spPr>
          <a:xfrm>
            <a:off x="8727720" y="1962243"/>
            <a:ext cx="2934190" cy="2934191"/>
          </a:xfrm>
          <a:prstGeom prst="ellipse">
            <a:avLst/>
          </a:prstGeom>
          <a:solidFill>
            <a:schemeClr val="bg2"/>
          </a:solidFill>
        </p:spPr>
        <p:txBody>
          <a:bodyPr/>
          <a:lstStyle>
            <a:lvl1pPr algn="ctr">
              <a:defRPr sz="1000"/>
            </a:lvl1pPr>
          </a:lstStyle>
          <a:p>
            <a:endParaRPr lang="en-US" dirty="0"/>
          </a:p>
        </p:txBody>
      </p:sp>
      <p:sp>
        <p:nvSpPr>
          <p:cNvPr id="25" name="Text Placeholder 24">
            <a:extLst>
              <a:ext uri="{FF2B5EF4-FFF2-40B4-BE49-F238E27FC236}">
                <a16:creationId xmlns:a16="http://schemas.microsoft.com/office/drawing/2014/main" id="{E7A8589F-88DC-4BDB-B039-87ACBA307288}"/>
              </a:ext>
            </a:extLst>
          </p:cNvPr>
          <p:cNvSpPr>
            <a:spLocks noGrp="1"/>
          </p:cNvSpPr>
          <p:nvPr>
            <p:ph type="body" sz="quarter" idx="17" hasCustomPrompt="1"/>
          </p:nvPr>
        </p:nvSpPr>
        <p:spPr>
          <a:xfrm>
            <a:off x="4752140" y="3957342"/>
            <a:ext cx="1369914" cy="943119"/>
          </a:xfrm>
          <a:custGeom>
            <a:avLst/>
            <a:gdLst>
              <a:gd name="connsiteX0" fmla="*/ 0 w 1369914"/>
              <a:gd name="connsiteY0" fmla="*/ 0 h 943118"/>
              <a:gd name="connsiteX1" fmla="*/ 1369914 w 1369914"/>
              <a:gd name="connsiteY1" fmla="*/ 0 h 943118"/>
              <a:gd name="connsiteX2" fmla="*/ 1352797 w 1369914"/>
              <a:gd name="connsiteY2" fmla="*/ 46767 h 943118"/>
              <a:gd name="connsiteX3" fmla="*/ 517 w 1369914"/>
              <a:gd name="connsiteY3" fmla="*/ 943118 h 943118"/>
              <a:gd name="connsiteX4" fmla="*/ 0 w 1369914"/>
              <a:gd name="connsiteY4" fmla="*/ 943099 h 943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914" h="943118">
                <a:moveTo>
                  <a:pt x="0" y="0"/>
                </a:moveTo>
                <a:lnTo>
                  <a:pt x="1369914" y="0"/>
                </a:lnTo>
                <a:lnTo>
                  <a:pt x="1352797" y="46767"/>
                </a:lnTo>
                <a:cubicBezTo>
                  <a:pt x="1130001" y="573515"/>
                  <a:pt x="608422" y="943118"/>
                  <a:pt x="517" y="943118"/>
                </a:cubicBezTo>
                <a:lnTo>
                  <a:pt x="0" y="943099"/>
                </a:lnTo>
                <a:close/>
              </a:path>
            </a:pathLst>
          </a:custGeom>
          <a:solidFill>
            <a:schemeClr val="accent2"/>
          </a:solidFill>
        </p:spPr>
        <p:txBody>
          <a:bodyPr wrap="square" lIns="45720" tIns="45720">
            <a:noAutofit/>
          </a:bodyPr>
          <a:lstStyle>
            <a:lvl1pPr marL="0" indent="0">
              <a:lnSpc>
                <a:spcPct val="100000"/>
              </a:lnSpc>
              <a:spcAft>
                <a:spcPts val="0"/>
              </a:spcAft>
              <a:buNone/>
              <a:defRPr sz="1400">
                <a:solidFill>
                  <a:schemeClr val="bg1"/>
                </a:solidFill>
              </a:defRPr>
            </a:lvl1pPr>
            <a:lvl2pPr marL="0" indent="0">
              <a:lnSpc>
                <a:spcPct val="100000"/>
              </a:lnSpc>
              <a:spcAft>
                <a:spcPts val="0"/>
              </a:spcAft>
              <a:buNone/>
              <a:defRPr sz="1400">
                <a:solidFill>
                  <a:schemeClr val="bg1"/>
                </a:solidFill>
              </a:defRPr>
            </a:lvl2pPr>
            <a:lvl3pPr marL="0" indent="0">
              <a:lnSpc>
                <a:spcPct val="100000"/>
              </a:lnSpc>
              <a:spcAft>
                <a:spcPts val="0"/>
              </a:spcAft>
              <a:buNone/>
              <a:defRPr sz="1400">
                <a:solidFill>
                  <a:schemeClr val="bg1"/>
                </a:solidFill>
              </a:defRPr>
            </a:lvl3pPr>
            <a:lvl4pPr marL="0" indent="0">
              <a:lnSpc>
                <a:spcPct val="100000"/>
              </a:lnSpc>
              <a:spcAft>
                <a:spcPts val="0"/>
              </a:spcAft>
              <a:buNone/>
              <a:defRPr sz="1400">
                <a:solidFill>
                  <a:schemeClr val="bg1"/>
                </a:solidFill>
              </a:defRPr>
            </a:lvl4pPr>
            <a:lvl5pPr marL="0" indent="0">
              <a:lnSpc>
                <a:spcPct val="100000"/>
              </a:lnSpc>
              <a:spcAft>
                <a:spcPts val="0"/>
              </a:spcAft>
              <a:buFont typeface="Arial" panose="020B0604020202020204" pitchFamily="34" charset="0"/>
              <a:buNone/>
              <a:defRPr sz="1400">
                <a:solidFill>
                  <a:schemeClr val="bg1"/>
                </a:solidFill>
              </a:defRPr>
            </a:lvl5pPr>
            <a:lvl6pPr marL="0" indent="0">
              <a:lnSpc>
                <a:spcPct val="100000"/>
              </a:lnSpc>
              <a:spcAft>
                <a:spcPts val="0"/>
              </a:spcAft>
              <a:buNone/>
              <a:defRPr sz="1400">
                <a:solidFill>
                  <a:schemeClr val="bg1"/>
                </a:solidFill>
              </a:defRPr>
            </a:lvl6pPr>
            <a:lvl7pPr marL="0" indent="0">
              <a:lnSpc>
                <a:spcPct val="100000"/>
              </a:lnSpc>
              <a:spcAft>
                <a:spcPts val="0"/>
              </a:spcAft>
              <a:buNone/>
              <a:defRPr sz="1400">
                <a:solidFill>
                  <a:schemeClr val="bg1"/>
                </a:solidFill>
              </a:defRPr>
            </a:lvl7pPr>
            <a:lvl8pPr marL="0" indent="0">
              <a:lnSpc>
                <a:spcPct val="100000"/>
              </a:lnSpc>
              <a:spcAft>
                <a:spcPts val="0"/>
              </a:spcAft>
              <a:buFont typeface="Arial" panose="020B0604020202020204" pitchFamily="34" charset="0"/>
              <a:buNone/>
              <a:defRPr sz="1400">
                <a:solidFill>
                  <a:schemeClr val="bg1"/>
                </a:solidFill>
              </a:defRPr>
            </a:lvl8pPr>
            <a:lvl9pPr marL="0" indent="0">
              <a:lnSpc>
                <a:spcPct val="100000"/>
              </a:lnSpc>
              <a:spcAft>
                <a:spcPts val="0"/>
              </a:spcAft>
              <a:buFont typeface="Arial" panose="020B0604020202020204" pitchFamily="34" charset="0"/>
              <a:buNone/>
              <a:defRPr sz="1400">
                <a:solidFill>
                  <a:schemeClr val="bg1"/>
                </a:solidFill>
              </a:defRPr>
            </a:lvl9pPr>
          </a:lstStyle>
          <a:p>
            <a:pPr lvl="0"/>
            <a:r>
              <a:rPr lang="en-US"/>
              <a:t>Full name</a:t>
            </a:r>
          </a:p>
        </p:txBody>
      </p:sp>
      <p:sp>
        <p:nvSpPr>
          <p:cNvPr id="26" name="Text Placeholder 25">
            <a:extLst>
              <a:ext uri="{FF2B5EF4-FFF2-40B4-BE49-F238E27FC236}">
                <a16:creationId xmlns:a16="http://schemas.microsoft.com/office/drawing/2014/main" id="{A4038242-6547-4389-A564-42A6F4982F77}"/>
              </a:ext>
            </a:extLst>
          </p:cNvPr>
          <p:cNvSpPr>
            <a:spLocks noGrp="1"/>
          </p:cNvSpPr>
          <p:nvPr>
            <p:ph type="body" sz="quarter" idx="18" hasCustomPrompt="1"/>
          </p:nvPr>
        </p:nvSpPr>
        <p:spPr>
          <a:xfrm>
            <a:off x="2030590" y="3957342"/>
            <a:ext cx="1369914" cy="943119"/>
          </a:xfrm>
          <a:custGeom>
            <a:avLst/>
            <a:gdLst>
              <a:gd name="connsiteX0" fmla="*/ 0 w 1369914"/>
              <a:gd name="connsiteY0" fmla="*/ 0 h 943118"/>
              <a:gd name="connsiteX1" fmla="*/ 1369914 w 1369914"/>
              <a:gd name="connsiteY1" fmla="*/ 0 h 943118"/>
              <a:gd name="connsiteX2" fmla="*/ 1352797 w 1369914"/>
              <a:gd name="connsiteY2" fmla="*/ 46767 h 943118"/>
              <a:gd name="connsiteX3" fmla="*/ 517 w 1369914"/>
              <a:gd name="connsiteY3" fmla="*/ 943118 h 943118"/>
              <a:gd name="connsiteX4" fmla="*/ 0 w 1369914"/>
              <a:gd name="connsiteY4" fmla="*/ 943099 h 943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914" h="943118">
                <a:moveTo>
                  <a:pt x="0" y="0"/>
                </a:moveTo>
                <a:lnTo>
                  <a:pt x="1369914" y="0"/>
                </a:lnTo>
                <a:lnTo>
                  <a:pt x="1352797" y="46767"/>
                </a:lnTo>
                <a:cubicBezTo>
                  <a:pt x="1130001" y="573515"/>
                  <a:pt x="608422" y="943118"/>
                  <a:pt x="517" y="943118"/>
                </a:cubicBezTo>
                <a:lnTo>
                  <a:pt x="0" y="943099"/>
                </a:lnTo>
                <a:close/>
              </a:path>
            </a:pathLst>
          </a:custGeom>
          <a:solidFill>
            <a:schemeClr val="accent1"/>
          </a:solidFill>
        </p:spPr>
        <p:txBody>
          <a:bodyPr wrap="square" lIns="45720" tIns="45720">
            <a:noAutofit/>
          </a:bodyPr>
          <a:lstStyle>
            <a:lvl1pPr marL="0" indent="0">
              <a:lnSpc>
                <a:spcPct val="100000"/>
              </a:lnSpc>
              <a:spcAft>
                <a:spcPts val="0"/>
              </a:spcAft>
              <a:buNone/>
              <a:defRPr sz="1400">
                <a:solidFill>
                  <a:schemeClr val="bg1"/>
                </a:solidFill>
              </a:defRPr>
            </a:lvl1pPr>
            <a:lvl2pPr marL="0" indent="0">
              <a:lnSpc>
                <a:spcPct val="100000"/>
              </a:lnSpc>
              <a:spcAft>
                <a:spcPts val="0"/>
              </a:spcAft>
              <a:buNone/>
              <a:defRPr sz="1400">
                <a:solidFill>
                  <a:schemeClr val="bg1"/>
                </a:solidFill>
              </a:defRPr>
            </a:lvl2pPr>
            <a:lvl3pPr marL="0" indent="0">
              <a:lnSpc>
                <a:spcPct val="100000"/>
              </a:lnSpc>
              <a:spcAft>
                <a:spcPts val="0"/>
              </a:spcAft>
              <a:buNone/>
              <a:defRPr sz="1400">
                <a:solidFill>
                  <a:schemeClr val="bg1"/>
                </a:solidFill>
              </a:defRPr>
            </a:lvl3pPr>
            <a:lvl4pPr marL="0" indent="0">
              <a:lnSpc>
                <a:spcPct val="100000"/>
              </a:lnSpc>
              <a:spcAft>
                <a:spcPts val="0"/>
              </a:spcAft>
              <a:buNone/>
              <a:defRPr sz="1400">
                <a:solidFill>
                  <a:schemeClr val="bg1"/>
                </a:solidFill>
              </a:defRPr>
            </a:lvl4pPr>
            <a:lvl5pPr marL="0" indent="0">
              <a:lnSpc>
                <a:spcPct val="100000"/>
              </a:lnSpc>
              <a:spcAft>
                <a:spcPts val="0"/>
              </a:spcAft>
              <a:buFont typeface="Arial" panose="020B0604020202020204" pitchFamily="34" charset="0"/>
              <a:buNone/>
              <a:defRPr sz="1400">
                <a:solidFill>
                  <a:schemeClr val="bg1"/>
                </a:solidFill>
              </a:defRPr>
            </a:lvl5pPr>
            <a:lvl6pPr marL="0" indent="0">
              <a:lnSpc>
                <a:spcPct val="100000"/>
              </a:lnSpc>
              <a:spcAft>
                <a:spcPts val="0"/>
              </a:spcAft>
              <a:buNone/>
              <a:defRPr sz="1400">
                <a:solidFill>
                  <a:schemeClr val="bg1"/>
                </a:solidFill>
              </a:defRPr>
            </a:lvl6pPr>
            <a:lvl7pPr marL="0" indent="0">
              <a:lnSpc>
                <a:spcPct val="100000"/>
              </a:lnSpc>
              <a:spcAft>
                <a:spcPts val="0"/>
              </a:spcAft>
              <a:buNone/>
              <a:defRPr sz="1400">
                <a:solidFill>
                  <a:schemeClr val="bg1"/>
                </a:solidFill>
              </a:defRPr>
            </a:lvl7pPr>
            <a:lvl8pPr marL="0" indent="0">
              <a:lnSpc>
                <a:spcPct val="100000"/>
              </a:lnSpc>
              <a:spcAft>
                <a:spcPts val="0"/>
              </a:spcAft>
              <a:buFont typeface="Arial" panose="020B0604020202020204" pitchFamily="34" charset="0"/>
              <a:buNone/>
              <a:defRPr sz="1400">
                <a:solidFill>
                  <a:schemeClr val="bg1"/>
                </a:solidFill>
              </a:defRPr>
            </a:lvl8pPr>
            <a:lvl9pPr marL="0" indent="0">
              <a:lnSpc>
                <a:spcPct val="100000"/>
              </a:lnSpc>
              <a:spcAft>
                <a:spcPts val="0"/>
              </a:spcAft>
              <a:buFont typeface="Arial" panose="020B0604020202020204" pitchFamily="34" charset="0"/>
              <a:buNone/>
              <a:defRPr sz="1400">
                <a:solidFill>
                  <a:schemeClr val="bg1"/>
                </a:solidFill>
              </a:defRPr>
            </a:lvl9pPr>
          </a:lstStyle>
          <a:p>
            <a:pPr lvl="0"/>
            <a:r>
              <a:rPr lang="en-US"/>
              <a:t>Full name</a:t>
            </a:r>
          </a:p>
        </p:txBody>
      </p:sp>
      <p:sp>
        <p:nvSpPr>
          <p:cNvPr id="27" name="Text Placeholder 26">
            <a:extLst>
              <a:ext uri="{FF2B5EF4-FFF2-40B4-BE49-F238E27FC236}">
                <a16:creationId xmlns:a16="http://schemas.microsoft.com/office/drawing/2014/main" id="{30C041A4-A369-4E19-8D96-D4F9F06F17B7}"/>
              </a:ext>
            </a:extLst>
          </p:cNvPr>
          <p:cNvSpPr>
            <a:spLocks noGrp="1"/>
          </p:cNvSpPr>
          <p:nvPr>
            <p:ph type="body" sz="quarter" idx="19" hasCustomPrompt="1"/>
          </p:nvPr>
        </p:nvSpPr>
        <p:spPr>
          <a:xfrm>
            <a:off x="7473691" y="3957342"/>
            <a:ext cx="1369914" cy="943119"/>
          </a:xfrm>
          <a:custGeom>
            <a:avLst/>
            <a:gdLst>
              <a:gd name="connsiteX0" fmla="*/ 0 w 1369914"/>
              <a:gd name="connsiteY0" fmla="*/ 0 h 943118"/>
              <a:gd name="connsiteX1" fmla="*/ 1369914 w 1369914"/>
              <a:gd name="connsiteY1" fmla="*/ 0 h 943118"/>
              <a:gd name="connsiteX2" fmla="*/ 1352797 w 1369914"/>
              <a:gd name="connsiteY2" fmla="*/ 46767 h 943118"/>
              <a:gd name="connsiteX3" fmla="*/ 517 w 1369914"/>
              <a:gd name="connsiteY3" fmla="*/ 943118 h 943118"/>
              <a:gd name="connsiteX4" fmla="*/ 0 w 1369914"/>
              <a:gd name="connsiteY4" fmla="*/ 943099 h 943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914" h="943118">
                <a:moveTo>
                  <a:pt x="0" y="0"/>
                </a:moveTo>
                <a:lnTo>
                  <a:pt x="1369914" y="0"/>
                </a:lnTo>
                <a:lnTo>
                  <a:pt x="1352797" y="46767"/>
                </a:lnTo>
                <a:cubicBezTo>
                  <a:pt x="1130001" y="573515"/>
                  <a:pt x="608422" y="943118"/>
                  <a:pt x="517" y="943118"/>
                </a:cubicBezTo>
                <a:lnTo>
                  <a:pt x="0" y="943099"/>
                </a:lnTo>
                <a:close/>
              </a:path>
            </a:pathLst>
          </a:custGeom>
          <a:solidFill>
            <a:schemeClr val="accent1"/>
          </a:solidFill>
        </p:spPr>
        <p:txBody>
          <a:bodyPr wrap="square" lIns="45720" tIns="45720">
            <a:noAutofit/>
          </a:bodyPr>
          <a:lstStyle>
            <a:lvl1pPr marL="0" indent="0">
              <a:lnSpc>
                <a:spcPct val="100000"/>
              </a:lnSpc>
              <a:spcAft>
                <a:spcPts val="0"/>
              </a:spcAft>
              <a:buNone/>
              <a:defRPr sz="1400">
                <a:solidFill>
                  <a:schemeClr val="bg1"/>
                </a:solidFill>
              </a:defRPr>
            </a:lvl1pPr>
            <a:lvl2pPr marL="0" indent="0">
              <a:lnSpc>
                <a:spcPct val="100000"/>
              </a:lnSpc>
              <a:spcAft>
                <a:spcPts val="0"/>
              </a:spcAft>
              <a:buNone/>
              <a:defRPr sz="1400">
                <a:solidFill>
                  <a:schemeClr val="bg1"/>
                </a:solidFill>
              </a:defRPr>
            </a:lvl2pPr>
            <a:lvl3pPr marL="0" indent="0">
              <a:lnSpc>
                <a:spcPct val="100000"/>
              </a:lnSpc>
              <a:spcAft>
                <a:spcPts val="0"/>
              </a:spcAft>
              <a:buNone/>
              <a:defRPr sz="1400">
                <a:solidFill>
                  <a:schemeClr val="bg1"/>
                </a:solidFill>
              </a:defRPr>
            </a:lvl3pPr>
            <a:lvl4pPr marL="0" indent="0">
              <a:lnSpc>
                <a:spcPct val="100000"/>
              </a:lnSpc>
              <a:spcAft>
                <a:spcPts val="0"/>
              </a:spcAft>
              <a:buNone/>
              <a:defRPr sz="1400">
                <a:solidFill>
                  <a:schemeClr val="bg1"/>
                </a:solidFill>
              </a:defRPr>
            </a:lvl4pPr>
            <a:lvl5pPr marL="0" indent="0">
              <a:lnSpc>
                <a:spcPct val="100000"/>
              </a:lnSpc>
              <a:spcAft>
                <a:spcPts val="0"/>
              </a:spcAft>
              <a:buFont typeface="Arial" panose="020B0604020202020204" pitchFamily="34" charset="0"/>
              <a:buNone/>
              <a:defRPr sz="1400">
                <a:solidFill>
                  <a:schemeClr val="bg1"/>
                </a:solidFill>
              </a:defRPr>
            </a:lvl5pPr>
            <a:lvl6pPr marL="0" indent="0">
              <a:lnSpc>
                <a:spcPct val="100000"/>
              </a:lnSpc>
              <a:spcAft>
                <a:spcPts val="0"/>
              </a:spcAft>
              <a:buNone/>
              <a:defRPr sz="1400">
                <a:solidFill>
                  <a:schemeClr val="bg1"/>
                </a:solidFill>
              </a:defRPr>
            </a:lvl6pPr>
            <a:lvl7pPr marL="0" indent="0">
              <a:lnSpc>
                <a:spcPct val="100000"/>
              </a:lnSpc>
              <a:spcAft>
                <a:spcPts val="0"/>
              </a:spcAft>
              <a:buNone/>
              <a:defRPr sz="1400">
                <a:solidFill>
                  <a:schemeClr val="bg1"/>
                </a:solidFill>
              </a:defRPr>
            </a:lvl7pPr>
            <a:lvl8pPr marL="0" indent="0">
              <a:lnSpc>
                <a:spcPct val="100000"/>
              </a:lnSpc>
              <a:spcAft>
                <a:spcPts val="0"/>
              </a:spcAft>
              <a:buFont typeface="Arial" panose="020B0604020202020204" pitchFamily="34" charset="0"/>
              <a:buNone/>
              <a:defRPr sz="1400">
                <a:solidFill>
                  <a:schemeClr val="bg1"/>
                </a:solidFill>
              </a:defRPr>
            </a:lvl8pPr>
            <a:lvl9pPr marL="0" indent="0">
              <a:lnSpc>
                <a:spcPct val="100000"/>
              </a:lnSpc>
              <a:spcAft>
                <a:spcPts val="0"/>
              </a:spcAft>
              <a:buFont typeface="Arial" panose="020B0604020202020204" pitchFamily="34" charset="0"/>
              <a:buNone/>
              <a:defRPr sz="1400">
                <a:solidFill>
                  <a:schemeClr val="bg1"/>
                </a:solidFill>
              </a:defRPr>
            </a:lvl9pPr>
          </a:lstStyle>
          <a:p>
            <a:pPr lvl="0"/>
            <a:r>
              <a:rPr lang="en-US"/>
              <a:t>Full name</a:t>
            </a:r>
          </a:p>
        </p:txBody>
      </p:sp>
      <p:sp>
        <p:nvSpPr>
          <p:cNvPr id="28" name="Text Placeholder 27">
            <a:extLst>
              <a:ext uri="{FF2B5EF4-FFF2-40B4-BE49-F238E27FC236}">
                <a16:creationId xmlns:a16="http://schemas.microsoft.com/office/drawing/2014/main" id="{590818DA-4E50-4BE9-9077-7EAA40FACEE4}"/>
              </a:ext>
            </a:extLst>
          </p:cNvPr>
          <p:cNvSpPr>
            <a:spLocks noGrp="1"/>
          </p:cNvSpPr>
          <p:nvPr>
            <p:ph type="body" sz="quarter" idx="20" hasCustomPrompt="1"/>
          </p:nvPr>
        </p:nvSpPr>
        <p:spPr>
          <a:xfrm>
            <a:off x="10194816" y="3957342"/>
            <a:ext cx="1369914" cy="943119"/>
          </a:xfrm>
          <a:custGeom>
            <a:avLst/>
            <a:gdLst>
              <a:gd name="connsiteX0" fmla="*/ 0 w 1369914"/>
              <a:gd name="connsiteY0" fmla="*/ 0 h 943118"/>
              <a:gd name="connsiteX1" fmla="*/ 1369914 w 1369914"/>
              <a:gd name="connsiteY1" fmla="*/ 0 h 943118"/>
              <a:gd name="connsiteX2" fmla="*/ 1352797 w 1369914"/>
              <a:gd name="connsiteY2" fmla="*/ 46767 h 943118"/>
              <a:gd name="connsiteX3" fmla="*/ 517 w 1369914"/>
              <a:gd name="connsiteY3" fmla="*/ 943118 h 943118"/>
              <a:gd name="connsiteX4" fmla="*/ 0 w 1369914"/>
              <a:gd name="connsiteY4" fmla="*/ 943099 h 943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914" h="943118">
                <a:moveTo>
                  <a:pt x="0" y="0"/>
                </a:moveTo>
                <a:lnTo>
                  <a:pt x="1369914" y="0"/>
                </a:lnTo>
                <a:lnTo>
                  <a:pt x="1352797" y="46767"/>
                </a:lnTo>
                <a:cubicBezTo>
                  <a:pt x="1130001" y="573515"/>
                  <a:pt x="608422" y="943118"/>
                  <a:pt x="517" y="943118"/>
                </a:cubicBezTo>
                <a:lnTo>
                  <a:pt x="0" y="943099"/>
                </a:lnTo>
                <a:close/>
              </a:path>
            </a:pathLst>
          </a:custGeom>
          <a:solidFill>
            <a:schemeClr val="accent2"/>
          </a:solidFill>
        </p:spPr>
        <p:txBody>
          <a:bodyPr wrap="square" lIns="45720" tIns="45720">
            <a:noAutofit/>
          </a:bodyPr>
          <a:lstStyle>
            <a:lvl1pPr marL="0" indent="0">
              <a:lnSpc>
                <a:spcPct val="100000"/>
              </a:lnSpc>
              <a:spcAft>
                <a:spcPts val="0"/>
              </a:spcAft>
              <a:buNone/>
              <a:defRPr sz="1400">
                <a:solidFill>
                  <a:schemeClr val="bg1"/>
                </a:solidFill>
              </a:defRPr>
            </a:lvl1pPr>
            <a:lvl2pPr marL="0" indent="0">
              <a:lnSpc>
                <a:spcPct val="100000"/>
              </a:lnSpc>
              <a:spcAft>
                <a:spcPts val="0"/>
              </a:spcAft>
              <a:buNone/>
              <a:defRPr sz="1400">
                <a:solidFill>
                  <a:schemeClr val="bg1"/>
                </a:solidFill>
              </a:defRPr>
            </a:lvl2pPr>
            <a:lvl3pPr marL="0" indent="0">
              <a:lnSpc>
                <a:spcPct val="100000"/>
              </a:lnSpc>
              <a:spcAft>
                <a:spcPts val="0"/>
              </a:spcAft>
              <a:buNone/>
              <a:defRPr sz="1400">
                <a:solidFill>
                  <a:schemeClr val="bg1"/>
                </a:solidFill>
              </a:defRPr>
            </a:lvl3pPr>
            <a:lvl4pPr marL="0" indent="0">
              <a:lnSpc>
                <a:spcPct val="100000"/>
              </a:lnSpc>
              <a:spcAft>
                <a:spcPts val="0"/>
              </a:spcAft>
              <a:buNone/>
              <a:defRPr sz="1400">
                <a:solidFill>
                  <a:schemeClr val="bg1"/>
                </a:solidFill>
              </a:defRPr>
            </a:lvl4pPr>
            <a:lvl5pPr marL="0" indent="0">
              <a:lnSpc>
                <a:spcPct val="100000"/>
              </a:lnSpc>
              <a:spcAft>
                <a:spcPts val="0"/>
              </a:spcAft>
              <a:buFont typeface="Arial" panose="020B0604020202020204" pitchFamily="34" charset="0"/>
              <a:buNone/>
              <a:defRPr sz="1400">
                <a:solidFill>
                  <a:schemeClr val="bg1"/>
                </a:solidFill>
              </a:defRPr>
            </a:lvl5pPr>
            <a:lvl6pPr marL="0" indent="0">
              <a:lnSpc>
                <a:spcPct val="100000"/>
              </a:lnSpc>
              <a:spcAft>
                <a:spcPts val="0"/>
              </a:spcAft>
              <a:buNone/>
              <a:defRPr sz="1400">
                <a:solidFill>
                  <a:schemeClr val="bg1"/>
                </a:solidFill>
              </a:defRPr>
            </a:lvl6pPr>
            <a:lvl7pPr marL="0" indent="0">
              <a:lnSpc>
                <a:spcPct val="100000"/>
              </a:lnSpc>
              <a:spcAft>
                <a:spcPts val="0"/>
              </a:spcAft>
              <a:buNone/>
              <a:defRPr sz="1400">
                <a:solidFill>
                  <a:schemeClr val="bg1"/>
                </a:solidFill>
              </a:defRPr>
            </a:lvl7pPr>
            <a:lvl8pPr marL="0" indent="0">
              <a:lnSpc>
                <a:spcPct val="100000"/>
              </a:lnSpc>
              <a:spcAft>
                <a:spcPts val="0"/>
              </a:spcAft>
              <a:buFont typeface="Arial" panose="020B0604020202020204" pitchFamily="34" charset="0"/>
              <a:buNone/>
              <a:defRPr sz="1400">
                <a:solidFill>
                  <a:schemeClr val="bg1"/>
                </a:solidFill>
              </a:defRPr>
            </a:lvl8pPr>
            <a:lvl9pPr marL="0" indent="0">
              <a:lnSpc>
                <a:spcPct val="100000"/>
              </a:lnSpc>
              <a:spcAft>
                <a:spcPts val="0"/>
              </a:spcAft>
              <a:buFont typeface="Arial" panose="020B0604020202020204" pitchFamily="34" charset="0"/>
              <a:buNone/>
              <a:defRPr sz="1400">
                <a:solidFill>
                  <a:schemeClr val="bg1"/>
                </a:solidFill>
              </a:defRPr>
            </a:lvl9pPr>
          </a:lstStyle>
          <a:p>
            <a:pPr lvl="0"/>
            <a:r>
              <a:rPr lang="en-US"/>
              <a:t>Full name</a:t>
            </a:r>
          </a:p>
        </p:txBody>
      </p:sp>
    </p:spTree>
    <p:extLst>
      <p:ext uri="{BB962C8B-B14F-4D97-AF65-F5344CB8AC3E}">
        <p14:creationId xmlns:p14="http://schemas.microsoft.com/office/powerpoint/2010/main" val="3319520922"/>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3"/>
          <p:cNvSpPr>
            <a:spLocks noGrp="1"/>
          </p:cNvSpPr>
          <p:nvPr>
            <p:ph type="dt" sz="half" idx="2"/>
          </p:nvPr>
        </p:nvSpPr>
        <p:spPr>
          <a:xfrm>
            <a:off x="526915" y="6494404"/>
            <a:ext cx="2676884" cy="135001"/>
          </a:xfrm>
          <a:prstGeom prst="rect">
            <a:avLst/>
          </a:prstGeom>
        </p:spPr>
        <p:txBody>
          <a:bodyPr vert="horz" lIns="0" tIns="0" rIns="0" bIns="0" rtlCol="0" anchor="t" anchorCtr="0"/>
          <a:lstStyle>
            <a:lvl1pPr algn="l">
              <a:defRPr sz="933">
                <a:solidFill>
                  <a:schemeClr val="tx1"/>
                </a:solidFill>
              </a:defRPr>
            </a:lvl1pPr>
          </a:lstStyle>
          <a:p>
            <a:pPr defTabSz="1218562"/>
            <a:endParaRPr lang="en-GB" dirty="0">
              <a:solidFill>
                <a:prstClr val="black"/>
              </a:solidFill>
            </a:endParaRPr>
          </a:p>
        </p:txBody>
      </p:sp>
      <p:sp>
        <p:nvSpPr>
          <p:cNvPr id="4" name="Footer Placeholder 4"/>
          <p:cNvSpPr>
            <a:spLocks noGrp="1"/>
          </p:cNvSpPr>
          <p:nvPr>
            <p:ph type="ftr" sz="quarter" idx="3"/>
          </p:nvPr>
        </p:nvSpPr>
        <p:spPr>
          <a:xfrm>
            <a:off x="3349813" y="6498169"/>
            <a:ext cx="5487085" cy="130161"/>
          </a:xfrm>
          <a:prstGeom prst="rect">
            <a:avLst/>
          </a:prstGeom>
        </p:spPr>
        <p:txBody>
          <a:bodyPr vert="horz" lIns="0" tIns="0" rIns="0" bIns="0" rtlCol="0" anchor="t"/>
          <a:lstStyle>
            <a:lvl1pPr algn="l">
              <a:defRPr sz="933">
                <a:solidFill>
                  <a:schemeClr val="tx1"/>
                </a:solidFill>
              </a:defRPr>
            </a:lvl1pPr>
          </a:lstStyle>
          <a:p>
            <a:pPr defTabSz="1218562"/>
            <a:endParaRPr lang="en-GB" dirty="0">
              <a:solidFill>
                <a:prstClr val="black"/>
              </a:solidFill>
            </a:endParaRPr>
          </a:p>
        </p:txBody>
      </p:sp>
      <p:sp>
        <p:nvSpPr>
          <p:cNvPr id="5" name="Slide Number Placeholder 5"/>
          <p:cNvSpPr>
            <a:spLocks noGrp="1"/>
          </p:cNvSpPr>
          <p:nvPr>
            <p:ph type="sldNum" sz="quarter" idx="4"/>
          </p:nvPr>
        </p:nvSpPr>
        <p:spPr>
          <a:xfrm>
            <a:off x="8982913" y="6498170"/>
            <a:ext cx="2679002" cy="135785"/>
          </a:xfrm>
          <a:prstGeom prst="rect">
            <a:avLst/>
          </a:prstGeom>
        </p:spPr>
        <p:txBody>
          <a:bodyPr vert="horz" lIns="0" tIns="0" rIns="0" bIns="0" rtlCol="0" anchor="t" anchorCtr="0"/>
          <a:lstStyle>
            <a:lvl1pPr algn="r">
              <a:defRPr sz="933">
                <a:solidFill>
                  <a:schemeClr val="tx1"/>
                </a:solidFill>
              </a:defRPr>
            </a:lvl1pPr>
          </a:lstStyle>
          <a:p>
            <a:pPr defTabSz="1218562"/>
            <a:fld id="{2490C926-4C7A-4456-B603-8FB00524CD8E}" type="slidenum">
              <a:rPr lang="en-GB" smtClean="0">
                <a:solidFill>
                  <a:prstClr val="black"/>
                </a:solidFill>
              </a:rPr>
              <a:pPr defTabSz="1218562"/>
              <a:t>‹#›</a:t>
            </a:fld>
            <a:endParaRPr lang="en-GB" dirty="0">
              <a:solidFill>
                <a:prstClr val="black"/>
              </a:solidFill>
            </a:endParaRPr>
          </a:p>
        </p:txBody>
      </p:sp>
    </p:spTree>
    <p:extLst>
      <p:ext uri="{BB962C8B-B14F-4D97-AF65-F5344CB8AC3E}">
        <p14:creationId xmlns:p14="http://schemas.microsoft.com/office/powerpoint/2010/main" val="10942882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AA61F-23A3-45FC-8698-A783115A6B1E}"/>
              </a:ext>
            </a:extLst>
          </p:cNvPr>
          <p:cNvSpPr>
            <a:spLocks noGrp="1"/>
          </p:cNvSpPr>
          <p:nvPr>
            <p:ph type="title"/>
          </p:nvPr>
        </p:nvSpPr>
        <p:spPr>
          <a:xfrm>
            <a:off x="526915" y="366117"/>
            <a:ext cx="11134998" cy="321803"/>
          </a:xfrm>
        </p:spPr>
        <p:txBody>
          <a:bodyPr/>
          <a:lstStyle>
            <a:lvl1pPr>
              <a:defRPr sz="3198">
                <a:latin typeface="Segoe UI Light" panose="020B0502040204020203"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6DA72E4-6E4E-481F-8F22-310BB87CB3D2}"/>
              </a:ext>
            </a:extLst>
          </p:cNvPr>
          <p:cNvSpPr>
            <a:spLocks noGrp="1"/>
          </p:cNvSpPr>
          <p:nvPr>
            <p:ph idx="1"/>
          </p:nvPr>
        </p:nvSpPr>
        <p:spPr>
          <a:xfrm>
            <a:off x="526915" y="1249680"/>
            <a:ext cx="7968044" cy="5060104"/>
          </a:xfrm>
        </p:spPr>
        <p:txBody>
          <a:bodyPr/>
          <a:lstStyle>
            <a:lvl1pPr marL="380810" indent="-380810">
              <a:buClrTx/>
              <a:buFont typeface="Arial" panose="020B0604020202020204" pitchFamily="34" charset="0"/>
              <a:buChar char="•"/>
              <a:defRPr>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380810" indent="-380810">
              <a:buClrTx/>
              <a:buFont typeface="Arial" panose="020B0604020202020204" pitchFamily="34" charset="0"/>
              <a:buChar char="•"/>
              <a:defRPr>
                <a:latin typeface="Segoe UI" panose="020B0502040204020203" pitchFamily="34" charset="0"/>
                <a:ea typeface="Segoe UI" panose="020B0502040204020203" pitchFamily="34" charset="0"/>
                <a:cs typeface="Segoe UI" panose="020B0502040204020203" pitchFamily="34" charset="0"/>
              </a:defRPr>
            </a:lvl2pPr>
            <a:lvl3pPr marL="0" indent="0">
              <a:buClrTx/>
              <a:buFont typeface="Arial" panose="020B0604020202020204" pitchFamily="34" charset="0"/>
              <a:buNone/>
              <a:defRPr>
                <a:latin typeface="Segoe UI" panose="020B0502040204020203" pitchFamily="34" charset="0"/>
                <a:ea typeface="Segoe UI" panose="020B0502040204020203" pitchFamily="34" charset="0"/>
                <a:cs typeface="Segoe UI" panose="020B0502040204020203" pitchFamily="34" charset="0"/>
              </a:defRPr>
            </a:lvl3pPr>
            <a:lvl4pPr marL="484475" indent="-222139">
              <a:buClrTx/>
              <a:buFont typeface="Arial" panose="020B0604020202020204" pitchFamily="34" charset="0"/>
              <a:buChar char="•"/>
              <a:defRPr>
                <a:latin typeface="Segoe UI" panose="020B0502040204020203" pitchFamily="34" charset="0"/>
                <a:ea typeface="Segoe UI" panose="020B0502040204020203" pitchFamily="34" charset="0"/>
                <a:cs typeface="Segoe UI" panose="020B0502040204020203" pitchFamily="34" charset="0"/>
              </a:defRPr>
            </a:lvl4pPr>
            <a:lvl5pPr marL="719307" indent="-222139">
              <a:buClrTx/>
              <a:buFont typeface="Arial" panose="020B0604020202020204" pitchFamily="34" charset="0"/>
              <a:buChar char="•"/>
              <a:defRPr>
                <a:latin typeface="Segoe UI" panose="020B0502040204020203" pitchFamily="34" charset="0"/>
                <a:ea typeface="Segoe UI" panose="020B0502040204020203" pitchFamily="34" charset="0"/>
                <a:cs typeface="Segoe UI" panose="020B0502040204020203" pitchFamily="34" charset="0"/>
              </a:defRPr>
            </a:lvl5pPr>
          </a:lstStyle>
          <a:p>
            <a:pPr lvl="0"/>
            <a:r>
              <a:rPr lang="en-US"/>
              <a:t>Edit Master text styles</a:t>
            </a:r>
          </a:p>
          <a:p>
            <a:pPr lvl="2"/>
            <a:endParaRPr lang="en-US"/>
          </a:p>
        </p:txBody>
      </p:sp>
      <p:sp>
        <p:nvSpPr>
          <p:cNvPr id="5" name="Text Placeholder 4">
            <a:extLst>
              <a:ext uri="{FF2B5EF4-FFF2-40B4-BE49-F238E27FC236}">
                <a16:creationId xmlns:a16="http://schemas.microsoft.com/office/drawing/2014/main" id="{41915CF8-8469-4020-B594-45F5287FA096}"/>
              </a:ext>
            </a:extLst>
          </p:cNvPr>
          <p:cNvSpPr>
            <a:spLocks noGrp="1"/>
          </p:cNvSpPr>
          <p:nvPr>
            <p:ph type="body" sz="quarter" idx="14" hasCustomPrompt="1"/>
          </p:nvPr>
        </p:nvSpPr>
        <p:spPr>
          <a:xfrm>
            <a:off x="526915" y="754804"/>
            <a:ext cx="11135000" cy="306917"/>
          </a:xfrm>
        </p:spPr>
        <p:txBody>
          <a:bodyPr>
            <a:noAutofit/>
          </a:bodyPr>
          <a:lstStyle>
            <a:lvl1pPr marL="0" indent="0">
              <a:lnSpc>
                <a:spcPct val="100000"/>
              </a:lnSpc>
              <a:spcBef>
                <a:spcPts val="0"/>
              </a:spcBef>
              <a:buFont typeface="Arial" panose="020B0604020202020204" pitchFamily="34" charset="0"/>
              <a:buNone/>
              <a:defRPr sz="2133">
                <a:solidFill>
                  <a:schemeClr val="accent3"/>
                </a:solidFill>
                <a:latin typeface="Segoe UI Light" panose="020B0502040204020203" pitchFamily="34" charset="0"/>
              </a:defRPr>
            </a:lvl1pPr>
            <a:lvl2pPr marL="0" indent="0">
              <a:lnSpc>
                <a:spcPct val="100000"/>
              </a:lnSpc>
              <a:spcBef>
                <a:spcPts val="0"/>
              </a:spcBef>
              <a:buFont typeface="Arial" panose="020B0604020202020204" pitchFamily="34" charset="0"/>
              <a:buNone/>
              <a:defRPr sz="2133">
                <a:solidFill>
                  <a:schemeClr val="accent1"/>
                </a:solidFill>
              </a:defRPr>
            </a:lvl2pPr>
            <a:lvl3pPr marL="0" indent="0">
              <a:lnSpc>
                <a:spcPct val="100000"/>
              </a:lnSpc>
              <a:spcBef>
                <a:spcPts val="0"/>
              </a:spcBef>
              <a:buFont typeface="Arial" panose="020B0604020202020204" pitchFamily="34" charset="0"/>
              <a:buNone/>
              <a:defRPr sz="2133">
                <a:solidFill>
                  <a:schemeClr val="accent1"/>
                </a:solidFill>
              </a:defRPr>
            </a:lvl3pPr>
            <a:lvl4pPr marL="0" indent="0">
              <a:lnSpc>
                <a:spcPct val="100000"/>
              </a:lnSpc>
              <a:spcBef>
                <a:spcPts val="0"/>
              </a:spcBef>
              <a:buFont typeface="Arial" panose="020B0604020202020204" pitchFamily="34" charset="0"/>
              <a:buNone/>
              <a:defRPr sz="2133">
                <a:solidFill>
                  <a:schemeClr val="accent1"/>
                </a:solidFill>
              </a:defRPr>
            </a:lvl4pPr>
            <a:lvl5pPr marL="0" indent="0">
              <a:lnSpc>
                <a:spcPct val="100000"/>
              </a:lnSpc>
              <a:spcBef>
                <a:spcPts val="0"/>
              </a:spcBef>
              <a:buFont typeface="Arial" panose="020B0604020202020204" pitchFamily="34" charset="0"/>
              <a:buNone/>
              <a:defRPr sz="2133">
                <a:solidFill>
                  <a:schemeClr val="accent1"/>
                </a:solidFill>
              </a:defRPr>
            </a:lvl5pPr>
          </a:lstStyle>
          <a:p>
            <a:pPr lvl="0"/>
            <a:r>
              <a:rPr lang="en-US"/>
              <a:t>Click to edit subtitle style – 1 line only</a:t>
            </a:r>
          </a:p>
        </p:txBody>
      </p:sp>
      <p:cxnSp>
        <p:nvCxnSpPr>
          <p:cNvPr id="11" name="Straight Connector 10">
            <a:extLst>
              <a:ext uri="{FF2B5EF4-FFF2-40B4-BE49-F238E27FC236}">
                <a16:creationId xmlns:a16="http://schemas.microsoft.com/office/drawing/2014/main" id="{B7D6DE81-FF29-4D7B-B224-75183E8E1079}"/>
              </a:ext>
            </a:extLst>
          </p:cNvPr>
          <p:cNvCxnSpPr>
            <a:cxnSpLocks/>
          </p:cNvCxnSpPr>
          <p:nvPr userDrawn="1"/>
        </p:nvCxnSpPr>
        <p:spPr>
          <a:xfrm flipH="1">
            <a:off x="500982" y="6528405"/>
            <a:ext cx="1030536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2411660"/>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5031B-181D-4AF9-8F4A-2877B5EDEC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46707C-D20F-47D2-87B9-36B6788F86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263743-AFF6-40D6-99A7-503576260FC8}"/>
              </a:ext>
            </a:extLst>
          </p:cNvPr>
          <p:cNvSpPr>
            <a:spLocks noGrp="1"/>
          </p:cNvSpPr>
          <p:nvPr>
            <p:ph type="dt" sz="half" idx="10"/>
          </p:nvPr>
        </p:nvSpPr>
        <p:spPr/>
        <p:txBody>
          <a:bodyPr/>
          <a:lstStyle/>
          <a:p>
            <a:endParaRPr lang="en-GB" dirty="0"/>
          </a:p>
        </p:txBody>
      </p:sp>
      <p:sp>
        <p:nvSpPr>
          <p:cNvPr id="5" name="Footer Placeholder 4">
            <a:extLst>
              <a:ext uri="{FF2B5EF4-FFF2-40B4-BE49-F238E27FC236}">
                <a16:creationId xmlns:a16="http://schemas.microsoft.com/office/drawing/2014/main" id="{8C009B26-20B3-423B-A72C-916DFFBBAC99}"/>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6109F76-A1EA-4566-ABF4-C37E979F2073}"/>
              </a:ext>
            </a:extLst>
          </p:cNvPr>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38749270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4E06CD7D-1E83-40B8-AB93-138141549B5D}"/>
              </a:ext>
            </a:extLst>
          </p:cNvPr>
          <p:cNvSpPr>
            <a:spLocks noGrp="1"/>
          </p:cNvSpPr>
          <p:nvPr>
            <p:ph type="sldNum" sz="quarter" idx="12"/>
          </p:nvPr>
        </p:nvSpPr>
        <p:spPr/>
        <p:txBody>
          <a:bodyPr/>
          <a:lstStyle/>
          <a:p>
            <a:pPr defTabSz="1218866"/>
            <a:fld id="{2490C926-4C7A-4456-B603-8FB00524CD8E}" type="slidenum">
              <a:rPr lang="en-GB">
                <a:solidFill>
                  <a:prstClr val="black"/>
                </a:solidFill>
              </a:rPr>
              <a:pPr defTabSz="1218866"/>
              <a:t>‹#›</a:t>
            </a:fld>
            <a:endParaRPr lang="en-GB" dirty="0">
              <a:solidFill>
                <a:prstClr val="black"/>
              </a:solidFill>
            </a:endParaRPr>
          </a:p>
        </p:txBody>
      </p:sp>
      <p:sp>
        <p:nvSpPr>
          <p:cNvPr id="3" name="Footer">
            <a:extLst>
              <a:ext uri="{FF2B5EF4-FFF2-40B4-BE49-F238E27FC236}">
                <a16:creationId xmlns:a16="http://schemas.microsoft.com/office/drawing/2014/main" id="{9E1DDBB4-72D0-48C0-994E-9FEB6058B32D}"/>
              </a:ext>
            </a:extLst>
          </p:cNvPr>
          <p:cNvSpPr>
            <a:spLocks noGrp="1"/>
          </p:cNvSpPr>
          <p:nvPr>
            <p:ph type="ftr" sz="quarter" idx="13"/>
          </p:nvPr>
        </p:nvSpPr>
        <p:spPr/>
        <p:txBody>
          <a:bodyPr/>
          <a:lstStyle/>
          <a:p>
            <a:endParaRPr lang="en-US" dirty="0"/>
          </a:p>
        </p:txBody>
      </p:sp>
      <p:sp>
        <p:nvSpPr>
          <p:cNvPr id="2" name="Title">
            <a:extLst>
              <a:ext uri="{FF2B5EF4-FFF2-40B4-BE49-F238E27FC236}">
                <a16:creationId xmlns:a16="http://schemas.microsoft.com/office/drawing/2014/main" id="{664BF12C-5C7A-4DB0-B628-D1033456124A}"/>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7" name="Subtitle">
            <a:extLst>
              <a:ext uri="{FF2B5EF4-FFF2-40B4-BE49-F238E27FC236}">
                <a16:creationId xmlns:a16="http://schemas.microsoft.com/office/drawing/2014/main" id="{74D77F02-0528-4244-B20B-AB483B4AA980}"/>
              </a:ext>
            </a:extLst>
          </p:cNvPr>
          <p:cNvSpPr>
            <a:spLocks noGrp="1"/>
          </p:cNvSpPr>
          <p:nvPr>
            <p:ph type="subTitle" idx="14" hasCustomPrompt="1"/>
          </p:nvPr>
        </p:nvSpPr>
        <p:spPr>
          <a:xfrm>
            <a:off x="526912" y="1073338"/>
            <a:ext cx="11134998" cy="290855"/>
          </a:xfrm>
          <a:prstGeom prst="rect">
            <a:avLst/>
          </a:prstGeom>
        </p:spPr>
        <p:txBody>
          <a:bodyPr lIns="0">
            <a:noAutofit/>
          </a:bodyPr>
          <a:lstStyle>
            <a:lvl1pPr marL="0" indent="0" algn="l">
              <a:lnSpc>
                <a:spcPct val="100000"/>
              </a:lnSpc>
              <a:spcBef>
                <a:spcPts val="0"/>
              </a:spcBef>
              <a:spcAft>
                <a:spcPts val="0"/>
              </a:spcAft>
              <a:buNone/>
              <a:defRPr sz="2200" b="0">
                <a:solidFill>
                  <a:schemeClr val="tx2"/>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add subtitle – 1 line only</a:t>
            </a:r>
            <a:endParaRPr lang="en-GB"/>
          </a:p>
        </p:txBody>
      </p:sp>
    </p:spTree>
    <p:extLst>
      <p:ext uri="{BB962C8B-B14F-4D97-AF65-F5344CB8AC3E}">
        <p14:creationId xmlns:p14="http://schemas.microsoft.com/office/powerpoint/2010/main" val="65730268"/>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E20370A-2695-4947-951E-686D2866F8C4}"/>
              </a:ext>
            </a:extLst>
          </p:cNvPr>
          <p:cNvSpPr/>
          <p:nvPr userDrawn="1"/>
        </p:nvSpPr>
        <p:spPr>
          <a:xfrm>
            <a:off x="7412967" y="1285776"/>
            <a:ext cx="4775859" cy="5572225"/>
          </a:xfrm>
          <a:custGeom>
            <a:avLst/>
            <a:gdLst>
              <a:gd name="connsiteX0" fmla="*/ 944793 w 944973"/>
              <a:gd name="connsiteY0" fmla="*/ 0 h 1102259"/>
              <a:gd name="connsiteX1" fmla="*/ 944793 w 944973"/>
              <a:gd name="connsiteY1" fmla="*/ 180 h 1102259"/>
              <a:gd name="connsiteX2" fmla="*/ 944973 w 944973"/>
              <a:gd name="connsiteY2" fmla="*/ 1 h 1102259"/>
              <a:gd name="connsiteX3" fmla="*/ 944973 w 944973"/>
              <a:gd name="connsiteY3" fmla="*/ 910373 h 1102259"/>
              <a:gd name="connsiteX4" fmla="*/ 944793 w 944973"/>
              <a:gd name="connsiteY4" fmla="*/ 910373 h 1102259"/>
              <a:gd name="connsiteX5" fmla="*/ 944793 w 944973"/>
              <a:gd name="connsiteY5" fmla="*/ 1102259 h 1102259"/>
              <a:gd name="connsiteX6" fmla="*/ 0 w 944973"/>
              <a:gd name="connsiteY6" fmla="*/ 1102259 h 1102259"/>
              <a:gd name="connsiteX7" fmla="*/ 0 w 944973"/>
              <a:gd name="connsiteY7" fmla="*/ 168656 h 1102259"/>
              <a:gd name="connsiteX8" fmla="*/ 385742 w 944973"/>
              <a:gd name="connsiteY8" fmla="*/ 554397 h 1102259"/>
              <a:gd name="connsiteX9" fmla="*/ 924040 w 944973"/>
              <a:gd name="connsiteY9" fmla="*/ 20754 h 1102259"/>
              <a:gd name="connsiteX0" fmla="*/ 944793 w 944973"/>
              <a:gd name="connsiteY0" fmla="*/ 0 h 1102259"/>
              <a:gd name="connsiteX1" fmla="*/ 944793 w 944973"/>
              <a:gd name="connsiteY1" fmla="*/ 180 h 1102259"/>
              <a:gd name="connsiteX2" fmla="*/ 944973 w 944973"/>
              <a:gd name="connsiteY2" fmla="*/ 1 h 1102259"/>
              <a:gd name="connsiteX3" fmla="*/ 944973 w 944973"/>
              <a:gd name="connsiteY3" fmla="*/ 910373 h 1102259"/>
              <a:gd name="connsiteX4" fmla="*/ 944793 w 944973"/>
              <a:gd name="connsiteY4" fmla="*/ 1102259 h 1102259"/>
              <a:gd name="connsiteX5" fmla="*/ 0 w 944973"/>
              <a:gd name="connsiteY5" fmla="*/ 1102259 h 1102259"/>
              <a:gd name="connsiteX6" fmla="*/ 0 w 944973"/>
              <a:gd name="connsiteY6" fmla="*/ 168656 h 1102259"/>
              <a:gd name="connsiteX7" fmla="*/ 385742 w 944973"/>
              <a:gd name="connsiteY7" fmla="*/ 554397 h 1102259"/>
              <a:gd name="connsiteX8" fmla="*/ 924040 w 944973"/>
              <a:gd name="connsiteY8" fmla="*/ 20754 h 1102259"/>
              <a:gd name="connsiteX9" fmla="*/ 944793 w 944973"/>
              <a:gd name="connsiteY9" fmla="*/ 0 h 1102259"/>
              <a:gd name="connsiteX0" fmla="*/ 944793 w 944973"/>
              <a:gd name="connsiteY0" fmla="*/ 0 h 1102259"/>
              <a:gd name="connsiteX1" fmla="*/ 944793 w 944973"/>
              <a:gd name="connsiteY1" fmla="*/ 180 h 1102259"/>
              <a:gd name="connsiteX2" fmla="*/ 944973 w 944973"/>
              <a:gd name="connsiteY2" fmla="*/ 1 h 1102259"/>
              <a:gd name="connsiteX3" fmla="*/ 944973 w 944973"/>
              <a:gd name="connsiteY3" fmla="*/ 910373 h 1102259"/>
              <a:gd name="connsiteX4" fmla="*/ 944793 w 944973"/>
              <a:gd name="connsiteY4" fmla="*/ 1102259 h 1102259"/>
              <a:gd name="connsiteX5" fmla="*/ 0 w 944973"/>
              <a:gd name="connsiteY5" fmla="*/ 1102259 h 1102259"/>
              <a:gd name="connsiteX6" fmla="*/ 0 w 944973"/>
              <a:gd name="connsiteY6" fmla="*/ 168656 h 1102259"/>
              <a:gd name="connsiteX7" fmla="*/ 385742 w 944973"/>
              <a:gd name="connsiteY7" fmla="*/ 554397 h 1102259"/>
              <a:gd name="connsiteX8" fmla="*/ 944793 w 944973"/>
              <a:gd name="connsiteY8" fmla="*/ 0 h 1102259"/>
              <a:gd name="connsiteX0" fmla="*/ 944793 w 944973"/>
              <a:gd name="connsiteY0" fmla="*/ 0 h 1102259"/>
              <a:gd name="connsiteX1" fmla="*/ 944793 w 944973"/>
              <a:gd name="connsiteY1" fmla="*/ 180 h 1102259"/>
              <a:gd name="connsiteX2" fmla="*/ 944973 w 944973"/>
              <a:gd name="connsiteY2" fmla="*/ 1 h 1102259"/>
              <a:gd name="connsiteX3" fmla="*/ 944793 w 944973"/>
              <a:gd name="connsiteY3" fmla="*/ 1102259 h 1102259"/>
              <a:gd name="connsiteX4" fmla="*/ 0 w 944973"/>
              <a:gd name="connsiteY4" fmla="*/ 1102259 h 1102259"/>
              <a:gd name="connsiteX5" fmla="*/ 0 w 944973"/>
              <a:gd name="connsiteY5" fmla="*/ 168656 h 1102259"/>
              <a:gd name="connsiteX6" fmla="*/ 385742 w 944973"/>
              <a:gd name="connsiteY6" fmla="*/ 554397 h 1102259"/>
              <a:gd name="connsiteX7" fmla="*/ 944793 w 944973"/>
              <a:gd name="connsiteY7" fmla="*/ 0 h 110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973" h="1102259">
                <a:moveTo>
                  <a:pt x="944793" y="0"/>
                </a:moveTo>
                <a:lnTo>
                  <a:pt x="944793" y="180"/>
                </a:lnTo>
                <a:lnTo>
                  <a:pt x="944973" y="1"/>
                </a:lnTo>
                <a:lnTo>
                  <a:pt x="944793" y="1102259"/>
                </a:lnTo>
                <a:lnTo>
                  <a:pt x="0" y="1102259"/>
                </a:lnTo>
                <a:lnTo>
                  <a:pt x="0" y="168656"/>
                </a:lnTo>
                <a:lnTo>
                  <a:pt x="385742" y="554397"/>
                </a:lnTo>
                <a:lnTo>
                  <a:pt x="944793" y="0"/>
                </a:lnTo>
                <a:close/>
              </a:path>
            </a:pathLst>
          </a:custGeom>
          <a:solidFill>
            <a:schemeClr val="accent2"/>
          </a:solidFill>
        </p:spPr>
        <p:txBody>
          <a:bodyPr wrap="square" lIns="0" tIns="0" rIns="0" bIns="0" rtlCol="0">
            <a:noAutofit/>
          </a:bodyPr>
          <a:lstStyle/>
          <a:p>
            <a:endParaRPr sz="2399" dirty="0"/>
          </a:p>
        </p:txBody>
      </p:sp>
      <p:sp>
        <p:nvSpPr>
          <p:cNvPr id="12" name="Title 6">
            <a:extLst>
              <a:ext uri="{FF2B5EF4-FFF2-40B4-BE49-F238E27FC236}">
                <a16:creationId xmlns:a16="http://schemas.microsoft.com/office/drawing/2014/main" id="{C524BF0F-ED90-4121-8232-779C54D8F4B0}"/>
              </a:ext>
            </a:extLst>
          </p:cNvPr>
          <p:cNvSpPr>
            <a:spLocks noGrp="1"/>
          </p:cNvSpPr>
          <p:nvPr>
            <p:ph type="title" hasCustomPrompt="1"/>
          </p:nvPr>
        </p:nvSpPr>
        <p:spPr>
          <a:xfrm>
            <a:off x="526917" y="1541226"/>
            <a:ext cx="6773681" cy="1585389"/>
          </a:xfrm>
          <a:prstGeom prst="rect">
            <a:avLst/>
          </a:prstGeom>
        </p:spPr>
        <p:txBody>
          <a:bodyPr wrap="square" lIns="0" anchor="b">
            <a:noAutofit/>
          </a:bodyPr>
          <a:lstStyle>
            <a:lvl1pPr>
              <a:lnSpc>
                <a:spcPct val="90000"/>
              </a:lnSpc>
              <a:spcBef>
                <a:spcPts val="0"/>
              </a:spcBef>
              <a:spcAft>
                <a:spcPts val="0"/>
              </a:spcAft>
              <a:defRPr sz="5332"/>
            </a:lvl1pPr>
          </a:lstStyle>
          <a:p>
            <a:r>
              <a:rPr lang="en-US"/>
              <a:t>Click to edit </a:t>
            </a:r>
            <a:br>
              <a:rPr lang="en-US"/>
            </a:br>
            <a:r>
              <a:rPr lang="en-US"/>
              <a:t>Master title</a:t>
            </a:r>
            <a:endParaRPr lang="en-GB"/>
          </a:p>
        </p:txBody>
      </p:sp>
      <p:sp>
        <p:nvSpPr>
          <p:cNvPr id="10" name="Text Placeholder 12">
            <a:extLst>
              <a:ext uri="{FF2B5EF4-FFF2-40B4-BE49-F238E27FC236}">
                <a16:creationId xmlns:a16="http://schemas.microsoft.com/office/drawing/2014/main" id="{F5A10E14-7E9B-4DDF-8B52-2013133EA021}"/>
              </a:ext>
            </a:extLst>
          </p:cNvPr>
          <p:cNvSpPr>
            <a:spLocks noGrp="1"/>
          </p:cNvSpPr>
          <p:nvPr>
            <p:ph type="body" sz="quarter" idx="10" hasCustomPrompt="1"/>
          </p:nvPr>
        </p:nvSpPr>
        <p:spPr>
          <a:xfrm>
            <a:off x="526915" y="4292601"/>
            <a:ext cx="5493436" cy="700616"/>
          </a:xfrm>
          <a:prstGeom prst="rect">
            <a:avLst/>
          </a:prstGeom>
        </p:spPr>
        <p:txBody>
          <a:bodyPr lIns="0">
            <a:noAutofit/>
          </a:bodyPr>
          <a:lstStyle>
            <a:lvl1pPr marL="0" indent="0">
              <a:lnSpc>
                <a:spcPct val="90000"/>
              </a:lnSpc>
              <a:spcBef>
                <a:spcPts val="800"/>
              </a:spcBef>
              <a:spcAft>
                <a:spcPts val="800"/>
              </a:spcAft>
              <a:buNone/>
              <a:defRPr sz="1466" b="0">
                <a:latin typeface="+mn-lt"/>
              </a:defRPr>
            </a:lvl1pPr>
            <a:lvl2pPr marL="0" indent="0">
              <a:lnSpc>
                <a:spcPct val="90000"/>
              </a:lnSpc>
              <a:spcBef>
                <a:spcPts val="1333"/>
              </a:spcBef>
              <a:buNone/>
              <a:defRPr sz="1466" b="0">
                <a:latin typeface="+mn-lt"/>
              </a:defRPr>
            </a:lvl2pPr>
            <a:lvl3pPr marL="0" indent="0">
              <a:lnSpc>
                <a:spcPct val="90000"/>
              </a:lnSpc>
              <a:spcBef>
                <a:spcPts val="1333"/>
              </a:spcBef>
              <a:buNone/>
              <a:defRPr sz="1466" b="0">
                <a:solidFill>
                  <a:schemeClr val="tx2"/>
                </a:solidFill>
                <a:latin typeface="+mn-lt"/>
              </a:defRPr>
            </a:lvl3pPr>
            <a:lvl4pPr marL="0" indent="0">
              <a:lnSpc>
                <a:spcPct val="90000"/>
              </a:lnSpc>
              <a:spcBef>
                <a:spcPts val="1333"/>
              </a:spcBef>
              <a:buNone/>
              <a:defRPr sz="1466" b="0">
                <a:latin typeface="+mn-lt"/>
              </a:defRPr>
            </a:lvl4pPr>
            <a:lvl5pPr marL="0" indent="0">
              <a:lnSpc>
                <a:spcPct val="90000"/>
              </a:lnSpc>
              <a:spcBef>
                <a:spcPts val="1333"/>
              </a:spcBef>
              <a:buNone/>
              <a:defRPr sz="1466" b="0" baseline="0">
                <a:latin typeface="+mn-lt"/>
              </a:defRPr>
            </a:lvl5pPr>
            <a:lvl6pPr marL="0" indent="0">
              <a:lnSpc>
                <a:spcPct val="90000"/>
              </a:lnSpc>
              <a:spcBef>
                <a:spcPts val="1333"/>
              </a:spcBef>
              <a:buNone/>
              <a:defRPr sz="1466"/>
            </a:lvl6pPr>
            <a:lvl7pPr marL="0" indent="0">
              <a:lnSpc>
                <a:spcPct val="90000"/>
              </a:lnSpc>
              <a:spcBef>
                <a:spcPts val="1333"/>
              </a:spcBef>
              <a:buNone/>
              <a:defRPr sz="1466"/>
            </a:lvl7pPr>
            <a:lvl8pPr marL="0" indent="0">
              <a:lnSpc>
                <a:spcPct val="90000"/>
              </a:lnSpc>
              <a:spcBef>
                <a:spcPts val="1333"/>
              </a:spcBef>
              <a:buNone/>
              <a:defRPr sz="1466"/>
            </a:lvl8pPr>
            <a:lvl9pPr marL="0" indent="0">
              <a:lnSpc>
                <a:spcPct val="90000"/>
              </a:lnSpc>
              <a:spcBef>
                <a:spcPts val="1333"/>
              </a:spcBef>
              <a:buNone/>
              <a:defRPr sz="1466"/>
            </a:lvl9pPr>
          </a:lstStyle>
          <a:p>
            <a:pPr lvl="0"/>
            <a:r>
              <a:rPr lang="en-US"/>
              <a:t>Client Name</a:t>
            </a:r>
          </a:p>
          <a:p>
            <a:pPr lvl="1"/>
            <a:r>
              <a:rPr lang="en-US"/>
              <a:t>Ref</a:t>
            </a:r>
          </a:p>
        </p:txBody>
      </p:sp>
      <p:sp>
        <p:nvSpPr>
          <p:cNvPr id="14" name="Picture Placeholder 15">
            <a:extLst>
              <a:ext uri="{FF2B5EF4-FFF2-40B4-BE49-F238E27FC236}">
                <a16:creationId xmlns:a16="http://schemas.microsoft.com/office/drawing/2014/main" id="{69AB8158-F9F0-4153-9D08-A321E687B62A}"/>
              </a:ext>
            </a:extLst>
          </p:cNvPr>
          <p:cNvSpPr>
            <a:spLocks noGrp="1"/>
          </p:cNvSpPr>
          <p:nvPr>
            <p:ph type="pic" sz="quarter" idx="11" hasCustomPrompt="1"/>
          </p:nvPr>
        </p:nvSpPr>
        <p:spPr>
          <a:xfrm>
            <a:off x="526913" y="4993217"/>
            <a:ext cx="1266870" cy="861483"/>
          </a:xfrm>
          <a:prstGeom prst="rect">
            <a:avLst/>
          </a:prstGeom>
        </p:spPr>
        <p:txBody>
          <a:bodyPr anchor="b">
            <a:normAutofit/>
          </a:bodyPr>
          <a:lstStyle>
            <a:lvl1pPr marL="0" indent="0" algn="ctr">
              <a:buNone/>
              <a:defRPr sz="1333" b="0">
                <a:solidFill>
                  <a:schemeClr val="tx2"/>
                </a:solidFill>
              </a:defRPr>
            </a:lvl1pPr>
          </a:lstStyle>
          <a:p>
            <a:r>
              <a:rPr lang="en-GB" sz="1600" dirty="0"/>
              <a:t>Client Logo</a:t>
            </a:r>
            <a:endParaRPr lang="en-GB" dirty="0"/>
          </a:p>
        </p:txBody>
      </p:sp>
      <p:sp>
        <p:nvSpPr>
          <p:cNvPr id="15" name="Picture Placeholder 15">
            <a:extLst>
              <a:ext uri="{FF2B5EF4-FFF2-40B4-BE49-F238E27FC236}">
                <a16:creationId xmlns:a16="http://schemas.microsoft.com/office/drawing/2014/main" id="{F5405FC6-6C36-419D-9D3C-540DCE594350}"/>
              </a:ext>
            </a:extLst>
          </p:cNvPr>
          <p:cNvSpPr>
            <a:spLocks noGrp="1"/>
          </p:cNvSpPr>
          <p:nvPr>
            <p:ph type="pic" sz="quarter" idx="12" hasCustomPrompt="1"/>
          </p:nvPr>
        </p:nvSpPr>
        <p:spPr>
          <a:xfrm>
            <a:off x="1936928" y="4993217"/>
            <a:ext cx="1266871" cy="861483"/>
          </a:xfrm>
          <a:prstGeom prst="rect">
            <a:avLst/>
          </a:prstGeom>
        </p:spPr>
        <p:txBody>
          <a:bodyPr anchor="b">
            <a:normAutofit/>
          </a:bodyPr>
          <a:lstStyle>
            <a:lvl1pPr marL="0" indent="0" algn="ctr">
              <a:buNone/>
              <a:defRPr sz="1333" b="0" baseline="0">
                <a:solidFill>
                  <a:schemeClr val="tx2"/>
                </a:solidFill>
              </a:defRPr>
            </a:lvl1pPr>
          </a:lstStyle>
          <a:p>
            <a:r>
              <a:rPr lang="en-GB" sz="1600" dirty="0"/>
              <a:t>Partner  Logo</a:t>
            </a:r>
            <a:endParaRPr lang="en-GB" dirty="0"/>
          </a:p>
        </p:txBody>
      </p:sp>
      <p:sp>
        <p:nvSpPr>
          <p:cNvPr id="18" name="Text Placeholder 3">
            <a:extLst>
              <a:ext uri="{FF2B5EF4-FFF2-40B4-BE49-F238E27FC236}">
                <a16:creationId xmlns:a16="http://schemas.microsoft.com/office/drawing/2014/main" id="{3E1EF882-0824-4B5E-B703-46EDF1B0ACA2}"/>
              </a:ext>
            </a:extLst>
          </p:cNvPr>
          <p:cNvSpPr>
            <a:spLocks noGrp="1"/>
          </p:cNvSpPr>
          <p:nvPr>
            <p:ph type="body" sz="quarter" idx="13" hasCustomPrompt="1"/>
          </p:nvPr>
        </p:nvSpPr>
        <p:spPr>
          <a:xfrm>
            <a:off x="526915" y="6136985"/>
            <a:ext cx="2670538" cy="198201"/>
          </a:xfrm>
          <a:prstGeom prst="rect">
            <a:avLst/>
          </a:prstGeom>
        </p:spPr>
        <p:txBody>
          <a:bodyPr lIns="0" anchor="b">
            <a:normAutofit/>
          </a:bodyPr>
          <a:lstStyle>
            <a:lvl1pPr marL="0" indent="0">
              <a:buNone/>
              <a:defRPr sz="1066" b="0">
                <a:solidFill>
                  <a:schemeClr val="tx2"/>
                </a:solidFill>
                <a:latin typeface="+mn-lt"/>
              </a:defRPr>
            </a:lvl1pPr>
            <a:lvl5pPr marL="0" indent="0">
              <a:buFont typeface="Arial" panose="020B0604020202020204" pitchFamily="34" charset="0"/>
              <a:buNone/>
              <a:defRPr sz="1066"/>
            </a:lvl5pPr>
          </a:lstStyle>
          <a:p>
            <a:pPr lvl="0"/>
            <a:r>
              <a:rPr lang="en-GB"/>
              <a:t>Confidential</a:t>
            </a:r>
          </a:p>
        </p:txBody>
      </p:sp>
      <p:sp>
        <p:nvSpPr>
          <p:cNvPr id="19" name="Subtitle 2">
            <a:extLst>
              <a:ext uri="{FF2B5EF4-FFF2-40B4-BE49-F238E27FC236}">
                <a16:creationId xmlns:a16="http://schemas.microsoft.com/office/drawing/2014/main" id="{9951F095-226D-4DC2-8D51-4B7534539BBF}"/>
              </a:ext>
            </a:extLst>
          </p:cNvPr>
          <p:cNvSpPr>
            <a:spLocks noGrp="1"/>
          </p:cNvSpPr>
          <p:nvPr>
            <p:ph type="subTitle" idx="1" hasCustomPrompt="1"/>
          </p:nvPr>
        </p:nvSpPr>
        <p:spPr>
          <a:xfrm>
            <a:off x="526917" y="3477687"/>
            <a:ext cx="6773682" cy="700616"/>
          </a:xfrm>
          <a:prstGeom prst="rect">
            <a:avLst/>
          </a:prstGeom>
        </p:spPr>
        <p:txBody>
          <a:bodyPr lIns="0">
            <a:normAutofit/>
          </a:bodyPr>
          <a:lstStyle>
            <a:lvl1pPr marL="0" indent="0" algn="l">
              <a:lnSpc>
                <a:spcPct val="90000"/>
              </a:lnSpc>
              <a:spcBef>
                <a:spcPts val="0"/>
              </a:spcBef>
              <a:spcAft>
                <a:spcPts val="0"/>
              </a:spcAft>
              <a:buNone/>
              <a:defRPr sz="2133" b="0">
                <a:solidFill>
                  <a:schemeClr val="tx1"/>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Subtitle</a:t>
            </a:r>
            <a:endParaRPr lang="en-GB"/>
          </a:p>
        </p:txBody>
      </p:sp>
      <p:sp>
        <p:nvSpPr>
          <p:cNvPr id="13" name="Freeform 5">
            <a:extLst>
              <a:ext uri="{FF2B5EF4-FFF2-40B4-BE49-F238E27FC236}">
                <a16:creationId xmlns:a16="http://schemas.microsoft.com/office/drawing/2014/main" id="{9A4A5F91-9ABB-49FB-8116-290C1F91FCDB}"/>
              </a:ext>
            </a:extLst>
          </p:cNvPr>
          <p:cNvSpPr>
            <a:spLocks noEditPoints="1"/>
          </p:cNvSpPr>
          <p:nvPr userDrawn="1"/>
        </p:nvSpPr>
        <p:spPr bwMode="auto">
          <a:xfrm>
            <a:off x="529030" y="527051"/>
            <a:ext cx="865492" cy="738716"/>
          </a:xfrm>
          <a:custGeom>
            <a:avLst/>
            <a:gdLst>
              <a:gd name="T0" fmla="*/ 910 w 3780"/>
              <a:gd name="T1" fmla="*/ 1048 h 3220"/>
              <a:gd name="T2" fmla="*/ 223 w 3780"/>
              <a:gd name="T3" fmla="*/ 292 h 3220"/>
              <a:gd name="T4" fmla="*/ 313 w 3780"/>
              <a:gd name="T5" fmla="*/ 0 h 3220"/>
              <a:gd name="T6" fmla="*/ 1134 w 3780"/>
              <a:gd name="T7" fmla="*/ 0 h 3220"/>
              <a:gd name="T8" fmla="*/ 2958 w 3780"/>
              <a:gd name="T9" fmla="*/ 1217 h 3220"/>
              <a:gd name="T10" fmla="*/ 2869 w 3780"/>
              <a:gd name="T11" fmla="*/ 1509 h 3220"/>
              <a:gd name="T12" fmla="*/ 3556 w 3780"/>
              <a:gd name="T13" fmla="*/ 2264 h 3220"/>
              <a:gd name="T14" fmla="*/ 3466 w 3780"/>
              <a:gd name="T15" fmla="*/ 1217 h 3220"/>
              <a:gd name="T16" fmla="*/ 237 w 3780"/>
              <a:gd name="T17" fmla="*/ 2591 h 3220"/>
              <a:gd name="T18" fmla="*/ 0 w 3780"/>
              <a:gd name="T19" fmla="*/ 2591 h 3220"/>
              <a:gd name="T20" fmla="*/ 316 w 3780"/>
              <a:gd name="T21" fmla="*/ 2189 h 3220"/>
              <a:gd name="T22" fmla="*/ 350 w 3780"/>
              <a:gd name="T23" fmla="*/ 2591 h 3220"/>
              <a:gd name="T24" fmla="*/ 916 w 3780"/>
              <a:gd name="T25" fmla="*/ 2390 h 3220"/>
              <a:gd name="T26" fmla="*/ 828 w 3780"/>
              <a:gd name="T27" fmla="*/ 2390 h 3220"/>
              <a:gd name="T28" fmla="*/ 707 w 3780"/>
              <a:gd name="T29" fmla="*/ 2522 h 3220"/>
              <a:gd name="T30" fmla="*/ 1053 w 3780"/>
              <a:gd name="T31" fmla="*/ 2591 h 3220"/>
              <a:gd name="T32" fmla="*/ 1256 w 3780"/>
              <a:gd name="T33" fmla="*/ 2189 h 3220"/>
              <a:gd name="T34" fmla="*/ 1053 w 3780"/>
              <a:gd name="T35" fmla="*/ 2591 h 3220"/>
              <a:gd name="T36" fmla="*/ 1420 w 3780"/>
              <a:gd name="T37" fmla="*/ 2264 h 3220"/>
              <a:gd name="T38" fmla="*/ 1623 w 3780"/>
              <a:gd name="T39" fmla="*/ 2264 h 3220"/>
              <a:gd name="T40" fmla="*/ 1420 w 3780"/>
              <a:gd name="T41" fmla="*/ 2591 h 3220"/>
              <a:gd name="T42" fmla="*/ 237 w 3780"/>
              <a:gd name="T43" fmla="*/ 3213 h 3220"/>
              <a:gd name="T44" fmla="*/ 0 w 3780"/>
              <a:gd name="T45" fmla="*/ 3213 h 3220"/>
              <a:gd name="T46" fmla="*/ 316 w 3780"/>
              <a:gd name="T47" fmla="*/ 2811 h 3220"/>
              <a:gd name="T48" fmla="*/ 350 w 3780"/>
              <a:gd name="T49" fmla="*/ 3213 h 3220"/>
              <a:gd name="T50" fmla="*/ 604 w 3780"/>
              <a:gd name="T51" fmla="*/ 3145 h 3220"/>
              <a:gd name="T52" fmla="*/ 744 w 3780"/>
              <a:gd name="T53" fmla="*/ 2811 h 3220"/>
              <a:gd name="T54" fmla="*/ 690 w 3780"/>
              <a:gd name="T55" fmla="*/ 2897 h 3220"/>
              <a:gd name="T56" fmla="*/ 690 w 3780"/>
              <a:gd name="T57" fmla="*/ 2897 h 3220"/>
              <a:gd name="T58" fmla="*/ 1115 w 3780"/>
              <a:gd name="T59" fmla="*/ 2804 h 3220"/>
              <a:gd name="T60" fmla="*/ 988 w 3780"/>
              <a:gd name="T61" fmla="*/ 3012 h 3220"/>
              <a:gd name="T62" fmla="*/ 1115 w 3780"/>
              <a:gd name="T63" fmla="*/ 3220 h 3220"/>
              <a:gd name="T64" fmla="*/ 1340 w 3780"/>
              <a:gd name="T65" fmla="*/ 3213 h 3220"/>
              <a:gd name="T66" fmla="*/ 1499 w 3780"/>
              <a:gd name="T67" fmla="*/ 3213 h 3220"/>
              <a:gd name="T68" fmla="*/ 1624 w 3780"/>
              <a:gd name="T69" fmla="*/ 3012 h 3220"/>
              <a:gd name="T70" fmla="*/ 1498 w 3780"/>
              <a:gd name="T71" fmla="*/ 3138 h 3220"/>
              <a:gd name="T72" fmla="*/ 1758 w 3780"/>
              <a:gd name="T73" fmla="*/ 3012 h 3220"/>
              <a:gd name="T74" fmla="*/ 1758 w 3780"/>
              <a:gd name="T75" fmla="*/ 3012 h 3220"/>
              <a:gd name="T76" fmla="*/ 1968 w 3780"/>
              <a:gd name="T77" fmla="*/ 2880 h 3220"/>
              <a:gd name="T78" fmla="*/ 2090 w 3780"/>
              <a:gd name="T79" fmla="*/ 3012 h 3220"/>
              <a:gd name="T80" fmla="*/ 2322 w 3780"/>
              <a:gd name="T81" fmla="*/ 3213 h 3220"/>
              <a:gd name="T82" fmla="*/ 2510 w 3780"/>
              <a:gd name="T83" fmla="*/ 3064 h 3220"/>
              <a:gd name="T84" fmla="*/ 2513 w 3780"/>
              <a:gd name="T85" fmla="*/ 3213 h 3220"/>
              <a:gd name="T86" fmla="*/ 2936 w 3780"/>
              <a:gd name="T87" fmla="*/ 3145 h 3220"/>
              <a:gd name="T88" fmla="*/ 2796 w 3780"/>
              <a:gd name="T89" fmla="*/ 2811 h 3220"/>
              <a:gd name="T90" fmla="*/ 2962 w 3780"/>
              <a:gd name="T91" fmla="*/ 3213 h 3220"/>
              <a:gd name="T92" fmla="*/ 2913 w 3780"/>
              <a:gd name="T93" fmla="*/ 3070 h 3220"/>
              <a:gd name="T94" fmla="*/ 3105 w 3780"/>
              <a:gd name="T95" fmla="*/ 3213 h 3220"/>
              <a:gd name="T96" fmla="*/ 3361 w 3780"/>
              <a:gd name="T97" fmla="*/ 3138 h 3220"/>
              <a:gd name="T98" fmla="*/ 3408 w 3780"/>
              <a:gd name="T99" fmla="*/ 3213 h 3220"/>
              <a:gd name="T100" fmla="*/ 3780 w 3780"/>
              <a:gd name="T101" fmla="*/ 3012 h 3220"/>
              <a:gd name="T102" fmla="*/ 3693 w 3780"/>
              <a:gd name="T103" fmla="*/ 3012 h 3220"/>
              <a:gd name="T104" fmla="*/ 3494 w 3780"/>
              <a:gd name="T105" fmla="*/ 3138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0" h="3220">
                <a:moveTo>
                  <a:pt x="1134" y="0"/>
                </a:moveTo>
                <a:lnTo>
                  <a:pt x="1134" y="0"/>
                </a:lnTo>
                <a:lnTo>
                  <a:pt x="1134" y="1048"/>
                </a:lnTo>
                <a:lnTo>
                  <a:pt x="910" y="1048"/>
                </a:lnTo>
                <a:lnTo>
                  <a:pt x="910" y="292"/>
                </a:lnTo>
                <a:lnTo>
                  <a:pt x="615" y="1048"/>
                </a:lnTo>
                <a:lnTo>
                  <a:pt x="518" y="1048"/>
                </a:lnTo>
                <a:lnTo>
                  <a:pt x="223" y="292"/>
                </a:lnTo>
                <a:lnTo>
                  <a:pt x="223" y="1048"/>
                </a:lnTo>
                <a:lnTo>
                  <a:pt x="0" y="1048"/>
                </a:lnTo>
                <a:lnTo>
                  <a:pt x="0" y="0"/>
                </a:lnTo>
                <a:lnTo>
                  <a:pt x="313" y="0"/>
                </a:lnTo>
                <a:lnTo>
                  <a:pt x="567" y="655"/>
                </a:lnTo>
                <a:lnTo>
                  <a:pt x="821" y="0"/>
                </a:lnTo>
                <a:lnTo>
                  <a:pt x="1134" y="0"/>
                </a:lnTo>
                <a:lnTo>
                  <a:pt x="1134" y="0"/>
                </a:lnTo>
                <a:close/>
                <a:moveTo>
                  <a:pt x="3466" y="1217"/>
                </a:moveTo>
                <a:lnTo>
                  <a:pt x="3466" y="1217"/>
                </a:lnTo>
                <a:lnTo>
                  <a:pt x="3212" y="1872"/>
                </a:lnTo>
                <a:lnTo>
                  <a:pt x="2958" y="1217"/>
                </a:lnTo>
                <a:lnTo>
                  <a:pt x="2646" y="1217"/>
                </a:lnTo>
                <a:lnTo>
                  <a:pt x="2646" y="2264"/>
                </a:lnTo>
                <a:lnTo>
                  <a:pt x="2869" y="2264"/>
                </a:lnTo>
                <a:lnTo>
                  <a:pt x="2869" y="1509"/>
                </a:lnTo>
                <a:lnTo>
                  <a:pt x="3164" y="2264"/>
                </a:lnTo>
                <a:lnTo>
                  <a:pt x="3261" y="2264"/>
                </a:lnTo>
                <a:lnTo>
                  <a:pt x="3556" y="1509"/>
                </a:lnTo>
                <a:lnTo>
                  <a:pt x="3556" y="2264"/>
                </a:lnTo>
                <a:lnTo>
                  <a:pt x="3780" y="2264"/>
                </a:lnTo>
                <a:lnTo>
                  <a:pt x="3780" y="1217"/>
                </a:lnTo>
                <a:lnTo>
                  <a:pt x="3466" y="1217"/>
                </a:lnTo>
                <a:lnTo>
                  <a:pt x="3466" y="1217"/>
                </a:lnTo>
                <a:close/>
                <a:moveTo>
                  <a:pt x="350" y="2591"/>
                </a:moveTo>
                <a:lnTo>
                  <a:pt x="350" y="2591"/>
                </a:lnTo>
                <a:lnTo>
                  <a:pt x="350" y="2301"/>
                </a:lnTo>
                <a:lnTo>
                  <a:pt x="237" y="2591"/>
                </a:lnTo>
                <a:lnTo>
                  <a:pt x="199" y="2591"/>
                </a:lnTo>
                <a:lnTo>
                  <a:pt x="86" y="2301"/>
                </a:lnTo>
                <a:lnTo>
                  <a:pt x="86" y="2591"/>
                </a:lnTo>
                <a:lnTo>
                  <a:pt x="0" y="2591"/>
                </a:lnTo>
                <a:lnTo>
                  <a:pt x="0" y="2189"/>
                </a:lnTo>
                <a:lnTo>
                  <a:pt x="120" y="2189"/>
                </a:lnTo>
                <a:lnTo>
                  <a:pt x="218" y="2440"/>
                </a:lnTo>
                <a:lnTo>
                  <a:pt x="316" y="2189"/>
                </a:lnTo>
                <a:lnTo>
                  <a:pt x="436" y="2189"/>
                </a:lnTo>
                <a:lnTo>
                  <a:pt x="436" y="2591"/>
                </a:lnTo>
                <a:lnTo>
                  <a:pt x="350" y="2591"/>
                </a:lnTo>
                <a:lnTo>
                  <a:pt x="350" y="2591"/>
                </a:lnTo>
                <a:close/>
                <a:moveTo>
                  <a:pt x="496" y="2390"/>
                </a:moveTo>
                <a:lnTo>
                  <a:pt x="496" y="2390"/>
                </a:lnTo>
                <a:cubicBezTo>
                  <a:pt x="496" y="2269"/>
                  <a:pt x="585" y="2182"/>
                  <a:pt x="707" y="2182"/>
                </a:cubicBezTo>
                <a:cubicBezTo>
                  <a:pt x="828" y="2182"/>
                  <a:pt x="916" y="2269"/>
                  <a:pt x="916" y="2390"/>
                </a:cubicBezTo>
                <a:cubicBezTo>
                  <a:pt x="916" y="2511"/>
                  <a:pt x="828" y="2598"/>
                  <a:pt x="707" y="2598"/>
                </a:cubicBezTo>
                <a:cubicBezTo>
                  <a:pt x="585" y="2598"/>
                  <a:pt x="496" y="2511"/>
                  <a:pt x="496" y="2390"/>
                </a:cubicBezTo>
                <a:lnTo>
                  <a:pt x="496" y="2390"/>
                </a:lnTo>
                <a:close/>
                <a:moveTo>
                  <a:pt x="828" y="2390"/>
                </a:moveTo>
                <a:lnTo>
                  <a:pt x="828" y="2390"/>
                </a:lnTo>
                <a:cubicBezTo>
                  <a:pt x="828" y="2315"/>
                  <a:pt x="781" y="2258"/>
                  <a:pt x="707" y="2258"/>
                </a:cubicBezTo>
                <a:cubicBezTo>
                  <a:pt x="632" y="2258"/>
                  <a:pt x="584" y="2315"/>
                  <a:pt x="584" y="2390"/>
                </a:cubicBezTo>
                <a:cubicBezTo>
                  <a:pt x="584" y="2465"/>
                  <a:pt x="632" y="2522"/>
                  <a:pt x="707" y="2522"/>
                </a:cubicBezTo>
                <a:cubicBezTo>
                  <a:pt x="781" y="2522"/>
                  <a:pt x="828" y="2465"/>
                  <a:pt x="828" y="2390"/>
                </a:cubicBezTo>
                <a:lnTo>
                  <a:pt x="828" y="2390"/>
                </a:lnTo>
                <a:close/>
                <a:moveTo>
                  <a:pt x="1053" y="2591"/>
                </a:moveTo>
                <a:lnTo>
                  <a:pt x="1053" y="2591"/>
                </a:lnTo>
                <a:lnTo>
                  <a:pt x="1053" y="2264"/>
                </a:lnTo>
                <a:lnTo>
                  <a:pt x="935" y="2264"/>
                </a:lnTo>
                <a:lnTo>
                  <a:pt x="935" y="2189"/>
                </a:lnTo>
                <a:lnTo>
                  <a:pt x="1256" y="2189"/>
                </a:lnTo>
                <a:lnTo>
                  <a:pt x="1256" y="2264"/>
                </a:lnTo>
                <a:lnTo>
                  <a:pt x="1139" y="2264"/>
                </a:lnTo>
                <a:lnTo>
                  <a:pt x="1139" y="2591"/>
                </a:lnTo>
                <a:lnTo>
                  <a:pt x="1053" y="2591"/>
                </a:lnTo>
                <a:lnTo>
                  <a:pt x="1053" y="2591"/>
                </a:lnTo>
                <a:close/>
                <a:moveTo>
                  <a:pt x="1420" y="2591"/>
                </a:moveTo>
                <a:lnTo>
                  <a:pt x="1420" y="2591"/>
                </a:lnTo>
                <a:lnTo>
                  <a:pt x="1420" y="2264"/>
                </a:lnTo>
                <a:lnTo>
                  <a:pt x="1303" y="2264"/>
                </a:lnTo>
                <a:lnTo>
                  <a:pt x="1303" y="2189"/>
                </a:lnTo>
                <a:lnTo>
                  <a:pt x="1623" y="2189"/>
                </a:lnTo>
                <a:lnTo>
                  <a:pt x="1623" y="2264"/>
                </a:lnTo>
                <a:lnTo>
                  <a:pt x="1506" y="2264"/>
                </a:lnTo>
                <a:lnTo>
                  <a:pt x="1506" y="2591"/>
                </a:lnTo>
                <a:lnTo>
                  <a:pt x="1420" y="2591"/>
                </a:lnTo>
                <a:lnTo>
                  <a:pt x="1420" y="2591"/>
                </a:lnTo>
                <a:close/>
                <a:moveTo>
                  <a:pt x="350" y="3213"/>
                </a:moveTo>
                <a:lnTo>
                  <a:pt x="350" y="3213"/>
                </a:lnTo>
                <a:lnTo>
                  <a:pt x="350" y="2923"/>
                </a:lnTo>
                <a:lnTo>
                  <a:pt x="237" y="3213"/>
                </a:lnTo>
                <a:lnTo>
                  <a:pt x="199" y="3213"/>
                </a:lnTo>
                <a:lnTo>
                  <a:pt x="86" y="2923"/>
                </a:lnTo>
                <a:lnTo>
                  <a:pt x="86" y="3213"/>
                </a:lnTo>
                <a:lnTo>
                  <a:pt x="0" y="3213"/>
                </a:lnTo>
                <a:lnTo>
                  <a:pt x="0" y="2811"/>
                </a:lnTo>
                <a:lnTo>
                  <a:pt x="120" y="2811"/>
                </a:lnTo>
                <a:lnTo>
                  <a:pt x="218" y="3062"/>
                </a:lnTo>
                <a:lnTo>
                  <a:pt x="316" y="2811"/>
                </a:lnTo>
                <a:lnTo>
                  <a:pt x="436" y="2811"/>
                </a:lnTo>
                <a:lnTo>
                  <a:pt x="436" y="3213"/>
                </a:lnTo>
                <a:lnTo>
                  <a:pt x="350" y="3213"/>
                </a:lnTo>
                <a:lnTo>
                  <a:pt x="350" y="3213"/>
                </a:lnTo>
                <a:close/>
                <a:moveTo>
                  <a:pt x="802" y="3213"/>
                </a:moveTo>
                <a:lnTo>
                  <a:pt x="802" y="3213"/>
                </a:lnTo>
                <a:lnTo>
                  <a:pt x="776" y="3145"/>
                </a:lnTo>
                <a:lnTo>
                  <a:pt x="604" y="3145"/>
                </a:lnTo>
                <a:lnTo>
                  <a:pt x="579" y="3213"/>
                </a:lnTo>
                <a:lnTo>
                  <a:pt x="482" y="3213"/>
                </a:lnTo>
                <a:lnTo>
                  <a:pt x="637" y="2811"/>
                </a:lnTo>
                <a:lnTo>
                  <a:pt x="744" y="2811"/>
                </a:lnTo>
                <a:lnTo>
                  <a:pt x="899" y="3213"/>
                </a:lnTo>
                <a:lnTo>
                  <a:pt x="802" y="3213"/>
                </a:lnTo>
                <a:lnTo>
                  <a:pt x="802" y="3213"/>
                </a:lnTo>
                <a:close/>
                <a:moveTo>
                  <a:pt x="690" y="2897"/>
                </a:moveTo>
                <a:lnTo>
                  <a:pt x="690" y="2897"/>
                </a:lnTo>
                <a:lnTo>
                  <a:pt x="628" y="3070"/>
                </a:lnTo>
                <a:lnTo>
                  <a:pt x="753" y="3070"/>
                </a:lnTo>
                <a:lnTo>
                  <a:pt x="690" y="2897"/>
                </a:lnTo>
                <a:lnTo>
                  <a:pt x="690" y="2897"/>
                </a:lnTo>
                <a:close/>
                <a:moveTo>
                  <a:pt x="900" y="3012"/>
                </a:moveTo>
                <a:lnTo>
                  <a:pt x="900" y="3012"/>
                </a:lnTo>
                <a:cubicBezTo>
                  <a:pt x="900" y="2888"/>
                  <a:pt x="993" y="2804"/>
                  <a:pt x="1115" y="2804"/>
                </a:cubicBezTo>
                <a:cubicBezTo>
                  <a:pt x="1203" y="2804"/>
                  <a:pt x="1254" y="2852"/>
                  <a:pt x="1282" y="2903"/>
                </a:cubicBezTo>
                <a:lnTo>
                  <a:pt x="1209" y="2939"/>
                </a:lnTo>
                <a:cubicBezTo>
                  <a:pt x="1192" y="2906"/>
                  <a:pt x="1156" y="2880"/>
                  <a:pt x="1115" y="2880"/>
                </a:cubicBezTo>
                <a:cubicBezTo>
                  <a:pt x="1041" y="2880"/>
                  <a:pt x="988" y="2936"/>
                  <a:pt x="988" y="3012"/>
                </a:cubicBezTo>
                <a:cubicBezTo>
                  <a:pt x="988" y="3088"/>
                  <a:pt x="1041" y="3144"/>
                  <a:pt x="1115" y="3144"/>
                </a:cubicBezTo>
                <a:cubicBezTo>
                  <a:pt x="1156" y="3144"/>
                  <a:pt x="1192" y="3118"/>
                  <a:pt x="1209" y="3086"/>
                </a:cubicBezTo>
                <a:lnTo>
                  <a:pt x="1282" y="3121"/>
                </a:lnTo>
                <a:cubicBezTo>
                  <a:pt x="1254" y="3171"/>
                  <a:pt x="1203" y="3220"/>
                  <a:pt x="1115" y="3220"/>
                </a:cubicBezTo>
                <a:cubicBezTo>
                  <a:pt x="993" y="3220"/>
                  <a:pt x="900" y="3136"/>
                  <a:pt x="900" y="3012"/>
                </a:cubicBezTo>
                <a:lnTo>
                  <a:pt x="900" y="3012"/>
                </a:lnTo>
                <a:close/>
                <a:moveTo>
                  <a:pt x="1340" y="3213"/>
                </a:moveTo>
                <a:lnTo>
                  <a:pt x="1340" y="3213"/>
                </a:lnTo>
                <a:lnTo>
                  <a:pt x="1340" y="2811"/>
                </a:lnTo>
                <a:lnTo>
                  <a:pt x="1498" y="2811"/>
                </a:lnTo>
                <a:cubicBezTo>
                  <a:pt x="1624" y="2811"/>
                  <a:pt x="1712" y="2891"/>
                  <a:pt x="1712" y="3012"/>
                </a:cubicBezTo>
                <a:cubicBezTo>
                  <a:pt x="1712" y="3133"/>
                  <a:pt x="1624" y="3213"/>
                  <a:pt x="1499" y="3213"/>
                </a:cubicBezTo>
                <a:lnTo>
                  <a:pt x="1340" y="3213"/>
                </a:lnTo>
                <a:lnTo>
                  <a:pt x="1340" y="3213"/>
                </a:lnTo>
                <a:close/>
                <a:moveTo>
                  <a:pt x="1624" y="3012"/>
                </a:moveTo>
                <a:lnTo>
                  <a:pt x="1624" y="3012"/>
                </a:lnTo>
                <a:cubicBezTo>
                  <a:pt x="1624" y="2941"/>
                  <a:pt x="1581" y="2886"/>
                  <a:pt x="1499" y="2886"/>
                </a:cubicBezTo>
                <a:lnTo>
                  <a:pt x="1425" y="2886"/>
                </a:lnTo>
                <a:lnTo>
                  <a:pt x="1425" y="3138"/>
                </a:lnTo>
                <a:lnTo>
                  <a:pt x="1498" y="3138"/>
                </a:lnTo>
                <a:cubicBezTo>
                  <a:pt x="1578" y="3138"/>
                  <a:pt x="1624" y="3080"/>
                  <a:pt x="1624" y="3012"/>
                </a:cubicBezTo>
                <a:lnTo>
                  <a:pt x="1624" y="3012"/>
                </a:lnTo>
                <a:close/>
                <a:moveTo>
                  <a:pt x="1758" y="3012"/>
                </a:moveTo>
                <a:lnTo>
                  <a:pt x="1758" y="3012"/>
                </a:lnTo>
                <a:cubicBezTo>
                  <a:pt x="1758" y="2891"/>
                  <a:pt x="1846" y="2804"/>
                  <a:pt x="1968" y="2804"/>
                </a:cubicBezTo>
                <a:cubicBezTo>
                  <a:pt x="2089" y="2804"/>
                  <a:pt x="2178" y="2891"/>
                  <a:pt x="2178" y="3012"/>
                </a:cubicBezTo>
                <a:cubicBezTo>
                  <a:pt x="2178" y="3133"/>
                  <a:pt x="2089" y="3220"/>
                  <a:pt x="1968" y="3220"/>
                </a:cubicBezTo>
                <a:cubicBezTo>
                  <a:pt x="1846" y="3220"/>
                  <a:pt x="1758" y="3133"/>
                  <a:pt x="1758" y="3012"/>
                </a:cubicBezTo>
                <a:lnTo>
                  <a:pt x="1758" y="3012"/>
                </a:lnTo>
                <a:close/>
                <a:moveTo>
                  <a:pt x="2090" y="3012"/>
                </a:moveTo>
                <a:lnTo>
                  <a:pt x="2090" y="3012"/>
                </a:lnTo>
                <a:cubicBezTo>
                  <a:pt x="2090" y="2937"/>
                  <a:pt x="2042" y="2880"/>
                  <a:pt x="1968" y="2880"/>
                </a:cubicBezTo>
                <a:cubicBezTo>
                  <a:pt x="1893" y="2880"/>
                  <a:pt x="1845" y="2937"/>
                  <a:pt x="1845" y="3012"/>
                </a:cubicBezTo>
                <a:cubicBezTo>
                  <a:pt x="1845" y="3087"/>
                  <a:pt x="1893" y="3144"/>
                  <a:pt x="1968" y="3144"/>
                </a:cubicBezTo>
                <a:cubicBezTo>
                  <a:pt x="2042" y="3144"/>
                  <a:pt x="2090" y="3087"/>
                  <a:pt x="2090" y="3012"/>
                </a:cubicBezTo>
                <a:lnTo>
                  <a:pt x="2090" y="3012"/>
                </a:lnTo>
                <a:close/>
                <a:moveTo>
                  <a:pt x="2513" y="3213"/>
                </a:moveTo>
                <a:lnTo>
                  <a:pt x="2513" y="3213"/>
                </a:lnTo>
                <a:lnTo>
                  <a:pt x="2322" y="2951"/>
                </a:lnTo>
                <a:lnTo>
                  <a:pt x="2322" y="3213"/>
                </a:lnTo>
                <a:lnTo>
                  <a:pt x="2236" y="3213"/>
                </a:lnTo>
                <a:lnTo>
                  <a:pt x="2236" y="2811"/>
                </a:lnTo>
                <a:lnTo>
                  <a:pt x="2324" y="2811"/>
                </a:lnTo>
                <a:lnTo>
                  <a:pt x="2510" y="3064"/>
                </a:lnTo>
                <a:lnTo>
                  <a:pt x="2510" y="2811"/>
                </a:lnTo>
                <a:lnTo>
                  <a:pt x="2596" y="2811"/>
                </a:lnTo>
                <a:lnTo>
                  <a:pt x="2596" y="3213"/>
                </a:lnTo>
                <a:lnTo>
                  <a:pt x="2513" y="3213"/>
                </a:lnTo>
                <a:lnTo>
                  <a:pt x="2513" y="3213"/>
                </a:lnTo>
                <a:close/>
                <a:moveTo>
                  <a:pt x="2962" y="3213"/>
                </a:moveTo>
                <a:lnTo>
                  <a:pt x="2962" y="3213"/>
                </a:lnTo>
                <a:lnTo>
                  <a:pt x="2936" y="3145"/>
                </a:lnTo>
                <a:lnTo>
                  <a:pt x="2764" y="3145"/>
                </a:lnTo>
                <a:lnTo>
                  <a:pt x="2739" y="3213"/>
                </a:lnTo>
                <a:lnTo>
                  <a:pt x="2642" y="3213"/>
                </a:lnTo>
                <a:lnTo>
                  <a:pt x="2796" y="2811"/>
                </a:lnTo>
                <a:lnTo>
                  <a:pt x="2904" y="2811"/>
                </a:lnTo>
                <a:lnTo>
                  <a:pt x="3059" y="3213"/>
                </a:lnTo>
                <a:lnTo>
                  <a:pt x="2962" y="3213"/>
                </a:lnTo>
                <a:lnTo>
                  <a:pt x="2962" y="3213"/>
                </a:lnTo>
                <a:close/>
                <a:moveTo>
                  <a:pt x="2850" y="2897"/>
                </a:moveTo>
                <a:lnTo>
                  <a:pt x="2850" y="2897"/>
                </a:lnTo>
                <a:lnTo>
                  <a:pt x="2787" y="3070"/>
                </a:lnTo>
                <a:lnTo>
                  <a:pt x="2913" y="3070"/>
                </a:lnTo>
                <a:lnTo>
                  <a:pt x="2850" y="2897"/>
                </a:lnTo>
                <a:lnTo>
                  <a:pt x="2850" y="2897"/>
                </a:lnTo>
                <a:close/>
                <a:moveTo>
                  <a:pt x="3105" y="3213"/>
                </a:moveTo>
                <a:lnTo>
                  <a:pt x="3105" y="3213"/>
                </a:lnTo>
                <a:lnTo>
                  <a:pt x="3105" y="2811"/>
                </a:lnTo>
                <a:lnTo>
                  <a:pt x="3191" y="2811"/>
                </a:lnTo>
                <a:lnTo>
                  <a:pt x="3191" y="3138"/>
                </a:lnTo>
                <a:lnTo>
                  <a:pt x="3361" y="3138"/>
                </a:lnTo>
                <a:lnTo>
                  <a:pt x="3361" y="3213"/>
                </a:lnTo>
                <a:lnTo>
                  <a:pt x="3105" y="3213"/>
                </a:lnTo>
                <a:lnTo>
                  <a:pt x="3105" y="3213"/>
                </a:lnTo>
                <a:close/>
                <a:moveTo>
                  <a:pt x="3408" y="3213"/>
                </a:moveTo>
                <a:lnTo>
                  <a:pt x="3408" y="3213"/>
                </a:lnTo>
                <a:lnTo>
                  <a:pt x="3408" y="2811"/>
                </a:lnTo>
                <a:lnTo>
                  <a:pt x="3567" y="2811"/>
                </a:lnTo>
                <a:cubicBezTo>
                  <a:pt x="3693" y="2811"/>
                  <a:pt x="3780" y="2891"/>
                  <a:pt x="3780" y="3012"/>
                </a:cubicBezTo>
                <a:cubicBezTo>
                  <a:pt x="3780" y="3133"/>
                  <a:pt x="3693" y="3213"/>
                  <a:pt x="3567" y="3213"/>
                </a:cubicBezTo>
                <a:lnTo>
                  <a:pt x="3408" y="3213"/>
                </a:lnTo>
                <a:lnTo>
                  <a:pt x="3408" y="3213"/>
                </a:lnTo>
                <a:close/>
                <a:moveTo>
                  <a:pt x="3693" y="3012"/>
                </a:moveTo>
                <a:lnTo>
                  <a:pt x="3693" y="3012"/>
                </a:lnTo>
                <a:cubicBezTo>
                  <a:pt x="3693" y="2941"/>
                  <a:pt x="3649" y="2886"/>
                  <a:pt x="3567" y="2886"/>
                </a:cubicBezTo>
                <a:lnTo>
                  <a:pt x="3494" y="2886"/>
                </a:lnTo>
                <a:lnTo>
                  <a:pt x="3494" y="3138"/>
                </a:lnTo>
                <a:lnTo>
                  <a:pt x="3567" y="3138"/>
                </a:lnTo>
                <a:cubicBezTo>
                  <a:pt x="3646" y="3138"/>
                  <a:pt x="3693" y="3080"/>
                  <a:pt x="3693" y="3012"/>
                </a:cubicBezTo>
                <a:close/>
              </a:path>
            </a:pathLst>
          </a:custGeom>
          <a:solidFill>
            <a:schemeClr val="tx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GB" sz="2399" dirty="0"/>
          </a:p>
        </p:txBody>
      </p:sp>
    </p:spTree>
    <p:extLst>
      <p:ext uri="{BB962C8B-B14F-4D97-AF65-F5344CB8AC3E}">
        <p14:creationId xmlns:p14="http://schemas.microsoft.com/office/powerpoint/2010/main" val="46554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50" fill="hold"/>
                                        <p:tgtEl>
                                          <p:spTgt spid="11"/>
                                        </p:tgtEl>
                                        <p:attrNameLst>
                                          <p:attrName>ppt_x</p:attrName>
                                        </p:attrNameLst>
                                      </p:cBhvr>
                                      <p:tavLst>
                                        <p:tav tm="0">
                                          <p:val>
                                            <p:strVal val="#ppt_x"/>
                                          </p:val>
                                        </p:tav>
                                        <p:tav tm="100000">
                                          <p:val>
                                            <p:strVal val="#ppt_x"/>
                                          </p:val>
                                        </p:tav>
                                      </p:tavLst>
                                    </p:anim>
                                    <p:anim calcmode="lin" valueType="num">
                                      <p:cBhvr additive="base">
                                        <p:cTn id="8" dur="1250" fill="hold"/>
                                        <p:tgtEl>
                                          <p:spTgt spid="11"/>
                                        </p:tgtEl>
                                        <p:attrNameLst>
                                          <p:attrName>ppt_y</p:attrName>
                                        </p:attrNameLst>
                                      </p:cBhvr>
                                      <p:tavLst>
                                        <p:tav tm="0">
                                          <p:val>
                                            <p:strVal val="1+#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7D837046-A40D-4712-AD41-9E131266D282}"/>
              </a:ext>
            </a:extLst>
          </p:cNvPr>
          <p:cNvSpPr>
            <a:spLocks noGrp="1"/>
          </p:cNvSpPr>
          <p:nvPr>
            <p:ph type="body" sz="quarter" idx="13" hasCustomPrompt="1"/>
          </p:nvPr>
        </p:nvSpPr>
        <p:spPr>
          <a:xfrm>
            <a:off x="526915" y="6136985"/>
            <a:ext cx="2670538" cy="198201"/>
          </a:xfrm>
          <a:prstGeom prst="rect">
            <a:avLst/>
          </a:prstGeom>
        </p:spPr>
        <p:txBody>
          <a:bodyPr lIns="0" anchor="b">
            <a:normAutofit/>
          </a:bodyPr>
          <a:lstStyle>
            <a:lvl1pPr marL="0" indent="0">
              <a:buNone/>
              <a:defRPr sz="1066" b="0">
                <a:solidFill>
                  <a:schemeClr val="bg1"/>
                </a:solidFill>
                <a:latin typeface="+mn-lt"/>
              </a:defRPr>
            </a:lvl1pPr>
            <a:lvl5pPr marL="0" indent="0">
              <a:buFont typeface="Arial" panose="020B0604020202020204" pitchFamily="34" charset="0"/>
              <a:buNone/>
              <a:defRPr sz="1066"/>
            </a:lvl5pPr>
          </a:lstStyle>
          <a:p>
            <a:pPr lvl="0"/>
            <a:r>
              <a:rPr lang="en-GB"/>
              <a:t>Confidential</a:t>
            </a:r>
          </a:p>
        </p:txBody>
      </p:sp>
      <p:sp>
        <p:nvSpPr>
          <p:cNvPr id="27" name="Subtitle 2">
            <a:extLst>
              <a:ext uri="{FF2B5EF4-FFF2-40B4-BE49-F238E27FC236}">
                <a16:creationId xmlns:a16="http://schemas.microsoft.com/office/drawing/2014/main" id="{38CE09F7-4401-4A29-90B4-979E63039CF0}"/>
              </a:ext>
            </a:extLst>
          </p:cNvPr>
          <p:cNvSpPr>
            <a:spLocks noGrp="1"/>
          </p:cNvSpPr>
          <p:nvPr>
            <p:ph type="subTitle" idx="1" hasCustomPrompt="1"/>
          </p:nvPr>
        </p:nvSpPr>
        <p:spPr>
          <a:xfrm>
            <a:off x="526916" y="3477686"/>
            <a:ext cx="6773682" cy="2081503"/>
          </a:xfrm>
          <a:prstGeom prst="rect">
            <a:avLst/>
          </a:prstGeom>
        </p:spPr>
        <p:txBody>
          <a:bodyPr lIns="0">
            <a:normAutofit/>
          </a:bodyPr>
          <a:lstStyle>
            <a:lvl1pPr marL="0" indent="0" algn="l">
              <a:lnSpc>
                <a:spcPct val="90000"/>
              </a:lnSpc>
              <a:spcBef>
                <a:spcPts val="0"/>
              </a:spcBef>
              <a:spcAft>
                <a:spcPts val="0"/>
              </a:spcAft>
              <a:buNone/>
              <a:defRPr sz="2133" b="0">
                <a:solidFill>
                  <a:schemeClr val="bg1"/>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Subtitle</a:t>
            </a:r>
            <a:endParaRPr lang="en-GB"/>
          </a:p>
        </p:txBody>
      </p:sp>
      <p:sp>
        <p:nvSpPr>
          <p:cNvPr id="6" name="Freeform: Shape 5">
            <a:extLst>
              <a:ext uri="{FF2B5EF4-FFF2-40B4-BE49-F238E27FC236}">
                <a16:creationId xmlns:a16="http://schemas.microsoft.com/office/drawing/2014/main" id="{24E69315-D8E9-4C26-A3BF-838B1E3090EF}"/>
              </a:ext>
            </a:extLst>
          </p:cNvPr>
          <p:cNvSpPr/>
          <p:nvPr userDrawn="1"/>
        </p:nvSpPr>
        <p:spPr>
          <a:xfrm>
            <a:off x="7412967" y="1285776"/>
            <a:ext cx="4775859" cy="5572225"/>
          </a:xfrm>
          <a:custGeom>
            <a:avLst/>
            <a:gdLst>
              <a:gd name="connsiteX0" fmla="*/ 944793 w 944973"/>
              <a:gd name="connsiteY0" fmla="*/ 0 h 1102259"/>
              <a:gd name="connsiteX1" fmla="*/ 944793 w 944973"/>
              <a:gd name="connsiteY1" fmla="*/ 180 h 1102259"/>
              <a:gd name="connsiteX2" fmla="*/ 944973 w 944973"/>
              <a:gd name="connsiteY2" fmla="*/ 1 h 1102259"/>
              <a:gd name="connsiteX3" fmla="*/ 944973 w 944973"/>
              <a:gd name="connsiteY3" fmla="*/ 910373 h 1102259"/>
              <a:gd name="connsiteX4" fmla="*/ 944793 w 944973"/>
              <a:gd name="connsiteY4" fmla="*/ 910373 h 1102259"/>
              <a:gd name="connsiteX5" fmla="*/ 944793 w 944973"/>
              <a:gd name="connsiteY5" fmla="*/ 1102259 h 1102259"/>
              <a:gd name="connsiteX6" fmla="*/ 0 w 944973"/>
              <a:gd name="connsiteY6" fmla="*/ 1102259 h 1102259"/>
              <a:gd name="connsiteX7" fmla="*/ 0 w 944973"/>
              <a:gd name="connsiteY7" fmla="*/ 168656 h 1102259"/>
              <a:gd name="connsiteX8" fmla="*/ 385742 w 944973"/>
              <a:gd name="connsiteY8" fmla="*/ 554397 h 1102259"/>
              <a:gd name="connsiteX9" fmla="*/ 924040 w 944973"/>
              <a:gd name="connsiteY9" fmla="*/ 20754 h 1102259"/>
              <a:gd name="connsiteX0" fmla="*/ 944793 w 944973"/>
              <a:gd name="connsiteY0" fmla="*/ 0 h 1102259"/>
              <a:gd name="connsiteX1" fmla="*/ 944793 w 944973"/>
              <a:gd name="connsiteY1" fmla="*/ 180 h 1102259"/>
              <a:gd name="connsiteX2" fmla="*/ 944973 w 944973"/>
              <a:gd name="connsiteY2" fmla="*/ 1 h 1102259"/>
              <a:gd name="connsiteX3" fmla="*/ 944973 w 944973"/>
              <a:gd name="connsiteY3" fmla="*/ 910373 h 1102259"/>
              <a:gd name="connsiteX4" fmla="*/ 944793 w 944973"/>
              <a:gd name="connsiteY4" fmla="*/ 1102259 h 1102259"/>
              <a:gd name="connsiteX5" fmla="*/ 0 w 944973"/>
              <a:gd name="connsiteY5" fmla="*/ 1102259 h 1102259"/>
              <a:gd name="connsiteX6" fmla="*/ 0 w 944973"/>
              <a:gd name="connsiteY6" fmla="*/ 168656 h 1102259"/>
              <a:gd name="connsiteX7" fmla="*/ 385742 w 944973"/>
              <a:gd name="connsiteY7" fmla="*/ 554397 h 1102259"/>
              <a:gd name="connsiteX8" fmla="*/ 924040 w 944973"/>
              <a:gd name="connsiteY8" fmla="*/ 20754 h 1102259"/>
              <a:gd name="connsiteX9" fmla="*/ 944793 w 944973"/>
              <a:gd name="connsiteY9" fmla="*/ 0 h 1102259"/>
              <a:gd name="connsiteX0" fmla="*/ 944793 w 944973"/>
              <a:gd name="connsiteY0" fmla="*/ 0 h 1102259"/>
              <a:gd name="connsiteX1" fmla="*/ 944793 w 944973"/>
              <a:gd name="connsiteY1" fmla="*/ 180 h 1102259"/>
              <a:gd name="connsiteX2" fmla="*/ 944973 w 944973"/>
              <a:gd name="connsiteY2" fmla="*/ 1 h 1102259"/>
              <a:gd name="connsiteX3" fmla="*/ 944973 w 944973"/>
              <a:gd name="connsiteY3" fmla="*/ 910373 h 1102259"/>
              <a:gd name="connsiteX4" fmla="*/ 944793 w 944973"/>
              <a:gd name="connsiteY4" fmla="*/ 1102259 h 1102259"/>
              <a:gd name="connsiteX5" fmla="*/ 0 w 944973"/>
              <a:gd name="connsiteY5" fmla="*/ 1102259 h 1102259"/>
              <a:gd name="connsiteX6" fmla="*/ 0 w 944973"/>
              <a:gd name="connsiteY6" fmla="*/ 168656 h 1102259"/>
              <a:gd name="connsiteX7" fmla="*/ 385742 w 944973"/>
              <a:gd name="connsiteY7" fmla="*/ 554397 h 1102259"/>
              <a:gd name="connsiteX8" fmla="*/ 944793 w 944973"/>
              <a:gd name="connsiteY8" fmla="*/ 0 h 1102259"/>
              <a:gd name="connsiteX0" fmla="*/ 944793 w 944973"/>
              <a:gd name="connsiteY0" fmla="*/ 0 h 1102259"/>
              <a:gd name="connsiteX1" fmla="*/ 944793 w 944973"/>
              <a:gd name="connsiteY1" fmla="*/ 180 h 1102259"/>
              <a:gd name="connsiteX2" fmla="*/ 944973 w 944973"/>
              <a:gd name="connsiteY2" fmla="*/ 1 h 1102259"/>
              <a:gd name="connsiteX3" fmla="*/ 944793 w 944973"/>
              <a:gd name="connsiteY3" fmla="*/ 1102259 h 1102259"/>
              <a:gd name="connsiteX4" fmla="*/ 0 w 944973"/>
              <a:gd name="connsiteY4" fmla="*/ 1102259 h 1102259"/>
              <a:gd name="connsiteX5" fmla="*/ 0 w 944973"/>
              <a:gd name="connsiteY5" fmla="*/ 168656 h 1102259"/>
              <a:gd name="connsiteX6" fmla="*/ 385742 w 944973"/>
              <a:gd name="connsiteY6" fmla="*/ 554397 h 1102259"/>
              <a:gd name="connsiteX7" fmla="*/ 944793 w 944973"/>
              <a:gd name="connsiteY7" fmla="*/ 0 h 110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973" h="1102259">
                <a:moveTo>
                  <a:pt x="944793" y="0"/>
                </a:moveTo>
                <a:lnTo>
                  <a:pt x="944793" y="180"/>
                </a:lnTo>
                <a:lnTo>
                  <a:pt x="944973" y="1"/>
                </a:lnTo>
                <a:lnTo>
                  <a:pt x="944793" y="1102259"/>
                </a:lnTo>
                <a:lnTo>
                  <a:pt x="0" y="1102259"/>
                </a:lnTo>
                <a:lnTo>
                  <a:pt x="0" y="168656"/>
                </a:lnTo>
                <a:lnTo>
                  <a:pt x="385742" y="554397"/>
                </a:lnTo>
                <a:lnTo>
                  <a:pt x="944793" y="0"/>
                </a:lnTo>
                <a:close/>
              </a:path>
            </a:pathLst>
          </a:custGeom>
          <a:solidFill>
            <a:schemeClr val="bg2"/>
          </a:solidFill>
        </p:spPr>
        <p:txBody>
          <a:bodyPr wrap="square" lIns="0" tIns="0" rIns="0" bIns="0" rtlCol="0">
            <a:noAutofit/>
          </a:bodyPr>
          <a:lstStyle/>
          <a:p>
            <a:endParaRPr sz="2399" dirty="0"/>
          </a:p>
        </p:txBody>
      </p:sp>
      <p:sp>
        <p:nvSpPr>
          <p:cNvPr id="9" name="Title 6">
            <a:extLst>
              <a:ext uri="{FF2B5EF4-FFF2-40B4-BE49-F238E27FC236}">
                <a16:creationId xmlns:a16="http://schemas.microsoft.com/office/drawing/2014/main" id="{6F5E1EF6-8A8B-49D0-9D72-B0B88AB50C46}"/>
              </a:ext>
            </a:extLst>
          </p:cNvPr>
          <p:cNvSpPr>
            <a:spLocks noGrp="1"/>
          </p:cNvSpPr>
          <p:nvPr>
            <p:ph type="title" hasCustomPrompt="1"/>
          </p:nvPr>
        </p:nvSpPr>
        <p:spPr>
          <a:xfrm>
            <a:off x="526917" y="1541226"/>
            <a:ext cx="6773681" cy="1585389"/>
          </a:xfrm>
          <a:prstGeom prst="rect">
            <a:avLst/>
          </a:prstGeom>
        </p:spPr>
        <p:txBody>
          <a:bodyPr wrap="square" lIns="0" anchor="b">
            <a:noAutofit/>
          </a:bodyPr>
          <a:lstStyle>
            <a:lvl1pPr>
              <a:lnSpc>
                <a:spcPct val="90000"/>
              </a:lnSpc>
              <a:spcBef>
                <a:spcPts val="0"/>
              </a:spcBef>
              <a:spcAft>
                <a:spcPts val="0"/>
              </a:spcAft>
              <a:defRPr sz="5332">
                <a:solidFill>
                  <a:schemeClr val="bg1"/>
                </a:solidFill>
              </a:defRPr>
            </a:lvl1pPr>
          </a:lstStyle>
          <a:p>
            <a:r>
              <a:rPr lang="en-US"/>
              <a:t>Click to edit </a:t>
            </a:r>
            <a:br>
              <a:rPr lang="en-US"/>
            </a:br>
            <a:r>
              <a:rPr lang="en-US"/>
              <a:t>Master title</a:t>
            </a:r>
            <a:endParaRPr lang="en-GB"/>
          </a:p>
        </p:txBody>
      </p:sp>
      <p:sp>
        <p:nvSpPr>
          <p:cNvPr id="8" name="Freeform 5">
            <a:extLst>
              <a:ext uri="{FF2B5EF4-FFF2-40B4-BE49-F238E27FC236}">
                <a16:creationId xmlns:a16="http://schemas.microsoft.com/office/drawing/2014/main" id="{78812D2C-6CE1-4323-B7A5-47F248ACE60E}"/>
              </a:ext>
            </a:extLst>
          </p:cNvPr>
          <p:cNvSpPr>
            <a:spLocks noEditPoints="1"/>
          </p:cNvSpPr>
          <p:nvPr userDrawn="1"/>
        </p:nvSpPr>
        <p:spPr bwMode="auto">
          <a:xfrm>
            <a:off x="529030" y="527051"/>
            <a:ext cx="865492" cy="738716"/>
          </a:xfrm>
          <a:custGeom>
            <a:avLst/>
            <a:gdLst>
              <a:gd name="T0" fmla="*/ 910 w 3780"/>
              <a:gd name="T1" fmla="*/ 1048 h 3220"/>
              <a:gd name="T2" fmla="*/ 223 w 3780"/>
              <a:gd name="T3" fmla="*/ 292 h 3220"/>
              <a:gd name="T4" fmla="*/ 313 w 3780"/>
              <a:gd name="T5" fmla="*/ 0 h 3220"/>
              <a:gd name="T6" fmla="*/ 1134 w 3780"/>
              <a:gd name="T7" fmla="*/ 0 h 3220"/>
              <a:gd name="T8" fmla="*/ 2958 w 3780"/>
              <a:gd name="T9" fmla="*/ 1217 h 3220"/>
              <a:gd name="T10" fmla="*/ 2869 w 3780"/>
              <a:gd name="T11" fmla="*/ 1509 h 3220"/>
              <a:gd name="T12" fmla="*/ 3556 w 3780"/>
              <a:gd name="T13" fmla="*/ 2264 h 3220"/>
              <a:gd name="T14" fmla="*/ 3466 w 3780"/>
              <a:gd name="T15" fmla="*/ 1217 h 3220"/>
              <a:gd name="T16" fmla="*/ 237 w 3780"/>
              <a:gd name="T17" fmla="*/ 2591 h 3220"/>
              <a:gd name="T18" fmla="*/ 0 w 3780"/>
              <a:gd name="T19" fmla="*/ 2591 h 3220"/>
              <a:gd name="T20" fmla="*/ 316 w 3780"/>
              <a:gd name="T21" fmla="*/ 2189 h 3220"/>
              <a:gd name="T22" fmla="*/ 350 w 3780"/>
              <a:gd name="T23" fmla="*/ 2591 h 3220"/>
              <a:gd name="T24" fmla="*/ 916 w 3780"/>
              <a:gd name="T25" fmla="*/ 2390 h 3220"/>
              <a:gd name="T26" fmla="*/ 828 w 3780"/>
              <a:gd name="T27" fmla="*/ 2390 h 3220"/>
              <a:gd name="T28" fmla="*/ 707 w 3780"/>
              <a:gd name="T29" fmla="*/ 2522 h 3220"/>
              <a:gd name="T30" fmla="*/ 1053 w 3780"/>
              <a:gd name="T31" fmla="*/ 2591 h 3220"/>
              <a:gd name="T32" fmla="*/ 1256 w 3780"/>
              <a:gd name="T33" fmla="*/ 2189 h 3220"/>
              <a:gd name="T34" fmla="*/ 1053 w 3780"/>
              <a:gd name="T35" fmla="*/ 2591 h 3220"/>
              <a:gd name="T36" fmla="*/ 1420 w 3780"/>
              <a:gd name="T37" fmla="*/ 2264 h 3220"/>
              <a:gd name="T38" fmla="*/ 1623 w 3780"/>
              <a:gd name="T39" fmla="*/ 2264 h 3220"/>
              <a:gd name="T40" fmla="*/ 1420 w 3780"/>
              <a:gd name="T41" fmla="*/ 2591 h 3220"/>
              <a:gd name="T42" fmla="*/ 237 w 3780"/>
              <a:gd name="T43" fmla="*/ 3213 h 3220"/>
              <a:gd name="T44" fmla="*/ 0 w 3780"/>
              <a:gd name="T45" fmla="*/ 3213 h 3220"/>
              <a:gd name="T46" fmla="*/ 316 w 3780"/>
              <a:gd name="T47" fmla="*/ 2811 h 3220"/>
              <a:gd name="T48" fmla="*/ 350 w 3780"/>
              <a:gd name="T49" fmla="*/ 3213 h 3220"/>
              <a:gd name="T50" fmla="*/ 604 w 3780"/>
              <a:gd name="T51" fmla="*/ 3145 h 3220"/>
              <a:gd name="T52" fmla="*/ 744 w 3780"/>
              <a:gd name="T53" fmla="*/ 2811 h 3220"/>
              <a:gd name="T54" fmla="*/ 690 w 3780"/>
              <a:gd name="T55" fmla="*/ 2897 h 3220"/>
              <a:gd name="T56" fmla="*/ 690 w 3780"/>
              <a:gd name="T57" fmla="*/ 2897 h 3220"/>
              <a:gd name="T58" fmla="*/ 1115 w 3780"/>
              <a:gd name="T59" fmla="*/ 2804 h 3220"/>
              <a:gd name="T60" fmla="*/ 988 w 3780"/>
              <a:gd name="T61" fmla="*/ 3012 h 3220"/>
              <a:gd name="T62" fmla="*/ 1115 w 3780"/>
              <a:gd name="T63" fmla="*/ 3220 h 3220"/>
              <a:gd name="T64" fmla="*/ 1340 w 3780"/>
              <a:gd name="T65" fmla="*/ 3213 h 3220"/>
              <a:gd name="T66" fmla="*/ 1499 w 3780"/>
              <a:gd name="T67" fmla="*/ 3213 h 3220"/>
              <a:gd name="T68" fmla="*/ 1624 w 3780"/>
              <a:gd name="T69" fmla="*/ 3012 h 3220"/>
              <a:gd name="T70" fmla="*/ 1498 w 3780"/>
              <a:gd name="T71" fmla="*/ 3138 h 3220"/>
              <a:gd name="T72" fmla="*/ 1758 w 3780"/>
              <a:gd name="T73" fmla="*/ 3012 h 3220"/>
              <a:gd name="T74" fmla="*/ 1758 w 3780"/>
              <a:gd name="T75" fmla="*/ 3012 h 3220"/>
              <a:gd name="T76" fmla="*/ 1968 w 3780"/>
              <a:gd name="T77" fmla="*/ 2880 h 3220"/>
              <a:gd name="T78" fmla="*/ 2090 w 3780"/>
              <a:gd name="T79" fmla="*/ 3012 h 3220"/>
              <a:gd name="T80" fmla="*/ 2322 w 3780"/>
              <a:gd name="T81" fmla="*/ 3213 h 3220"/>
              <a:gd name="T82" fmla="*/ 2510 w 3780"/>
              <a:gd name="T83" fmla="*/ 3064 h 3220"/>
              <a:gd name="T84" fmla="*/ 2513 w 3780"/>
              <a:gd name="T85" fmla="*/ 3213 h 3220"/>
              <a:gd name="T86" fmla="*/ 2936 w 3780"/>
              <a:gd name="T87" fmla="*/ 3145 h 3220"/>
              <a:gd name="T88" fmla="*/ 2796 w 3780"/>
              <a:gd name="T89" fmla="*/ 2811 h 3220"/>
              <a:gd name="T90" fmla="*/ 2962 w 3780"/>
              <a:gd name="T91" fmla="*/ 3213 h 3220"/>
              <a:gd name="T92" fmla="*/ 2913 w 3780"/>
              <a:gd name="T93" fmla="*/ 3070 h 3220"/>
              <a:gd name="T94" fmla="*/ 3105 w 3780"/>
              <a:gd name="T95" fmla="*/ 3213 h 3220"/>
              <a:gd name="T96" fmla="*/ 3361 w 3780"/>
              <a:gd name="T97" fmla="*/ 3138 h 3220"/>
              <a:gd name="T98" fmla="*/ 3408 w 3780"/>
              <a:gd name="T99" fmla="*/ 3213 h 3220"/>
              <a:gd name="T100" fmla="*/ 3780 w 3780"/>
              <a:gd name="T101" fmla="*/ 3012 h 3220"/>
              <a:gd name="T102" fmla="*/ 3693 w 3780"/>
              <a:gd name="T103" fmla="*/ 3012 h 3220"/>
              <a:gd name="T104" fmla="*/ 3494 w 3780"/>
              <a:gd name="T105" fmla="*/ 3138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0" h="3220">
                <a:moveTo>
                  <a:pt x="1134" y="0"/>
                </a:moveTo>
                <a:lnTo>
                  <a:pt x="1134" y="0"/>
                </a:lnTo>
                <a:lnTo>
                  <a:pt x="1134" y="1048"/>
                </a:lnTo>
                <a:lnTo>
                  <a:pt x="910" y="1048"/>
                </a:lnTo>
                <a:lnTo>
                  <a:pt x="910" y="292"/>
                </a:lnTo>
                <a:lnTo>
                  <a:pt x="615" y="1048"/>
                </a:lnTo>
                <a:lnTo>
                  <a:pt x="518" y="1048"/>
                </a:lnTo>
                <a:lnTo>
                  <a:pt x="223" y="292"/>
                </a:lnTo>
                <a:lnTo>
                  <a:pt x="223" y="1048"/>
                </a:lnTo>
                <a:lnTo>
                  <a:pt x="0" y="1048"/>
                </a:lnTo>
                <a:lnTo>
                  <a:pt x="0" y="0"/>
                </a:lnTo>
                <a:lnTo>
                  <a:pt x="313" y="0"/>
                </a:lnTo>
                <a:lnTo>
                  <a:pt x="567" y="655"/>
                </a:lnTo>
                <a:lnTo>
                  <a:pt x="821" y="0"/>
                </a:lnTo>
                <a:lnTo>
                  <a:pt x="1134" y="0"/>
                </a:lnTo>
                <a:lnTo>
                  <a:pt x="1134" y="0"/>
                </a:lnTo>
                <a:close/>
                <a:moveTo>
                  <a:pt x="3466" y="1217"/>
                </a:moveTo>
                <a:lnTo>
                  <a:pt x="3466" y="1217"/>
                </a:lnTo>
                <a:lnTo>
                  <a:pt x="3212" y="1872"/>
                </a:lnTo>
                <a:lnTo>
                  <a:pt x="2958" y="1217"/>
                </a:lnTo>
                <a:lnTo>
                  <a:pt x="2646" y="1217"/>
                </a:lnTo>
                <a:lnTo>
                  <a:pt x="2646" y="2264"/>
                </a:lnTo>
                <a:lnTo>
                  <a:pt x="2869" y="2264"/>
                </a:lnTo>
                <a:lnTo>
                  <a:pt x="2869" y="1509"/>
                </a:lnTo>
                <a:lnTo>
                  <a:pt x="3164" y="2264"/>
                </a:lnTo>
                <a:lnTo>
                  <a:pt x="3261" y="2264"/>
                </a:lnTo>
                <a:lnTo>
                  <a:pt x="3556" y="1509"/>
                </a:lnTo>
                <a:lnTo>
                  <a:pt x="3556" y="2264"/>
                </a:lnTo>
                <a:lnTo>
                  <a:pt x="3780" y="2264"/>
                </a:lnTo>
                <a:lnTo>
                  <a:pt x="3780" y="1217"/>
                </a:lnTo>
                <a:lnTo>
                  <a:pt x="3466" y="1217"/>
                </a:lnTo>
                <a:lnTo>
                  <a:pt x="3466" y="1217"/>
                </a:lnTo>
                <a:close/>
                <a:moveTo>
                  <a:pt x="350" y="2591"/>
                </a:moveTo>
                <a:lnTo>
                  <a:pt x="350" y="2591"/>
                </a:lnTo>
                <a:lnTo>
                  <a:pt x="350" y="2301"/>
                </a:lnTo>
                <a:lnTo>
                  <a:pt x="237" y="2591"/>
                </a:lnTo>
                <a:lnTo>
                  <a:pt x="199" y="2591"/>
                </a:lnTo>
                <a:lnTo>
                  <a:pt x="86" y="2301"/>
                </a:lnTo>
                <a:lnTo>
                  <a:pt x="86" y="2591"/>
                </a:lnTo>
                <a:lnTo>
                  <a:pt x="0" y="2591"/>
                </a:lnTo>
                <a:lnTo>
                  <a:pt x="0" y="2189"/>
                </a:lnTo>
                <a:lnTo>
                  <a:pt x="120" y="2189"/>
                </a:lnTo>
                <a:lnTo>
                  <a:pt x="218" y="2440"/>
                </a:lnTo>
                <a:lnTo>
                  <a:pt x="316" y="2189"/>
                </a:lnTo>
                <a:lnTo>
                  <a:pt x="436" y="2189"/>
                </a:lnTo>
                <a:lnTo>
                  <a:pt x="436" y="2591"/>
                </a:lnTo>
                <a:lnTo>
                  <a:pt x="350" y="2591"/>
                </a:lnTo>
                <a:lnTo>
                  <a:pt x="350" y="2591"/>
                </a:lnTo>
                <a:close/>
                <a:moveTo>
                  <a:pt x="496" y="2390"/>
                </a:moveTo>
                <a:lnTo>
                  <a:pt x="496" y="2390"/>
                </a:lnTo>
                <a:cubicBezTo>
                  <a:pt x="496" y="2269"/>
                  <a:pt x="585" y="2182"/>
                  <a:pt x="707" y="2182"/>
                </a:cubicBezTo>
                <a:cubicBezTo>
                  <a:pt x="828" y="2182"/>
                  <a:pt x="916" y="2269"/>
                  <a:pt x="916" y="2390"/>
                </a:cubicBezTo>
                <a:cubicBezTo>
                  <a:pt x="916" y="2511"/>
                  <a:pt x="828" y="2598"/>
                  <a:pt x="707" y="2598"/>
                </a:cubicBezTo>
                <a:cubicBezTo>
                  <a:pt x="585" y="2598"/>
                  <a:pt x="496" y="2511"/>
                  <a:pt x="496" y="2390"/>
                </a:cubicBezTo>
                <a:lnTo>
                  <a:pt x="496" y="2390"/>
                </a:lnTo>
                <a:close/>
                <a:moveTo>
                  <a:pt x="828" y="2390"/>
                </a:moveTo>
                <a:lnTo>
                  <a:pt x="828" y="2390"/>
                </a:lnTo>
                <a:cubicBezTo>
                  <a:pt x="828" y="2315"/>
                  <a:pt x="781" y="2258"/>
                  <a:pt x="707" y="2258"/>
                </a:cubicBezTo>
                <a:cubicBezTo>
                  <a:pt x="632" y="2258"/>
                  <a:pt x="584" y="2315"/>
                  <a:pt x="584" y="2390"/>
                </a:cubicBezTo>
                <a:cubicBezTo>
                  <a:pt x="584" y="2465"/>
                  <a:pt x="632" y="2522"/>
                  <a:pt x="707" y="2522"/>
                </a:cubicBezTo>
                <a:cubicBezTo>
                  <a:pt x="781" y="2522"/>
                  <a:pt x="828" y="2465"/>
                  <a:pt x="828" y="2390"/>
                </a:cubicBezTo>
                <a:lnTo>
                  <a:pt x="828" y="2390"/>
                </a:lnTo>
                <a:close/>
                <a:moveTo>
                  <a:pt x="1053" y="2591"/>
                </a:moveTo>
                <a:lnTo>
                  <a:pt x="1053" y="2591"/>
                </a:lnTo>
                <a:lnTo>
                  <a:pt x="1053" y="2264"/>
                </a:lnTo>
                <a:lnTo>
                  <a:pt x="935" y="2264"/>
                </a:lnTo>
                <a:lnTo>
                  <a:pt x="935" y="2189"/>
                </a:lnTo>
                <a:lnTo>
                  <a:pt x="1256" y="2189"/>
                </a:lnTo>
                <a:lnTo>
                  <a:pt x="1256" y="2264"/>
                </a:lnTo>
                <a:lnTo>
                  <a:pt x="1139" y="2264"/>
                </a:lnTo>
                <a:lnTo>
                  <a:pt x="1139" y="2591"/>
                </a:lnTo>
                <a:lnTo>
                  <a:pt x="1053" y="2591"/>
                </a:lnTo>
                <a:lnTo>
                  <a:pt x="1053" y="2591"/>
                </a:lnTo>
                <a:close/>
                <a:moveTo>
                  <a:pt x="1420" y="2591"/>
                </a:moveTo>
                <a:lnTo>
                  <a:pt x="1420" y="2591"/>
                </a:lnTo>
                <a:lnTo>
                  <a:pt x="1420" y="2264"/>
                </a:lnTo>
                <a:lnTo>
                  <a:pt x="1303" y="2264"/>
                </a:lnTo>
                <a:lnTo>
                  <a:pt x="1303" y="2189"/>
                </a:lnTo>
                <a:lnTo>
                  <a:pt x="1623" y="2189"/>
                </a:lnTo>
                <a:lnTo>
                  <a:pt x="1623" y="2264"/>
                </a:lnTo>
                <a:lnTo>
                  <a:pt x="1506" y="2264"/>
                </a:lnTo>
                <a:lnTo>
                  <a:pt x="1506" y="2591"/>
                </a:lnTo>
                <a:lnTo>
                  <a:pt x="1420" y="2591"/>
                </a:lnTo>
                <a:lnTo>
                  <a:pt x="1420" y="2591"/>
                </a:lnTo>
                <a:close/>
                <a:moveTo>
                  <a:pt x="350" y="3213"/>
                </a:moveTo>
                <a:lnTo>
                  <a:pt x="350" y="3213"/>
                </a:lnTo>
                <a:lnTo>
                  <a:pt x="350" y="2923"/>
                </a:lnTo>
                <a:lnTo>
                  <a:pt x="237" y="3213"/>
                </a:lnTo>
                <a:lnTo>
                  <a:pt x="199" y="3213"/>
                </a:lnTo>
                <a:lnTo>
                  <a:pt x="86" y="2923"/>
                </a:lnTo>
                <a:lnTo>
                  <a:pt x="86" y="3213"/>
                </a:lnTo>
                <a:lnTo>
                  <a:pt x="0" y="3213"/>
                </a:lnTo>
                <a:lnTo>
                  <a:pt x="0" y="2811"/>
                </a:lnTo>
                <a:lnTo>
                  <a:pt x="120" y="2811"/>
                </a:lnTo>
                <a:lnTo>
                  <a:pt x="218" y="3062"/>
                </a:lnTo>
                <a:lnTo>
                  <a:pt x="316" y="2811"/>
                </a:lnTo>
                <a:lnTo>
                  <a:pt x="436" y="2811"/>
                </a:lnTo>
                <a:lnTo>
                  <a:pt x="436" y="3213"/>
                </a:lnTo>
                <a:lnTo>
                  <a:pt x="350" y="3213"/>
                </a:lnTo>
                <a:lnTo>
                  <a:pt x="350" y="3213"/>
                </a:lnTo>
                <a:close/>
                <a:moveTo>
                  <a:pt x="802" y="3213"/>
                </a:moveTo>
                <a:lnTo>
                  <a:pt x="802" y="3213"/>
                </a:lnTo>
                <a:lnTo>
                  <a:pt x="776" y="3145"/>
                </a:lnTo>
                <a:lnTo>
                  <a:pt x="604" y="3145"/>
                </a:lnTo>
                <a:lnTo>
                  <a:pt x="579" y="3213"/>
                </a:lnTo>
                <a:lnTo>
                  <a:pt x="482" y="3213"/>
                </a:lnTo>
                <a:lnTo>
                  <a:pt x="637" y="2811"/>
                </a:lnTo>
                <a:lnTo>
                  <a:pt x="744" y="2811"/>
                </a:lnTo>
                <a:lnTo>
                  <a:pt x="899" y="3213"/>
                </a:lnTo>
                <a:lnTo>
                  <a:pt x="802" y="3213"/>
                </a:lnTo>
                <a:lnTo>
                  <a:pt x="802" y="3213"/>
                </a:lnTo>
                <a:close/>
                <a:moveTo>
                  <a:pt x="690" y="2897"/>
                </a:moveTo>
                <a:lnTo>
                  <a:pt x="690" y="2897"/>
                </a:lnTo>
                <a:lnTo>
                  <a:pt x="628" y="3070"/>
                </a:lnTo>
                <a:lnTo>
                  <a:pt x="753" y="3070"/>
                </a:lnTo>
                <a:lnTo>
                  <a:pt x="690" y="2897"/>
                </a:lnTo>
                <a:lnTo>
                  <a:pt x="690" y="2897"/>
                </a:lnTo>
                <a:close/>
                <a:moveTo>
                  <a:pt x="900" y="3012"/>
                </a:moveTo>
                <a:lnTo>
                  <a:pt x="900" y="3012"/>
                </a:lnTo>
                <a:cubicBezTo>
                  <a:pt x="900" y="2888"/>
                  <a:pt x="993" y="2804"/>
                  <a:pt x="1115" y="2804"/>
                </a:cubicBezTo>
                <a:cubicBezTo>
                  <a:pt x="1203" y="2804"/>
                  <a:pt x="1254" y="2852"/>
                  <a:pt x="1282" y="2903"/>
                </a:cubicBezTo>
                <a:lnTo>
                  <a:pt x="1209" y="2939"/>
                </a:lnTo>
                <a:cubicBezTo>
                  <a:pt x="1192" y="2906"/>
                  <a:pt x="1156" y="2880"/>
                  <a:pt x="1115" y="2880"/>
                </a:cubicBezTo>
                <a:cubicBezTo>
                  <a:pt x="1041" y="2880"/>
                  <a:pt x="988" y="2936"/>
                  <a:pt x="988" y="3012"/>
                </a:cubicBezTo>
                <a:cubicBezTo>
                  <a:pt x="988" y="3088"/>
                  <a:pt x="1041" y="3144"/>
                  <a:pt x="1115" y="3144"/>
                </a:cubicBezTo>
                <a:cubicBezTo>
                  <a:pt x="1156" y="3144"/>
                  <a:pt x="1192" y="3118"/>
                  <a:pt x="1209" y="3086"/>
                </a:cubicBezTo>
                <a:lnTo>
                  <a:pt x="1282" y="3121"/>
                </a:lnTo>
                <a:cubicBezTo>
                  <a:pt x="1254" y="3171"/>
                  <a:pt x="1203" y="3220"/>
                  <a:pt x="1115" y="3220"/>
                </a:cubicBezTo>
                <a:cubicBezTo>
                  <a:pt x="993" y="3220"/>
                  <a:pt x="900" y="3136"/>
                  <a:pt x="900" y="3012"/>
                </a:cubicBezTo>
                <a:lnTo>
                  <a:pt x="900" y="3012"/>
                </a:lnTo>
                <a:close/>
                <a:moveTo>
                  <a:pt x="1340" y="3213"/>
                </a:moveTo>
                <a:lnTo>
                  <a:pt x="1340" y="3213"/>
                </a:lnTo>
                <a:lnTo>
                  <a:pt x="1340" y="2811"/>
                </a:lnTo>
                <a:lnTo>
                  <a:pt x="1498" y="2811"/>
                </a:lnTo>
                <a:cubicBezTo>
                  <a:pt x="1624" y="2811"/>
                  <a:pt x="1712" y="2891"/>
                  <a:pt x="1712" y="3012"/>
                </a:cubicBezTo>
                <a:cubicBezTo>
                  <a:pt x="1712" y="3133"/>
                  <a:pt x="1624" y="3213"/>
                  <a:pt x="1499" y="3213"/>
                </a:cubicBezTo>
                <a:lnTo>
                  <a:pt x="1340" y="3213"/>
                </a:lnTo>
                <a:lnTo>
                  <a:pt x="1340" y="3213"/>
                </a:lnTo>
                <a:close/>
                <a:moveTo>
                  <a:pt x="1624" y="3012"/>
                </a:moveTo>
                <a:lnTo>
                  <a:pt x="1624" y="3012"/>
                </a:lnTo>
                <a:cubicBezTo>
                  <a:pt x="1624" y="2941"/>
                  <a:pt x="1581" y="2886"/>
                  <a:pt x="1499" y="2886"/>
                </a:cubicBezTo>
                <a:lnTo>
                  <a:pt x="1425" y="2886"/>
                </a:lnTo>
                <a:lnTo>
                  <a:pt x="1425" y="3138"/>
                </a:lnTo>
                <a:lnTo>
                  <a:pt x="1498" y="3138"/>
                </a:lnTo>
                <a:cubicBezTo>
                  <a:pt x="1578" y="3138"/>
                  <a:pt x="1624" y="3080"/>
                  <a:pt x="1624" y="3012"/>
                </a:cubicBezTo>
                <a:lnTo>
                  <a:pt x="1624" y="3012"/>
                </a:lnTo>
                <a:close/>
                <a:moveTo>
                  <a:pt x="1758" y="3012"/>
                </a:moveTo>
                <a:lnTo>
                  <a:pt x="1758" y="3012"/>
                </a:lnTo>
                <a:cubicBezTo>
                  <a:pt x="1758" y="2891"/>
                  <a:pt x="1846" y="2804"/>
                  <a:pt x="1968" y="2804"/>
                </a:cubicBezTo>
                <a:cubicBezTo>
                  <a:pt x="2089" y="2804"/>
                  <a:pt x="2178" y="2891"/>
                  <a:pt x="2178" y="3012"/>
                </a:cubicBezTo>
                <a:cubicBezTo>
                  <a:pt x="2178" y="3133"/>
                  <a:pt x="2089" y="3220"/>
                  <a:pt x="1968" y="3220"/>
                </a:cubicBezTo>
                <a:cubicBezTo>
                  <a:pt x="1846" y="3220"/>
                  <a:pt x="1758" y="3133"/>
                  <a:pt x="1758" y="3012"/>
                </a:cubicBezTo>
                <a:lnTo>
                  <a:pt x="1758" y="3012"/>
                </a:lnTo>
                <a:close/>
                <a:moveTo>
                  <a:pt x="2090" y="3012"/>
                </a:moveTo>
                <a:lnTo>
                  <a:pt x="2090" y="3012"/>
                </a:lnTo>
                <a:cubicBezTo>
                  <a:pt x="2090" y="2937"/>
                  <a:pt x="2042" y="2880"/>
                  <a:pt x="1968" y="2880"/>
                </a:cubicBezTo>
                <a:cubicBezTo>
                  <a:pt x="1893" y="2880"/>
                  <a:pt x="1845" y="2937"/>
                  <a:pt x="1845" y="3012"/>
                </a:cubicBezTo>
                <a:cubicBezTo>
                  <a:pt x="1845" y="3087"/>
                  <a:pt x="1893" y="3144"/>
                  <a:pt x="1968" y="3144"/>
                </a:cubicBezTo>
                <a:cubicBezTo>
                  <a:pt x="2042" y="3144"/>
                  <a:pt x="2090" y="3087"/>
                  <a:pt x="2090" y="3012"/>
                </a:cubicBezTo>
                <a:lnTo>
                  <a:pt x="2090" y="3012"/>
                </a:lnTo>
                <a:close/>
                <a:moveTo>
                  <a:pt x="2513" y="3213"/>
                </a:moveTo>
                <a:lnTo>
                  <a:pt x="2513" y="3213"/>
                </a:lnTo>
                <a:lnTo>
                  <a:pt x="2322" y="2951"/>
                </a:lnTo>
                <a:lnTo>
                  <a:pt x="2322" y="3213"/>
                </a:lnTo>
                <a:lnTo>
                  <a:pt x="2236" y="3213"/>
                </a:lnTo>
                <a:lnTo>
                  <a:pt x="2236" y="2811"/>
                </a:lnTo>
                <a:lnTo>
                  <a:pt x="2324" y="2811"/>
                </a:lnTo>
                <a:lnTo>
                  <a:pt x="2510" y="3064"/>
                </a:lnTo>
                <a:lnTo>
                  <a:pt x="2510" y="2811"/>
                </a:lnTo>
                <a:lnTo>
                  <a:pt x="2596" y="2811"/>
                </a:lnTo>
                <a:lnTo>
                  <a:pt x="2596" y="3213"/>
                </a:lnTo>
                <a:lnTo>
                  <a:pt x="2513" y="3213"/>
                </a:lnTo>
                <a:lnTo>
                  <a:pt x="2513" y="3213"/>
                </a:lnTo>
                <a:close/>
                <a:moveTo>
                  <a:pt x="2962" y="3213"/>
                </a:moveTo>
                <a:lnTo>
                  <a:pt x="2962" y="3213"/>
                </a:lnTo>
                <a:lnTo>
                  <a:pt x="2936" y="3145"/>
                </a:lnTo>
                <a:lnTo>
                  <a:pt x="2764" y="3145"/>
                </a:lnTo>
                <a:lnTo>
                  <a:pt x="2739" y="3213"/>
                </a:lnTo>
                <a:lnTo>
                  <a:pt x="2642" y="3213"/>
                </a:lnTo>
                <a:lnTo>
                  <a:pt x="2796" y="2811"/>
                </a:lnTo>
                <a:lnTo>
                  <a:pt x="2904" y="2811"/>
                </a:lnTo>
                <a:lnTo>
                  <a:pt x="3059" y="3213"/>
                </a:lnTo>
                <a:lnTo>
                  <a:pt x="2962" y="3213"/>
                </a:lnTo>
                <a:lnTo>
                  <a:pt x="2962" y="3213"/>
                </a:lnTo>
                <a:close/>
                <a:moveTo>
                  <a:pt x="2850" y="2897"/>
                </a:moveTo>
                <a:lnTo>
                  <a:pt x="2850" y="2897"/>
                </a:lnTo>
                <a:lnTo>
                  <a:pt x="2787" y="3070"/>
                </a:lnTo>
                <a:lnTo>
                  <a:pt x="2913" y="3070"/>
                </a:lnTo>
                <a:lnTo>
                  <a:pt x="2850" y="2897"/>
                </a:lnTo>
                <a:lnTo>
                  <a:pt x="2850" y="2897"/>
                </a:lnTo>
                <a:close/>
                <a:moveTo>
                  <a:pt x="3105" y="3213"/>
                </a:moveTo>
                <a:lnTo>
                  <a:pt x="3105" y="3213"/>
                </a:lnTo>
                <a:lnTo>
                  <a:pt x="3105" y="2811"/>
                </a:lnTo>
                <a:lnTo>
                  <a:pt x="3191" y="2811"/>
                </a:lnTo>
                <a:lnTo>
                  <a:pt x="3191" y="3138"/>
                </a:lnTo>
                <a:lnTo>
                  <a:pt x="3361" y="3138"/>
                </a:lnTo>
                <a:lnTo>
                  <a:pt x="3361" y="3213"/>
                </a:lnTo>
                <a:lnTo>
                  <a:pt x="3105" y="3213"/>
                </a:lnTo>
                <a:lnTo>
                  <a:pt x="3105" y="3213"/>
                </a:lnTo>
                <a:close/>
                <a:moveTo>
                  <a:pt x="3408" y="3213"/>
                </a:moveTo>
                <a:lnTo>
                  <a:pt x="3408" y="3213"/>
                </a:lnTo>
                <a:lnTo>
                  <a:pt x="3408" y="2811"/>
                </a:lnTo>
                <a:lnTo>
                  <a:pt x="3567" y="2811"/>
                </a:lnTo>
                <a:cubicBezTo>
                  <a:pt x="3693" y="2811"/>
                  <a:pt x="3780" y="2891"/>
                  <a:pt x="3780" y="3012"/>
                </a:cubicBezTo>
                <a:cubicBezTo>
                  <a:pt x="3780" y="3133"/>
                  <a:pt x="3693" y="3213"/>
                  <a:pt x="3567" y="3213"/>
                </a:cubicBezTo>
                <a:lnTo>
                  <a:pt x="3408" y="3213"/>
                </a:lnTo>
                <a:lnTo>
                  <a:pt x="3408" y="3213"/>
                </a:lnTo>
                <a:close/>
                <a:moveTo>
                  <a:pt x="3693" y="3012"/>
                </a:moveTo>
                <a:lnTo>
                  <a:pt x="3693" y="3012"/>
                </a:lnTo>
                <a:cubicBezTo>
                  <a:pt x="3693" y="2941"/>
                  <a:pt x="3649" y="2886"/>
                  <a:pt x="3567" y="2886"/>
                </a:cubicBezTo>
                <a:lnTo>
                  <a:pt x="3494" y="2886"/>
                </a:lnTo>
                <a:lnTo>
                  <a:pt x="3494" y="3138"/>
                </a:lnTo>
                <a:lnTo>
                  <a:pt x="3567" y="3138"/>
                </a:lnTo>
                <a:cubicBezTo>
                  <a:pt x="3646" y="3138"/>
                  <a:pt x="3693" y="3080"/>
                  <a:pt x="3693" y="3012"/>
                </a:cubicBez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GB" sz="2399" dirty="0"/>
          </a:p>
        </p:txBody>
      </p:sp>
    </p:spTree>
    <p:extLst>
      <p:ext uri="{BB962C8B-B14F-4D97-AF65-F5344CB8AC3E}">
        <p14:creationId xmlns:p14="http://schemas.microsoft.com/office/powerpoint/2010/main" val="806938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ppt_x"/>
                                          </p:val>
                                        </p:tav>
                                        <p:tav tm="100000">
                                          <p:val>
                                            <p:strVal val="#ppt_x"/>
                                          </p:val>
                                        </p:tav>
                                      </p:tavLst>
                                    </p:anim>
                                    <p:anim calcmode="lin" valueType="num">
                                      <p:cBhvr additive="base">
                                        <p:cTn id="8" dur="125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5" name="Text Placeholder 3"/>
          <p:cNvSpPr>
            <a:spLocks noGrp="1"/>
          </p:cNvSpPr>
          <p:nvPr>
            <p:ph type="body" sz="quarter" idx="13" hasCustomPrompt="1"/>
          </p:nvPr>
        </p:nvSpPr>
        <p:spPr>
          <a:xfrm>
            <a:off x="526915" y="6136985"/>
            <a:ext cx="2670538" cy="198201"/>
          </a:xfrm>
          <a:prstGeom prst="rect">
            <a:avLst/>
          </a:prstGeom>
        </p:spPr>
        <p:txBody>
          <a:bodyPr lIns="0" anchor="b">
            <a:normAutofit/>
          </a:bodyPr>
          <a:lstStyle>
            <a:lvl1pPr marL="0" indent="0">
              <a:buNone/>
              <a:defRPr sz="1066" b="0">
                <a:solidFill>
                  <a:schemeClr val="tx1"/>
                </a:solidFill>
                <a:latin typeface="+mn-lt"/>
              </a:defRPr>
            </a:lvl1pPr>
            <a:lvl5pPr marL="0" indent="0">
              <a:buFont typeface="Arial" panose="020B0604020202020204" pitchFamily="34" charset="0"/>
              <a:buNone/>
              <a:defRPr sz="1066"/>
            </a:lvl5pPr>
          </a:lstStyle>
          <a:p>
            <a:pPr lvl="0"/>
            <a:r>
              <a:rPr lang="en-GB"/>
              <a:t>Confidential</a:t>
            </a:r>
          </a:p>
        </p:txBody>
      </p:sp>
      <p:sp>
        <p:nvSpPr>
          <p:cNvPr id="30" name="Freeform: Shape 29">
            <a:extLst>
              <a:ext uri="{FF2B5EF4-FFF2-40B4-BE49-F238E27FC236}">
                <a16:creationId xmlns:a16="http://schemas.microsoft.com/office/drawing/2014/main" id="{5907FF49-4A30-43B1-8B37-0A04A657DF7C}"/>
              </a:ext>
            </a:extLst>
          </p:cNvPr>
          <p:cNvSpPr/>
          <p:nvPr userDrawn="1"/>
        </p:nvSpPr>
        <p:spPr>
          <a:xfrm>
            <a:off x="9601665" y="4199557"/>
            <a:ext cx="2188698" cy="2658443"/>
          </a:xfrm>
          <a:custGeom>
            <a:avLst/>
            <a:gdLst>
              <a:gd name="connsiteX0" fmla="*/ 0 w 1641951"/>
              <a:gd name="connsiteY0" fmla="*/ 0 h 1993832"/>
              <a:gd name="connsiteX1" fmla="*/ 1641951 w 1641951"/>
              <a:gd name="connsiteY1" fmla="*/ 1765712 h 1993832"/>
              <a:gd name="connsiteX2" fmla="*/ 1620566 w 1641951"/>
              <a:gd name="connsiteY2" fmla="*/ 1993832 h 1993832"/>
              <a:gd name="connsiteX3" fmla="*/ 0 w 1641951"/>
              <a:gd name="connsiteY3" fmla="*/ 1993832 h 1993832"/>
            </a:gdLst>
            <a:ahLst/>
            <a:cxnLst>
              <a:cxn ang="0">
                <a:pos x="connsiteX0" y="connsiteY0"/>
              </a:cxn>
              <a:cxn ang="0">
                <a:pos x="connsiteX1" y="connsiteY1"/>
              </a:cxn>
              <a:cxn ang="0">
                <a:pos x="connsiteX2" y="connsiteY2"/>
              </a:cxn>
              <a:cxn ang="0">
                <a:pos x="connsiteX3" y="connsiteY3"/>
              </a:cxn>
            </a:cxnLst>
            <a:rect l="l" t="t" r="r" b="b"/>
            <a:pathLst>
              <a:path w="1641951" h="1993832">
                <a:moveTo>
                  <a:pt x="0" y="0"/>
                </a:moveTo>
                <a:cubicBezTo>
                  <a:pt x="906825" y="0"/>
                  <a:pt x="1641951" y="790536"/>
                  <a:pt x="1641951" y="1765712"/>
                </a:cubicBezTo>
                <a:lnTo>
                  <a:pt x="1620566" y="1993832"/>
                </a:lnTo>
                <a:lnTo>
                  <a:pt x="0" y="199383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dirty="0"/>
          </a:p>
        </p:txBody>
      </p:sp>
      <p:sp>
        <p:nvSpPr>
          <p:cNvPr id="17" name="Rectangle 16">
            <a:extLst>
              <a:ext uri="{FF2B5EF4-FFF2-40B4-BE49-F238E27FC236}">
                <a16:creationId xmlns:a16="http://schemas.microsoft.com/office/drawing/2014/main" id="{680CBA71-A2EF-49E7-B036-C571EC1026EF}"/>
              </a:ext>
            </a:extLst>
          </p:cNvPr>
          <p:cNvSpPr/>
          <p:nvPr userDrawn="1"/>
        </p:nvSpPr>
        <p:spPr>
          <a:xfrm>
            <a:off x="526914" y="2423036"/>
            <a:ext cx="4091574" cy="940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5999" b="0" i="0" u="none" strike="noStrike" kern="1200" cap="none" spc="0" normalizeH="0" baseline="0" noProof="0" dirty="0">
                <a:ln>
                  <a:noFill/>
                </a:ln>
                <a:solidFill>
                  <a:srgbClr val="000000"/>
                </a:solidFill>
                <a:effectLst/>
                <a:uLnTx/>
                <a:uFillTx/>
                <a:latin typeface="+mn-lt"/>
                <a:ea typeface="+mj-ea"/>
                <a:cs typeface="+mj-cs"/>
              </a:rPr>
              <a:t>Thank you</a:t>
            </a:r>
            <a:endParaRPr lang="en-GB" sz="5999" dirty="0"/>
          </a:p>
        </p:txBody>
      </p:sp>
      <p:sp>
        <p:nvSpPr>
          <p:cNvPr id="8" name="Freeform: Shape 7">
            <a:extLst>
              <a:ext uri="{FF2B5EF4-FFF2-40B4-BE49-F238E27FC236}">
                <a16:creationId xmlns:a16="http://schemas.microsoft.com/office/drawing/2014/main" id="{B82F4925-3208-457F-AA9B-0D1EC3A62B17}"/>
              </a:ext>
            </a:extLst>
          </p:cNvPr>
          <p:cNvSpPr/>
          <p:nvPr userDrawn="1"/>
        </p:nvSpPr>
        <p:spPr>
          <a:xfrm>
            <a:off x="7412967" y="1285776"/>
            <a:ext cx="4775859" cy="5572225"/>
          </a:xfrm>
          <a:custGeom>
            <a:avLst/>
            <a:gdLst>
              <a:gd name="connsiteX0" fmla="*/ 944793 w 944973"/>
              <a:gd name="connsiteY0" fmla="*/ 0 h 1102259"/>
              <a:gd name="connsiteX1" fmla="*/ 944793 w 944973"/>
              <a:gd name="connsiteY1" fmla="*/ 180 h 1102259"/>
              <a:gd name="connsiteX2" fmla="*/ 944973 w 944973"/>
              <a:gd name="connsiteY2" fmla="*/ 1 h 1102259"/>
              <a:gd name="connsiteX3" fmla="*/ 944973 w 944973"/>
              <a:gd name="connsiteY3" fmla="*/ 910373 h 1102259"/>
              <a:gd name="connsiteX4" fmla="*/ 944793 w 944973"/>
              <a:gd name="connsiteY4" fmla="*/ 910373 h 1102259"/>
              <a:gd name="connsiteX5" fmla="*/ 944793 w 944973"/>
              <a:gd name="connsiteY5" fmla="*/ 1102259 h 1102259"/>
              <a:gd name="connsiteX6" fmla="*/ 0 w 944973"/>
              <a:gd name="connsiteY6" fmla="*/ 1102259 h 1102259"/>
              <a:gd name="connsiteX7" fmla="*/ 0 w 944973"/>
              <a:gd name="connsiteY7" fmla="*/ 168656 h 1102259"/>
              <a:gd name="connsiteX8" fmla="*/ 385742 w 944973"/>
              <a:gd name="connsiteY8" fmla="*/ 554397 h 1102259"/>
              <a:gd name="connsiteX9" fmla="*/ 924040 w 944973"/>
              <a:gd name="connsiteY9" fmla="*/ 20754 h 1102259"/>
              <a:gd name="connsiteX0" fmla="*/ 944793 w 944973"/>
              <a:gd name="connsiteY0" fmla="*/ 0 h 1102259"/>
              <a:gd name="connsiteX1" fmla="*/ 944793 w 944973"/>
              <a:gd name="connsiteY1" fmla="*/ 180 h 1102259"/>
              <a:gd name="connsiteX2" fmla="*/ 944973 w 944973"/>
              <a:gd name="connsiteY2" fmla="*/ 1 h 1102259"/>
              <a:gd name="connsiteX3" fmla="*/ 944973 w 944973"/>
              <a:gd name="connsiteY3" fmla="*/ 910373 h 1102259"/>
              <a:gd name="connsiteX4" fmla="*/ 944793 w 944973"/>
              <a:gd name="connsiteY4" fmla="*/ 1102259 h 1102259"/>
              <a:gd name="connsiteX5" fmla="*/ 0 w 944973"/>
              <a:gd name="connsiteY5" fmla="*/ 1102259 h 1102259"/>
              <a:gd name="connsiteX6" fmla="*/ 0 w 944973"/>
              <a:gd name="connsiteY6" fmla="*/ 168656 h 1102259"/>
              <a:gd name="connsiteX7" fmla="*/ 385742 w 944973"/>
              <a:gd name="connsiteY7" fmla="*/ 554397 h 1102259"/>
              <a:gd name="connsiteX8" fmla="*/ 924040 w 944973"/>
              <a:gd name="connsiteY8" fmla="*/ 20754 h 1102259"/>
              <a:gd name="connsiteX9" fmla="*/ 944793 w 944973"/>
              <a:gd name="connsiteY9" fmla="*/ 0 h 1102259"/>
              <a:gd name="connsiteX0" fmla="*/ 944793 w 944973"/>
              <a:gd name="connsiteY0" fmla="*/ 0 h 1102259"/>
              <a:gd name="connsiteX1" fmla="*/ 944793 w 944973"/>
              <a:gd name="connsiteY1" fmla="*/ 180 h 1102259"/>
              <a:gd name="connsiteX2" fmla="*/ 944973 w 944973"/>
              <a:gd name="connsiteY2" fmla="*/ 1 h 1102259"/>
              <a:gd name="connsiteX3" fmla="*/ 944973 w 944973"/>
              <a:gd name="connsiteY3" fmla="*/ 910373 h 1102259"/>
              <a:gd name="connsiteX4" fmla="*/ 944793 w 944973"/>
              <a:gd name="connsiteY4" fmla="*/ 1102259 h 1102259"/>
              <a:gd name="connsiteX5" fmla="*/ 0 w 944973"/>
              <a:gd name="connsiteY5" fmla="*/ 1102259 h 1102259"/>
              <a:gd name="connsiteX6" fmla="*/ 0 w 944973"/>
              <a:gd name="connsiteY6" fmla="*/ 168656 h 1102259"/>
              <a:gd name="connsiteX7" fmla="*/ 385742 w 944973"/>
              <a:gd name="connsiteY7" fmla="*/ 554397 h 1102259"/>
              <a:gd name="connsiteX8" fmla="*/ 944793 w 944973"/>
              <a:gd name="connsiteY8" fmla="*/ 0 h 1102259"/>
              <a:gd name="connsiteX0" fmla="*/ 944793 w 944973"/>
              <a:gd name="connsiteY0" fmla="*/ 0 h 1102259"/>
              <a:gd name="connsiteX1" fmla="*/ 944793 w 944973"/>
              <a:gd name="connsiteY1" fmla="*/ 180 h 1102259"/>
              <a:gd name="connsiteX2" fmla="*/ 944973 w 944973"/>
              <a:gd name="connsiteY2" fmla="*/ 1 h 1102259"/>
              <a:gd name="connsiteX3" fmla="*/ 944793 w 944973"/>
              <a:gd name="connsiteY3" fmla="*/ 1102259 h 1102259"/>
              <a:gd name="connsiteX4" fmla="*/ 0 w 944973"/>
              <a:gd name="connsiteY4" fmla="*/ 1102259 h 1102259"/>
              <a:gd name="connsiteX5" fmla="*/ 0 w 944973"/>
              <a:gd name="connsiteY5" fmla="*/ 168656 h 1102259"/>
              <a:gd name="connsiteX6" fmla="*/ 385742 w 944973"/>
              <a:gd name="connsiteY6" fmla="*/ 554397 h 1102259"/>
              <a:gd name="connsiteX7" fmla="*/ 944793 w 944973"/>
              <a:gd name="connsiteY7" fmla="*/ 0 h 110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973" h="1102259">
                <a:moveTo>
                  <a:pt x="944793" y="0"/>
                </a:moveTo>
                <a:lnTo>
                  <a:pt x="944793" y="180"/>
                </a:lnTo>
                <a:lnTo>
                  <a:pt x="944973" y="1"/>
                </a:lnTo>
                <a:lnTo>
                  <a:pt x="944793" y="1102259"/>
                </a:lnTo>
                <a:lnTo>
                  <a:pt x="0" y="1102259"/>
                </a:lnTo>
                <a:lnTo>
                  <a:pt x="0" y="168656"/>
                </a:lnTo>
                <a:lnTo>
                  <a:pt x="385742" y="554397"/>
                </a:lnTo>
                <a:lnTo>
                  <a:pt x="944793" y="0"/>
                </a:lnTo>
                <a:close/>
              </a:path>
            </a:pathLst>
          </a:custGeom>
          <a:solidFill>
            <a:schemeClr val="accent2"/>
          </a:solidFill>
        </p:spPr>
        <p:txBody>
          <a:bodyPr wrap="square" lIns="0" tIns="0" rIns="0" bIns="0" rtlCol="0">
            <a:noAutofit/>
          </a:bodyPr>
          <a:lstStyle/>
          <a:p>
            <a:endParaRPr sz="2399" dirty="0"/>
          </a:p>
        </p:txBody>
      </p:sp>
      <p:sp>
        <p:nvSpPr>
          <p:cNvPr id="7" name="Freeform 5">
            <a:extLst>
              <a:ext uri="{FF2B5EF4-FFF2-40B4-BE49-F238E27FC236}">
                <a16:creationId xmlns:a16="http://schemas.microsoft.com/office/drawing/2014/main" id="{4BCEB7D3-558C-4C75-A29F-3BEA14CF7C70}"/>
              </a:ext>
            </a:extLst>
          </p:cNvPr>
          <p:cNvSpPr>
            <a:spLocks noEditPoints="1"/>
          </p:cNvSpPr>
          <p:nvPr userDrawn="1"/>
        </p:nvSpPr>
        <p:spPr bwMode="auto">
          <a:xfrm>
            <a:off x="529030" y="527051"/>
            <a:ext cx="865492" cy="738716"/>
          </a:xfrm>
          <a:custGeom>
            <a:avLst/>
            <a:gdLst>
              <a:gd name="T0" fmla="*/ 910 w 3780"/>
              <a:gd name="T1" fmla="*/ 1048 h 3220"/>
              <a:gd name="T2" fmla="*/ 223 w 3780"/>
              <a:gd name="T3" fmla="*/ 292 h 3220"/>
              <a:gd name="T4" fmla="*/ 313 w 3780"/>
              <a:gd name="T5" fmla="*/ 0 h 3220"/>
              <a:gd name="T6" fmla="*/ 1134 w 3780"/>
              <a:gd name="T7" fmla="*/ 0 h 3220"/>
              <a:gd name="T8" fmla="*/ 2958 w 3780"/>
              <a:gd name="T9" fmla="*/ 1217 h 3220"/>
              <a:gd name="T10" fmla="*/ 2869 w 3780"/>
              <a:gd name="T11" fmla="*/ 1509 h 3220"/>
              <a:gd name="T12" fmla="*/ 3556 w 3780"/>
              <a:gd name="T13" fmla="*/ 2264 h 3220"/>
              <a:gd name="T14" fmla="*/ 3466 w 3780"/>
              <a:gd name="T15" fmla="*/ 1217 h 3220"/>
              <a:gd name="T16" fmla="*/ 237 w 3780"/>
              <a:gd name="T17" fmla="*/ 2591 h 3220"/>
              <a:gd name="T18" fmla="*/ 0 w 3780"/>
              <a:gd name="T19" fmla="*/ 2591 h 3220"/>
              <a:gd name="T20" fmla="*/ 316 w 3780"/>
              <a:gd name="T21" fmla="*/ 2189 h 3220"/>
              <a:gd name="T22" fmla="*/ 350 w 3780"/>
              <a:gd name="T23" fmla="*/ 2591 h 3220"/>
              <a:gd name="T24" fmla="*/ 916 w 3780"/>
              <a:gd name="T25" fmla="*/ 2390 h 3220"/>
              <a:gd name="T26" fmla="*/ 828 w 3780"/>
              <a:gd name="T27" fmla="*/ 2390 h 3220"/>
              <a:gd name="T28" fmla="*/ 707 w 3780"/>
              <a:gd name="T29" fmla="*/ 2522 h 3220"/>
              <a:gd name="T30" fmla="*/ 1053 w 3780"/>
              <a:gd name="T31" fmla="*/ 2591 h 3220"/>
              <a:gd name="T32" fmla="*/ 1256 w 3780"/>
              <a:gd name="T33" fmla="*/ 2189 h 3220"/>
              <a:gd name="T34" fmla="*/ 1053 w 3780"/>
              <a:gd name="T35" fmla="*/ 2591 h 3220"/>
              <a:gd name="T36" fmla="*/ 1420 w 3780"/>
              <a:gd name="T37" fmla="*/ 2264 h 3220"/>
              <a:gd name="T38" fmla="*/ 1623 w 3780"/>
              <a:gd name="T39" fmla="*/ 2264 h 3220"/>
              <a:gd name="T40" fmla="*/ 1420 w 3780"/>
              <a:gd name="T41" fmla="*/ 2591 h 3220"/>
              <a:gd name="T42" fmla="*/ 237 w 3780"/>
              <a:gd name="T43" fmla="*/ 3213 h 3220"/>
              <a:gd name="T44" fmla="*/ 0 w 3780"/>
              <a:gd name="T45" fmla="*/ 3213 h 3220"/>
              <a:gd name="T46" fmla="*/ 316 w 3780"/>
              <a:gd name="T47" fmla="*/ 2811 h 3220"/>
              <a:gd name="T48" fmla="*/ 350 w 3780"/>
              <a:gd name="T49" fmla="*/ 3213 h 3220"/>
              <a:gd name="T50" fmla="*/ 604 w 3780"/>
              <a:gd name="T51" fmla="*/ 3145 h 3220"/>
              <a:gd name="T52" fmla="*/ 744 w 3780"/>
              <a:gd name="T53" fmla="*/ 2811 h 3220"/>
              <a:gd name="T54" fmla="*/ 690 w 3780"/>
              <a:gd name="T55" fmla="*/ 2897 h 3220"/>
              <a:gd name="T56" fmla="*/ 690 w 3780"/>
              <a:gd name="T57" fmla="*/ 2897 h 3220"/>
              <a:gd name="T58" fmla="*/ 1115 w 3780"/>
              <a:gd name="T59" fmla="*/ 2804 h 3220"/>
              <a:gd name="T60" fmla="*/ 988 w 3780"/>
              <a:gd name="T61" fmla="*/ 3012 h 3220"/>
              <a:gd name="T62" fmla="*/ 1115 w 3780"/>
              <a:gd name="T63" fmla="*/ 3220 h 3220"/>
              <a:gd name="T64" fmla="*/ 1340 w 3780"/>
              <a:gd name="T65" fmla="*/ 3213 h 3220"/>
              <a:gd name="T66" fmla="*/ 1499 w 3780"/>
              <a:gd name="T67" fmla="*/ 3213 h 3220"/>
              <a:gd name="T68" fmla="*/ 1624 w 3780"/>
              <a:gd name="T69" fmla="*/ 3012 h 3220"/>
              <a:gd name="T70" fmla="*/ 1498 w 3780"/>
              <a:gd name="T71" fmla="*/ 3138 h 3220"/>
              <a:gd name="T72" fmla="*/ 1758 w 3780"/>
              <a:gd name="T73" fmla="*/ 3012 h 3220"/>
              <a:gd name="T74" fmla="*/ 1758 w 3780"/>
              <a:gd name="T75" fmla="*/ 3012 h 3220"/>
              <a:gd name="T76" fmla="*/ 1968 w 3780"/>
              <a:gd name="T77" fmla="*/ 2880 h 3220"/>
              <a:gd name="T78" fmla="*/ 2090 w 3780"/>
              <a:gd name="T79" fmla="*/ 3012 h 3220"/>
              <a:gd name="T80" fmla="*/ 2322 w 3780"/>
              <a:gd name="T81" fmla="*/ 3213 h 3220"/>
              <a:gd name="T82" fmla="*/ 2510 w 3780"/>
              <a:gd name="T83" fmla="*/ 3064 h 3220"/>
              <a:gd name="T84" fmla="*/ 2513 w 3780"/>
              <a:gd name="T85" fmla="*/ 3213 h 3220"/>
              <a:gd name="T86" fmla="*/ 2936 w 3780"/>
              <a:gd name="T87" fmla="*/ 3145 h 3220"/>
              <a:gd name="T88" fmla="*/ 2796 w 3780"/>
              <a:gd name="T89" fmla="*/ 2811 h 3220"/>
              <a:gd name="T90" fmla="*/ 2962 w 3780"/>
              <a:gd name="T91" fmla="*/ 3213 h 3220"/>
              <a:gd name="T92" fmla="*/ 2913 w 3780"/>
              <a:gd name="T93" fmla="*/ 3070 h 3220"/>
              <a:gd name="T94" fmla="*/ 3105 w 3780"/>
              <a:gd name="T95" fmla="*/ 3213 h 3220"/>
              <a:gd name="T96" fmla="*/ 3361 w 3780"/>
              <a:gd name="T97" fmla="*/ 3138 h 3220"/>
              <a:gd name="T98" fmla="*/ 3408 w 3780"/>
              <a:gd name="T99" fmla="*/ 3213 h 3220"/>
              <a:gd name="T100" fmla="*/ 3780 w 3780"/>
              <a:gd name="T101" fmla="*/ 3012 h 3220"/>
              <a:gd name="T102" fmla="*/ 3693 w 3780"/>
              <a:gd name="T103" fmla="*/ 3012 h 3220"/>
              <a:gd name="T104" fmla="*/ 3494 w 3780"/>
              <a:gd name="T105" fmla="*/ 3138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0" h="3220">
                <a:moveTo>
                  <a:pt x="1134" y="0"/>
                </a:moveTo>
                <a:lnTo>
                  <a:pt x="1134" y="0"/>
                </a:lnTo>
                <a:lnTo>
                  <a:pt x="1134" y="1048"/>
                </a:lnTo>
                <a:lnTo>
                  <a:pt x="910" y="1048"/>
                </a:lnTo>
                <a:lnTo>
                  <a:pt x="910" y="292"/>
                </a:lnTo>
                <a:lnTo>
                  <a:pt x="615" y="1048"/>
                </a:lnTo>
                <a:lnTo>
                  <a:pt x="518" y="1048"/>
                </a:lnTo>
                <a:lnTo>
                  <a:pt x="223" y="292"/>
                </a:lnTo>
                <a:lnTo>
                  <a:pt x="223" y="1048"/>
                </a:lnTo>
                <a:lnTo>
                  <a:pt x="0" y="1048"/>
                </a:lnTo>
                <a:lnTo>
                  <a:pt x="0" y="0"/>
                </a:lnTo>
                <a:lnTo>
                  <a:pt x="313" y="0"/>
                </a:lnTo>
                <a:lnTo>
                  <a:pt x="567" y="655"/>
                </a:lnTo>
                <a:lnTo>
                  <a:pt x="821" y="0"/>
                </a:lnTo>
                <a:lnTo>
                  <a:pt x="1134" y="0"/>
                </a:lnTo>
                <a:lnTo>
                  <a:pt x="1134" y="0"/>
                </a:lnTo>
                <a:close/>
                <a:moveTo>
                  <a:pt x="3466" y="1217"/>
                </a:moveTo>
                <a:lnTo>
                  <a:pt x="3466" y="1217"/>
                </a:lnTo>
                <a:lnTo>
                  <a:pt x="3212" y="1872"/>
                </a:lnTo>
                <a:lnTo>
                  <a:pt x="2958" y="1217"/>
                </a:lnTo>
                <a:lnTo>
                  <a:pt x="2646" y="1217"/>
                </a:lnTo>
                <a:lnTo>
                  <a:pt x="2646" y="2264"/>
                </a:lnTo>
                <a:lnTo>
                  <a:pt x="2869" y="2264"/>
                </a:lnTo>
                <a:lnTo>
                  <a:pt x="2869" y="1509"/>
                </a:lnTo>
                <a:lnTo>
                  <a:pt x="3164" y="2264"/>
                </a:lnTo>
                <a:lnTo>
                  <a:pt x="3261" y="2264"/>
                </a:lnTo>
                <a:lnTo>
                  <a:pt x="3556" y="1509"/>
                </a:lnTo>
                <a:lnTo>
                  <a:pt x="3556" y="2264"/>
                </a:lnTo>
                <a:lnTo>
                  <a:pt x="3780" y="2264"/>
                </a:lnTo>
                <a:lnTo>
                  <a:pt x="3780" y="1217"/>
                </a:lnTo>
                <a:lnTo>
                  <a:pt x="3466" y="1217"/>
                </a:lnTo>
                <a:lnTo>
                  <a:pt x="3466" y="1217"/>
                </a:lnTo>
                <a:close/>
                <a:moveTo>
                  <a:pt x="350" y="2591"/>
                </a:moveTo>
                <a:lnTo>
                  <a:pt x="350" y="2591"/>
                </a:lnTo>
                <a:lnTo>
                  <a:pt x="350" y="2301"/>
                </a:lnTo>
                <a:lnTo>
                  <a:pt x="237" y="2591"/>
                </a:lnTo>
                <a:lnTo>
                  <a:pt x="199" y="2591"/>
                </a:lnTo>
                <a:lnTo>
                  <a:pt x="86" y="2301"/>
                </a:lnTo>
                <a:lnTo>
                  <a:pt x="86" y="2591"/>
                </a:lnTo>
                <a:lnTo>
                  <a:pt x="0" y="2591"/>
                </a:lnTo>
                <a:lnTo>
                  <a:pt x="0" y="2189"/>
                </a:lnTo>
                <a:lnTo>
                  <a:pt x="120" y="2189"/>
                </a:lnTo>
                <a:lnTo>
                  <a:pt x="218" y="2440"/>
                </a:lnTo>
                <a:lnTo>
                  <a:pt x="316" y="2189"/>
                </a:lnTo>
                <a:lnTo>
                  <a:pt x="436" y="2189"/>
                </a:lnTo>
                <a:lnTo>
                  <a:pt x="436" y="2591"/>
                </a:lnTo>
                <a:lnTo>
                  <a:pt x="350" y="2591"/>
                </a:lnTo>
                <a:lnTo>
                  <a:pt x="350" y="2591"/>
                </a:lnTo>
                <a:close/>
                <a:moveTo>
                  <a:pt x="496" y="2390"/>
                </a:moveTo>
                <a:lnTo>
                  <a:pt x="496" y="2390"/>
                </a:lnTo>
                <a:cubicBezTo>
                  <a:pt x="496" y="2269"/>
                  <a:pt x="585" y="2182"/>
                  <a:pt x="707" y="2182"/>
                </a:cubicBezTo>
                <a:cubicBezTo>
                  <a:pt x="828" y="2182"/>
                  <a:pt x="916" y="2269"/>
                  <a:pt x="916" y="2390"/>
                </a:cubicBezTo>
                <a:cubicBezTo>
                  <a:pt x="916" y="2511"/>
                  <a:pt x="828" y="2598"/>
                  <a:pt x="707" y="2598"/>
                </a:cubicBezTo>
                <a:cubicBezTo>
                  <a:pt x="585" y="2598"/>
                  <a:pt x="496" y="2511"/>
                  <a:pt x="496" y="2390"/>
                </a:cubicBezTo>
                <a:lnTo>
                  <a:pt x="496" y="2390"/>
                </a:lnTo>
                <a:close/>
                <a:moveTo>
                  <a:pt x="828" y="2390"/>
                </a:moveTo>
                <a:lnTo>
                  <a:pt x="828" y="2390"/>
                </a:lnTo>
                <a:cubicBezTo>
                  <a:pt x="828" y="2315"/>
                  <a:pt x="781" y="2258"/>
                  <a:pt x="707" y="2258"/>
                </a:cubicBezTo>
                <a:cubicBezTo>
                  <a:pt x="632" y="2258"/>
                  <a:pt x="584" y="2315"/>
                  <a:pt x="584" y="2390"/>
                </a:cubicBezTo>
                <a:cubicBezTo>
                  <a:pt x="584" y="2465"/>
                  <a:pt x="632" y="2522"/>
                  <a:pt x="707" y="2522"/>
                </a:cubicBezTo>
                <a:cubicBezTo>
                  <a:pt x="781" y="2522"/>
                  <a:pt x="828" y="2465"/>
                  <a:pt x="828" y="2390"/>
                </a:cubicBezTo>
                <a:lnTo>
                  <a:pt x="828" y="2390"/>
                </a:lnTo>
                <a:close/>
                <a:moveTo>
                  <a:pt x="1053" y="2591"/>
                </a:moveTo>
                <a:lnTo>
                  <a:pt x="1053" y="2591"/>
                </a:lnTo>
                <a:lnTo>
                  <a:pt x="1053" y="2264"/>
                </a:lnTo>
                <a:lnTo>
                  <a:pt x="935" y="2264"/>
                </a:lnTo>
                <a:lnTo>
                  <a:pt x="935" y="2189"/>
                </a:lnTo>
                <a:lnTo>
                  <a:pt x="1256" y="2189"/>
                </a:lnTo>
                <a:lnTo>
                  <a:pt x="1256" y="2264"/>
                </a:lnTo>
                <a:lnTo>
                  <a:pt x="1139" y="2264"/>
                </a:lnTo>
                <a:lnTo>
                  <a:pt x="1139" y="2591"/>
                </a:lnTo>
                <a:lnTo>
                  <a:pt x="1053" y="2591"/>
                </a:lnTo>
                <a:lnTo>
                  <a:pt x="1053" y="2591"/>
                </a:lnTo>
                <a:close/>
                <a:moveTo>
                  <a:pt x="1420" y="2591"/>
                </a:moveTo>
                <a:lnTo>
                  <a:pt x="1420" y="2591"/>
                </a:lnTo>
                <a:lnTo>
                  <a:pt x="1420" y="2264"/>
                </a:lnTo>
                <a:lnTo>
                  <a:pt x="1303" y="2264"/>
                </a:lnTo>
                <a:lnTo>
                  <a:pt x="1303" y="2189"/>
                </a:lnTo>
                <a:lnTo>
                  <a:pt x="1623" y="2189"/>
                </a:lnTo>
                <a:lnTo>
                  <a:pt x="1623" y="2264"/>
                </a:lnTo>
                <a:lnTo>
                  <a:pt x="1506" y="2264"/>
                </a:lnTo>
                <a:lnTo>
                  <a:pt x="1506" y="2591"/>
                </a:lnTo>
                <a:lnTo>
                  <a:pt x="1420" y="2591"/>
                </a:lnTo>
                <a:lnTo>
                  <a:pt x="1420" y="2591"/>
                </a:lnTo>
                <a:close/>
                <a:moveTo>
                  <a:pt x="350" y="3213"/>
                </a:moveTo>
                <a:lnTo>
                  <a:pt x="350" y="3213"/>
                </a:lnTo>
                <a:lnTo>
                  <a:pt x="350" y="2923"/>
                </a:lnTo>
                <a:lnTo>
                  <a:pt x="237" y="3213"/>
                </a:lnTo>
                <a:lnTo>
                  <a:pt x="199" y="3213"/>
                </a:lnTo>
                <a:lnTo>
                  <a:pt x="86" y="2923"/>
                </a:lnTo>
                <a:lnTo>
                  <a:pt x="86" y="3213"/>
                </a:lnTo>
                <a:lnTo>
                  <a:pt x="0" y="3213"/>
                </a:lnTo>
                <a:lnTo>
                  <a:pt x="0" y="2811"/>
                </a:lnTo>
                <a:lnTo>
                  <a:pt x="120" y="2811"/>
                </a:lnTo>
                <a:lnTo>
                  <a:pt x="218" y="3062"/>
                </a:lnTo>
                <a:lnTo>
                  <a:pt x="316" y="2811"/>
                </a:lnTo>
                <a:lnTo>
                  <a:pt x="436" y="2811"/>
                </a:lnTo>
                <a:lnTo>
                  <a:pt x="436" y="3213"/>
                </a:lnTo>
                <a:lnTo>
                  <a:pt x="350" y="3213"/>
                </a:lnTo>
                <a:lnTo>
                  <a:pt x="350" y="3213"/>
                </a:lnTo>
                <a:close/>
                <a:moveTo>
                  <a:pt x="802" y="3213"/>
                </a:moveTo>
                <a:lnTo>
                  <a:pt x="802" y="3213"/>
                </a:lnTo>
                <a:lnTo>
                  <a:pt x="776" y="3145"/>
                </a:lnTo>
                <a:lnTo>
                  <a:pt x="604" y="3145"/>
                </a:lnTo>
                <a:lnTo>
                  <a:pt x="579" y="3213"/>
                </a:lnTo>
                <a:lnTo>
                  <a:pt x="482" y="3213"/>
                </a:lnTo>
                <a:lnTo>
                  <a:pt x="637" y="2811"/>
                </a:lnTo>
                <a:lnTo>
                  <a:pt x="744" y="2811"/>
                </a:lnTo>
                <a:lnTo>
                  <a:pt x="899" y="3213"/>
                </a:lnTo>
                <a:lnTo>
                  <a:pt x="802" y="3213"/>
                </a:lnTo>
                <a:lnTo>
                  <a:pt x="802" y="3213"/>
                </a:lnTo>
                <a:close/>
                <a:moveTo>
                  <a:pt x="690" y="2897"/>
                </a:moveTo>
                <a:lnTo>
                  <a:pt x="690" y="2897"/>
                </a:lnTo>
                <a:lnTo>
                  <a:pt x="628" y="3070"/>
                </a:lnTo>
                <a:lnTo>
                  <a:pt x="753" y="3070"/>
                </a:lnTo>
                <a:lnTo>
                  <a:pt x="690" y="2897"/>
                </a:lnTo>
                <a:lnTo>
                  <a:pt x="690" y="2897"/>
                </a:lnTo>
                <a:close/>
                <a:moveTo>
                  <a:pt x="900" y="3012"/>
                </a:moveTo>
                <a:lnTo>
                  <a:pt x="900" y="3012"/>
                </a:lnTo>
                <a:cubicBezTo>
                  <a:pt x="900" y="2888"/>
                  <a:pt x="993" y="2804"/>
                  <a:pt x="1115" y="2804"/>
                </a:cubicBezTo>
                <a:cubicBezTo>
                  <a:pt x="1203" y="2804"/>
                  <a:pt x="1254" y="2852"/>
                  <a:pt x="1282" y="2903"/>
                </a:cubicBezTo>
                <a:lnTo>
                  <a:pt x="1209" y="2939"/>
                </a:lnTo>
                <a:cubicBezTo>
                  <a:pt x="1192" y="2906"/>
                  <a:pt x="1156" y="2880"/>
                  <a:pt x="1115" y="2880"/>
                </a:cubicBezTo>
                <a:cubicBezTo>
                  <a:pt x="1041" y="2880"/>
                  <a:pt x="988" y="2936"/>
                  <a:pt x="988" y="3012"/>
                </a:cubicBezTo>
                <a:cubicBezTo>
                  <a:pt x="988" y="3088"/>
                  <a:pt x="1041" y="3144"/>
                  <a:pt x="1115" y="3144"/>
                </a:cubicBezTo>
                <a:cubicBezTo>
                  <a:pt x="1156" y="3144"/>
                  <a:pt x="1192" y="3118"/>
                  <a:pt x="1209" y="3086"/>
                </a:cubicBezTo>
                <a:lnTo>
                  <a:pt x="1282" y="3121"/>
                </a:lnTo>
                <a:cubicBezTo>
                  <a:pt x="1254" y="3171"/>
                  <a:pt x="1203" y="3220"/>
                  <a:pt x="1115" y="3220"/>
                </a:cubicBezTo>
                <a:cubicBezTo>
                  <a:pt x="993" y="3220"/>
                  <a:pt x="900" y="3136"/>
                  <a:pt x="900" y="3012"/>
                </a:cubicBezTo>
                <a:lnTo>
                  <a:pt x="900" y="3012"/>
                </a:lnTo>
                <a:close/>
                <a:moveTo>
                  <a:pt x="1340" y="3213"/>
                </a:moveTo>
                <a:lnTo>
                  <a:pt x="1340" y="3213"/>
                </a:lnTo>
                <a:lnTo>
                  <a:pt x="1340" y="2811"/>
                </a:lnTo>
                <a:lnTo>
                  <a:pt x="1498" y="2811"/>
                </a:lnTo>
                <a:cubicBezTo>
                  <a:pt x="1624" y="2811"/>
                  <a:pt x="1712" y="2891"/>
                  <a:pt x="1712" y="3012"/>
                </a:cubicBezTo>
                <a:cubicBezTo>
                  <a:pt x="1712" y="3133"/>
                  <a:pt x="1624" y="3213"/>
                  <a:pt x="1499" y="3213"/>
                </a:cubicBezTo>
                <a:lnTo>
                  <a:pt x="1340" y="3213"/>
                </a:lnTo>
                <a:lnTo>
                  <a:pt x="1340" y="3213"/>
                </a:lnTo>
                <a:close/>
                <a:moveTo>
                  <a:pt x="1624" y="3012"/>
                </a:moveTo>
                <a:lnTo>
                  <a:pt x="1624" y="3012"/>
                </a:lnTo>
                <a:cubicBezTo>
                  <a:pt x="1624" y="2941"/>
                  <a:pt x="1581" y="2886"/>
                  <a:pt x="1499" y="2886"/>
                </a:cubicBezTo>
                <a:lnTo>
                  <a:pt x="1425" y="2886"/>
                </a:lnTo>
                <a:lnTo>
                  <a:pt x="1425" y="3138"/>
                </a:lnTo>
                <a:lnTo>
                  <a:pt x="1498" y="3138"/>
                </a:lnTo>
                <a:cubicBezTo>
                  <a:pt x="1578" y="3138"/>
                  <a:pt x="1624" y="3080"/>
                  <a:pt x="1624" y="3012"/>
                </a:cubicBezTo>
                <a:lnTo>
                  <a:pt x="1624" y="3012"/>
                </a:lnTo>
                <a:close/>
                <a:moveTo>
                  <a:pt x="1758" y="3012"/>
                </a:moveTo>
                <a:lnTo>
                  <a:pt x="1758" y="3012"/>
                </a:lnTo>
                <a:cubicBezTo>
                  <a:pt x="1758" y="2891"/>
                  <a:pt x="1846" y="2804"/>
                  <a:pt x="1968" y="2804"/>
                </a:cubicBezTo>
                <a:cubicBezTo>
                  <a:pt x="2089" y="2804"/>
                  <a:pt x="2178" y="2891"/>
                  <a:pt x="2178" y="3012"/>
                </a:cubicBezTo>
                <a:cubicBezTo>
                  <a:pt x="2178" y="3133"/>
                  <a:pt x="2089" y="3220"/>
                  <a:pt x="1968" y="3220"/>
                </a:cubicBezTo>
                <a:cubicBezTo>
                  <a:pt x="1846" y="3220"/>
                  <a:pt x="1758" y="3133"/>
                  <a:pt x="1758" y="3012"/>
                </a:cubicBezTo>
                <a:lnTo>
                  <a:pt x="1758" y="3012"/>
                </a:lnTo>
                <a:close/>
                <a:moveTo>
                  <a:pt x="2090" y="3012"/>
                </a:moveTo>
                <a:lnTo>
                  <a:pt x="2090" y="3012"/>
                </a:lnTo>
                <a:cubicBezTo>
                  <a:pt x="2090" y="2937"/>
                  <a:pt x="2042" y="2880"/>
                  <a:pt x="1968" y="2880"/>
                </a:cubicBezTo>
                <a:cubicBezTo>
                  <a:pt x="1893" y="2880"/>
                  <a:pt x="1845" y="2937"/>
                  <a:pt x="1845" y="3012"/>
                </a:cubicBezTo>
                <a:cubicBezTo>
                  <a:pt x="1845" y="3087"/>
                  <a:pt x="1893" y="3144"/>
                  <a:pt x="1968" y="3144"/>
                </a:cubicBezTo>
                <a:cubicBezTo>
                  <a:pt x="2042" y="3144"/>
                  <a:pt x="2090" y="3087"/>
                  <a:pt x="2090" y="3012"/>
                </a:cubicBezTo>
                <a:lnTo>
                  <a:pt x="2090" y="3012"/>
                </a:lnTo>
                <a:close/>
                <a:moveTo>
                  <a:pt x="2513" y="3213"/>
                </a:moveTo>
                <a:lnTo>
                  <a:pt x="2513" y="3213"/>
                </a:lnTo>
                <a:lnTo>
                  <a:pt x="2322" y="2951"/>
                </a:lnTo>
                <a:lnTo>
                  <a:pt x="2322" y="3213"/>
                </a:lnTo>
                <a:lnTo>
                  <a:pt x="2236" y="3213"/>
                </a:lnTo>
                <a:lnTo>
                  <a:pt x="2236" y="2811"/>
                </a:lnTo>
                <a:lnTo>
                  <a:pt x="2324" y="2811"/>
                </a:lnTo>
                <a:lnTo>
                  <a:pt x="2510" y="3064"/>
                </a:lnTo>
                <a:lnTo>
                  <a:pt x="2510" y="2811"/>
                </a:lnTo>
                <a:lnTo>
                  <a:pt x="2596" y="2811"/>
                </a:lnTo>
                <a:lnTo>
                  <a:pt x="2596" y="3213"/>
                </a:lnTo>
                <a:lnTo>
                  <a:pt x="2513" y="3213"/>
                </a:lnTo>
                <a:lnTo>
                  <a:pt x="2513" y="3213"/>
                </a:lnTo>
                <a:close/>
                <a:moveTo>
                  <a:pt x="2962" y="3213"/>
                </a:moveTo>
                <a:lnTo>
                  <a:pt x="2962" y="3213"/>
                </a:lnTo>
                <a:lnTo>
                  <a:pt x="2936" y="3145"/>
                </a:lnTo>
                <a:lnTo>
                  <a:pt x="2764" y="3145"/>
                </a:lnTo>
                <a:lnTo>
                  <a:pt x="2739" y="3213"/>
                </a:lnTo>
                <a:lnTo>
                  <a:pt x="2642" y="3213"/>
                </a:lnTo>
                <a:lnTo>
                  <a:pt x="2796" y="2811"/>
                </a:lnTo>
                <a:lnTo>
                  <a:pt x="2904" y="2811"/>
                </a:lnTo>
                <a:lnTo>
                  <a:pt x="3059" y="3213"/>
                </a:lnTo>
                <a:lnTo>
                  <a:pt x="2962" y="3213"/>
                </a:lnTo>
                <a:lnTo>
                  <a:pt x="2962" y="3213"/>
                </a:lnTo>
                <a:close/>
                <a:moveTo>
                  <a:pt x="2850" y="2897"/>
                </a:moveTo>
                <a:lnTo>
                  <a:pt x="2850" y="2897"/>
                </a:lnTo>
                <a:lnTo>
                  <a:pt x="2787" y="3070"/>
                </a:lnTo>
                <a:lnTo>
                  <a:pt x="2913" y="3070"/>
                </a:lnTo>
                <a:lnTo>
                  <a:pt x="2850" y="2897"/>
                </a:lnTo>
                <a:lnTo>
                  <a:pt x="2850" y="2897"/>
                </a:lnTo>
                <a:close/>
                <a:moveTo>
                  <a:pt x="3105" y="3213"/>
                </a:moveTo>
                <a:lnTo>
                  <a:pt x="3105" y="3213"/>
                </a:lnTo>
                <a:lnTo>
                  <a:pt x="3105" y="2811"/>
                </a:lnTo>
                <a:lnTo>
                  <a:pt x="3191" y="2811"/>
                </a:lnTo>
                <a:lnTo>
                  <a:pt x="3191" y="3138"/>
                </a:lnTo>
                <a:lnTo>
                  <a:pt x="3361" y="3138"/>
                </a:lnTo>
                <a:lnTo>
                  <a:pt x="3361" y="3213"/>
                </a:lnTo>
                <a:lnTo>
                  <a:pt x="3105" y="3213"/>
                </a:lnTo>
                <a:lnTo>
                  <a:pt x="3105" y="3213"/>
                </a:lnTo>
                <a:close/>
                <a:moveTo>
                  <a:pt x="3408" y="3213"/>
                </a:moveTo>
                <a:lnTo>
                  <a:pt x="3408" y="3213"/>
                </a:lnTo>
                <a:lnTo>
                  <a:pt x="3408" y="2811"/>
                </a:lnTo>
                <a:lnTo>
                  <a:pt x="3567" y="2811"/>
                </a:lnTo>
                <a:cubicBezTo>
                  <a:pt x="3693" y="2811"/>
                  <a:pt x="3780" y="2891"/>
                  <a:pt x="3780" y="3012"/>
                </a:cubicBezTo>
                <a:cubicBezTo>
                  <a:pt x="3780" y="3133"/>
                  <a:pt x="3693" y="3213"/>
                  <a:pt x="3567" y="3213"/>
                </a:cubicBezTo>
                <a:lnTo>
                  <a:pt x="3408" y="3213"/>
                </a:lnTo>
                <a:lnTo>
                  <a:pt x="3408" y="3213"/>
                </a:lnTo>
                <a:close/>
                <a:moveTo>
                  <a:pt x="3693" y="3012"/>
                </a:moveTo>
                <a:lnTo>
                  <a:pt x="3693" y="3012"/>
                </a:lnTo>
                <a:cubicBezTo>
                  <a:pt x="3693" y="2941"/>
                  <a:pt x="3649" y="2886"/>
                  <a:pt x="3567" y="2886"/>
                </a:cubicBezTo>
                <a:lnTo>
                  <a:pt x="3494" y="2886"/>
                </a:lnTo>
                <a:lnTo>
                  <a:pt x="3494" y="3138"/>
                </a:lnTo>
                <a:lnTo>
                  <a:pt x="3567" y="3138"/>
                </a:lnTo>
                <a:cubicBezTo>
                  <a:pt x="3646" y="3138"/>
                  <a:pt x="3693" y="3080"/>
                  <a:pt x="3693" y="3012"/>
                </a:cubicBezTo>
                <a:close/>
              </a:path>
            </a:pathLst>
          </a:custGeom>
          <a:solidFill>
            <a:schemeClr val="tx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GB" sz="2399" dirty="0"/>
          </a:p>
        </p:txBody>
      </p:sp>
    </p:spTree>
    <p:extLst>
      <p:ext uri="{BB962C8B-B14F-4D97-AF65-F5344CB8AC3E}">
        <p14:creationId xmlns:p14="http://schemas.microsoft.com/office/powerpoint/2010/main" val="2003465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ppt_x"/>
                                          </p:val>
                                        </p:tav>
                                        <p:tav tm="100000">
                                          <p:val>
                                            <p:strVal val="#ppt_x"/>
                                          </p:val>
                                        </p:tav>
                                      </p:tavLst>
                                    </p:anim>
                                    <p:anim calcmode="lin" valueType="num">
                                      <p:cBhvr additive="base">
                                        <p:cTn id="8" dur="1250" fill="hold"/>
                                        <p:tgtEl>
                                          <p:spTgt spid="8"/>
                                        </p:tgtEl>
                                        <p:attrNameLst>
                                          <p:attrName>ppt_y</p:attrName>
                                        </p:attrNameLst>
                                      </p:cBhvr>
                                      <p:tavLst>
                                        <p:tav tm="0">
                                          <p:val>
                                            <p:strVal val="1+#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02">
    <p:spTree>
      <p:nvGrpSpPr>
        <p:cNvPr id="1" name=""/>
        <p:cNvGrpSpPr/>
        <p:nvPr/>
      </p:nvGrpSpPr>
      <p:grpSpPr>
        <a:xfrm>
          <a:off x="0" y="0"/>
          <a:ext cx="0" cy="0"/>
          <a:chOff x="0" y="0"/>
          <a:chExt cx="0" cy="0"/>
        </a:xfrm>
      </p:grpSpPr>
      <p:sp>
        <p:nvSpPr>
          <p:cNvPr id="13" name="Text Placeholder 12"/>
          <p:cNvSpPr>
            <a:spLocks noGrp="1"/>
          </p:cNvSpPr>
          <p:nvPr>
            <p:ph type="body" sz="quarter" idx="10" hasCustomPrompt="1"/>
          </p:nvPr>
        </p:nvSpPr>
        <p:spPr>
          <a:xfrm>
            <a:off x="526915" y="4292601"/>
            <a:ext cx="5493436" cy="700616"/>
          </a:xfrm>
          <a:prstGeom prst="rect">
            <a:avLst/>
          </a:prstGeom>
        </p:spPr>
        <p:txBody>
          <a:bodyPr lIns="0">
            <a:noAutofit/>
          </a:bodyPr>
          <a:lstStyle>
            <a:lvl1pPr marL="0" indent="0">
              <a:lnSpc>
                <a:spcPct val="90000"/>
              </a:lnSpc>
              <a:spcBef>
                <a:spcPts val="800"/>
              </a:spcBef>
              <a:spcAft>
                <a:spcPts val="800"/>
              </a:spcAft>
              <a:buNone/>
              <a:defRPr sz="1466" b="0">
                <a:solidFill>
                  <a:schemeClr val="accent1"/>
                </a:solidFill>
                <a:latin typeface="+mn-lt"/>
              </a:defRPr>
            </a:lvl1pPr>
            <a:lvl2pPr marL="0" indent="0">
              <a:lnSpc>
                <a:spcPct val="90000"/>
              </a:lnSpc>
              <a:spcBef>
                <a:spcPts val="1333"/>
              </a:spcBef>
              <a:buNone/>
              <a:defRPr sz="1466" b="0">
                <a:latin typeface="+mn-lt"/>
              </a:defRPr>
            </a:lvl2pPr>
            <a:lvl3pPr marL="0" indent="0">
              <a:lnSpc>
                <a:spcPct val="90000"/>
              </a:lnSpc>
              <a:spcBef>
                <a:spcPts val="1333"/>
              </a:spcBef>
              <a:buNone/>
              <a:defRPr sz="1466" b="0">
                <a:solidFill>
                  <a:schemeClr val="tx2"/>
                </a:solidFill>
                <a:latin typeface="+mn-lt"/>
              </a:defRPr>
            </a:lvl3pPr>
            <a:lvl4pPr marL="0" indent="0">
              <a:lnSpc>
                <a:spcPct val="90000"/>
              </a:lnSpc>
              <a:spcBef>
                <a:spcPts val="1333"/>
              </a:spcBef>
              <a:buNone/>
              <a:defRPr sz="1466" b="0">
                <a:latin typeface="+mn-lt"/>
              </a:defRPr>
            </a:lvl4pPr>
            <a:lvl5pPr marL="0" indent="0">
              <a:lnSpc>
                <a:spcPct val="90000"/>
              </a:lnSpc>
              <a:spcBef>
                <a:spcPts val="1333"/>
              </a:spcBef>
              <a:buNone/>
              <a:defRPr sz="1466" b="0" baseline="0">
                <a:latin typeface="+mn-lt"/>
              </a:defRPr>
            </a:lvl5pPr>
            <a:lvl6pPr marL="0" indent="0">
              <a:lnSpc>
                <a:spcPct val="90000"/>
              </a:lnSpc>
              <a:spcBef>
                <a:spcPts val="1333"/>
              </a:spcBef>
              <a:buNone/>
              <a:defRPr sz="1466"/>
            </a:lvl6pPr>
            <a:lvl7pPr marL="0" indent="0">
              <a:lnSpc>
                <a:spcPct val="90000"/>
              </a:lnSpc>
              <a:spcBef>
                <a:spcPts val="1333"/>
              </a:spcBef>
              <a:buNone/>
              <a:defRPr sz="1466"/>
            </a:lvl7pPr>
            <a:lvl8pPr marL="0" indent="0">
              <a:lnSpc>
                <a:spcPct val="90000"/>
              </a:lnSpc>
              <a:spcBef>
                <a:spcPts val="1333"/>
              </a:spcBef>
              <a:buNone/>
              <a:defRPr sz="1466"/>
            </a:lvl8pPr>
            <a:lvl9pPr marL="0" indent="0">
              <a:lnSpc>
                <a:spcPct val="90000"/>
              </a:lnSpc>
              <a:spcBef>
                <a:spcPts val="1333"/>
              </a:spcBef>
              <a:buNone/>
              <a:defRPr sz="1466"/>
            </a:lvl9pPr>
          </a:lstStyle>
          <a:p>
            <a:pPr lvl="0"/>
            <a:r>
              <a:rPr lang="en-US"/>
              <a:t>Client Name</a:t>
            </a:r>
          </a:p>
          <a:p>
            <a:pPr lvl="1"/>
            <a:r>
              <a:rPr lang="en-US"/>
              <a:t>Ref</a:t>
            </a:r>
          </a:p>
        </p:txBody>
      </p:sp>
      <p:sp>
        <p:nvSpPr>
          <p:cNvPr id="16" name="Picture Placeholder 15"/>
          <p:cNvSpPr>
            <a:spLocks noGrp="1"/>
          </p:cNvSpPr>
          <p:nvPr>
            <p:ph type="pic" sz="quarter" idx="11" hasCustomPrompt="1"/>
          </p:nvPr>
        </p:nvSpPr>
        <p:spPr>
          <a:xfrm>
            <a:off x="526913" y="4993217"/>
            <a:ext cx="1266870" cy="861483"/>
          </a:xfrm>
          <a:prstGeom prst="rect">
            <a:avLst/>
          </a:prstGeom>
        </p:spPr>
        <p:txBody>
          <a:bodyPr anchor="b">
            <a:normAutofit/>
          </a:bodyPr>
          <a:lstStyle>
            <a:lvl1pPr marL="0" indent="0" algn="ctr">
              <a:buNone/>
              <a:defRPr sz="1333" b="0">
                <a:solidFill>
                  <a:schemeClr val="tx2"/>
                </a:solidFill>
              </a:defRPr>
            </a:lvl1pPr>
          </a:lstStyle>
          <a:p>
            <a:r>
              <a:rPr lang="en-GB" sz="1600" dirty="0"/>
              <a:t>Client Logo</a:t>
            </a:r>
            <a:endParaRPr lang="en-GB" dirty="0"/>
          </a:p>
        </p:txBody>
      </p:sp>
      <p:sp>
        <p:nvSpPr>
          <p:cNvPr id="17" name="Picture Placeholder 15"/>
          <p:cNvSpPr>
            <a:spLocks noGrp="1"/>
          </p:cNvSpPr>
          <p:nvPr>
            <p:ph type="pic" sz="quarter" idx="12" hasCustomPrompt="1"/>
          </p:nvPr>
        </p:nvSpPr>
        <p:spPr>
          <a:xfrm>
            <a:off x="1936928" y="4993217"/>
            <a:ext cx="1266871" cy="861483"/>
          </a:xfrm>
          <a:prstGeom prst="rect">
            <a:avLst/>
          </a:prstGeom>
        </p:spPr>
        <p:txBody>
          <a:bodyPr anchor="b">
            <a:normAutofit/>
          </a:bodyPr>
          <a:lstStyle>
            <a:lvl1pPr marL="0" indent="0" algn="ctr">
              <a:buNone/>
              <a:defRPr sz="1333" b="0" baseline="0">
                <a:solidFill>
                  <a:schemeClr val="tx2"/>
                </a:solidFill>
              </a:defRPr>
            </a:lvl1pPr>
          </a:lstStyle>
          <a:p>
            <a:r>
              <a:rPr lang="en-GB" sz="1600" dirty="0"/>
              <a:t>Partner  Logo</a:t>
            </a:r>
            <a:endParaRPr lang="en-GB" dirty="0"/>
          </a:p>
        </p:txBody>
      </p:sp>
      <p:sp>
        <p:nvSpPr>
          <p:cNvPr id="4" name="Text Placeholder 3"/>
          <p:cNvSpPr>
            <a:spLocks noGrp="1"/>
          </p:cNvSpPr>
          <p:nvPr>
            <p:ph type="body" sz="quarter" idx="13" hasCustomPrompt="1"/>
          </p:nvPr>
        </p:nvSpPr>
        <p:spPr>
          <a:xfrm>
            <a:off x="526915" y="6136985"/>
            <a:ext cx="2670538" cy="198201"/>
          </a:xfrm>
          <a:prstGeom prst="rect">
            <a:avLst/>
          </a:prstGeom>
        </p:spPr>
        <p:txBody>
          <a:bodyPr lIns="0" anchor="b">
            <a:normAutofit/>
          </a:bodyPr>
          <a:lstStyle>
            <a:lvl1pPr marL="0" indent="0">
              <a:buNone/>
              <a:defRPr sz="1066" b="0">
                <a:solidFill>
                  <a:schemeClr val="tx2"/>
                </a:solidFill>
                <a:latin typeface="+mn-lt"/>
              </a:defRPr>
            </a:lvl1pPr>
            <a:lvl5pPr marL="0" indent="0">
              <a:buFont typeface="Arial" panose="020B0604020202020204" pitchFamily="34" charset="0"/>
              <a:buNone/>
              <a:defRPr sz="1066"/>
            </a:lvl5pPr>
          </a:lstStyle>
          <a:p>
            <a:pPr lvl="0"/>
            <a:r>
              <a:rPr lang="en-GB"/>
              <a:t>Confidential</a:t>
            </a:r>
          </a:p>
        </p:txBody>
      </p:sp>
      <p:sp>
        <p:nvSpPr>
          <p:cNvPr id="3" name="Subtitle 2"/>
          <p:cNvSpPr>
            <a:spLocks noGrp="1"/>
          </p:cNvSpPr>
          <p:nvPr>
            <p:ph type="subTitle" idx="1" hasCustomPrompt="1"/>
          </p:nvPr>
        </p:nvSpPr>
        <p:spPr>
          <a:xfrm>
            <a:off x="526917" y="3477687"/>
            <a:ext cx="6773682" cy="700616"/>
          </a:xfrm>
          <a:prstGeom prst="rect">
            <a:avLst/>
          </a:prstGeom>
        </p:spPr>
        <p:txBody>
          <a:bodyPr lIns="0">
            <a:normAutofit/>
          </a:bodyPr>
          <a:lstStyle>
            <a:lvl1pPr marL="0" indent="0" algn="l">
              <a:lnSpc>
                <a:spcPct val="90000"/>
              </a:lnSpc>
              <a:spcBef>
                <a:spcPts val="0"/>
              </a:spcBef>
              <a:spcAft>
                <a:spcPts val="0"/>
              </a:spcAft>
              <a:buNone/>
              <a:defRPr sz="2133" b="0">
                <a:solidFill>
                  <a:schemeClr val="tx1"/>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Subtitle</a:t>
            </a:r>
            <a:endParaRPr lang="en-GB"/>
          </a:p>
        </p:txBody>
      </p:sp>
      <p:sp>
        <p:nvSpPr>
          <p:cNvPr id="7" name="Title 6"/>
          <p:cNvSpPr>
            <a:spLocks noGrp="1"/>
          </p:cNvSpPr>
          <p:nvPr>
            <p:ph type="title" hasCustomPrompt="1"/>
          </p:nvPr>
        </p:nvSpPr>
        <p:spPr>
          <a:xfrm>
            <a:off x="526917" y="1541226"/>
            <a:ext cx="6773681" cy="1585389"/>
          </a:xfrm>
          <a:prstGeom prst="rect">
            <a:avLst/>
          </a:prstGeom>
        </p:spPr>
        <p:txBody>
          <a:bodyPr wrap="square" lIns="0" anchor="b">
            <a:noAutofit/>
          </a:bodyPr>
          <a:lstStyle>
            <a:lvl1pPr>
              <a:lnSpc>
                <a:spcPct val="90000"/>
              </a:lnSpc>
              <a:spcBef>
                <a:spcPts val="0"/>
              </a:spcBef>
              <a:spcAft>
                <a:spcPts val="0"/>
              </a:spcAft>
              <a:defRPr sz="5332"/>
            </a:lvl1pPr>
          </a:lstStyle>
          <a:p>
            <a:r>
              <a:rPr lang="en-US"/>
              <a:t>Click to edit </a:t>
            </a:r>
            <a:br>
              <a:rPr lang="en-US"/>
            </a:br>
            <a:r>
              <a:rPr lang="en-US"/>
              <a:t>Master title</a:t>
            </a:r>
            <a:endParaRPr lang="en-GB"/>
          </a:p>
        </p:txBody>
      </p:sp>
      <p:sp>
        <p:nvSpPr>
          <p:cNvPr id="10" name="Freeform: Shape 9">
            <a:extLst>
              <a:ext uri="{FF2B5EF4-FFF2-40B4-BE49-F238E27FC236}">
                <a16:creationId xmlns:a16="http://schemas.microsoft.com/office/drawing/2014/main" id="{14AF0F3A-27EB-4305-8223-C9185990BFFA}"/>
              </a:ext>
            </a:extLst>
          </p:cNvPr>
          <p:cNvSpPr/>
          <p:nvPr userDrawn="1"/>
        </p:nvSpPr>
        <p:spPr>
          <a:xfrm>
            <a:off x="7412968" y="1842024"/>
            <a:ext cx="4775857" cy="5015977"/>
          </a:xfrm>
          <a:custGeom>
            <a:avLst/>
            <a:gdLst>
              <a:gd name="connsiteX0" fmla="*/ 1699109 w 3582826"/>
              <a:gd name="connsiteY0" fmla="*/ 0 h 3761983"/>
              <a:gd name="connsiteX1" fmla="*/ 3500932 w 3582826"/>
              <a:gd name="connsiteY1" fmla="*/ 603529 h 3761983"/>
              <a:gd name="connsiteX2" fmla="*/ 3582826 w 3582826"/>
              <a:gd name="connsiteY2" fmla="*/ 670682 h 3761983"/>
              <a:gd name="connsiteX3" fmla="*/ 3582826 w 3582826"/>
              <a:gd name="connsiteY3" fmla="*/ 3761983 h 3761983"/>
              <a:gd name="connsiteX4" fmla="*/ 3262516 w 3582826"/>
              <a:gd name="connsiteY4" fmla="*/ 3761983 h 3761983"/>
              <a:gd name="connsiteX5" fmla="*/ 3283901 w 3582826"/>
              <a:gd name="connsiteY5" fmla="*/ 3533863 h 3761983"/>
              <a:gd name="connsiteX6" fmla="*/ 1641950 w 3582826"/>
              <a:gd name="connsiteY6" fmla="*/ 1768151 h 3761983"/>
              <a:gd name="connsiteX7" fmla="*/ 1641950 w 3582826"/>
              <a:gd name="connsiteY7" fmla="*/ 1768153 h 3761983"/>
              <a:gd name="connsiteX8" fmla="*/ 1644218 w 3582826"/>
              <a:gd name="connsiteY8" fmla="*/ 1768276 h 3761983"/>
              <a:gd name="connsiteX9" fmla="*/ 1644218 w 3582826"/>
              <a:gd name="connsiteY9" fmla="*/ 3761983 h 3761983"/>
              <a:gd name="connsiteX10" fmla="*/ 1641950 w 3582826"/>
              <a:gd name="connsiteY10" fmla="*/ 3761983 h 3761983"/>
              <a:gd name="connsiteX11" fmla="*/ 1635602 w 3582826"/>
              <a:gd name="connsiteY11" fmla="*/ 3761983 h 3761983"/>
              <a:gd name="connsiteX12" fmla="*/ 21384 w 3582826"/>
              <a:gd name="connsiteY12" fmla="*/ 3761983 h 3761983"/>
              <a:gd name="connsiteX13" fmla="*/ 0 w 3582826"/>
              <a:gd name="connsiteY13" fmla="*/ 3533865 h 3761983"/>
              <a:gd name="connsiteX14" fmla="*/ 1474070 w 3582826"/>
              <a:gd name="connsiteY14" fmla="*/ 1777269 h 3761983"/>
              <a:gd name="connsiteX15" fmla="*/ 1635602 w 3582826"/>
              <a:gd name="connsiteY15" fmla="*/ 1768498 h 3761983"/>
              <a:gd name="connsiteX16" fmla="*/ 1635602 w 3582826"/>
              <a:gd name="connsiteY16" fmla="*/ 1761 h 3761983"/>
              <a:gd name="connsiteX17" fmla="*/ 1699109 w 3582826"/>
              <a:gd name="connsiteY17" fmla="*/ 0 h 37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2826" h="3761983">
                <a:moveTo>
                  <a:pt x="1699109" y="0"/>
                </a:moveTo>
                <a:cubicBezTo>
                  <a:pt x="2366545" y="0"/>
                  <a:pt x="2986591" y="222492"/>
                  <a:pt x="3500932" y="603529"/>
                </a:cubicBezTo>
                <a:lnTo>
                  <a:pt x="3582826" y="670682"/>
                </a:lnTo>
                <a:lnTo>
                  <a:pt x="3582826" y="3761983"/>
                </a:lnTo>
                <a:lnTo>
                  <a:pt x="3262516" y="3761983"/>
                </a:lnTo>
                <a:lnTo>
                  <a:pt x="3283901" y="3533863"/>
                </a:lnTo>
                <a:cubicBezTo>
                  <a:pt x="3283901" y="2558687"/>
                  <a:pt x="2548775" y="1768151"/>
                  <a:pt x="1641950" y="1768151"/>
                </a:cubicBezTo>
                <a:lnTo>
                  <a:pt x="1641950" y="1768153"/>
                </a:lnTo>
                <a:lnTo>
                  <a:pt x="1644218" y="1768276"/>
                </a:lnTo>
                <a:lnTo>
                  <a:pt x="1644218" y="3761983"/>
                </a:lnTo>
                <a:lnTo>
                  <a:pt x="1641950" y="3761983"/>
                </a:lnTo>
                <a:lnTo>
                  <a:pt x="1635602" y="3761983"/>
                </a:lnTo>
                <a:lnTo>
                  <a:pt x="21384" y="3761983"/>
                </a:lnTo>
                <a:lnTo>
                  <a:pt x="0" y="3533865"/>
                </a:lnTo>
                <a:cubicBezTo>
                  <a:pt x="0" y="2619638"/>
                  <a:pt x="646107" y="1867691"/>
                  <a:pt x="1474070" y="1777269"/>
                </a:cubicBezTo>
                <a:lnTo>
                  <a:pt x="1635602" y="1768498"/>
                </a:lnTo>
                <a:lnTo>
                  <a:pt x="1635602" y="1761"/>
                </a:lnTo>
                <a:cubicBezTo>
                  <a:pt x="1656709" y="226"/>
                  <a:pt x="1677886" y="0"/>
                  <a:pt x="16991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1886" tIns="60943" rIns="121886" bIns="60943" rtlCol="0" anchor="ctr">
            <a:noAutofit/>
          </a:bodyPr>
          <a:lstStyle/>
          <a:p>
            <a:pPr algn="ctr"/>
            <a:endParaRPr lang="en-GB" sz="2399" dirty="0"/>
          </a:p>
        </p:txBody>
      </p:sp>
      <p:sp>
        <p:nvSpPr>
          <p:cNvPr id="11" name="Freeform 5">
            <a:extLst>
              <a:ext uri="{FF2B5EF4-FFF2-40B4-BE49-F238E27FC236}">
                <a16:creationId xmlns:a16="http://schemas.microsoft.com/office/drawing/2014/main" id="{9C8B8A2C-162A-422E-9706-604EBC033B13}"/>
              </a:ext>
            </a:extLst>
          </p:cNvPr>
          <p:cNvSpPr>
            <a:spLocks noEditPoints="1"/>
          </p:cNvSpPr>
          <p:nvPr userDrawn="1"/>
        </p:nvSpPr>
        <p:spPr bwMode="auto">
          <a:xfrm>
            <a:off x="529030" y="527051"/>
            <a:ext cx="865492" cy="738716"/>
          </a:xfrm>
          <a:custGeom>
            <a:avLst/>
            <a:gdLst>
              <a:gd name="T0" fmla="*/ 910 w 3780"/>
              <a:gd name="T1" fmla="*/ 1048 h 3220"/>
              <a:gd name="T2" fmla="*/ 223 w 3780"/>
              <a:gd name="T3" fmla="*/ 292 h 3220"/>
              <a:gd name="T4" fmla="*/ 313 w 3780"/>
              <a:gd name="T5" fmla="*/ 0 h 3220"/>
              <a:gd name="T6" fmla="*/ 1134 w 3780"/>
              <a:gd name="T7" fmla="*/ 0 h 3220"/>
              <a:gd name="T8" fmla="*/ 2958 w 3780"/>
              <a:gd name="T9" fmla="*/ 1217 h 3220"/>
              <a:gd name="T10" fmla="*/ 2869 w 3780"/>
              <a:gd name="T11" fmla="*/ 1509 h 3220"/>
              <a:gd name="T12" fmla="*/ 3556 w 3780"/>
              <a:gd name="T13" fmla="*/ 2264 h 3220"/>
              <a:gd name="T14" fmla="*/ 3466 w 3780"/>
              <a:gd name="T15" fmla="*/ 1217 h 3220"/>
              <a:gd name="T16" fmla="*/ 237 w 3780"/>
              <a:gd name="T17" fmla="*/ 2591 h 3220"/>
              <a:gd name="T18" fmla="*/ 0 w 3780"/>
              <a:gd name="T19" fmla="*/ 2591 h 3220"/>
              <a:gd name="T20" fmla="*/ 316 w 3780"/>
              <a:gd name="T21" fmla="*/ 2189 h 3220"/>
              <a:gd name="T22" fmla="*/ 350 w 3780"/>
              <a:gd name="T23" fmla="*/ 2591 h 3220"/>
              <a:gd name="T24" fmla="*/ 916 w 3780"/>
              <a:gd name="T25" fmla="*/ 2390 h 3220"/>
              <a:gd name="T26" fmla="*/ 828 w 3780"/>
              <a:gd name="T27" fmla="*/ 2390 h 3220"/>
              <a:gd name="T28" fmla="*/ 707 w 3780"/>
              <a:gd name="T29" fmla="*/ 2522 h 3220"/>
              <a:gd name="T30" fmla="*/ 1053 w 3780"/>
              <a:gd name="T31" fmla="*/ 2591 h 3220"/>
              <a:gd name="T32" fmla="*/ 1256 w 3780"/>
              <a:gd name="T33" fmla="*/ 2189 h 3220"/>
              <a:gd name="T34" fmla="*/ 1053 w 3780"/>
              <a:gd name="T35" fmla="*/ 2591 h 3220"/>
              <a:gd name="T36" fmla="*/ 1420 w 3780"/>
              <a:gd name="T37" fmla="*/ 2264 h 3220"/>
              <a:gd name="T38" fmla="*/ 1623 w 3780"/>
              <a:gd name="T39" fmla="*/ 2264 h 3220"/>
              <a:gd name="T40" fmla="*/ 1420 w 3780"/>
              <a:gd name="T41" fmla="*/ 2591 h 3220"/>
              <a:gd name="T42" fmla="*/ 237 w 3780"/>
              <a:gd name="T43" fmla="*/ 3213 h 3220"/>
              <a:gd name="T44" fmla="*/ 0 w 3780"/>
              <a:gd name="T45" fmla="*/ 3213 h 3220"/>
              <a:gd name="T46" fmla="*/ 316 w 3780"/>
              <a:gd name="T47" fmla="*/ 2811 h 3220"/>
              <a:gd name="T48" fmla="*/ 350 w 3780"/>
              <a:gd name="T49" fmla="*/ 3213 h 3220"/>
              <a:gd name="T50" fmla="*/ 604 w 3780"/>
              <a:gd name="T51" fmla="*/ 3145 h 3220"/>
              <a:gd name="T52" fmla="*/ 744 w 3780"/>
              <a:gd name="T53" fmla="*/ 2811 h 3220"/>
              <a:gd name="T54" fmla="*/ 690 w 3780"/>
              <a:gd name="T55" fmla="*/ 2897 h 3220"/>
              <a:gd name="T56" fmla="*/ 690 w 3780"/>
              <a:gd name="T57" fmla="*/ 2897 h 3220"/>
              <a:gd name="T58" fmla="*/ 1115 w 3780"/>
              <a:gd name="T59" fmla="*/ 2804 h 3220"/>
              <a:gd name="T60" fmla="*/ 988 w 3780"/>
              <a:gd name="T61" fmla="*/ 3012 h 3220"/>
              <a:gd name="T62" fmla="*/ 1115 w 3780"/>
              <a:gd name="T63" fmla="*/ 3220 h 3220"/>
              <a:gd name="T64" fmla="*/ 1340 w 3780"/>
              <a:gd name="T65" fmla="*/ 3213 h 3220"/>
              <a:gd name="T66" fmla="*/ 1499 w 3780"/>
              <a:gd name="T67" fmla="*/ 3213 h 3220"/>
              <a:gd name="T68" fmla="*/ 1624 w 3780"/>
              <a:gd name="T69" fmla="*/ 3012 h 3220"/>
              <a:gd name="T70" fmla="*/ 1498 w 3780"/>
              <a:gd name="T71" fmla="*/ 3138 h 3220"/>
              <a:gd name="T72" fmla="*/ 1758 w 3780"/>
              <a:gd name="T73" fmla="*/ 3012 h 3220"/>
              <a:gd name="T74" fmla="*/ 1758 w 3780"/>
              <a:gd name="T75" fmla="*/ 3012 h 3220"/>
              <a:gd name="T76" fmla="*/ 1968 w 3780"/>
              <a:gd name="T77" fmla="*/ 2880 h 3220"/>
              <a:gd name="T78" fmla="*/ 2090 w 3780"/>
              <a:gd name="T79" fmla="*/ 3012 h 3220"/>
              <a:gd name="T80" fmla="*/ 2322 w 3780"/>
              <a:gd name="T81" fmla="*/ 3213 h 3220"/>
              <a:gd name="T82" fmla="*/ 2510 w 3780"/>
              <a:gd name="T83" fmla="*/ 3064 h 3220"/>
              <a:gd name="T84" fmla="*/ 2513 w 3780"/>
              <a:gd name="T85" fmla="*/ 3213 h 3220"/>
              <a:gd name="T86" fmla="*/ 2936 w 3780"/>
              <a:gd name="T87" fmla="*/ 3145 h 3220"/>
              <a:gd name="T88" fmla="*/ 2796 w 3780"/>
              <a:gd name="T89" fmla="*/ 2811 h 3220"/>
              <a:gd name="T90" fmla="*/ 2962 w 3780"/>
              <a:gd name="T91" fmla="*/ 3213 h 3220"/>
              <a:gd name="T92" fmla="*/ 2913 w 3780"/>
              <a:gd name="T93" fmla="*/ 3070 h 3220"/>
              <a:gd name="T94" fmla="*/ 3105 w 3780"/>
              <a:gd name="T95" fmla="*/ 3213 h 3220"/>
              <a:gd name="T96" fmla="*/ 3361 w 3780"/>
              <a:gd name="T97" fmla="*/ 3138 h 3220"/>
              <a:gd name="T98" fmla="*/ 3408 w 3780"/>
              <a:gd name="T99" fmla="*/ 3213 h 3220"/>
              <a:gd name="T100" fmla="*/ 3780 w 3780"/>
              <a:gd name="T101" fmla="*/ 3012 h 3220"/>
              <a:gd name="T102" fmla="*/ 3693 w 3780"/>
              <a:gd name="T103" fmla="*/ 3012 h 3220"/>
              <a:gd name="T104" fmla="*/ 3494 w 3780"/>
              <a:gd name="T105" fmla="*/ 3138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0" h="3220">
                <a:moveTo>
                  <a:pt x="1134" y="0"/>
                </a:moveTo>
                <a:lnTo>
                  <a:pt x="1134" y="0"/>
                </a:lnTo>
                <a:lnTo>
                  <a:pt x="1134" y="1048"/>
                </a:lnTo>
                <a:lnTo>
                  <a:pt x="910" y="1048"/>
                </a:lnTo>
                <a:lnTo>
                  <a:pt x="910" y="292"/>
                </a:lnTo>
                <a:lnTo>
                  <a:pt x="615" y="1048"/>
                </a:lnTo>
                <a:lnTo>
                  <a:pt x="518" y="1048"/>
                </a:lnTo>
                <a:lnTo>
                  <a:pt x="223" y="292"/>
                </a:lnTo>
                <a:lnTo>
                  <a:pt x="223" y="1048"/>
                </a:lnTo>
                <a:lnTo>
                  <a:pt x="0" y="1048"/>
                </a:lnTo>
                <a:lnTo>
                  <a:pt x="0" y="0"/>
                </a:lnTo>
                <a:lnTo>
                  <a:pt x="313" y="0"/>
                </a:lnTo>
                <a:lnTo>
                  <a:pt x="567" y="655"/>
                </a:lnTo>
                <a:lnTo>
                  <a:pt x="821" y="0"/>
                </a:lnTo>
                <a:lnTo>
                  <a:pt x="1134" y="0"/>
                </a:lnTo>
                <a:lnTo>
                  <a:pt x="1134" y="0"/>
                </a:lnTo>
                <a:close/>
                <a:moveTo>
                  <a:pt x="3466" y="1217"/>
                </a:moveTo>
                <a:lnTo>
                  <a:pt x="3466" y="1217"/>
                </a:lnTo>
                <a:lnTo>
                  <a:pt x="3212" y="1872"/>
                </a:lnTo>
                <a:lnTo>
                  <a:pt x="2958" y="1217"/>
                </a:lnTo>
                <a:lnTo>
                  <a:pt x="2646" y="1217"/>
                </a:lnTo>
                <a:lnTo>
                  <a:pt x="2646" y="2264"/>
                </a:lnTo>
                <a:lnTo>
                  <a:pt x="2869" y="2264"/>
                </a:lnTo>
                <a:lnTo>
                  <a:pt x="2869" y="1509"/>
                </a:lnTo>
                <a:lnTo>
                  <a:pt x="3164" y="2264"/>
                </a:lnTo>
                <a:lnTo>
                  <a:pt x="3261" y="2264"/>
                </a:lnTo>
                <a:lnTo>
                  <a:pt x="3556" y="1509"/>
                </a:lnTo>
                <a:lnTo>
                  <a:pt x="3556" y="2264"/>
                </a:lnTo>
                <a:lnTo>
                  <a:pt x="3780" y="2264"/>
                </a:lnTo>
                <a:lnTo>
                  <a:pt x="3780" y="1217"/>
                </a:lnTo>
                <a:lnTo>
                  <a:pt x="3466" y="1217"/>
                </a:lnTo>
                <a:lnTo>
                  <a:pt x="3466" y="1217"/>
                </a:lnTo>
                <a:close/>
                <a:moveTo>
                  <a:pt x="350" y="2591"/>
                </a:moveTo>
                <a:lnTo>
                  <a:pt x="350" y="2591"/>
                </a:lnTo>
                <a:lnTo>
                  <a:pt x="350" y="2301"/>
                </a:lnTo>
                <a:lnTo>
                  <a:pt x="237" y="2591"/>
                </a:lnTo>
                <a:lnTo>
                  <a:pt x="199" y="2591"/>
                </a:lnTo>
                <a:lnTo>
                  <a:pt x="86" y="2301"/>
                </a:lnTo>
                <a:lnTo>
                  <a:pt x="86" y="2591"/>
                </a:lnTo>
                <a:lnTo>
                  <a:pt x="0" y="2591"/>
                </a:lnTo>
                <a:lnTo>
                  <a:pt x="0" y="2189"/>
                </a:lnTo>
                <a:lnTo>
                  <a:pt x="120" y="2189"/>
                </a:lnTo>
                <a:lnTo>
                  <a:pt x="218" y="2440"/>
                </a:lnTo>
                <a:lnTo>
                  <a:pt x="316" y="2189"/>
                </a:lnTo>
                <a:lnTo>
                  <a:pt x="436" y="2189"/>
                </a:lnTo>
                <a:lnTo>
                  <a:pt x="436" y="2591"/>
                </a:lnTo>
                <a:lnTo>
                  <a:pt x="350" y="2591"/>
                </a:lnTo>
                <a:lnTo>
                  <a:pt x="350" y="2591"/>
                </a:lnTo>
                <a:close/>
                <a:moveTo>
                  <a:pt x="496" y="2390"/>
                </a:moveTo>
                <a:lnTo>
                  <a:pt x="496" y="2390"/>
                </a:lnTo>
                <a:cubicBezTo>
                  <a:pt x="496" y="2269"/>
                  <a:pt x="585" y="2182"/>
                  <a:pt x="707" y="2182"/>
                </a:cubicBezTo>
                <a:cubicBezTo>
                  <a:pt x="828" y="2182"/>
                  <a:pt x="916" y="2269"/>
                  <a:pt x="916" y="2390"/>
                </a:cubicBezTo>
                <a:cubicBezTo>
                  <a:pt x="916" y="2511"/>
                  <a:pt x="828" y="2598"/>
                  <a:pt x="707" y="2598"/>
                </a:cubicBezTo>
                <a:cubicBezTo>
                  <a:pt x="585" y="2598"/>
                  <a:pt x="496" y="2511"/>
                  <a:pt x="496" y="2390"/>
                </a:cubicBezTo>
                <a:lnTo>
                  <a:pt x="496" y="2390"/>
                </a:lnTo>
                <a:close/>
                <a:moveTo>
                  <a:pt x="828" y="2390"/>
                </a:moveTo>
                <a:lnTo>
                  <a:pt x="828" y="2390"/>
                </a:lnTo>
                <a:cubicBezTo>
                  <a:pt x="828" y="2315"/>
                  <a:pt x="781" y="2258"/>
                  <a:pt x="707" y="2258"/>
                </a:cubicBezTo>
                <a:cubicBezTo>
                  <a:pt x="632" y="2258"/>
                  <a:pt x="584" y="2315"/>
                  <a:pt x="584" y="2390"/>
                </a:cubicBezTo>
                <a:cubicBezTo>
                  <a:pt x="584" y="2465"/>
                  <a:pt x="632" y="2522"/>
                  <a:pt x="707" y="2522"/>
                </a:cubicBezTo>
                <a:cubicBezTo>
                  <a:pt x="781" y="2522"/>
                  <a:pt x="828" y="2465"/>
                  <a:pt x="828" y="2390"/>
                </a:cubicBezTo>
                <a:lnTo>
                  <a:pt x="828" y="2390"/>
                </a:lnTo>
                <a:close/>
                <a:moveTo>
                  <a:pt x="1053" y="2591"/>
                </a:moveTo>
                <a:lnTo>
                  <a:pt x="1053" y="2591"/>
                </a:lnTo>
                <a:lnTo>
                  <a:pt x="1053" y="2264"/>
                </a:lnTo>
                <a:lnTo>
                  <a:pt x="935" y="2264"/>
                </a:lnTo>
                <a:lnTo>
                  <a:pt x="935" y="2189"/>
                </a:lnTo>
                <a:lnTo>
                  <a:pt x="1256" y="2189"/>
                </a:lnTo>
                <a:lnTo>
                  <a:pt x="1256" y="2264"/>
                </a:lnTo>
                <a:lnTo>
                  <a:pt x="1139" y="2264"/>
                </a:lnTo>
                <a:lnTo>
                  <a:pt x="1139" y="2591"/>
                </a:lnTo>
                <a:lnTo>
                  <a:pt x="1053" y="2591"/>
                </a:lnTo>
                <a:lnTo>
                  <a:pt x="1053" y="2591"/>
                </a:lnTo>
                <a:close/>
                <a:moveTo>
                  <a:pt x="1420" y="2591"/>
                </a:moveTo>
                <a:lnTo>
                  <a:pt x="1420" y="2591"/>
                </a:lnTo>
                <a:lnTo>
                  <a:pt x="1420" y="2264"/>
                </a:lnTo>
                <a:lnTo>
                  <a:pt x="1303" y="2264"/>
                </a:lnTo>
                <a:lnTo>
                  <a:pt x="1303" y="2189"/>
                </a:lnTo>
                <a:lnTo>
                  <a:pt x="1623" y="2189"/>
                </a:lnTo>
                <a:lnTo>
                  <a:pt x="1623" y="2264"/>
                </a:lnTo>
                <a:lnTo>
                  <a:pt x="1506" y="2264"/>
                </a:lnTo>
                <a:lnTo>
                  <a:pt x="1506" y="2591"/>
                </a:lnTo>
                <a:lnTo>
                  <a:pt x="1420" y="2591"/>
                </a:lnTo>
                <a:lnTo>
                  <a:pt x="1420" y="2591"/>
                </a:lnTo>
                <a:close/>
                <a:moveTo>
                  <a:pt x="350" y="3213"/>
                </a:moveTo>
                <a:lnTo>
                  <a:pt x="350" y="3213"/>
                </a:lnTo>
                <a:lnTo>
                  <a:pt x="350" y="2923"/>
                </a:lnTo>
                <a:lnTo>
                  <a:pt x="237" y="3213"/>
                </a:lnTo>
                <a:lnTo>
                  <a:pt x="199" y="3213"/>
                </a:lnTo>
                <a:lnTo>
                  <a:pt x="86" y="2923"/>
                </a:lnTo>
                <a:lnTo>
                  <a:pt x="86" y="3213"/>
                </a:lnTo>
                <a:lnTo>
                  <a:pt x="0" y="3213"/>
                </a:lnTo>
                <a:lnTo>
                  <a:pt x="0" y="2811"/>
                </a:lnTo>
                <a:lnTo>
                  <a:pt x="120" y="2811"/>
                </a:lnTo>
                <a:lnTo>
                  <a:pt x="218" y="3062"/>
                </a:lnTo>
                <a:lnTo>
                  <a:pt x="316" y="2811"/>
                </a:lnTo>
                <a:lnTo>
                  <a:pt x="436" y="2811"/>
                </a:lnTo>
                <a:lnTo>
                  <a:pt x="436" y="3213"/>
                </a:lnTo>
                <a:lnTo>
                  <a:pt x="350" y="3213"/>
                </a:lnTo>
                <a:lnTo>
                  <a:pt x="350" y="3213"/>
                </a:lnTo>
                <a:close/>
                <a:moveTo>
                  <a:pt x="802" y="3213"/>
                </a:moveTo>
                <a:lnTo>
                  <a:pt x="802" y="3213"/>
                </a:lnTo>
                <a:lnTo>
                  <a:pt x="776" y="3145"/>
                </a:lnTo>
                <a:lnTo>
                  <a:pt x="604" y="3145"/>
                </a:lnTo>
                <a:lnTo>
                  <a:pt x="579" y="3213"/>
                </a:lnTo>
                <a:lnTo>
                  <a:pt x="482" y="3213"/>
                </a:lnTo>
                <a:lnTo>
                  <a:pt x="637" y="2811"/>
                </a:lnTo>
                <a:lnTo>
                  <a:pt x="744" y="2811"/>
                </a:lnTo>
                <a:lnTo>
                  <a:pt x="899" y="3213"/>
                </a:lnTo>
                <a:lnTo>
                  <a:pt x="802" y="3213"/>
                </a:lnTo>
                <a:lnTo>
                  <a:pt x="802" y="3213"/>
                </a:lnTo>
                <a:close/>
                <a:moveTo>
                  <a:pt x="690" y="2897"/>
                </a:moveTo>
                <a:lnTo>
                  <a:pt x="690" y="2897"/>
                </a:lnTo>
                <a:lnTo>
                  <a:pt x="628" y="3070"/>
                </a:lnTo>
                <a:lnTo>
                  <a:pt x="753" y="3070"/>
                </a:lnTo>
                <a:lnTo>
                  <a:pt x="690" y="2897"/>
                </a:lnTo>
                <a:lnTo>
                  <a:pt x="690" y="2897"/>
                </a:lnTo>
                <a:close/>
                <a:moveTo>
                  <a:pt x="900" y="3012"/>
                </a:moveTo>
                <a:lnTo>
                  <a:pt x="900" y="3012"/>
                </a:lnTo>
                <a:cubicBezTo>
                  <a:pt x="900" y="2888"/>
                  <a:pt x="993" y="2804"/>
                  <a:pt x="1115" y="2804"/>
                </a:cubicBezTo>
                <a:cubicBezTo>
                  <a:pt x="1203" y="2804"/>
                  <a:pt x="1254" y="2852"/>
                  <a:pt x="1282" y="2903"/>
                </a:cubicBezTo>
                <a:lnTo>
                  <a:pt x="1209" y="2939"/>
                </a:lnTo>
                <a:cubicBezTo>
                  <a:pt x="1192" y="2906"/>
                  <a:pt x="1156" y="2880"/>
                  <a:pt x="1115" y="2880"/>
                </a:cubicBezTo>
                <a:cubicBezTo>
                  <a:pt x="1041" y="2880"/>
                  <a:pt x="988" y="2936"/>
                  <a:pt x="988" y="3012"/>
                </a:cubicBezTo>
                <a:cubicBezTo>
                  <a:pt x="988" y="3088"/>
                  <a:pt x="1041" y="3144"/>
                  <a:pt x="1115" y="3144"/>
                </a:cubicBezTo>
                <a:cubicBezTo>
                  <a:pt x="1156" y="3144"/>
                  <a:pt x="1192" y="3118"/>
                  <a:pt x="1209" y="3086"/>
                </a:cubicBezTo>
                <a:lnTo>
                  <a:pt x="1282" y="3121"/>
                </a:lnTo>
                <a:cubicBezTo>
                  <a:pt x="1254" y="3171"/>
                  <a:pt x="1203" y="3220"/>
                  <a:pt x="1115" y="3220"/>
                </a:cubicBezTo>
                <a:cubicBezTo>
                  <a:pt x="993" y="3220"/>
                  <a:pt x="900" y="3136"/>
                  <a:pt x="900" y="3012"/>
                </a:cubicBezTo>
                <a:lnTo>
                  <a:pt x="900" y="3012"/>
                </a:lnTo>
                <a:close/>
                <a:moveTo>
                  <a:pt x="1340" y="3213"/>
                </a:moveTo>
                <a:lnTo>
                  <a:pt x="1340" y="3213"/>
                </a:lnTo>
                <a:lnTo>
                  <a:pt x="1340" y="2811"/>
                </a:lnTo>
                <a:lnTo>
                  <a:pt x="1498" y="2811"/>
                </a:lnTo>
                <a:cubicBezTo>
                  <a:pt x="1624" y="2811"/>
                  <a:pt x="1712" y="2891"/>
                  <a:pt x="1712" y="3012"/>
                </a:cubicBezTo>
                <a:cubicBezTo>
                  <a:pt x="1712" y="3133"/>
                  <a:pt x="1624" y="3213"/>
                  <a:pt x="1499" y="3213"/>
                </a:cubicBezTo>
                <a:lnTo>
                  <a:pt x="1340" y="3213"/>
                </a:lnTo>
                <a:lnTo>
                  <a:pt x="1340" y="3213"/>
                </a:lnTo>
                <a:close/>
                <a:moveTo>
                  <a:pt x="1624" y="3012"/>
                </a:moveTo>
                <a:lnTo>
                  <a:pt x="1624" y="3012"/>
                </a:lnTo>
                <a:cubicBezTo>
                  <a:pt x="1624" y="2941"/>
                  <a:pt x="1581" y="2886"/>
                  <a:pt x="1499" y="2886"/>
                </a:cubicBezTo>
                <a:lnTo>
                  <a:pt x="1425" y="2886"/>
                </a:lnTo>
                <a:lnTo>
                  <a:pt x="1425" y="3138"/>
                </a:lnTo>
                <a:lnTo>
                  <a:pt x="1498" y="3138"/>
                </a:lnTo>
                <a:cubicBezTo>
                  <a:pt x="1578" y="3138"/>
                  <a:pt x="1624" y="3080"/>
                  <a:pt x="1624" y="3012"/>
                </a:cubicBezTo>
                <a:lnTo>
                  <a:pt x="1624" y="3012"/>
                </a:lnTo>
                <a:close/>
                <a:moveTo>
                  <a:pt x="1758" y="3012"/>
                </a:moveTo>
                <a:lnTo>
                  <a:pt x="1758" y="3012"/>
                </a:lnTo>
                <a:cubicBezTo>
                  <a:pt x="1758" y="2891"/>
                  <a:pt x="1846" y="2804"/>
                  <a:pt x="1968" y="2804"/>
                </a:cubicBezTo>
                <a:cubicBezTo>
                  <a:pt x="2089" y="2804"/>
                  <a:pt x="2178" y="2891"/>
                  <a:pt x="2178" y="3012"/>
                </a:cubicBezTo>
                <a:cubicBezTo>
                  <a:pt x="2178" y="3133"/>
                  <a:pt x="2089" y="3220"/>
                  <a:pt x="1968" y="3220"/>
                </a:cubicBezTo>
                <a:cubicBezTo>
                  <a:pt x="1846" y="3220"/>
                  <a:pt x="1758" y="3133"/>
                  <a:pt x="1758" y="3012"/>
                </a:cubicBezTo>
                <a:lnTo>
                  <a:pt x="1758" y="3012"/>
                </a:lnTo>
                <a:close/>
                <a:moveTo>
                  <a:pt x="2090" y="3012"/>
                </a:moveTo>
                <a:lnTo>
                  <a:pt x="2090" y="3012"/>
                </a:lnTo>
                <a:cubicBezTo>
                  <a:pt x="2090" y="2937"/>
                  <a:pt x="2042" y="2880"/>
                  <a:pt x="1968" y="2880"/>
                </a:cubicBezTo>
                <a:cubicBezTo>
                  <a:pt x="1893" y="2880"/>
                  <a:pt x="1845" y="2937"/>
                  <a:pt x="1845" y="3012"/>
                </a:cubicBezTo>
                <a:cubicBezTo>
                  <a:pt x="1845" y="3087"/>
                  <a:pt x="1893" y="3144"/>
                  <a:pt x="1968" y="3144"/>
                </a:cubicBezTo>
                <a:cubicBezTo>
                  <a:pt x="2042" y="3144"/>
                  <a:pt x="2090" y="3087"/>
                  <a:pt x="2090" y="3012"/>
                </a:cubicBezTo>
                <a:lnTo>
                  <a:pt x="2090" y="3012"/>
                </a:lnTo>
                <a:close/>
                <a:moveTo>
                  <a:pt x="2513" y="3213"/>
                </a:moveTo>
                <a:lnTo>
                  <a:pt x="2513" y="3213"/>
                </a:lnTo>
                <a:lnTo>
                  <a:pt x="2322" y="2951"/>
                </a:lnTo>
                <a:lnTo>
                  <a:pt x="2322" y="3213"/>
                </a:lnTo>
                <a:lnTo>
                  <a:pt x="2236" y="3213"/>
                </a:lnTo>
                <a:lnTo>
                  <a:pt x="2236" y="2811"/>
                </a:lnTo>
                <a:lnTo>
                  <a:pt x="2324" y="2811"/>
                </a:lnTo>
                <a:lnTo>
                  <a:pt x="2510" y="3064"/>
                </a:lnTo>
                <a:lnTo>
                  <a:pt x="2510" y="2811"/>
                </a:lnTo>
                <a:lnTo>
                  <a:pt x="2596" y="2811"/>
                </a:lnTo>
                <a:lnTo>
                  <a:pt x="2596" y="3213"/>
                </a:lnTo>
                <a:lnTo>
                  <a:pt x="2513" y="3213"/>
                </a:lnTo>
                <a:lnTo>
                  <a:pt x="2513" y="3213"/>
                </a:lnTo>
                <a:close/>
                <a:moveTo>
                  <a:pt x="2962" y="3213"/>
                </a:moveTo>
                <a:lnTo>
                  <a:pt x="2962" y="3213"/>
                </a:lnTo>
                <a:lnTo>
                  <a:pt x="2936" y="3145"/>
                </a:lnTo>
                <a:lnTo>
                  <a:pt x="2764" y="3145"/>
                </a:lnTo>
                <a:lnTo>
                  <a:pt x="2739" y="3213"/>
                </a:lnTo>
                <a:lnTo>
                  <a:pt x="2642" y="3213"/>
                </a:lnTo>
                <a:lnTo>
                  <a:pt x="2796" y="2811"/>
                </a:lnTo>
                <a:lnTo>
                  <a:pt x="2904" y="2811"/>
                </a:lnTo>
                <a:lnTo>
                  <a:pt x="3059" y="3213"/>
                </a:lnTo>
                <a:lnTo>
                  <a:pt x="2962" y="3213"/>
                </a:lnTo>
                <a:lnTo>
                  <a:pt x="2962" y="3213"/>
                </a:lnTo>
                <a:close/>
                <a:moveTo>
                  <a:pt x="2850" y="2897"/>
                </a:moveTo>
                <a:lnTo>
                  <a:pt x="2850" y="2897"/>
                </a:lnTo>
                <a:lnTo>
                  <a:pt x="2787" y="3070"/>
                </a:lnTo>
                <a:lnTo>
                  <a:pt x="2913" y="3070"/>
                </a:lnTo>
                <a:lnTo>
                  <a:pt x="2850" y="2897"/>
                </a:lnTo>
                <a:lnTo>
                  <a:pt x="2850" y="2897"/>
                </a:lnTo>
                <a:close/>
                <a:moveTo>
                  <a:pt x="3105" y="3213"/>
                </a:moveTo>
                <a:lnTo>
                  <a:pt x="3105" y="3213"/>
                </a:lnTo>
                <a:lnTo>
                  <a:pt x="3105" y="2811"/>
                </a:lnTo>
                <a:lnTo>
                  <a:pt x="3191" y="2811"/>
                </a:lnTo>
                <a:lnTo>
                  <a:pt x="3191" y="3138"/>
                </a:lnTo>
                <a:lnTo>
                  <a:pt x="3361" y="3138"/>
                </a:lnTo>
                <a:lnTo>
                  <a:pt x="3361" y="3213"/>
                </a:lnTo>
                <a:lnTo>
                  <a:pt x="3105" y="3213"/>
                </a:lnTo>
                <a:lnTo>
                  <a:pt x="3105" y="3213"/>
                </a:lnTo>
                <a:close/>
                <a:moveTo>
                  <a:pt x="3408" y="3213"/>
                </a:moveTo>
                <a:lnTo>
                  <a:pt x="3408" y="3213"/>
                </a:lnTo>
                <a:lnTo>
                  <a:pt x="3408" y="2811"/>
                </a:lnTo>
                <a:lnTo>
                  <a:pt x="3567" y="2811"/>
                </a:lnTo>
                <a:cubicBezTo>
                  <a:pt x="3693" y="2811"/>
                  <a:pt x="3780" y="2891"/>
                  <a:pt x="3780" y="3012"/>
                </a:cubicBezTo>
                <a:cubicBezTo>
                  <a:pt x="3780" y="3133"/>
                  <a:pt x="3693" y="3213"/>
                  <a:pt x="3567" y="3213"/>
                </a:cubicBezTo>
                <a:lnTo>
                  <a:pt x="3408" y="3213"/>
                </a:lnTo>
                <a:lnTo>
                  <a:pt x="3408" y="3213"/>
                </a:lnTo>
                <a:close/>
                <a:moveTo>
                  <a:pt x="3693" y="3012"/>
                </a:moveTo>
                <a:lnTo>
                  <a:pt x="3693" y="3012"/>
                </a:lnTo>
                <a:cubicBezTo>
                  <a:pt x="3693" y="2941"/>
                  <a:pt x="3649" y="2886"/>
                  <a:pt x="3567" y="2886"/>
                </a:cubicBezTo>
                <a:lnTo>
                  <a:pt x="3494" y="2886"/>
                </a:lnTo>
                <a:lnTo>
                  <a:pt x="3494" y="3138"/>
                </a:lnTo>
                <a:lnTo>
                  <a:pt x="3567" y="3138"/>
                </a:lnTo>
                <a:cubicBezTo>
                  <a:pt x="3646" y="3138"/>
                  <a:pt x="3693" y="3080"/>
                  <a:pt x="3693" y="3012"/>
                </a:cubicBezTo>
                <a:close/>
              </a:path>
            </a:pathLst>
          </a:custGeom>
          <a:solidFill>
            <a:schemeClr val="tx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GB" sz="2399" dirty="0"/>
          </a:p>
        </p:txBody>
      </p:sp>
    </p:spTree>
    <p:extLst>
      <p:ext uri="{BB962C8B-B14F-4D97-AF65-F5344CB8AC3E}">
        <p14:creationId xmlns:p14="http://schemas.microsoft.com/office/powerpoint/2010/main" val="3572806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53D2C0E4-7B71-4691-9CAB-81B6780FB85B}"/>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6" name="Content 1">
            <a:extLst>
              <a:ext uri="{FF2B5EF4-FFF2-40B4-BE49-F238E27FC236}">
                <a16:creationId xmlns:a16="http://schemas.microsoft.com/office/drawing/2014/main" id="{290F6EDB-1A60-4AC5-81A6-9A2367ED5203}"/>
              </a:ext>
            </a:extLst>
          </p:cNvPr>
          <p:cNvSpPr>
            <a:spLocks noGrp="1"/>
          </p:cNvSpPr>
          <p:nvPr>
            <p:ph idx="1" hasCustomPrompt="1"/>
          </p:nvPr>
        </p:nvSpPr>
        <p:spPr>
          <a:xfrm>
            <a:off x="526915" y="1701800"/>
            <a:ext cx="547224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0A8941-0A09-4903-908B-FC975DC81BCE}"/>
              </a:ext>
            </a:extLst>
          </p:cNvPr>
          <p:cNvSpPr>
            <a:spLocks noGrp="1"/>
          </p:cNvSpPr>
          <p:nvPr>
            <p:ph type="title" hasCustomPrompt="1"/>
          </p:nvPr>
        </p:nvSpPr>
        <p:spPr/>
        <p:txBody>
          <a:bodyPr/>
          <a:lstStyle/>
          <a:p>
            <a:r>
              <a:rPr lang="en-US"/>
              <a:t>Title style – 1 line only</a:t>
            </a:r>
          </a:p>
        </p:txBody>
      </p:sp>
      <p:sp>
        <p:nvSpPr>
          <p:cNvPr id="7" name="Subtitle">
            <a:extLst>
              <a:ext uri="{FF2B5EF4-FFF2-40B4-BE49-F238E27FC236}">
                <a16:creationId xmlns:a16="http://schemas.microsoft.com/office/drawing/2014/main" id="{C9B0AD58-2BC2-48A0-BF1B-9375A650788B}"/>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
        <p:nvSpPr>
          <p:cNvPr id="3" name="Footer Placeholder 2">
            <a:extLst>
              <a:ext uri="{FF2B5EF4-FFF2-40B4-BE49-F238E27FC236}">
                <a16:creationId xmlns:a16="http://schemas.microsoft.com/office/drawing/2014/main" id="{EC055006-F2D7-41AC-B3D8-06D622FA7A5E}"/>
              </a:ext>
            </a:extLst>
          </p:cNvPr>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401028432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Header 02">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7D837046-A40D-4712-AD41-9E131266D282}"/>
              </a:ext>
            </a:extLst>
          </p:cNvPr>
          <p:cNvSpPr>
            <a:spLocks noGrp="1"/>
          </p:cNvSpPr>
          <p:nvPr>
            <p:ph type="body" sz="quarter" idx="13" hasCustomPrompt="1"/>
          </p:nvPr>
        </p:nvSpPr>
        <p:spPr>
          <a:xfrm>
            <a:off x="526915" y="6136985"/>
            <a:ext cx="2670538" cy="198201"/>
          </a:xfrm>
          <a:prstGeom prst="rect">
            <a:avLst/>
          </a:prstGeom>
        </p:spPr>
        <p:txBody>
          <a:bodyPr lIns="0" anchor="b">
            <a:normAutofit/>
          </a:bodyPr>
          <a:lstStyle>
            <a:lvl1pPr marL="0" indent="0">
              <a:buNone/>
              <a:defRPr sz="1066" b="0">
                <a:solidFill>
                  <a:schemeClr val="bg1"/>
                </a:solidFill>
                <a:latin typeface="+mn-lt"/>
              </a:defRPr>
            </a:lvl1pPr>
            <a:lvl5pPr marL="0" indent="0">
              <a:buFont typeface="Arial" panose="020B0604020202020204" pitchFamily="34" charset="0"/>
              <a:buNone/>
              <a:defRPr sz="1066"/>
            </a:lvl5pPr>
          </a:lstStyle>
          <a:p>
            <a:pPr lvl="0"/>
            <a:r>
              <a:rPr lang="en-GB"/>
              <a:t>Confidential</a:t>
            </a:r>
          </a:p>
        </p:txBody>
      </p:sp>
      <p:sp>
        <p:nvSpPr>
          <p:cNvPr id="27" name="Subtitle 2">
            <a:extLst>
              <a:ext uri="{FF2B5EF4-FFF2-40B4-BE49-F238E27FC236}">
                <a16:creationId xmlns:a16="http://schemas.microsoft.com/office/drawing/2014/main" id="{38CE09F7-4401-4A29-90B4-979E63039CF0}"/>
              </a:ext>
            </a:extLst>
          </p:cNvPr>
          <p:cNvSpPr>
            <a:spLocks noGrp="1"/>
          </p:cNvSpPr>
          <p:nvPr>
            <p:ph type="subTitle" idx="1" hasCustomPrompt="1"/>
          </p:nvPr>
        </p:nvSpPr>
        <p:spPr>
          <a:xfrm>
            <a:off x="526916" y="3477686"/>
            <a:ext cx="6773682" cy="2081503"/>
          </a:xfrm>
          <a:prstGeom prst="rect">
            <a:avLst/>
          </a:prstGeom>
        </p:spPr>
        <p:txBody>
          <a:bodyPr lIns="0">
            <a:normAutofit/>
          </a:bodyPr>
          <a:lstStyle>
            <a:lvl1pPr marL="0" indent="0" algn="l">
              <a:lnSpc>
                <a:spcPct val="90000"/>
              </a:lnSpc>
              <a:spcBef>
                <a:spcPts val="0"/>
              </a:spcBef>
              <a:spcAft>
                <a:spcPts val="0"/>
              </a:spcAft>
              <a:buNone/>
              <a:defRPr sz="2133" b="0">
                <a:solidFill>
                  <a:schemeClr val="bg1"/>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Subtitle</a:t>
            </a:r>
            <a:endParaRPr lang="en-GB"/>
          </a:p>
        </p:txBody>
      </p:sp>
      <p:sp>
        <p:nvSpPr>
          <p:cNvPr id="9" name="Title 6">
            <a:extLst>
              <a:ext uri="{FF2B5EF4-FFF2-40B4-BE49-F238E27FC236}">
                <a16:creationId xmlns:a16="http://schemas.microsoft.com/office/drawing/2014/main" id="{E9F5792D-3723-4361-A9ED-10258F155040}"/>
              </a:ext>
            </a:extLst>
          </p:cNvPr>
          <p:cNvSpPr>
            <a:spLocks noGrp="1"/>
          </p:cNvSpPr>
          <p:nvPr>
            <p:ph type="title" hasCustomPrompt="1"/>
          </p:nvPr>
        </p:nvSpPr>
        <p:spPr>
          <a:xfrm>
            <a:off x="526917" y="1541226"/>
            <a:ext cx="6773681" cy="1585389"/>
          </a:xfrm>
          <a:prstGeom prst="rect">
            <a:avLst/>
          </a:prstGeom>
        </p:spPr>
        <p:txBody>
          <a:bodyPr wrap="square" lIns="0" anchor="b">
            <a:noAutofit/>
          </a:bodyPr>
          <a:lstStyle>
            <a:lvl1pPr>
              <a:lnSpc>
                <a:spcPct val="90000"/>
              </a:lnSpc>
              <a:spcBef>
                <a:spcPts val="0"/>
              </a:spcBef>
              <a:spcAft>
                <a:spcPts val="0"/>
              </a:spcAft>
              <a:defRPr sz="5332">
                <a:solidFill>
                  <a:schemeClr val="bg1"/>
                </a:solidFill>
              </a:defRPr>
            </a:lvl1pPr>
          </a:lstStyle>
          <a:p>
            <a:r>
              <a:rPr lang="en-US"/>
              <a:t>Click to edit </a:t>
            </a:r>
            <a:br>
              <a:rPr lang="en-US"/>
            </a:br>
            <a:r>
              <a:rPr lang="en-US"/>
              <a:t>Master title</a:t>
            </a:r>
            <a:endParaRPr lang="en-GB"/>
          </a:p>
        </p:txBody>
      </p:sp>
      <p:sp>
        <p:nvSpPr>
          <p:cNvPr id="8" name="Freeform: Shape 7">
            <a:extLst>
              <a:ext uri="{FF2B5EF4-FFF2-40B4-BE49-F238E27FC236}">
                <a16:creationId xmlns:a16="http://schemas.microsoft.com/office/drawing/2014/main" id="{D5341B35-9577-4F97-A2E3-488C607C2310}"/>
              </a:ext>
            </a:extLst>
          </p:cNvPr>
          <p:cNvSpPr/>
          <p:nvPr userDrawn="1"/>
        </p:nvSpPr>
        <p:spPr>
          <a:xfrm>
            <a:off x="7412968" y="1842024"/>
            <a:ext cx="4775857" cy="5015977"/>
          </a:xfrm>
          <a:custGeom>
            <a:avLst/>
            <a:gdLst>
              <a:gd name="connsiteX0" fmla="*/ 1699109 w 3582826"/>
              <a:gd name="connsiteY0" fmla="*/ 0 h 3761983"/>
              <a:gd name="connsiteX1" fmla="*/ 3500932 w 3582826"/>
              <a:gd name="connsiteY1" fmla="*/ 603529 h 3761983"/>
              <a:gd name="connsiteX2" fmla="*/ 3582826 w 3582826"/>
              <a:gd name="connsiteY2" fmla="*/ 670682 h 3761983"/>
              <a:gd name="connsiteX3" fmla="*/ 3582826 w 3582826"/>
              <a:gd name="connsiteY3" fmla="*/ 3761983 h 3761983"/>
              <a:gd name="connsiteX4" fmla="*/ 3262516 w 3582826"/>
              <a:gd name="connsiteY4" fmla="*/ 3761983 h 3761983"/>
              <a:gd name="connsiteX5" fmla="*/ 3283901 w 3582826"/>
              <a:gd name="connsiteY5" fmla="*/ 3533863 h 3761983"/>
              <a:gd name="connsiteX6" fmla="*/ 1641950 w 3582826"/>
              <a:gd name="connsiteY6" fmla="*/ 1768151 h 3761983"/>
              <a:gd name="connsiteX7" fmla="*/ 1641950 w 3582826"/>
              <a:gd name="connsiteY7" fmla="*/ 1768153 h 3761983"/>
              <a:gd name="connsiteX8" fmla="*/ 1644218 w 3582826"/>
              <a:gd name="connsiteY8" fmla="*/ 1768276 h 3761983"/>
              <a:gd name="connsiteX9" fmla="*/ 1644218 w 3582826"/>
              <a:gd name="connsiteY9" fmla="*/ 3761983 h 3761983"/>
              <a:gd name="connsiteX10" fmla="*/ 1641950 w 3582826"/>
              <a:gd name="connsiteY10" fmla="*/ 3761983 h 3761983"/>
              <a:gd name="connsiteX11" fmla="*/ 1635602 w 3582826"/>
              <a:gd name="connsiteY11" fmla="*/ 3761983 h 3761983"/>
              <a:gd name="connsiteX12" fmla="*/ 21384 w 3582826"/>
              <a:gd name="connsiteY12" fmla="*/ 3761983 h 3761983"/>
              <a:gd name="connsiteX13" fmla="*/ 0 w 3582826"/>
              <a:gd name="connsiteY13" fmla="*/ 3533865 h 3761983"/>
              <a:gd name="connsiteX14" fmla="*/ 1474070 w 3582826"/>
              <a:gd name="connsiteY14" fmla="*/ 1777269 h 3761983"/>
              <a:gd name="connsiteX15" fmla="*/ 1635602 w 3582826"/>
              <a:gd name="connsiteY15" fmla="*/ 1768498 h 3761983"/>
              <a:gd name="connsiteX16" fmla="*/ 1635602 w 3582826"/>
              <a:gd name="connsiteY16" fmla="*/ 1761 h 3761983"/>
              <a:gd name="connsiteX17" fmla="*/ 1699109 w 3582826"/>
              <a:gd name="connsiteY17" fmla="*/ 0 h 37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2826" h="3761983">
                <a:moveTo>
                  <a:pt x="1699109" y="0"/>
                </a:moveTo>
                <a:cubicBezTo>
                  <a:pt x="2366545" y="0"/>
                  <a:pt x="2986591" y="222492"/>
                  <a:pt x="3500932" y="603529"/>
                </a:cubicBezTo>
                <a:lnTo>
                  <a:pt x="3582826" y="670682"/>
                </a:lnTo>
                <a:lnTo>
                  <a:pt x="3582826" y="3761983"/>
                </a:lnTo>
                <a:lnTo>
                  <a:pt x="3262516" y="3761983"/>
                </a:lnTo>
                <a:lnTo>
                  <a:pt x="3283901" y="3533863"/>
                </a:lnTo>
                <a:cubicBezTo>
                  <a:pt x="3283901" y="2558687"/>
                  <a:pt x="2548775" y="1768151"/>
                  <a:pt x="1641950" y="1768151"/>
                </a:cubicBezTo>
                <a:lnTo>
                  <a:pt x="1641950" y="1768153"/>
                </a:lnTo>
                <a:lnTo>
                  <a:pt x="1644218" y="1768276"/>
                </a:lnTo>
                <a:lnTo>
                  <a:pt x="1644218" y="3761983"/>
                </a:lnTo>
                <a:lnTo>
                  <a:pt x="1641950" y="3761983"/>
                </a:lnTo>
                <a:lnTo>
                  <a:pt x="1635602" y="3761983"/>
                </a:lnTo>
                <a:lnTo>
                  <a:pt x="21384" y="3761983"/>
                </a:lnTo>
                <a:lnTo>
                  <a:pt x="0" y="3533865"/>
                </a:lnTo>
                <a:cubicBezTo>
                  <a:pt x="0" y="2619638"/>
                  <a:pt x="646107" y="1867691"/>
                  <a:pt x="1474070" y="1777269"/>
                </a:cubicBezTo>
                <a:lnTo>
                  <a:pt x="1635602" y="1768498"/>
                </a:lnTo>
                <a:lnTo>
                  <a:pt x="1635602" y="1761"/>
                </a:lnTo>
                <a:cubicBezTo>
                  <a:pt x="1656709" y="226"/>
                  <a:pt x="1677886" y="0"/>
                  <a:pt x="1699109"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1886" tIns="60943" rIns="121886" bIns="60943" rtlCol="0" anchor="ctr">
            <a:noAutofit/>
          </a:bodyPr>
          <a:lstStyle/>
          <a:p>
            <a:pPr algn="ctr"/>
            <a:endParaRPr lang="en-GB" sz="2399" dirty="0"/>
          </a:p>
        </p:txBody>
      </p:sp>
      <p:sp>
        <p:nvSpPr>
          <p:cNvPr id="4" name="Freeform 5">
            <a:extLst>
              <a:ext uri="{FF2B5EF4-FFF2-40B4-BE49-F238E27FC236}">
                <a16:creationId xmlns:a16="http://schemas.microsoft.com/office/drawing/2014/main" id="{05A5EABC-30D8-41CF-9060-8A67C8A3C2F7}"/>
              </a:ext>
            </a:extLst>
          </p:cNvPr>
          <p:cNvSpPr>
            <a:spLocks noEditPoints="1"/>
          </p:cNvSpPr>
          <p:nvPr userDrawn="1"/>
        </p:nvSpPr>
        <p:spPr bwMode="auto">
          <a:xfrm>
            <a:off x="529030" y="527051"/>
            <a:ext cx="865492" cy="738716"/>
          </a:xfrm>
          <a:custGeom>
            <a:avLst/>
            <a:gdLst>
              <a:gd name="T0" fmla="*/ 910 w 3780"/>
              <a:gd name="T1" fmla="*/ 1048 h 3220"/>
              <a:gd name="T2" fmla="*/ 223 w 3780"/>
              <a:gd name="T3" fmla="*/ 292 h 3220"/>
              <a:gd name="T4" fmla="*/ 313 w 3780"/>
              <a:gd name="T5" fmla="*/ 0 h 3220"/>
              <a:gd name="T6" fmla="*/ 1134 w 3780"/>
              <a:gd name="T7" fmla="*/ 0 h 3220"/>
              <a:gd name="T8" fmla="*/ 2958 w 3780"/>
              <a:gd name="T9" fmla="*/ 1217 h 3220"/>
              <a:gd name="T10" fmla="*/ 2869 w 3780"/>
              <a:gd name="T11" fmla="*/ 1509 h 3220"/>
              <a:gd name="T12" fmla="*/ 3556 w 3780"/>
              <a:gd name="T13" fmla="*/ 2264 h 3220"/>
              <a:gd name="T14" fmla="*/ 3466 w 3780"/>
              <a:gd name="T15" fmla="*/ 1217 h 3220"/>
              <a:gd name="T16" fmla="*/ 237 w 3780"/>
              <a:gd name="T17" fmla="*/ 2591 h 3220"/>
              <a:gd name="T18" fmla="*/ 0 w 3780"/>
              <a:gd name="T19" fmla="*/ 2591 h 3220"/>
              <a:gd name="T20" fmla="*/ 316 w 3780"/>
              <a:gd name="T21" fmla="*/ 2189 h 3220"/>
              <a:gd name="T22" fmla="*/ 350 w 3780"/>
              <a:gd name="T23" fmla="*/ 2591 h 3220"/>
              <a:gd name="T24" fmla="*/ 916 w 3780"/>
              <a:gd name="T25" fmla="*/ 2390 h 3220"/>
              <a:gd name="T26" fmla="*/ 828 w 3780"/>
              <a:gd name="T27" fmla="*/ 2390 h 3220"/>
              <a:gd name="T28" fmla="*/ 707 w 3780"/>
              <a:gd name="T29" fmla="*/ 2522 h 3220"/>
              <a:gd name="T30" fmla="*/ 1053 w 3780"/>
              <a:gd name="T31" fmla="*/ 2591 h 3220"/>
              <a:gd name="T32" fmla="*/ 1256 w 3780"/>
              <a:gd name="T33" fmla="*/ 2189 h 3220"/>
              <a:gd name="T34" fmla="*/ 1053 w 3780"/>
              <a:gd name="T35" fmla="*/ 2591 h 3220"/>
              <a:gd name="T36" fmla="*/ 1420 w 3780"/>
              <a:gd name="T37" fmla="*/ 2264 h 3220"/>
              <a:gd name="T38" fmla="*/ 1623 w 3780"/>
              <a:gd name="T39" fmla="*/ 2264 h 3220"/>
              <a:gd name="T40" fmla="*/ 1420 w 3780"/>
              <a:gd name="T41" fmla="*/ 2591 h 3220"/>
              <a:gd name="T42" fmla="*/ 237 w 3780"/>
              <a:gd name="T43" fmla="*/ 3213 h 3220"/>
              <a:gd name="T44" fmla="*/ 0 w 3780"/>
              <a:gd name="T45" fmla="*/ 3213 h 3220"/>
              <a:gd name="T46" fmla="*/ 316 w 3780"/>
              <a:gd name="T47" fmla="*/ 2811 h 3220"/>
              <a:gd name="T48" fmla="*/ 350 w 3780"/>
              <a:gd name="T49" fmla="*/ 3213 h 3220"/>
              <a:gd name="T50" fmla="*/ 604 w 3780"/>
              <a:gd name="T51" fmla="*/ 3145 h 3220"/>
              <a:gd name="T52" fmla="*/ 744 w 3780"/>
              <a:gd name="T53" fmla="*/ 2811 h 3220"/>
              <a:gd name="T54" fmla="*/ 690 w 3780"/>
              <a:gd name="T55" fmla="*/ 2897 h 3220"/>
              <a:gd name="T56" fmla="*/ 690 w 3780"/>
              <a:gd name="T57" fmla="*/ 2897 h 3220"/>
              <a:gd name="T58" fmla="*/ 1115 w 3780"/>
              <a:gd name="T59" fmla="*/ 2804 h 3220"/>
              <a:gd name="T60" fmla="*/ 988 w 3780"/>
              <a:gd name="T61" fmla="*/ 3012 h 3220"/>
              <a:gd name="T62" fmla="*/ 1115 w 3780"/>
              <a:gd name="T63" fmla="*/ 3220 h 3220"/>
              <a:gd name="T64" fmla="*/ 1340 w 3780"/>
              <a:gd name="T65" fmla="*/ 3213 h 3220"/>
              <a:gd name="T66" fmla="*/ 1499 w 3780"/>
              <a:gd name="T67" fmla="*/ 3213 h 3220"/>
              <a:gd name="T68" fmla="*/ 1624 w 3780"/>
              <a:gd name="T69" fmla="*/ 3012 h 3220"/>
              <a:gd name="T70" fmla="*/ 1498 w 3780"/>
              <a:gd name="T71" fmla="*/ 3138 h 3220"/>
              <a:gd name="T72" fmla="*/ 1758 w 3780"/>
              <a:gd name="T73" fmla="*/ 3012 h 3220"/>
              <a:gd name="T74" fmla="*/ 1758 w 3780"/>
              <a:gd name="T75" fmla="*/ 3012 h 3220"/>
              <a:gd name="T76" fmla="*/ 1968 w 3780"/>
              <a:gd name="T77" fmla="*/ 2880 h 3220"/>
              <a:gd name="T78" fmla="*/ 2090 w 3780"/>
              <a:gd name="T79" fmla="*/ 3012 h 3220"/>
              <a:gd name="T80" fmla="*/ 2322 w 3780"/>
              <a:gd name="T81" fmla="*/ 3213 h 3220"/>
              <a:gd name="T82" fmla="*/ 2510 w 3780"/>
              <a:gd name="T83" fmla="*/ 3064 h 3220"/>
              <a:gd name="T84" fmla="*/ 2513 w 3780"/>
              <a:gd name="T85" fmla="*/ 3213 h 3220"/>
              <a:gd name="T86" fmla="*/ 2936 w 3780"/>
              <a:gd name="T87" fmla="*/ 3145 h 3220"/>
              <a:gd name="T88" fmla="*/ 2796 w 3780"/>
              <a:gd name="T89" fmla="*/ 2811 h 3220"/>
              <a:gd name="T90" fmla="*/ 2962 w 3780"/>
              <a:gd name="T91" fmla="*/ 3213 h 3220"/>
              <a:gd name="T92" fmla="*/ 2913 w 3780"/>
              <a:gd name="T93" fmla="*/ 3070 h 3220"/>
              <a:gd name="T94" fmla="*/ 3105 w 3780"/>
              <a:gd name="T95" fmla="*/ 3213 h 3220"/>
              <a:gd name="T96" fmla="*/ 3361 w 3780"/>
              <a:gd name="T97" fmla="*/ 3138 h 3220"/>
              <a:gd name="T98" fmla="*/ 3408 w 3780"/>
              <a:gd name="T99" fmla="*/ 3213 h 3220"/>
              <a:gd name="T100" fmla="*/ 3780 w 3780"/>
              <a:gd name="T101" fmla="*/ 3012 h 3220"/>
              <a:gd name="T102" fmla="*/ 3693 w 3780"/>
              <a:gd name="T103" fmla="*/ 3012 h 3220"/>
              <a:gd name="T104" fmla="*/ 3494 w 3780"/>
              <a:gd name="T105" fmla="*/ 3138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0" h="3220">
                <a:moveTo>
                  <a:pt x="1134" y="0"/>
                </a:moveTo>
                <a:lnTo>
                  <a:pt x="1134" y="0"/>
                </a:lnTo>
                <a:lnTo>
                  <a:pt x="1134" y="1048"/>
                </a:lnTo>
                <a:lnTo>
                  <a:pt x="910" y="1048"/>
                </a:lnTo>
                <a:lnTo>
                  <a:pt x="910" y="292"/>
                </a:lnTo>
                <a:lnTo>
                  <a:pt x="615" y="1048"/>
                </a:lnTo>
                <a:lnTo>
                  <a:pt x="518" y="1048"/>
                </a:lnTo>
                <a:lnTo>
                  <a:pt x="223" y="292"/>
                </a:lnTo>
                <a:lnTo>
                  <a:pt x="223" y="1048"/>
                </a:lnTo>
                <a:lnTo>
                  <a:pt x="0" y="1048"/>
                </a:lnTo>
                <a:lnTo>
                  <a:pt x="0" y="0"/>
                </a:lnTo>
                <a:lnTo>
                  <a:pt x="313" y="0"/>
                </a:lnTo>
                <a:lnTo>
                  <a:pt x="567" y="655"/>
                </a:lnTo>
                <a:lnTo>
                  <a:pt x="821" y="0"/>
                </a:lnTo>
                <a:lnTo>
                  <a:pt x="1134" y="0"/>
                </a:lnTo>
                <a:lnTo>
                  <a:pt x="1134" y="0"/>
                </a:lnTo>
                <a:close/>
                <a:moveTo>
                  <a:pt x="3466" y="1217"/>
                </a:moveTo>
                <a:lnTo>
                  <a:pt x="3466" y="1217"/>
                </a:lnTo>
                <a:lnTo>
                  <a:pt x="3212" y="1872"/>
                </a:lnTo>
                <a:lnTo>
                  <a:pt x="2958" y="1217"/>
                </a:lnTo>
                <a:lnTo>
                  <a:pt x="2646" y="1217"/>
                </a:lnTo>
                <a:lnTo>
                  <a:pt x="2646" y="2264"/>
                </a:lnTo>
                <a:lnTo>
                  <a:pt x="2869" y="2264"/>
                </a:lnTo>
                <a:lnTo>
                  <a:pt x="2869" y="1509"/>
                </a:lnTo>
                <a:lnTo>
                  <a:pt x="3164" y="2264"/>
                </a:lnTo>
                <a:lnTo>
                  <a:pt x="3261" y="2264"/>
                </a:lnTo>
                <a:lnTo>
                  <a:pt x="3556" y="1509"/>
                </a:lnTo>
                <a:lnTo>
                  <a:pt x="3556" y="2264"/>
                </a:lnTo>
                <a:lnTo>
                  <a:pt x="3780" y="2264"/>
                </a:lnTo>
                <a:lnTo>
                  <a:pt x="3780" y="1217"/>
                </a:lnTo>
                <a:lnTo>
                  <a:pt x="3466" y="1217"/>
                </a:lnTo>
                <a:lnTo>
                  <a:pt x="3466" y="1217"/>
                </a:lnTo>
                <a:close/>
                <a:moveTo>
                  <a:pt x="350" y="2591"/>
                </a:moveTo>
                <a:lnTo>
                  <a:pt x="350" y="2591"/>
                </a:lnTo>
                <a:lnTo>
                  <a:pt x="350" y="2301"/>
                </a:lnTo>
                <a:lnTo>
                  <a:pt x="237" y="2591"/>
                </a:lnTo>
                <a:lnTo>
                  <a:pt x="199" y="2591"/>
                </a:lnTo>
                <a:lnTo>
                  <a:pt x="86" y="2301"/>
                </a:lnTo>
                <a:lnTo>
                  <a:pt x="86" y="2591"/>
                </a:lnTo>
                <a:lnTo>
                  <a:pt x="0" y="2591"/>
                </a:lnTo>
                <a:lnTo>
                  <a:pt x="0" y="2189"/>
                </a:lnTo>
                <a:lnTo>
                  <a:pt x="120" y="2189"/>
                </a:lnTo>
                <a:lnTo>
                  <a:pt x="218" y="2440"/>
                </a:lnTo>
                <a:lnTo>
                  <a:pt x="316" y="2189"/>
                </a:lnTo>
                <a:lnTo>
                  <a:pt x="436" y="2189"/>
                </a:lnTo>
                <a:lnTo>
                  <a:pt x="436" y="2591"/>
                </a:lnTo>
                <a:lnTo>
                  <a:pt x="350" y="2591"/>
                </a:lnTo>
                <a:lnTo>
                  <a:pt x="350" y="2591"/>
                </a:lnTo>
                <a:close/>
                <a:moveTo>
                  <a:pt x="496" y="2390"/>
                </a:moveTo>
                <a:lnTo>
                  <a:pt x="496" y="2390"/>
                </a:lnTo>
                <a:cubicBezTo>
                  <a:pt x="496" y="2269"/>
                  <a:pt x="585" y="2182"/>
                  <a:pt x="707" y="2182"/>
                </a:cubicBezTo>
                <a:cubicBezTo>
                  <a:pt x="828" y="2182"/>
                  <a:pt x="916" y="2269"/>
                  <a:pt x="916" y="2390"/>
                </a:cubicBezTo>
                <a:cubicBezTo>
                  <a:pt x="916" y="2511"/>
                  <a:pt x="828" y="2598"/>
                  <a:pt x="707" y="2598"/>
                </a:cubicBezTo>
                <a:cubicBezTo>
                  <a:pt x="585" y="2598"/>
                  <a:pt x="496" y="2511"/>
                  <a:pt x="496" y="2390"/>
                </a:cubicBezTo>
                <a:lnTo>
                  <a:pt x="496" y="2390"/>
                </a:lnTo>
                <a:close/>
                <a:moveTo>
                  <a:pt x="828" y="2390"/>
                </a:moveTo>
                <a:lnTo>
                  <a:pt x="828" y="2390"/>
                </a:lnTo>
                <a:cubicBezTo>
                  <a:pt x="828" y="2315"/>
                  <a:pt x="781" y="2258"/>
                  <a:pt x="707" y="2258"/>
                </a:cubicBezTo>
                <a:cubicBezTo>
                  <a:pt x="632" y="2258"/>
                  <a:pt x="584" y="2315"/>
                  <a:pt x="584" y="2390"/>
                </a:cubicBezTo>
                <a:cubicBezTo>
                  <a:pt x="584" y="2465"/>
                  <a:pt x="632" y="2522"/>
                  <a:pt x="707" y="2522"/>
                </a:cubicBezTo>
                <a:cubicBezTo>
                  <a:pt x="781" y="2522"/>
                  <a:pt x="828" y="2465"/>
                  <a:pt x="828" y="2390"/>
                </a:cubicBezTo>
                <a:lnTo>
                  <a:pt x="828" y="2390"/>
                </a:lnTo>
                <a:close/>
                <a:moveTo>
                  <a:pt x="1053" y="2591"/>
                </a:moveTo>
                <a:lnTo>
                  <a:pt x="1053" y="2591"/>
                </a:lnTo>
                <a:lnTo>
                  <a:pt x="1053" y="2264"/>
                </a:lnTo>
                <a:lnTo>
                  <a:pt x="935" y="2264"/>
                </a:lnTo>
                <a:lnTo>
                  <a:pt x="935" y="2189"/>
                </a:lnTo>
                <a:lnTo>
                  <a:pt x="1256" y="2189"/>
                </a:lnTo>
                <a:lnTo>
                  <a:pt x="1256" y="2264"/>
                </a:lnTo>
                <a:lnTo>
                  <a:pt x="1139" y="2264"/>
                </a:lnTo>
                <a:lnTo>
                  <a:pt x="1139" y="2591"/>
                </a:lnTo>
                <a:lnTo>
                  <a:pt x="1053" y="2591"/>
                </a:lnTo>
                <a:lnTo>
                  <a:pt x="1053" y="2591"/>
                </a:lnTo>
                <a:close/>
                <a:moveTo>
                  <a:pt x="1420" y="2591"/>
                </a:moveTo>
                <a:lnTo>
                  <a:pt x="1420" y="2591"/>
                </a:lnTo>
                <a:lnTo>
                  <a:pt x="1420" y="2264"/>
                </a:lnTo>
                <a:lnTo>
                  <a:pt x="1303" y="2264"/>
                </a:lnTo>
                <a:lnTo>
                  <a:pt x="1303" y="2189"/>
                </a:lnTo>
                <a:lnTo>
                  <a:pt x="1623" y="2189"/>
                </a:lnTo>
                <a:lnTo>
                  <a:pt x="1623" y="2264"/>
                </a:lnTo>
                <a:lnTo>
                  <a:pt x="1506" y="2264"/>
                </a:lnTo>
                <a:lnTo>
                  <a:pt x="1506" y="2591"/>
                </a:lnTo>
                <a:lnTo>
                  <a:pt x="1420" y="2591"/>
                </a:lnTo>
                <a:lnTo>
                  <a:pt x="1420" y="2591"/>
                </a:lnTo>
                <a:close/>
                <a:moveTo>
                  <a:pt x="350" y="3213"/>
                </a:moveTo>
                <a:lnTo>
                  <a:pt x="350" y="3213"/>
                </a:lnTo>
                <a:lnTo>
                  <a:pt x="350" y="2923"/>
                </a:lnTo>
                <a:lnTo>
                  <a:pt x="237" y="3213"/>
                </a:lnTo>
                <a:lnTo>
                  <a:pt x="199" y="3213"/>
                </a:lnTo>
                <a:lnTo>
                  <a:pt x="86" y="2923"/>
                </a:lnTo>
                <a:lnTo>
                  <a:pt x="86" y="3213"/>
                </a:lnTo>
                <a:lnTo>
                  <a:pt x="0" y="3213"/>
                </a:lnTo>
                <a:lnTo>
                  <a:pt x="0" y="2811"/>
                </a:lnTo>
                <a:lnTo>
                  <a:pt x="120" y="2811"/>
                </a:lnTo>
                <a:lnTo>
                  <a:pt x="218" y="3062"/>
                </a:lnTo>
                <a:lnTo>
                  <a:pt x="316" y="2811"/>
                </a:lnTo>
                <a:lnTo>
                  <a:pt x="436" y="2811"/>
                </a:lnTo>
                <a:lnTo>
                  <a:pt x="436" y="3213"/>
                </a:lnTo>
                <a:lnTo>
                  <a:pt x="350" y="3213"/>
                </a:lnTo>
                <a:lnTo>
                  <a:pt x="350" y="3213"/>
                </a:lnTo>
                <a:close/>
                <a:moveTo>
                  <a:pt x="802" y="3213"/>
                </a:moveTo>
                <a:lnTo>
                  <a:pt x="802" y="3213"/>
                </a:lnTo>
                <a:lnTo>
                  <a:pt x="776" y="3145"/>
                </a:lnTo>
                <a:lnTo>
                  <a:pt x="604" y="3145"/>
                </a:lnTo>
                <a:lnTo>
                  <a:pt x="579" y="3213"/>
                </a:lnTo>
                <a:lnTo>
                  <a:pt x="482" y="3213"/>
                </a:lnTo>
                <a:lnTo>
                  <a:pt x="637" y="2811"/>
                </a:lnTo>
                <a:lnTo>
                  <a:pt x="744" y="2811"/>
                </a:lnTo>
                <a:lnTo>
                  <a:pt x="899" y="3213"/>
                </a:lnTo>
                <a:lnTo>
                  <a:pt x="802" y="3213"/>
                </a:lnTo>
                <a:lnTo>
                  <a:pt x="802" y="3213"/>
                </a:lnTo>
                <a:close/>
                <a:moveTo>
                  <a:pt x="690" y="2897"/>
                </a:moveTo>
                <a:lnTo>
                  <a:pt x="690" y="2897"/>
                </a:lnTo>
                <a:lnTo>
                  <a:pt x="628" y="3070"/>
                </a:lnTo>
                <a:lnTo>
                  <a:pt x="753" y="3070"/>
                </a:lnTo>
                <a:lnTo>
                  <a:pt x="690" y="2897"/>
                </a:lnTo>
                <a:lnTo>
                  <a:pt x="690" y="2897"/>
                </a:lnTo>
                <a:close/>
                <a:moveTo>
                  <a:pt x="900" y="3012"/>
                </a:moveTo>
                <a:lnTo>
                  <a:pt x="900" y="3012"/>
                </a:lnTo>
                <a:cubicBezTo>
                  <a:pt x="900" y="2888"/>
                  <a:pt x="993" y="2804"/>
                  <a:pt x="1115" y="2804"/>
                </a:cubicBezTo>
                <a:cubicBezTo>
                  <a:pt x="1203" y="2804"/>
                  <a:pt x="1254" y="2852"/>
                  <a:pt x="1282" y="2903"/>
                </a:cubicBezTo>
                <a:lnTo>
                  <a:pt x="1209" y="2939"/>
                </a:lnTo>
                <a:cubicBezTo>
                  <a:pt x="1192" y="2906"/>
                  <a:pt x="1156" y="2880"/>
                  <a:pt x="1115" y="2880"/>
                </a:cubicBezTo>
                <a:cubicBezTo>
                  <a:pt x="1041" y="2880"/>
                  <a:pt x="988" y="2936"/>
                  <a:pt x="988" y="3012"/>
                </a:cubicBezTo>
                <a:cubicBezTo>
                  <a:pt x="988" y="3088"/>
                  <a:pt x="1041" y="3144"/>
                  <a:pt x="1115" y="3144"/>
                </a:cubicBezTo>
                <a:cubicBezTo>
                  <a:pt x="1156" y="3144"/>
                  <a:pt x="1192" y="3118"/>
                  <a:pt x="1209" y="3086"/>
                </a:cubicBezTo>
                <a:lnTo>
                  <a:pt x="1282" y="3121"/>
                </a:lnTo>
                <a:cubicBezTo>
                  <a:pt x="1254" y="3171"/>
                  <a:pt x="1203" y="3220"/>
                  <a:pt x="1115" y="3220"/>
                </a:cubicBezTo>
                <a:cubicBezTo>
                  <a:pt x="993" y="3220"/>
                  <a:pt x="900" y="3136"/>
                  <a:pt x="900" y="3012"/>
                </a:cubicBezTo>
                <a:lnTo>
                  <a:pt x="900" y="3012"/>
                </a:lnTo>
                <a:close/>
                <a:moveTo>
                  <a:pt x="1340" y="3213"/>
                </a:moveTo>
                <a:lnTo>
                  <a:pt x="1340" y="3213"/>
                </a:lnTo>
                <a:lnTo>
                  <a:pt x="1340" y="2811"/>
                </a:lnTo>
                <a:lnTo>
                  <a:pt x="1498" y="2811"/>
                </a:lnTo>
                <a:cubicBezTo>
                  <a:pt x="1624" y="2811"/>
                  <a:pt x="1712" y="2891"/>
                  <a:pt x="1712" y="3012"/>
                </a:cubicBezTo>
                <a:cubicBezTo>
                  <a:pt x="1712" y="3133"/>
                  <a:pt x="1624" y="3213"/>
                  <a:pt x="1499" y="3213"/>
                </a:cubicBezTo>
                <a:lnTo>
                  <a:pt x="1340" y="3213"/>
                </a:lnTo>
                <a:lnTo>
                  <a:pt x="1340" y="3213"/>
                </a:lnTo>
                <a:close/>
                <a:moveTo>
                  <a:pt x="1624" y="3012"/>
                </a:moveTo>
                <a:lnTo>
                  <a:pt x="1624" y="3012"/>
                </a:lnTo>
                <a:cubicBezTo>
                  <a:pt x="1624" y="2941"/>
                  <a:pt x="1581" y="2886"/>
                  <a:pt x="1499" y="2886"/>
                </a:cubicBezTo>
                <a:lnTo>
                  <a:pt x="1425" y="2886"/>
                </a:lnTo>
                <a:lnTo>
                  <a:pt x="1425" y="3138"/>
                </a:lnTo>
                <a:lnTo>
                  <a:pt x="1498" y="3138"/>
                </a:lnTo>
                <a:cubicBezTo>
                  <a:pt x="1578" y="3138"/>
                  <a:pt x="1624" y="3080"/>
                  <a:pt x="1624" y="3012"/>
                </a:cubicBezTo>
                <a:lnTo>
                  <a:pt x="1624" y="3012"/>
                </a:lnTo>
                <a:close/>
                <a:moveTo>
                  <a:pt x="1758" y="3012"/>
                </a:moveTo>
                <a:lnTo>
                  <a:pt x="1758" y="3012"/>
                </a:lnTo>
                <a:cubicBezTo>
                  <a:pt x="1758" y="2891"/>
                  <a:pt x="1846" y="2804"/>
                  <a:pt x="1968" y="2804"/>
                </a:cubicBezTo>
                <a:cubicBezTo>
                  <a:pt x="2089" y="2804"/>
                  <a:pt x="2178" y="2891"/>
                  <a:pt x="2178" y="3012"/>
                </a:cubicBezTo>
                <a:cubicBezTo>
                  <a:pt x="2178" y="3133"/>
                  <a:pt x="2089" y="3220"/>
                  <a:pt x="1968" y="3220"/>
                </a:cubicBezTo>
                <a:cubicBezTo>
                  <a:pt x="1846" y="3220"/>
                  <a:pt x="1758" y="3133"/>
                  <a:pt x="1758" y="3012"/>
                </a:cubicBezTo>
                <a:lnTo>
                  <a:pt x="1758" y="3012"/>
                </a:lnTo>
                <a:close/>
                <a:moveTo>
                  <a:pt x="2090" y="3012"/>
                </a:moveTo>
                <a:lnTo>
                  <a:pt x="2090" y="3012"/>
                </a:lnTo>
                <a:cubicBezTo>
                  <a:pt x="2090" y="2937"/>
                  <a:pt x="2042" y="2880"/>
                  <a:pt x="1968" y="2880"/>
                </a:cubicBezTo>
                <a:cubicBezTo>
                  <a:pt x="1893" y="2880"/>
                  <a:pt x="1845" y="2937"/>
                  <a:pt x="1845" y="3012"/>
                </a:cubicBezTo>
                <a:cubicBezTo>
                  <a:pt x="1845" y="3087"/>
                  <a:pt x="1893" y="3144"/>
                  <a:pt x="1968" y="3144"/>
                </a:cubicBezTo>
                <a:cubicBezTo>
                  <a:pt x="2042" y="3144"/>
                  <a:pt x="2090" y="3087"/>
                  <a:pt x="2090" y="3012"/>
                </a:cubicBezTo>
                <a:lnTo>
                  <a:pt x="2090" y="3012"/>
                </a:lnTo>
                <a:close/>
                <a:moveTo>
                  <a:pt x="2513" y="3213"/>
                </a:moveTo>
                <a:lnTo>
                  <a:pt x="2513" y="3213"/>
                </a:lnTo>
                <a:lnTo>
                  <a:pt x="2322" y="2951"/>
                </a:lnTo>
                <a:lnTo>
                  <a:pt x="2322" y="3213"/>
                </a:lnTo>
                <a:lnTo>
                  <a:pt x="2236" y="3213"/>
                </a:lnTo>
                <a:lnTo>
                  <a:pt x="2236" y="2811"/>
                </a:lnTo>
                <a:lnTo>
                  <a:pt x="2324" y="2811"/>
                </a:lnTo>
                <a:lnTo>
                  <a:pt x="2510" y="3064"/>
                </a:lnTo>
                <a:lnTo>
                  <a:pt x="2510" y="2811"/>
                </a:lnTo>
                <a:lnTo>
                  <a:pt x="2596" y="2811"/>
                </a:lnTo>
                <a:lnTo>
                  <a:pt x="2596" y="3213"/>
                </a:lnTo>
                <a:lnTo>
                  <a:pt x="2513" y="3213"/>
                </a:lnTo>
                <a:lnTo>
                  <a:pt x="2513" y="3213"/>
                </a:lnTo>
                <a:close/>
                <a:moveTo>
                  <a:pt x="2962" y="3213"/>
                </a:moveTo>
                <a:lnTo>
                  <a:pt x="2962" y="3213"/>
                </a:lnTo>
                <a:lnTo>
                  <a:pt x="2936" y="3145"/>
                </a:lnTo>
                <a:lnTo>
                  <a:pt x="2764" y="3145"/>
                </a:lnTo>
                <a:lnTo>
                  <a:pt x="2739" y="3213"/>
                </a:lnTo>
                <a:lnTo>
                  <a:pt x="2642" y="3213"/>
                </a:lnTo>
                <a:lnTo>
                  <a:pt x="2796" y="2811"/>
                </a:lnTo>
                <a:lnTo>
                  <a:pt x="2904" y="2811"/>
                </a:lnTo>
                <a:lnTo>
                  <a:pt x="3059" y="3213"/>
                </a:lnTo>
                <a:lnTo>
                  <a:pt x="2962" y="3213"/>
                </a:lnTo>
                <a:lnTo>
                  <a:pt x="2962" y="3213"/>
                </a:lnTo>
                <a:close/>
                <a:moveTo>
                  <a:pt x="2850" y="2897"/>
                </a:moveTo>
                <a:lnTo>
                  <a:pt x="2850" y="2897"/>
                </a:lnTo>
                <a:lnTo>
                  <a:pt x="2787" y="3070"/>
                </a:lnTo>
                <a:lnTo>
                  <a:pt x="2913" y="3070"/>
                </a:lnTo>
                <a:lnTo>
                  <a:pt x="2850" y="2897"/>
                </a:lnTo>
                <a:lnTo>
                  <a:pt x="2850" y="2897"/>
                </a:lnTo>
                <a:close/>
                <a:moveTo>
                  <a:pt x="3105" y="3213"/>
                </a:moveTo>
                <a:lnTo>
                  <a:pt x="3105" y="3213"/>
                </a:lnTo>
                <a:lnTo>
                  <a:pt x="3105" y="2811"/>
                </a:lnTo>
                <a:lnTo>
                  <a:pt x="3191" y="2811"/>
                </a:lnTo>
                <a:lnTo>
                  <a:pt x="3191" y="3138"/>
                </a:lnTo>
                <a:lnTo>
                  <a:pt x="3361" y="3138"/>
                </a:lnTo>
                <a:lnTo>
                  <a:pt x="3361" y="3213"/>
                </a:lnTo>
                <a:lnTo>
                  <a:pt x="3105" y="3213"/>
                </a:lnTo>
                <a:lnTo>
                  <a:pt x="3105" y="3213"/>
                </a:lnTo>
                <a:close/>
                <a:moveTo>
                  <a:pt x="3408" y="3213"/>
                </a:moveTo>
                <a:lnTo>
                  <a:pt x="3408" y="3213"/>
                </a:lnTo>
                <a:lnTo>
                  <a:pt x="3408" y="2811"/>
                </a:lnTo>
                <a:lnTo>
                  <a:pt x="3567" y="2811"/>
                </a:lnTo>
                <a:cubicBezTo>
                  <a:pt x="3693" y="2811"/>
                  <a:pt x="3780" y="2891"/>
                  <a:pt x="3780" y="3012"/>
                </a:cubicBezTo>
                <a:cubicBezTo>
                  <a:pt x="3780" y="3133"/>
                  <a:pt x="3693" y="3213"/>
                  <a:pt x="3567" y="3213"/>
                </a:cubicBezTo>
                <a:lnTo>
                  <a:pt x="3408" y="3213"/>
                </a:lnTo>
                <a:lnTo>
                  <a:pt x="3408" y="3213"/>
                </a:lnTo>
                <a:close/>
                <a:moveTo>
                  <a:pt x="3693" y="3012"/>
                </a:moveTo>
                <a:lnTo>
                  <a:pt x="3693" y="3012"/>
                </a:lnTo>
                <a:cubicBezTo>
                  <a:pt x="3693" y="2941"/>
                  <a:pt x="3649" y="2886"/>
                  <a:pt x="3567" y="2886"/>
                </a:cubicBezTo>
                <a:lnTo>
                  <a:pt x="3494" y="2886"/>
                </a:lnTo>
                <a:lnTo>
                  <a:pt x="3494" y="3138"/>
                </a:lnTo>
                <a:lnTo>
                  <a:pt x="3567" y="3138"/>
                </a:lnTo>
                <a:cubicBezTo>
                  <a:pt x="3646" y="3138"/>
                  <a:pt x="3693" y="3080"/>
                  <a:pt x="3693" y="3012"/>
                </a:cubicBez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GB" sz="2399" dirty="0"/>
          </a:p>
        </p:txBody>
      </p:sp>
    </p:spTree>
    <p:extLst>
      <p:ext uri="{BB962C8B-B14F-4D97-AF65-F5344CB8AC3E}">
        <p14:creationId xmlns:p14="http://schemas.microsoft.com/office/powerpoint/2010/main" val="3735906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ank you 02">
    <p:spTree>
      <p:nvGrpSpPr>
        <p:cNvPr id="1" name=""/>
        <p:cNvGrpSpPr/>
        <p:nvPr/>
      </p:nvGrpSpPr>
      <p:grpSpPr>
        <a:xfrm>
          <a:off x="0" y="0"/>
          <a:ext cx="0" cy="0"/>
          <a:chOff x="0" y="0"/>
          <a:chExt cx="0" cy="0"/>
        </a:xfrm>
      </p:grpSpPr>
      <p:sp>
        <p:nvSpPr>
          <p:cNvPr id="15" name="Text Placeholder 3"/>
          <p:cNvSpPr>
            <a:spLocks noGrp="1"/>
          </p:cNvSpPr>
          <p:nvPr>
            <p:ph type="body" sz="quarter" idx="13" hasCustomPrompt="1"/>
          </p:nvPr>
        </p:nvSpPr>
        <p:spPr>
          <a:xfrm>
            <a:off x="526915" y="6136985"/>
            <a:ext cx="2670538" cy="198201"/>
          </a:xfrm>
          <a:prstGeom prst="rect">
            <a:avLst/>
          </a:prstGeom>
        </p:spPr>
        <p:txBody>
          <a:bodyPr lIns="0" anchor="b">
            <a:normAutofit/>
          </a:bodyPr>
          <a:lstStyle>
            <a:lvl1pPr marL="0" indent="0">
              <a:buNone/>
              <a:defRPr sz="1066" b="0">
                <a:solidFill>
                  <a:schemeClr val="tx1"/>
                </a:solidFill>
                <a:latin typeface="+mn-lt"/>
              </a:defRPr>
            </a:lvl1pPr>
            <a:lvl5pPr marL="0" indent="0">
              <a:buFont typeface="Arial" panose="020B0604020202020204" pitchFamily="34" charset="0"/>
              <a:buNone/>
              <a:defRPr sz="1066"/>
            </a:lvl5pPr>
          </a:lstStyle>
          <a:p>
            <a:pPr lvl="0"/>
            <a:r>
              <a:rPr lang="en-GB"/>
              <a:t>Confidential</a:t>
            </a:r>
          </a:p>
        </p:txBody>
      </p:sp>
      <p:sp>
        <p:nvSpPr>
          <p:cNvPr id="17" name="Rectangle 16">
            <a:extLst>
              <a:ext uri="{FF2B5EF4-FFF2-40B4-BE49-F238E27FC236}">
                <a16:creationId xmlns:a16="http://schemas.microsoft.com/office/drawing/2014/main" id="{680CBA71-A2EF-49E7-B036-C571EC1026EF}"/>
              </a:ext>
            </a:extLst>
          </p:cNvPr>
          <p:cNvSpPr/>
          <p:nvPr userDrawn="1"/>
        </p:nvSpPr>
        <p:spPr>
          <a:xfrm>
            <a:off x="526914" y="2423036"/>
            <a:ext cx="4091574" cy="940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5999" b="0" i="0" u="none" strike="noStrike" kern="1200" cap="none" spc="0" normalizeH="0" baseline="0" noProof="0" dirty="0">
                <a:ln>
                  <a:noFill/>
                </a:ln>
                <a:solidFill>
                  <a:srgbClr val="000000"/>
                </a:solidFill>
                <a:effectLst/>
                <a:uLnTx/>
                <a:uFillTx/>
                <a:latin typeface="+mn-lt"/>
                <a:ea typeface="+mj-ea"/>
                <a:cs typeface="+mj-cs"/>
              </a:rPr>
              <a:t>Thank you</a:t>
            </a:r>
            <a:endParaRPr lang="en-GB" sz="5999" dirty="0"/>
          </a:p>
        </p:txBody>
      </p:sp>
      <p:sp>
        <p:nvSpPr>
          <p:cNvPr id="8" name="Freeform: Shape 7">
            <a:extLst>
              <a:ext uri="{FF2B5EF4-FFF2-40B4-BE49-F238E27FC236}">
                <a16:creationId xmlns:a16="http://schemas.microsoft.com/office/drawing/2014/main" id="{8F7CB4F2-9EE9-44D2-8DB6-6D80F2242B44}"/>
              </a:ext>
            </a:extLst>
          </p:cNvPr>
          <p:cNvSpPr/>
          <p:nvPr userDrawn="1"/>
        </p:nvSpPr>
        <p:spPr>
          <a:xfrm>
            <a:off x="7412968" y="1842024"/>
            <a:ext cx="4775857" cy="5015977"/>
          </a:xfrm>
          <a:custGeom>
            <a:avLst/>
            <a:gdLst>
              <a:gd name="connsiteX0" fmla="*/ 1699109 w 3582826"/>
              <a:gd name="connsiteY0" fmla="*/ 0 h 3761983"/>
              <a:gd name="connsiteX1" fmla="*/ 3500932 w 3582826"/>
              <a:gd name="connsiteY1" fmla="*/ 603529 h 3761983"/>
              <a:gd name="connsiteX2" fmla="*/ 3582826 w 3582826"/>
              <a:gd name="connsiteY2" fmla="*/ 670682 h 3761983"/>
              <a:gd name="connsiteX3" fmla="*/ 3582826 w 3582826"/>
              <a:gd name="connsiteY3" fmla="*/ 3761983 h 3761983"/>
              <a:gd name="connsiteX4" fmla="*/ 3262516 w 3582826"/>
              <a:gd name="connsiteY4" fmla="*/ 3761983 h 3761983"/>
              <a:gd name="connsiteX5" fmla="*/ 3283901 w 3582826"/>
              <a:gd name="connsiteY5" fmla="*/ 3533863 h 3761983"/>
              <a:gd name="connsiteX6" fmla="*/ 1641950 w 3582826"/>
              <a:gd name="connsiteY6" fmla="*/ 1768151 h 3761983"/>
              <a:gd name="connsiteX7" fmla="*/ 1641950 w 3582826"/>
              <a:gd name="connsiteY7" fmla="*/ 1768153 h 3761983"/>
              <a:gd name="connsiteX8" fmla="*/ 1644218 w 3582826"/>
              <a:gd name="connsiteY8" fmla="*/ 1768276 h 3761983"/>
              <a:gd name="connsiteX9" fmla="*/ 1644218 w 3582826"/>
              <a:gd name="connsiteY9" fmla="*/ 3761983 h 3761983"/>
              <a:gd name="connsiteX10" fmla="*/ 1641950 w 3582826"/>
              <a:gd name="connsiteY10" fmla="*/ 3761983 h 3761983"/>
              <a:gd name="connsiteX11" fmla="*/ 1635602 w 3582826"/>
              <a:gd name="connsiteY11" fmla="*/ 3761983 h 3761983"/>
              <a:gd name="connsiteX12" fmla="*/ 21384 w 3582826"/>
              <a:gd name="connsiteY12" fmla="*/ 3761983 h 3761983"/>
              <a:gd name="connsiteX13" fmla="*/ 0 w 3582826"/>
              <a:gd name="connsiteY13" fmla="*/ 3533865 h 3761983"/>
              <a:gd name="connsiteX14" fmla="*/ 1474070 w 3582826"/>
              <a:gd name="connsiteY14" fmla="*/ 1777269 h 3761983"/>
              <a:gd name="connsiteX15" fmla="*/ 1635602 w 3582826"/>
              <a:gd name="connsiteY15" fmla="*/ 1768498 h 3761983"/>
              <a:gd name="connsiteX16" fmla="*/ 1635602 w 3582826"/>
              <a:gd name="connsiteY16" fmla="*/ 1761 h 3761983"/>
              <a:gd name="connsiteX17" fmla="*/ 1699109 w 3582826"/>
              <a:gd name="connsiteY17" fmla="*/ 0 h 376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82826" h="3761983">
                <a:moveTo>
                  <a:pt x="1699109" y="0"/>
                </a:moveTo>
                <a:cubicBezTo>
                  <a:pt x="2366545" y="0"/>
                  <a:pt x="2986591" y="222492"/>
                  <a:pt x="3500932" y="603529"/>
                </a:cubicBezTo>
                <a:lnTo>
                  <a:pt x="3582826" y="670682"/>
                </a:lnTo>
                <a:lnTo>
                  <a:pt x="3582826" y="3761983"/>
                </a:lnTo>
                <a:lnTo>
                  <a:pt x="3262516" y="3761983"/>
                </a:lnTo>
                <a:lnTo>
                  <a:pt x="3283901" y="3533863"/>
                </a:lnTo>
                <a:cubicBezTo>
                  <a:pt x="3283901" y="2558687"/>
                  <a:pt x="2548775" y="1768151"/>
                  <a:pt x="1641950" y="1768151"/>
                </a:cubicBezTo>
                <a:lnTo>
                  <a:pt x="1641950" y="1768153"/>
                </a:lnTo>
                <a:lnTo>
                  <a:pt x="1644218" y="1768276"/>
                </a:lnTo>
                <a:lnTo>
                  <a:pt x="1644218" y="3761983"/>
                </a:lnTo>
                <a:lnTo>
                  <a:pt x="1641950" y="3761983"/>
                </a:lnTo>
                <a:lnTo>
                  <a:pt x="1635602" y="3761983"/>
                </a:lnTo>
                <a:lnTo>
                  <a:pt x="21384" y="3761983"/>
                </a:lnTo>
                <a:lnTo>
                  <a:pt x="0" y="3533865"/>
                </a:lnTo>
                <a:cubicBezTo>
                  <a:pt x="0" y="2619638"/>
                  <a:pt x="646107" y="1867691"/>
                  <a:pt x="1474070" y="1777269"/>
                </a:cubicBezTo>
                <a:lnTo>
                  <a:pt x="1635602" y="1768498"/>
                </a:lnTo>
                <a:lnTo>
                  <a:pt x="1635602" y="1761"/>
                </a:lnTo>
                <a:cubicBezTo>
                  <a:pt x="1656709" y="226"/>
                  <a:pt x="1677886" y="0"/>
                  <a:pt x="16991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1886" tIns="60943" rIns="121886" bIns="60943" rtlCol="0" anchor="ctr">
            <a:noAutofit/>
          </a:bodyPr>
          <a:lstStyle/>
          <a:p>
            <a:pPr algn="ctr"/>
            <a:endParaRPr lang="en-GB" sz="2399" dirty="0"/>
          </a:p>
        </p:txBody>
      </p:sp>
      <p:sp>
        <p:nvSpPr>
          <p:cNvPr id="6" name="Freeform 5">
            <a:extLst>
              <a:ext uri="{FF2B5EF4-FFF2-40B4-BE49-F238E27FC236}">
                <a16:creationId xmlns:a16="http://schemas.microsoft.com/office/drawing/2014/main" id="{9026E687-0B78-4865-93E1-FD0FCEB28E4B}"/>
              </a:ext>
            </a:extLst>
          </p:cNvPr>
          <p:cNvSpPr>
            <a:spLocks noEditPoints="1"/>
          </p:cNvSpPr>
          <p:nvPr userDrawn="1"/>
        </p:nvSpPr>
        <p:spPr bwMode="auto">
          <a:xfrm>
            <a:off x="529030" y="527051"/>
            <a:ext cx="865492" cy="738716"/>
          </a:xfrm>
          <a:custGeom>
            <a:avLst/>
            <a:gdLst>
              <a:gd name="T0" fmla="*/ 910 w 3780"/>
              <a:gd name="T1" fmla="*/ 1048 h 3220"/>
              <a:gd name="T2" fmla="*/ 223 w 3780"/>
              <a:gd name="T3" fmla="*/ 292 h 3220"/>
              <a:gd name="T4" fmla="*/ 313 w 3780"/>
              <a:gd name="T5" fmla="*/ 0 h 3220"/>
              <a:gd name="T6" fmla="*/ 1134 w 3780"/>
              <a:gd name="T7" fmla="*/ 0 h 3220"/>
              <a:gd name="T8" fmla="*/ 2958 w 3780"/>
              <a:gd name="T9" fmla="*/ 1217 h 3220"/>
              <a:gd name="T10" fmla="*/ 2869 w 3780"/>
              <a:gd name="T11" fmla="*/ 1509 h 3220"/>
              <a:gd name="T12" fmla="*/ 3556 w 3780"/>
              <a:gd name="T13" fmla="*/ 2264 h 3220"/>
              <a:gd name="T14" fmla="*/ 3466 w 3780"/>
              <a:gd name="T15" fmla="*/ 1217 h 3220"/>
              <a:gd name="T16" fmla="*/ 237 w 3780"/>
              <a:gd name="T17" fmla="*/ 2591 h 3220"/>
              <a:gd name="T18" fmla="*/ 0 w 3780"/>
              <a:gd name="T19" fmla="*/ 2591 h 3220"/>
              <a:gd name="T20" fmla="*/ 316 w 3780"/>
              <a:gd name="T21" fmla="*/ 2189 h 3220"/>
              <a:gd name="T22" fmla="*/ 350 w 3780"/>
              <a:gd name="T23" fmla="*/ 2591 h 3220"/>
              <a:gd name="T24" fmla="*/ 916 w 3780"/>
              <a:gd name="T25" fmla="*/ 2390 h 3220"/>
              <a:gd name="T26" fmla="*/ 828 w 3780"/>
              <a:gd name="T27" fmla="*/ 2390 h 3220"/>
              <a:gd name="T28" fmla="*/ 707 w 3780"/>
              <a:gd name="T29" fmla="*/ 2522 h 3220"/>
              <a:gd name="T30" fmla="*/ 1053 w 3780"/>
              <a:gd name="T31" fmla="*/ 2591 h 3220"/>
              <a:gd name="T32" fmla="*/ 1256 w 3780"/>
              <a:gd name="T33" fmla="*/ 2189 h 3220"/>
              <a:gd name="T34" fmla="*/ 1053 w 3780"/>
              <a:gd name="T35" fmla="*/ 2591 h 3220"/>
              <a:gd name="T36" fmla="*/ 1420 w 3780"/>
              <a:gd name="T37" fmla="*/ 2264 h 3220"/>
              <a:gd name="T38" fmla="*/ 1623 w 3780"/>
              <a:gd name="T39" fmla="*/ 2264 h 3220"/>
              <a:gd name="T40" fmla="*/ 1420 w 3780"/>
              <a:gd name="T41" fmla="*/ 2591 h 3220"/>
              <a:gd name="T42" fmla="*/ 237 w 3780"/>
              <a:gd name="T43" fmla="*/ 3213 h 3220"/>
              <a:gd name="T44" fmla="*/ 0 w 3780"/>
              <a:gd name="T45" fmla="*/ 3213 h 3220"/>
              <a:gd name="T46" fmla="*/ 316 w 3780"/>
              <a:gd name="T47" fmla="*/ 2811 h 3220"/>
              <a:gd name="T48" fmla="*/ 350 w 3780"/>
              <a:gd name="T49" fmla="*/ 3213 h 3220"/>
              <a:gd name="T50" fmla="*/ 604 w 3780"/>
              <a:gd name="T51" fmla="*/ 3145 h 3220"/>
              <a:gd name="T52" fmla="*/ 744 w 3780"/>
              <a:gd name="T53" fmla="*/ 2811 h 3220"/>
              <a:gd name="T54" fmla="*/ 690 w 3780"/>
              <a:gd name="T55" fmla="*/ 2897 h 3220"/>
              <a:gd name="T56" fmla="*/ 690 w 3780"/>
              <a:gd name="T57" fmla="*/ 2897 h 3220"/>
              <a:gd name="T58" fmla="*/ 1115 w 3780"/>
              <a:gd name="T59" fmla="*/ 2804 h 3220"/>
              <a:gd name="T60" fmla="*/ 988 w 3780"/>
              <a:gd name="T61" fmla="*/ 3012 h 3220"/>
              <a:gd name="T62" fmla="*/ 1115 w 3780"/>
              <a:gd name="T63" fmla="*/ 3220 h 3220"/>
              <a:gd name="T64" fmla="*/ 1340 w 3780"/>
              <a:gd name="T65" fmla="*/ 3213 h 3220"/>
              <a:gd name="T66" fmla="*/ 1499 w 3780"/>
              <a:gd name="T67" fmla="*/ 3213 h 3220"/>
              <a:gd name="T68" fmla="*/ 1624 w 3780"/>
              <a:gd name="T69" fmla="*/ 3012 h 3220"/>
              <a:gd name="T70" fmla="*/ 1498 w 3780"/>
              <a:gd name="T71" fmla="*/ 3138 h 3220"/>
              <a:gd name="T72" fmla="*/ 1758 w 3780"/>
              <a:gd name="T73" fmla="*/ 3012 h 3220"/>
              <a:gd name="T74" fmla="*/ 1758 w 3780"/>
              <a:gd name="T75" fmla="*/ 3012 h 3220"/>
              <a:gd name="T76" fmla="*/ 1968 w 3780"/>
              <a:gd name="T77" fmla="*/ 2880 h 3220"/>
              <a:gd name="T78" fmla="*/ 2090 w 3780"/>
              <a:gd name="T79" fmla="*/ 3012 h 3220"/>
              <a:gd name="T80" fmla="*/ 2322 w 3780"/>
              <a:gd name="T81" fmla="*/ 3213 h 3220"/>
              <a:gd name="T82" fmla="*/ 2510 w 3780"/>
              <a:gd name="T83" fmla="*/ 3064 h 3220"/>
              <a:gd name="T84" fmla="*/ 2513 w 3780"/>
              <a:gd name="T85" fmla="*/ 3213 h 3220"/>
              <a:gd name="T86" fmla="*/ 2936 w 3780"/>
              <a:gd name="T87" fmla="*/ 3145 h 3220"/>
              <a:gd name="T88" fmla="*/ 2796 w 3780"/>
              <a:gd name="T89" fmla="*/ 2811 h 3220"/>
              <a:gd name="T90" fmla="*/ 2962 w 3780"/>
              <a:gd name="T91" fmla="*/ 3213 h 3220"/>
              <a:gd name="T92" fmla="*/ 2913 w 3780"/>
              <a:gd name="T93" fmla="*/ 3070 h 3220"/>
              <a:gd name="T94" fmla="*/ 3105 w 3780"/>
              <a:gd name="T95" fmla="*/ 3213 h 3220"/>
              <a:gd name="T96" fmla="*/ 3361 w 3780"/>
              <a:gd name="T97" fmla="*/ 3138 h 3220"/>
              <a:gd name="T98" fmla="*/ 3408 w 3780"/>
              <a:gd name="T99" fmla="*/ 3213 h 3220"/>
              <a:gd name="T100" fmla="*/ 3780 w 3780"/>
              <a:gd name="T101" fmla="*/ 3012 h 3220"/>
              <a:gd name="T102" fmla="*/ 3693 w 3780"/>
              <a:gd name="T103" fmla="*/ 3012 h 3220"/>
              <a:gd name="T104" fmla="*/ 3494 w 3780"/>
              <a:gd name="T105" fmla="*/ 3138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0" h="3220">
                <a:moveTo>
                  <a:pt x="1134" y="0"/>
                </a:moveTo>
                <a:lnTo>
                  <a:pt x="1134" y="0"/>
                </a:lnTo>
                <a:lnTo>
                  <a:pt x="1134" y="1048"/>
                </a:lnTo>
                <a:lnTo>
                  <a:pt x="910" y="1048"/>
                </a:lnTo>
                <a:lnTo>
                  <a:pt x="910" y="292"/>
                </a:lnTo>
                <a:lnTo>
                  <a:pt x="615" y="1048"/>
                </a:lnTo>
                <a:lnTo>
                  <a:pt x="518" y="1048"/>
                </a:lnTo>
                <a:lnTo>
                  <a:pt x="223" y="292"/>
                </a:lnTo>
                <a:lnTo>
                  <a:pt x="223" y="1048"/>
                </a:lnTo>
                <a:lnTo>
                  <a:pt x="0" y="1048"/>
                </a:lnTo>
                <a:lnTo>
                  <a:pt x="0" y="0"/>
                </a:lnTo>
                <a:lnTo>
                  <a:pt x="313" y="0"/>
                </a:lnTo>
                <a:lnTo>
                  <a:pt x="567" y="655"/>
                </a:lnTo>
                <a:lnTo>
                  <a:pt x="821" y="0"/>
                </a:lnTo>
                <a:lnTo>
                  <a:pt x="1134" y="0"/>
                </a:lnTo>
                <a:lnTo>
                  <a:pt x="1134" y="0"/>
                </a:lnTo>
                <a:close/>
                <a:moveTo>
                  <a:pt x="3466" y="1217"/>
                </a:moveTo>
                <a:lnTo>
                  <a:pt x="3466" y="1217"/>
                </a:lnTo>
                <a:lnTo>
                  <a:pt x="3212" y="1872"/>
                </a:lnTo>
                <a:lnTo>
                  <a:pt x="2958" y="1217"/>
                </a:lnTo>
                <a:lnTo>
                  <a:pt x="2646" y="1217"/>
                </a:lnTo>
                <a:lnTo>
                  <a:pt x="2646" y="2264"/>
                </a:lnTo>
                <a:lnTo>
                  <a:pt x="2869" y="2264"/>
                </a:lnTo>
                <a:lnTo>
                  <a:pt x="2869" y="1509"/>
                </a:lnTo>
                <a:lnTo>
                  <a:pt x="3164" y="2264"/>
                </a:lnTo>
                <a:lnTo>
                  <a:pt x="3261" y="2264"/>
                </a:lnTo>
                <a:lnTo>
                  <a:pt x="3556" y="1509"/>
                </a:lnTo>
                <a:lnTo>
                  <a:pt x="3556" y="2264"/>
                </a:lnTo>
                <a:lnTo>
                  <a:pt x="3780" y="2264"/>
                </a:lnTo>
                <a:lnTo>
                  <a:pt x="3780" y="1217"/>
                </a:lnTo>
                <a:lnTo>
                  <a:pt x="3466" y="1217"/>
                </a:lnTo>
                <a:lnTo>
                  <a:pt x="3466" y="1217"/>
                </a:lnTo>
                <a:close/>
                <a:moveTo>
                  <a:pt x="350" y="2591"/>
                </a:moveTo>
                <a:lnTo>
                  <a:pt x="350" y="2591"/>
                </a:lnTo>
                <a:lnTo>
                  <a:pt x="350" y="2301"/>
                </a:lnTo>
                <a:lnTo>
                  <a:pt x="237" y="2591"/>
                </a:lnTo>
                <a:lnTo>
                  <a:pt x="199" y="2591"/>
                </a:lnTo>
                <a:lnTo>
                  <a:pt x="86" y="2301"/>
                </a:lnTo>
                <a:lnTo>
                  <a:pt x="86" y="2591"/>
                </a:lnTo>
                <a:lnTo>
                  <a:pt x="0" y="2591"/>
                </a:lnTo>
                <a:lnTo>
                  <a:pt x="0" y="2189"/>
                </a:lnTo>
                <a:lnTo>
                  <a:pt x="120" y="2189"/>
                </a:lnTo>
                <a:lnTo>
                  <a:pt x="218" y="2440"/>
                </a:lnTo>
                <a:lnTo>
                  <a:pt x="316" y="2189"/>
                </a:lnTo>
                <a:lnTo>
                  <a:pt x="436" y="2189"/>
                </a:lnTo>
                <a:lnTo>
                  <a:pt x="436" y="2591"/>
                </a:lnTo>
                <a:lnTo>
                  <a:pt x="350" y="2591"/>
                </a:lnTo>
                <a:lnTo>
                  <a:pt x="350" y="2591"/>
                </a:lnTo>
                <a:close/>
                <a:moveTo>
                  <a:pt x="496" y="2390"/>
                </a:moveTo>
                <a:lnTo>
                  <a:pt x="496" y="2390"/>
                </a:lnTo>
                <a:cubicBezTo>
                  <a:pt x="496" y="2269"/>
                  <a:pt x="585" y="2182"/>
                  <a:pt x="707" y="2182"/>
                </a:cubicBezTo>
                <a:cubicBezTo>
                  <a:pt x="828" y="2182"/>
                  <a:pt x="916" y="2269"/>
                  <a:pt x="916" y="2390"/>
                </a:cubicBezTo>
                <a:cubicBezTo>
                  <a:pt x="916" y="2511"/>
                  <a:pt x="828" y="2598"/>
                  <a:pt x="707" y="2598"/>
                </a:cubicBezTo>
                <a:cubicBezTo>
                  <a:pt x="585" y="2598"/>
                  <a:pt x="496" y="2511"/>
                  <a:pt x="496" y="2390"/>
                </a:cubicBezTo>
                <a:lnTo>
                  <a:pt x="496" y="2390"/>
                </a:lnTo>
                <a:close/>
                <a:moveTo>
                  <a:pt x="828" y="2390"/>
                </a:moveTo>
                <a:lnTo>
                  <a:pt x="828" y="2390"/>
                </a:lnTo>
                <a:cubicBezTo>
                  <a:pt x="828" y="2315"/>
                  <a:pt x="781" y="2258"/>
                  <a:pt x="707" y="2258"/>
                </a:cubicBezTo>
                <a:cubicBezTo>
                  <a:pt x="632" y="2258"/>
                  <a:pt x="584" y="2315"/>
                  <a:pt x="584" y="2390"/>
                </a:cubicBezTo>
                <a:cubicBezTo>
                  <a:pt x="584" y="2465"/>
                  <a:pt x="632" y="2522"/>
                  <a:pt x="707" y="2522"/>
                </a:cubicBezTo>
                <a:cubicBezTo>
                  <a:pt x="781" y="2522"/>
                  <a:pt x="828" y="2465"/>
                  <a:pt x="828" y="2390"/>
                </a:cubicBezTo>
                <a:lnTo>
                  <a:pt x="828" y="2390"/>
                </a:lnTo>
                <a:close/>
                <a:moveTo>
                  <a:pt x="1053" y="2591"/>
                </a:moveTo>
                <a:lnTo>
                  <a:pt x="1053" y="2591"/>
                </a:lnTo>
                <a:lnTo>
                  <a:pt x="1053" y="2264"/>
                </a:lnTo>
                <a:lnTo>
                  <a:pt x="935" y="2264"/>
                </a:lnTo>
                <a:lnTo>
                  <a:pt x="935" y="2189"/>
                </a:lnTo>
                <a:lnTo>
                  <a:pt x="1256" y="2189"/>
                </a:lnTo>
                <a:lnTo>
                  <a:pt x="1256" y="2264"/>
                </a:lnTo>
                <a:lnTo>
                  <a:pt x="1139" y="2264"/>
                </a:lnTo>
                <a:lnTo>
                  <a:pt x="1139" y="2591"/>
                </a:lnTo>
                <a:lnTo>
                  <a:pt x="1053" y="2591"/>
                </a:lnTo>
                <a:lnTo>
                  <a:pt x="1053" y="2591"/>
                </a:lnTo>
                <a:close/>
                <a:moveTo>
                  <a:pt x="1420" y="2591"/>
                </a:moveTo>
                <a:lnTo>
                  <a:pt x="1420" y="2591"/>
                </a:lnTo>
                <a:lnTo>
                  <a:pt x="1420" y="2264"/>
                </a:lnTo>
                <a:lnTo>
                  <a:pt x="1303" y="2264"/>
                </a:lnTo>
                <a:lnTo>
                  <a:pt x="1303" y="2189"/>
                </a:lnTo>
                <a:lnTo>
                  <a:pt x="1623" y="2189"/>
                </a:lnTo>
                <a:lnTo>
                  <a:pt x="1623" y="2264"/>
                </a:lnTo>
                <a:lnTo>
                  <a:pt x="1506" y="2264"/>
                </a:lnTo>
                <a:lnTo>
                  <a:pt x="1506" y="2591"/>
                </a:lnTo>
                <a:lnTo>
                  <a:pt x="1420" y="2591"/>
                </a:lnTo>
                <a:lnTo>
                  <a:pt x="1420" y="2591"/>
                </a:lnTo>
                <a:close/>
                <a:moveTo>
                  <a:pt x="350" y="3213"/>
                </a:moveTo>
                <a:lnTo>
                  <a:pt x="350" y="3213"/>
                </a:lnTo>
                <a:lnTo>
                  <a:pt x="350" y="2923"/>
                </a:lnTo>
                <a:lnTo>
                  <a:pt x="237" y="3213"/>
                </a:lnTo>
                <a:lnTo>
                  <a:pt x="199" y="3213"/>
                </a:lnTo>
                <a:lnTo>
                  <a:pt x="86" y="2923"/>
                </a:lnTo>
                <a:lnTo>
                  <a:pt x="86" y="3213"/>
                </a:lnTo>
                <a:lnTo>
                  <a:pt x="0" y="3213"/>
                </a:lnTo>
                <a:lnTo>
                  <a:pt x="0" y="2811"/>
                </a:lnTo>
                <a:lnTo>
                  <a:pt x="120" y="2811"/>
                </a:lnTo>
                <a:lnTo>
                  <a:pt x="218" y="3062"/>
                </a:lnTo>
                <a:lnTo>
                  <a:pt x="316" y="2811"/>
                </a:lnTo>
                <a:lnTo>
                  <a:pt x="436" y="2811"/>
                </a:lnTo>
                <a:lnTo>
                  <a:pt x="436" y="3213"/>
                </a:lnTo>
                <a:lnTo>
                  <a:pt x="350" y="3213"/>
                </a:lnTo>
                <a:lnTo>
                  <a:pt x="350" y="3213"/>
                </a:lnTo>
                <a:close/>
                <a:moveTo>
                  <a:pt x="802" y="3213"/>
                </a:moveTo>
                <a:lnTo>
                  <a:pt x="802" y="3213"/>
                </a:lnTo>
                <a:lnTo>
                  <a:pt x="776" y="3145"/>
                </a:lnTo>
                <a:lnTo>
                  <a:pt x="604" y="3145"/>
                </a:lnTo>
                <a:lnTo>
                  <a:pt x="579" y="3213"/>
                </a:lnTo>
                <a:lnTo>
                  <a:pt x="482" y="3213"/>
                </a:lnTo>
                <a:lnTo>
                  <a:pt x="637" y="2811"/>
                </a:lnTo>
                <a:lnTo>
                  <a:pt x="744" y="2811"/>
                </a:lnTo>
                <a:lnTo>
                  <a:pt x="899" y="3213"/>
                </a:lnTo>
                <a:lnTo>
                  <a:pt x="802" y="3213"/>
                </a:lnTo>
                <a:lnTo>
                  <a:pt x="802" y="3213"/>
                </a:lnTo>
                <a:close/>
                <a:moveTo>
                  <a:pt x="690" y="2897"/>
                </a:moveTo>
                <a:lnTo>
                  <a:pt x="690" y="2897"/>
                </a:lnTo>
                <a:lnTo>
                  <a:pt x="628" y="3070"/>
                </a:lnTo>
                <a:lnTo>
                  <a:pt x="753" y="3070"/>
                </a:lnTo>
                <a:lnTo>
                  <a:pt x="690" y="2897"/>
                </a:lnTo>
                <a:lnTo>
                  <a:pt x="690" y="2897"/>
                </a:lnTo>
                <a:close/>
                <a:moveTo>
                  <a:pt x="900" y="3012"/>
                </a:moveTo>
                <a:lnTo>
                  <a:pt x="900" y="3012"/>
                </a:lnTo>
                <a:cubicBezTo>
                  <a:pt x="900" y="2888"/>
                  <a:pt x="993" y="2804"/>
                  <a:pt x="1115" y="2804"/>
                </a:cubicBezTo>
                <a:cubicBezTo>
                  <a:pt x="1203" y="2804"/>
                  <a:pt x="1254" y="2852"/>
                  <a:pt x="1282" y="2903"/>
                </a:cubicBezTo>
                <a:lnTo>
                  <a:pt x="1209" y="2939"/>
                </a:lnTo>
                <a:cubicBezTo>
                  <a:pt x="1192" y="2906"/>
                  <a:pt x="1156" y="2880"/>
                  <a:pt x="1115" y="2880"/>
                </a:cubicBezTo>
                <a:cubicBezTo>
                  <a:pt x="1041" y="2880"/>
                  <a:pt x="988" y="2936"/>
                  <a:pt x="988" y="3012"/>
                </a:cubicBezTo>
                <a:cubicBezTo>
                  <a:pt x="988" y="3088"/>
                  <a:pt x="1041" y="3144"/>
                  <a:pt x="1115" y="3144"/>
                </a:cubicBezTo>
                <a:cubicBezTo>
                  <a:pt x="1156" y="3144"/>
                  <a:pt x="1192" y="3118"/>
                  <a:pt x="1209" y="3086"/>
                </a:cubicBezTo>
                <a:lnTo>
                  <a:pt x="1282" y="3121"/>
                </a:lnTo>
                <a:cubicBezTo>
                  <a:pt x="1254" y="3171"/>
                  <a:pt x="1203" y="3220"/>
                  <a:pt x="1115" y="3220"/>
                </a:cubicBezTo>
                <a:cubicBezTo>
                  <a:pt x="993" y="3220"/>
                  <a:pt x="900" y="3136"/>
                  <a:pt x="900" y="3012"/>
                </a:cubicBezTo>
                <a:lnTo>
                  <a:pt x="900" y="3012"/>
                </a:lnTo>
                <a:close/>
                <a:moveTo>
                  <a:pt x="1340" y="3213"/>
                </a:moveTo>
                <a:lnTo>
                  <a:pt x="1340" y="3213"/>
                </a:lnTo>
                <a:lnTo>
                  <a:pt x="1340" y="2811"/>
                </a:lnTo>
                <a:lnTo>
                  <a:pt x="1498" y="2811"/>
                </a:lnTo>
                <a:cubicBezTo>
                  <a:pt x="1624" y="2811"/>
                  <a:pt x="1712" y="2891"/>
                  <a:pt x="1712" y="3012"/>
                </a:cubicBezTo>
                <a:cubicBezTo>
                  <a:pt x="1712" y="3133"/>
                  <a:pt x="1624" y="3213"/>
                  <a:pt x="1499" y="3213"/>
                </a:cubicBezTo>
                <a:lnTo>
                  <a:pt x="1340" y="3213"/>
                </a:lnTo>
                <a:lnTo>
                  <a:pt x="1340" y="3213"/>
                </a:lnTo>
                <a:close/>
                <a:moveTo>
                  <a:pt x="1624" y="3012"/>
                </a:moveTo>
                <a:lnTo>
                  <a:pt x="1624" y="3012"/>
                </a:lnTo>
                <a:cubicBezTo>
                  <a:pt x="1624" y="2941"/>
                  <a:pt x="1581" y="2886"/>
                  <a:pt x="1499" y="2886"/>
                </a:cubicBezTo>
                <a:lnTo>
                  <a:pt x="1425" y="2886"/>
                </a:lnTo>
                <a:lnTo>
                  <a:pt x="1425" y="3138"/>
                </a:lnTo>
                <a:lnTo>
                  <a:pt x="1498" y="3138"/>
                </a:lnTo>
                <a:cubicBezTo>
                  <a:pt x="1578" y="3138"/>
                  <a:pt x="1624" y="3080"/>
                  <a:pt x="1624" y="3012"/>
                </a:cubicBezTo>
                <a:lnTo>
                  <a:pt x="1624" y="3012"/>
                </a:lnTo>
                <a:close/>
                <a:moveTo>
                  <a:pt x="1758" y="3012"/>
                </a:moveTo>
                <a:lnTo>
                  <a:pt x="1758" y="3012"/>
                </a:lnTo>
                <a:cubicBezTo>
                  <a:pt x="1758" y="2891"/>
                  <a:pt x="1846" y="2804"/>
                  <a:pt x="1968" y="2804"/>
                </a:cubicBezTo>
                <a:cubicBezTo>
                  <a:pt x="2089" y="2804"/>
                  <a:pt x="2178" y="2891"/>
                  <a:pt x="2178" y="3012"/>
                </a:cubicBezTo>
                <a:cubicBezTo>
                  <a:pt x="2178" y="3133"/>
                  <a:pt x="2089" y="3220"/>
                  <a:pt x="1968" y="3220"/>
                </a:cubicBezTo>
                <a:cubicBezTo>
                  <a:pt x="1846" y="3220"/>
                  <a:pt x="1758" y="3133"/>
                  <a:pt x="1758" y="3012"/>
                </a:cubicBezTo>
                <a:lnTo>
                  <a:pt x="1758" y="3012"/>
                </a:lnTo>
                <a:close/>
                <a:moveTo>
                  <a:pt x="2090" y="3012"/>
                </a:moveTo>
                <a:lnTo>
                  <a:pt x="2090" y="3012"/>
                </a:lnTo>
                <a:cubicBezTo>
                  <a:pt x="2090" y="2937"/>
                  <a:pt x="2042" y="2880"/>
                  <a:pt x="1968" y="2880"/>
                </a:cubicBezTo>
                <a:cubicBezTo>
                  <a:pt x="1893" y="2880"/>
                  <a:pt x="1845" y="2937"/>
                  <a:pt x="1845" y="3012"/>
                </a:cubicBezTo>
                <a:cubicBezTo>
                  <a:pt x="1845" y="3087"/>
                  <a:pt x="1893" y="3144"/>
                  <a:pt x="1968" y="3144"/>
                </a:cubicBezTo>
                <a:cubicBezTo>
                  <a:pt x="2042" y="3144"/>
                  <a:pt x="2090" y="3087"/>
                  <a:pt x="2090" y="3012"/>
                </a:cubicBezTo>
                <a:lnTo>
                  <a:pt x="2090" y="3012"/>
                </a:lnTo>
                <a:close/>
                <a:moveTo>
                  <a:pt x="2513" y="3213"/>
                </a:moveTo>
                <a:lnTo>
                  <a:pt x="2513" y="3213"/>
                </a:lnTo>
                <a:lnTo>
                  <a:pt x="2322" y="2951"/>
                </a:lnTo>
                <a:lnTo>
                  <a:pt x="2322" y="3213"/>
                </a:lnTo>
                <a:lnTo>
                  <a:pt x="2236" y="3213"/>
                </a:lnTo>
                <a:lnTo>
                  <a:pt x="2236" y="2811"/>
                </a:lnTo>
                <a:lnTo>
                  <a:pt x="2324" y="2811"/>
                </a:lnTo>
                <a:lnTo>
                  <a:pt x="2510" y="3064"/>
                </a:lnTo>
                <a:lnTo>
                  <a:pt x="2510" y="2811"/>
                </a:lnTo>
                <a:lnTo>
                  <a:pt x="2596" y="2811"/>
                </a:lnTo>
                <a:lnTo>
                  <a:pt x="2596" y="3213"/>
                </a:lnTo>
                <a:lnTo>
                  <a:pt x="2513" y="3213"/>
                </a:lnTo>
                <a:lnTo>
                  <a:pt x="2513" y="3213"/>
                </a:lnTo>
                <a:close/>
                <a:moveTo>
                  <a:pt x="2962" y="3213"/>
                </a:moveTo>
                <a:lnTo>
                  <a:pt x="2962" y="3213"/>
                </a:lnTo>
                <a:lnTo>
                  <a:pt x="2936" y="3145"/>
                </a:lnTo>
                <a:lnTo>
                  <a:pt x="2764" y="3145"/>
                </a:lnTo>
                <a:lnTo>
                  <a:pt x="2739" y="3213"/>
                </a:lnTo>
                <a:lnTo>
                  <a:pt x="2642" y="3213"/>
                </a:lnTo>
                <a:lnTo>
                  <a:pt x="2796" y="2811"/>
                </a:lnTo>
                <a:lnTo>
                  <a:pt x="2904" y="2811"/>
                </a:lnTo>
                <a:lnTo>
                  <a:pt x="3059" y="3213"/>
                </a:lnTo>
                <a:lnTo>
                  <a:pt x="2962" y="3213"/>
                </a:lnTo>
                <a:lnTo>
                  <a:pt x="2962" y="3213"/>
                </a:lnTo>
                <a:close/>
                <a:moveTo>
                  <a:pt x="2850" y="2897"/>
                </a:moveTo>
                <a:lnTo>
                  <a:pt x="2850" y="2897"/>
                </a:lnTo>
                <a:lnTo>
                  <a:pt x="2787" y="3070"/>
                </a:lnTo>
                <a:lnTo>
                  <a:pt x="2913" y="3070"/>
                </a:lnTo>
                <a:lnTo>
                  <a:pt x="2850" y="2897"/>
                </a:lnTo>
                <a:lnTo>
                  <a:pt x="2850" y="2897"/>
                </a:lnTo>
                <a:close/>
                <a:moveTo>
                  <a:pt x="3105" y="3213"/>
                </a:moveTo>
                <a:lnTo>
                  <a:pt x="3105" y="3213"/>
                </a:lnTo>
                <a:lnTo>
                  <a:pt x="3105" y="2811"/>
                </a:lnTo>
                <a:lnTo>
                  <a:pt x="3191" y="2811"/>
                </a:lnTo>
                <a:lnTo>
                  <a:pt x="3191" y="3138"/>
                </a:lnTo>
                <a:lnTo>
                  <a:pt x="3361" y="3138"/>
                </a:lnTo>
                <a:lnTo>
                  <a:pt x="3361" y="3213"/>
                </a:lnTo>
                <a:lnTo>
                  <a:pt x="3105" y="3213"/>
                </a:lnTo>
                <a:lnTo>
                  <a:pt x="3105" y="3213"/>
                </a:lnTo>
                <a:close/>
                <a:moveTo>
                  <a:pt x="3408" y="3213"/>
                </a:moveTo>
                <a:lnTo>
                  <a:pt x="3408" y="3213"/>
                </a:lnTo>
                <a:lnTo>
                  <a:pt x="3408" y="2811"/>
                </a:lnTo>
                <a:lnTo>
                  <a:pt x="3567" y="2811"/>
                </a:lnTo>
                <a:cubicBezTo>
                  <a:pt x="3693" y="2811"/>
                  <a:pt x="3780" y="2891"/>
                  <a:pt x="3780" y="3012"/>
                </a:cubicBezTo>
                <a:cubicBezTo>
                  <a:pt x="3780" y="3133"/>
                  <a:pt x="3693" y="3213"/>
                  <a:pt x="3567" y="3213"/>
                </a:cubicBezTo>
                <a:lnTo>
                  <a:pt x="3408" y="3213"/>
                </a:lnTo>
                <a:lnTo>
                  <a:pt x="3408" y="3213"/>
                </a:lnTo>
                <a:close/>
                <a:moveTo>
                  <a:pt x="3693" y="3012"/>
                </a:moveTo>
                <a:lnTo>
                  <a:pt x="3693" y="3012"/>
                </a:lnTo>
                <a:cubicBezTo>
                  <a:pt x="3693" y="2941"/>
                  <a:pt x="3649" y="2886"/>
                  <a:pt x="3567" y="2886"/>
                </a:cubicBezTo>
                <a:lnTo>
                  <a:pt x="3494" y="2886"/>
                </a:lnTo>
                <a:lnTo>
                  <a:pt x="3494" y="3138"/>
                </a:lnTo>
                <a:lnTo>
                  <a:pt x="3567" y="3138"/>
                </a:lnTo>
                <a:cubicBezTo>
                  <a:pt x="3646" y="3138"/>
                  <a:pt x="3693" y="3080"/>
                  <a:pt x="3693" y="3012"/>
                </a:cubicBezTo>
                <a:close/>
              </a:path>
            </a:pathLst>
          </a:custGeom>
          <a:solidFill>
            <a:schemeClr val="tx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GB" sz="2399" dirty="0"/>
          </a:p>
        </p:txBody>
      </p:sp>
    </p:spTree>
    <p:extLst>
      <p:ext uri="{BB962C8B-B14F-4D97-AF65-F5344CB8AC3E}">
        <p14:creationId xmlns:p14="http://schemas.microsoft.com/office/powerpoint/2010/main" val="1501967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Slide 03">
    <p:spTree>
      <p:nvGrpSpPr>
        <p:cNvPr id="1" name=""/>
        <p:cNvGrpSpPr/>
        <p:nvPr/>
      </p:nvGrpSpPr>
      <p:grpSpPr>
        <a:xfrm>
          <a:off x="0" y="0"/>
          <a:ext cx="0" cy="0"/>
          <a:chOff x="0" y="0"/>
          <a:chExt cx="0" cy="0"/>
        </a:xfrm>
      </p:grpSpPr>
      <p:sp>
        <p:nvSpPr>
          <p:cNvPr id="33" name="Freeform: Shape 32">
            <a:extLst>
              <a:ext uri="{FF2B5EF4-FFF2-40B4-BE49-F238E27FC236}">
                <a16:creationId xmlns:a16="http://schemas.microsoft.com/office/drawing/2014/main" id="{55ED79B8-E1B7-4C5F-BAB3-5564328C2798}"/>
              </a:ext>
            </a:extLst>
          </p:cNvPr>
          <p:cNvSpPr/>
          <p:nvPr userDrawn="1"/>
        </p:nvSpPr>
        <p:spPr>
          <a:xfrm flipH="1">
            <a:off x="5819425" y="1620016"/>
            <a:ext cx="6369400" cy="5237985"/>
          </a:xfrm>
          <a:custGeom>
            <a:avLst/>
            <a:gdLst>
              <a:gd name="connsiteX0" fmla="*/ 1838640 w 4778294"/>
              <a:gd name="connsiteY0" fmla="*/ 0 h 3928489"/>
              <a:gd name="connsiteX1" fmla="*/ 0 w 4778294"/>
              <a:gd name="connsiteY1" fmla="*/ 1838641 h 3928489"/>
              <a:gd name="connsiteX2" fmla="*/ 0 w 4778294"/>
              <a:gd name="connsiteY2" fmla="*/ 3928489 h 3928489"/>
              <a:gd name="connsiteX3" fmla="*/ 3789456 w 4778294"/>
              <a:gd name="connsiteY3" fmla="*/ 3928489 h 3928489"/>
              <a:gd name="connsiteX4" fmla="*/ 4778294 w 4778294"/>
              <a:gd name="connsiteY4" fmla="*/ 2939652 h 3928489"/>
              <a:gd name="connsiteX5" fmla="*/ 1838640 w 4778294"/>
              <a:gd name="connsiteY5" fmla="*/ 2939652 h 392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8294" h="3928489">
                <a:moveTo>
                  <a:pt x="1838640" y="0"/>
                </a:moveTo>
                <a:lnTo>
                  <a:pt x="0" y="1838641"/>
                </a:lnTo>
                <a:lnTo>
                  <a:pt x="0" y="3928489"/>
                </a:lnTo>
                <a:lnTo>
                  <a:pt x="3789456" y="3928489"/>
                </a:lnTo>
                <a:lnTo>
                  <a:pt x="4778294" y="2939652"/>
                </a:lnTo>
                <a:lnTo>
                  <a:pt x="1838640" y="2939652"/>
                </a:lnTo>
                <a:close/>
              </a:path>
            </a:pathLst>
          </a:custGeom>
          <a:solidFill>
            <a:schemeClr val="accent2"/>
          </a:solidFill>
        </p:spPr>
        <p:txBody>
          <a:bodyPr wrap="square" lIns="0" tIns="0" rIns="0" bIns="0" rtlCol="0">
            <a:noAutofit/>
          </a:bodyPr>
          <a:lstStyle/>
          <a:p>
            <a:endParaRPr sz="2399" dirty="0"/>
          </a:p>
        </p:txBody>
      </p:sp>
      <p:sp>
        <p:nvSpPr>
          <p:cNvPr id="11" name="Title 6">
            <a:extLst>
              <a:ext uri="{FF2B5EF4-FFF2-40B4-BE49-F238E27FC236}">
                <a16:creationId xmlns:a16="http://schemas.microsoft.com/office/drawing/2014/main" id="{5B05F4E7-D18E-4A0D-AE57-FFAC10244DFA}"/>
              </a:ext>
            </a:extLst>
          </p:cNvPr>
          <p:cNvSpPr>
            <a:spLocks noGrp="1"/>
          </p:cNvSpPr>
          <p:nvPr>
            <p:ph type="title" hasCustomPrompt="1"/>
          </p:nvPr>
        </p:nvSpPr>
        <p:spPr>
          <a:xfrm>
            <a:off x="526917" y="1541226"/>
            <a:ext cx="6773681" cy="1585389"/>
          </a:xfrm>
          <a:prstGeom prst="rect">
            <a:avLst/>
          </a:prstGeom>
        </p:spPr>
        <p:txBody>
          <a:bodyPr wrap="square" lIns="0" anchor="b">
            <a:noAutofit/>
          </a:bodyPr>
          <a:lstStyle>
            <a:lvl1pPr>
              <a:lnSpc>
                <a:spcPct val="90000"/>
              </a:lnSpc>
              <a:spcBef>
                <a:spcPts val="0"/>
              </a:spcBef>
              <a:spcAft>
                <a:spcPts val="0"/>
              </a:spcAft>
              <a:defRPr sz="5332"/>
            </a:lvl1pPr>
          </a:lstStyle>
          <a:p>
            <a:r>
              <a:rPr lang="en-US"/>
              <a:t>Click to edit </a:t>
            </a:r>
            <a:br>
              <a:rPr lang="en-US"/>
            </a:br>
            <a:r>
              <a:rPr lang="en-US"/>
              <a:t>Master title</a:t>
            </a:r>
            <a:endParaRPr lang="en-GB"/>
          </a:p>
        </p:txBody>
      </p:sp>
      <p:sp>
        <p:nvSpPr>
          <p:cNvPr id="10" name="Text Placeholder 12">
            <a:extLst>
              <a:ext uri="{FF2B5EF4-FFF2-40B4-BE49-F238E27FC236}">
                <a16:creationId xmlns:a16="http://schemas.microsoft.com/office/drawing/2014/main" id="{4B4BFC4B-A6BB-4002-8D24-7E5391A5B35E}"/>
              </a:ext>
            </a:extLst>
          </p:cNvPr>
          <p:cNvSpPr>
            <a:spLocks noGrp="1"/>
          </p:cNvSpPr>
          <p:nvPr>
            <p:ph type="body" sz="quarter" idx="10" hasCustomPrompt="1"/>
          </p:nvPr>
        </p:nvSpPr>
        <p:spPr>
          <a:xfrm>
            <a:off x="526915" y="4292601"/>
            <a:ext cx="5493436" cy="700616"/>
          </a:xfrm>
          <a:prstGeom prst="rect">
            <a:avLst/>
          </a:prstGeom>
        </p:spPr>
        <p:txBody>
          <a:bodyPr lIns="0">
            <a:noAutofit/>
          </a:bodyPr>
          <a:lstStyle>
            <a:lvl1pPr marL="0" indent="0">
              <a:lnSpc>
                <a:spcPct val="90000"/>
              </a:lnSpc>
              <a:spcBef>
                <a:spcPts val="800"/>
              </a:spcBef>
              <a:spcAft>
                <a:spcPts val="800"/>
              </a:spcAft>
              <a:buNone/>
              <a:defRPr sz="1466" b="0">
                <a:latin typeface="+mn-lt"/>
              </a:defRPr>
            </a:lvl1pPr>
            <a:lvl2pPr marL="0" indent="0">
              <a:lnSpc>
                <a:spcPct val="90000"/>
              </a:lnSpc>
              <a:spcBef>
                <a:spcPts val="1333"/>
              </a:spcBef>
              <a:buNone/>
              <a:defRPr sz="1466" b="0">
                <a:latin typeface="+mn-lt"/>
              </a:defRPr>
            </a:lvl2pPr>
            <a:lvl3pPr marL="0" indent="0">
              <a:lnSpc>
                <a:spcPct val="90000"/>
              </a:lnSpc>
              <a:spcBef>
                <a:spcPts val="1333"/>
              </a:spcBef>
              <a:buNone/>
              <a:defRPr sz="1466" b="0">
                <a:solidFill>
                  <a:schemeClr val="tx2"/>
                </a:solidFill>
                <a:latin typeface="+mn-lt"/>
              </a:defRPr>
            </a:lvl3pPr>
            <a:lvl4pPr marL="0" indent="0">
              <a:lnSpc>
                <a:spcPct val="90000"/>
              </a:lnSpc>
              <a:spcBef>
                <a:spcPts val="1333"/>
              </a:spcBef>
              <a:buNone/>
              <a:defRPr sz="1466" b="0">
                <a:latin typeface="+mn-lt"/>
              </a:defRPr>
            </a:lvl4pPr>
            <a:lvl5pPr marL="0" indent="0">
              <a:lnSpc>
                <a:spcPct val="90000"/>
              </a:lnSpc>
              <a:spcBef>
                <a:spcPts val="1333"/>
              </a:spcBef>
              <a:buNone/>
              <a:defRPr sz="1466" b="0" baseline="0">
                <a:latin typeface="+mn-lt"/>
              </a:defRPr>
            </a:lvl5pPr>
            <a:lvl6pPr marL="0" indent="0">
              <a:lnSpc>
                <a:spcPct val="90000"/>
              </a:lnSpc>
              <a:spcBef>
                <a:spcPts val="1333"/>
              </a:spcBef>
              <a:buNone/>
              <a:defRPr sz="1466"/>
            </a:lvl6pPr>
            <a:lvl7pPr marL="0" indent="0">
              <a:lnSpc>
                <a:spcPct val="90000"/>
              </a:lnSpc>
              <a:spcBef>
                <a:spcPts val="1333"/>
              </a:spcBef>
              <a:buNone/>
              <a:defRPr sz="1466"/>
            </a:lvl7pPr>
            <a:lvl8pPr marL="0" indent="0">
              <a:lnSpc>
                <a:spcPct val="90000"/>
              </a:lnSpc>
              <a:spcBef>
                <a:spcPts val="1333"/>
              </a:spcBef>
              <a:buNone/>
              <a:defRPr sz="1466"/>
            </a:lvl8pPr>
            <a:lvl9pPr marL="0" indent="0">
              <a:lnSpc>
                <a:spcPct val="90000"/>
              </a:lnSpc>
              <a:spcBef>
                <a:spcPts val="1333"/>
              </a:spcBef>
              <a:buNone/>
              <a:defRPr sz="1466"/>
            </a:lvl9pPr>
          </a:lstStyle>
          <a:p>
            <a:pPr lvl="0"/>
            <a:r>
              <a:rPr lang="en-US"/>
              <a:t>Client Name</a:t>
            </a:r>
          </a:p>
          <a:p>
            <a:pPr lvl="1"/>
            <a:r>
              <a:rPr lang="en-US"/>
              <a:t>Ref</a:t>
            </a:r>
          </a:p>
        </p:txBody>
      </p:sp>
      <p:sp>
        <p:nvSpPr>
          <p:cNvPr id="12" name="Picture Placeholder 15">
            <a:extLst>
              <a:ext uri="{FF2B5EF4-FFF2-40B4-BE49-F238E27FC236}">
                <a16:creationId xmlns:a16="http://schemas.microsoft.com/office/drawing/2014/main" id="{5DCAB328-B25D-4FB5-BCB8-50EBDD6555A1}"/>
              </a:ext>
            </a:extLst>
          </p:cNvPr>
          <p:cNvSpPr>
            <a:spLocks noGrp="1"/>
          </p:cNvSpPr>
          <p:nvPr>
            <p:ph type="pic" sz="quarter" idx="11" hasCustomPrompt="1"/>
          </p:nvPr>
        </p:nvSpPr>
        <p:spPr>
          <a:xfrm>
            <a:off x="526913" y="4993217"/>
            <a:ext cx="1266870" cy="861483"/>
          </a:xfrm>
          <a:prstGeom prst="rect">
            <a:avLst/>
          </a:prstGeom>
        </p:spPr>
        <p:txBody>
          <a:bodyPr anchor="b">
            <a:normAutofit/>
          </a:bodyPr>
          <a:lstStyle>
            <a:lvl1pPr marL="0" indent="0" algn="ctr">
              <a:buNone/>
              <a:defRPr sz="1333" b="0">
                <a:solidFill>
                  <a:schemeClr val="tx2"/>
                </a:solidFill>
              </a:defRPr>
            </a:lvl1pPr>
          </a:lstStyle>
          <a:p>
            <a:r>
              <a:rPr lang="en-GB" sz="1600" dirty="0"/>
              <a:t>Client Logo</a:t>
            </a:r>
            <a:endParaRPr lang="en-GB" dirty="0"/>
          </a:p>
        </p:txBody>
      </p:sp>
      <p:sp>
        <p:nvSpPr>
          <p:cNvPr id="14" name="Picture Placeholder 15">
            <a:extLst>
              <a:ext uri="{FF2B5EF4-FFF2-40B4-BE49-F238E27FC236}">
                <a16:creationId xmlns:a16="http://schemas.microsoft.com/office/drawing/2014/main" id="{CDBCDE7C-1C8D-49AF-A1BF-D6DDBB95E2B0}"/>
              </a:ext>
            </a:extLst>
          </p:cNvPr>
          <p:cNvSpPr>
            <a:spLocks noGrp="1"/>
          </p:cNvSpPr>
          <p:nvPr>
            <p:ph type="pic" sz="quarter" idx="12" hasCustomPrompt="1"/>
          </p:nvPr>
        </p:nvSpPr>
        <p:spPr>
          <a:xfrm>
            <a:off x="1936928" y="4993217"/>
            <a:ext cx="1266871" cy="861483"/>
          </a:xfrm>
          <a:prstGeom prst="rect">
            <a:avLst/>
          </a:prstGeom>
        </p:spPr>
        <p:txBody>
          <a:bodyPr anchor="b">
            <a:normAutofit/>
          </a:bodyPr>
          <a:lstStyle>
            <a:lvl1pPr marL="0" indent="0" algn="ctr">
              <a:buNone/>
              <a:defRPr sz="1333" b="0" baseline="0">
                <a:solidFill>
                  <a:schemeClr val="tx2"/>
                </a:solidFill>
              </a:defRPr>
            </a:lvl1pPr>
          </a:lstStyle>
          <a:p>
            <a:r>
              <a:rPr lang="en-GB" sz="1600" dirty="0"/>
              <a:t>Partner  Logo</a:t>
            </a:r>
            <a:endParaRPr lang="en-GB" dirty="0"/>
          </a:p>
        </p:txBody>
      </p:sp>
      <p:sp>
        <p:nvSpPr>
          <p:cNvPr id="15" name="Text Placeholder 3">
            <a:extLst>
              <a:ext uri="{FF2B5EF4-FFF2-40B4-BE49-F238E27FC236}">
                <a16:creationId xmlns:a16="http://schemas.microsoft.com/office/drawing/2014/main" id="{2EDCEF25-33EF-4690-9D6A-84908153A7B0}"/>
              </a:ext>
            </a:extLst>
          </p:cNvPr>
          <p:cNvSpPr>
            <a:spLocks noGrp="1"/>
          </p:cNvSpPr>
          <p:nvPr>
            <p:ph type="body" sz="quarter" idx="13" hasCustomPrompt="1"/>
          </p:nvPr>
        </p:nvSpPr>
        <p:spPr>
          <a:xfrm>
            <a:off x="526915" y="6136985"/>
            <a:ext cx="2670538" cy="198201"/>
          </a:xfrm>
          <a:prstGeom prst="rect">
            <a:avLst/>
          </a:prstGeom>
        </p:spPr>
        <p:txBody>
          <a:bodyPr lIns="0" anchor="b">
            <a:normAutofit/>
          </a:bodyPr>
          <a:lstStyle>
            <a:lvl1pPr marL="0" indent="0">
              <a:buNone/>
              <a:defRPr sz="1066" b="0">
                <a:solidFill>
                  <a:schemeClr val="tx2"/>
                </a:solidFill>
                <a:latin typeface="+mn-lt"/>
              </a:defRPr>
            </a:lvl1pPr>
            <a:lvl5pPr marL="0" indent="0">
              <a:buFont typeface="Arial" panose="020B0604020202020204" pitchFamily="34" charset="0"/>
              <a:buNone/>
              <a:defRPr sz="1066"/>
            </a:lvl5pPr>
          </a:lstStyle>
          <a:p>
            <a:pPr lvl="0"/>
            <a:r>
              <a:rPr lang="en-GB"/>
              <a:t>Confidential</a:t>
            </a:r>
          </a:p>
        </p:txBody>
      </p:sp>
      <p:sp>
        <p:nvSpPr>
          <p:cNvPr id="18" name="Subtitle 2">
            <a:extLst>
              <a:ext uri="{FF2B5EF4-FFF2-40B4-BE49-F238E27FC236}">
                <a16:creationId xmlns:a16="http://schemas.microsoft.com/office/drawing/2014/main" id="{4B499313-0E96-4B9E-9B8B-CED06EF23D89}"/>
              </a:ext>
            </a:extLst>
          </p:cNvPr>
          <p:cNvSpPr>
            <a:spLocks noGrp="1"/>
          </p:cNvSpPr>
          <p:nvPr>
            <p:ph type="subTitle" idx="1" hasCustomPrompt="1"/>
          </p:nvPr>
        </p:nvSpPr>
        <p:spPr>
          <a:xfrm>
            <a:off x="526917" y="3477687"/>
            <a:ext cx="6773682" cy="700616"/>
          </a:xfrm>
          <a:prstGeom prst="rect">
            <a:avLst/>
          </a:prstGeom>
        </p:spPr>
        <p:txBody>
          <a:bodyPr lIns="0">
            <a:normAutofit/>
          </a:bodyPr>
          <a:lstStyle>
            <a:lvl1pPr marL="0" indent="0" algn="l">
              <a:lnSpc>
                <a:spcPct val="90000"/>
              </a:lnSpc>
              <a:spcBef>
                <a:spcPts val="0"/>
              </a:spcBef>
              <a:spcAft>
                <a:spcPts val="0"/>
              </a:spcAft>
              <a:buNone/>
              <a:defRPr sz="2133" b="0">
                <a:solidFill>
                  <a:schemeClr val="tx1"/>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Subtitle</a:t>
            </a:r>
            <a:endParaRPr lang="en-GB"/>
          </a:p>
        </p:txBody>
      </p:sp>
      <p:sp>
        <p:nvSpPr>
          <p:cNvPr id="13" name="Freeform 5">
            <a:extLst>
              <a:ext uri="{FF2B5EF4-FFF2-40B4-BE49-F238E27FC236}">
                <a16:creationId xmlns:a16="http://schemas.microsoft.com/office/drawing/2014/main" id="{F1CE15E6-0D43-47F9-8D93-A9DA8930765E}"/>
              </a:ext>
            </a:extLst>
          </p:cNvPr>
          <p:cNvSpPr>
            <a:spLocks noEditPoints="1"/>
          </p:cNvSpPr>
          <p:nvPr userDrawn="1"/>
        </p:nvSpPr>
        <p:spPr bwMode="auto">
          <a:xfrm>
            <a:off x="529030" y="527051"/>
            <a:ext cx="865492" cy="738716"/>
          </a:xfrm>
          <a:custGeom>
            <a:avLst/>
            <a:gdLst>
              <a:gd name="T0" fmla="*/ 910 w 3780"/>
              <a:gd name="T1" fmla="*/ 1048 h 3220"/>
              <a:gd name="T2" fmla="*/ 223 w 3780"/>
              <a:gd name="T3" fmla="*/ 292 h 3220"/>
              <a:gd name="T4" fmla="*/ 313 w 3780"/>
              <a:gd name="T5" fmla="*/ 0 h 3220"/>
              <a:gd name="T6" fmla="*/ 1134 w 3780"/>
              <a:gd name="T7" fmla="*/ 0 h 3220"/>
              <a:gd name="T8" fmla="*/ 2958 w 3780"/>
              <a:gd name="T9" fmla="*/ 1217 h 3220"/>
              <a:gd name="T10" fmla="*/ 2869 w 3780"/>
              <a:gd name="T11" fmla="*/ 1509 h 3220"/>
              <a:gd name="T12" fmla="*/ 3556 w 3780"/>
              <a:gd name="T13" fmla="*/ 2264 h 3220"/>
              <a:gd name="T14" fmla="*/ 3466 w 3780"/>
              <a:gd name="T15" fmla="*/ 1217 h 3220"/>
              <a:gd name="T16" fmla="*/ 237 w 3780"/>
              <a:gd name="T17" fmla="*/ 2591 h 3220"/>
              <a:gd name="T18" fmla="*/ 0 w 3780"/>
              <a:gd name="T19" fmla="*/ 2591 h 3220"/>
              <a:gd name="T20" fmla="*/ 316 w 3780"/>
              <a:gd name="T21" fmla="*/ 2189 h 3220"/>
              <a:gd name="T22" fmla="*/ 350 w 3780"/>
              <a:gd name="T23" fmla="*/ 2591 h 3220"/>
              <a:gd name="T24" fmla="*/ 916 w 3780"/>
              <a:gd name="T25" fmla="*/ 2390 h 3220"/>
              <a:gd name="T26" fmla="*/ 828 w 3780"/>
              <a:gd name="T27" fmla="*/ 2390 h 3220"/>
              <a:gd name="T28" fmla="*/ 707 w 3780"/>
              <a:gd name="T29" fmla="*/ 2522 h 3220"/>
              <a:gd name="T30" fmla="*/ 1053 w 3780"/>
              <a:gd name="T31" fmla="*/ 2591 h 3220"/>
              <a:gd name="T32" fmla="*/ 1256 w 3780"/>
              <a:gd name="T33" fmla="*/ 2189 h 3220"/>
              <a:gd name="T34" fmla="*/ 1053 w 3780"/>
              <a:gd name="T35" fmla="*/ 2591 h 3220"/>
              <a:gd name="T36" fmla="*/ 1420 w 3780"/>
              <a:gd name="T37" fmla="*/ 2264 h 3220"/>
              <a:gd name="T38" fmla="*/ 1623 w 3780"/>
              <a:gd name="T39" fmla="*/ 2264 h 3220"/>
              <a:gd name="T40" fmla="*/ 1420 w 3780"/>
              <a:gd name="T41" fmla="*/ 2591 h 3220"/>
              <a:gd name="T42" fmla="*/ 237 w 3780"/>
              <a:gd name="T43" fmla="*/ 3213 h 3220"/>
              <a:gd name="T44" fmla="*/ 0 w 3780"/>
              <a:gd name="T45" fmla="*/ 3213 h 3220"/>
              <a:gd name="T46" fmla="*/ 316 w 3780"/>
              <a:gd name="T47" fmla="*/ 2811 h 3220"/>
              <a:gd name="T48" fmla="*/ 350 w 3780"/>
              <a:gd name="T49" fmla="*/ 3213 h 3220"/>
              <a:gd name="T50" fmla="*/ 604 w 3780"/>
              <a:gd name="T51" fmla="*/ 3145 h 3220"/>
              <a:gd name="T52" fmla="*/ 744 w 3780"/>
              <a:gd name="T53" fmla="*/ 2811 h 3220"/>
              <a:gd name="T54" fmla="*/ 690 w 3780"/>
              <a:gd name="T55" fmla="*/ 2897 h 3220"/>
              <a:gd name="T56" fmla="*/ 690 w 3780"/>
              <a:gd name="T57" fmla="*/ 2897 h 3220"/>
              <a:gd name="T58" fmla="*/ 1115 w 3780"/>
              <a:gd name="T59" fmla="*/ 2804 h 3220"/>
              <a:gd name="T60" fmla="*/ 988 w 3780"/>
              <a:gd name="T61" fmla="*/ 3012 h 3220"/>
              <a:gd name="T62" fmla="*/ 1115 w 3780"/>
              <a:gd name="T63" fmla="*/ 3220 h 3220"/>
              <a:gd name="T64" fmla="*/ 1340 w 3780"/>
              <a:gd name="T65" fmla="*/ 3213 h 3220"/>
              <a:gd name="T66" fmla="*/ 1499 w 3780"/>
              <a:gd name="T67" fmla="*/ 3213 h 3220"/>
              <a:gd name="T68" fmla="*/ 1624 w 3780"/>
              <a:gd name="T69" fmla="*/ 3012 h 3220"/>
              <a:gd name="T70" fmla="*/ 1498 w 3780"/>
              <a:gd name="T71" fmla="*/ 3138 h 3220"/>
              <a:gd name="T72" fmla="*/ 1758 w 3780"/>
              <a:gd name="T73" fmla="*/ 3012 h 3220"/>
              <a:gd name="T74" fmla="*/ 1758 w 3780"/>
              <a:gd name="T75" fmla="*/ 3012 h 3220"/>
              <a:gd name="T76" fmla="*/ 1968 w 3780"/>
              <a:gd name="T77" fmla="*/ 2880 h 3220"/>
              <a:gd name="T78" fmla="*/ 2090 w 3780"/>
              <a:gd name="T79" fmla="*/ 3012 h 3220"/>
              <a:gd name="T80" fmla="*/ 2322 w 3780"/>
              <a:gd name="T81" fmla="*/ 3213 h 3220"/>
              <a:gd name="T82" fmla="*/ 2510 w 3780"/>
              <a:gd name="T83" fmla="*/ 3064 h 3220"/>
              <a:gd name="T84" fmla="*/ 2513 w 3780"/>
              <a:gd name="T85" fmla="*/ 3213 h 3220"/>
              <a:gd name="T86" fmla="*/ 2936 w 3780"/>
              <a:gd name="T87" fmla="*/ 3145 h 3220"/>
              <a:gd name="T88" fmla="*/ 2796 w 3780"/>
              <a:gd name="T89" fmla="*/ 2811 h 3220"/>
              <a:gd name="T90" fmla="*/ 2962 w 3780"/>
              <a:gd name="T91" fmla="*/ 3213 h 3220"/>
              <a:gd name="T92" fmla="*/ 2913 w 3780"/>
              <a:gd name="T93" fmla="*/ 3070 h 3220"/>
              <a:gd name="T94" fmla="*/ 3105 w 3780"/>
              <a:gd name="T95" fmla="*/ 3213 h 3220"/>
              <a:gd name="T96" fmla="*/ 3361 w 3780"/>
              <a:gd name="T97" fmla="*/ 3138 h 3220"/>
              <a:gd name="T98" fmla="*/ 3408 w 3780"/>
              <a:gd name="T99" fmla="*/ 3213 h 3220"/>
              <a:gd name="T100" fmla="*/ 3780 w 3780"/>
              <a:gd name="T101" fmla="*/ 3012 h 3220"/>
              <a:gd name="T102" fmla="*/ 3693 w 3780"/>
              <a:gd name="T103" fmla="*/ 3012 h 3220"/>
              <a:gd name="T104" fmla="*/ 3494 w 3780"/>
              <a:gd name="T105" fmla="*/ 3138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0" h="3220">
                <a:moveTo>
                  <a:pt x="1134" y="0"/>
                </a:moveTo>
                <a:lnTo>
                  <a:pt x="1134" y="0"/>
                </a:lnTo>
                <a:lnTo>
                  <a:pt x="1134" y="1048"/>
                </a:lnTo>
                <a:lnTo>
                  <a:pt x="910" y="1048"/>
                </a:lnTo>
                <a:lnTo>
                  <a:pt x="910" y="292"/>
                </a:lnTo>
                <a:lnTo>
                  <a:pt x="615" y="1048"/>
                </a:lnTo>
                <a:lnTo>
                  <a:pt x="518" y="1048"/>
                </a:lnTo>
                <a:lnTo>
                  <a:pt x="223" y="292"/>
                </a:lnTo>
                <a:lnTo>
                  <a:pt x="223" y="1048"/>
                </a:lnTo>
                <a:lnTo>
                  <a:pt x="0" y="1048"/>
                </a:lnTo>
                <a:lnTo>
                  <a:pt x="0" y="0"/>
                </a:lnTo>
                <a:lnTo>
                  <a:pt x="313" y="0"/>
                </a:lnTo>
                <a:lnTo>
                  <a:pt x="567" y="655"/>
                </a:lnTo>
                <a:lnTo>
                  <a:pt x="821" y="0"/>
                </a:lnTo>
                <a:lnTo>
                  <a:pt x="1134" y="0"/>
                </a:lnTo>
                <a:lnTo>
                  <a:pt x="1134" y="0"/>
                </a:lnTo>
                <a:close/>
                <a:moveTo>
                  <a:pt x="3466" y="1217"/>
                </a:moveTo>
                <a:lnTo>
                  <a:pt x="3466" y="1217"/>
                </a:lnTo>
                <a:lnTo>
                  <a:pt x="3212" y="1872"/>
                </a:lnTo>
                <a:lnTo>
                  <a:pt x="2958" y="1217"/>
                </a:lnTo>
                <a:lnTo>
                  <a:pt x="2646" y="1217"/>
                </a:lnTo>
                <a:lnTo>
                  <a:pt x="2646" y="2264"/>
                </a:lnTo>
                <a:lnTo>
                  <a:pt x="2869" y="2264"/>
                </a:lnTo>
                <a:lnTo>
                  <a:pt x="2869" y="1509"/>
                </a:lnTo>
                <a:lnTo>
                  <a:pt x="3164" y="2264"/>
                </a:lnTo>
                <a:lnTo>
                  <a:pt x="3261" y="2264"/>
                </a:lnTo>
                <a:lnTo>
                  <a:pt x="3556" y="1509"/>
                </a:lnTo>
                <a:lnTo>
                  <a:pt x="3556" y="2264"/>
                </a:lnTo>
                <a:lnTo>
                  <a:pt x="3780" y="2264"/>
                </a:lnTo>
                <a:lnTo>
                  <a:pt x="3780" y="1217"/>
                </a:lnTo>
                <a:lnTo>
                  <a:pt x="3466" y="1217"/>
                </a:lnTo>
                <a:lnTo>
                  <a:pt x="3466" y="1217"/>
                </a:lnTo>
                <a:close/>
                <a:moveTo>
                  <a:pt x="350" y="2591"/>
                </a:moveTo>
                <a:lnTo>
                  <a:pt x="350" y="2591"/>
                </a:lnTo>
                <a:lnTo>
                  <a:pt x="350" y="2301"/>
                </a:lnTo>
                <a:lnTo>
                  <a:pt x="237" y="2591"/>
                </a:lnTo>
                <a:lnTo>
                  <a:pt x="199" y="2591"/>
                </a:lnTo>
                <a:lnTo>
                  <a:pt x="86" y="2301"/>
                </a:lnTo>
                <a:lnTo>
                  <a:pt x="86" y="2591"/>
                </a:lnTo>
                <a:lnTo>
                  <a:pt x="0" y="2591"/>
                </a:lnTo>
                <a:lnTo>
                  <a:pt x="0" y="2189"/>
                </a:lnTo>
                <a:lnTo>
                  <a:pt x="120" y="2189"/>
                </a:lnTo>
                <a:lnTo>
                  <a:pt x="218" y="2440"/>
                </a:lnTo>
                <a:lnTo>
                  <a:pt x="316" y="2189"/>
                </a:lnTo>
                <a:lnTo>
                  <a:pt x="436" y="2189"/>
                </a:lnTo>
                <a:lnTo>
                  <a:pt x="436" y="2591"/>
                </a:lnTo>
                <a:lnTo>
                  <a:pt x="350" y="2591"/>
                </a:lnTo>
                <a:lnTo>
                  <a:pt x="350" y="2591"/>
                </a:lnTo>
                <a:close/>
                <a:moveTo>
                  <a:pt x="496" y="2390"/>
                </a:moveTo>
                <a:lnTo>
                  <a:pt x="496" y="2390"/>
                </a:lnTo>
                <a:cubicBezTo>
                  <a:pt x="496" y="2269"/>
                  <a:pt x="585" y="2182"/>
                  <a:pt x="707" y="2182"/>
                </a:cubicBezTo>
                <a:cubicBezTo>
                  <a:pt x="828" y="2182"/>
                  <a:pt x="916" y="2269"/>
                  <a:pt x="916" y="2390"/>
                </a:cubicBezTo>
                <a:cubicBezTo>
                  <a:pt x="916" y="2511"/>
                  <a:pt x="828" y="2598"/>
                  <a:pt x="707" y="2598"/>
                </a:cubicBezTo>
                <a:cubicBezTo>
                  <a:pt x="585" y="2598"/>
                  <a:pt x="496" y="2511"/>
                  <a:pt x="496" y="2390"/>
                </a:cubicBezTo>
                <a:lnTo>
                  <a:pt x="496" y="2390"/>
                </a:lnTo>
                <a:close/>
                <a:moveTo>
                  <a:pt x="828" y="2390"/>
                </a:moveTo>
                <a:lnTo>
                  <a:pt x="828" y="2390"/>
                </a:lnTo>
                <a:cubicBezTo>
                  <a:pt x="828" y="2315"/>
                  <a:pt x="781" y="2258"/>
                  <a:pt x="707" y="2258"/>
                </a:cubicBezTo>
                <a:cubicBezTo>
                  <a:pt x="632" y="2258"/>
                  <a:pt x="584" y="2315"/>
                  <a:pt x="584" y="2390"/>
                </a:cubicBezTo>
                <a:cubicBezTo>
                  <a:pt x="584" y="2465"/>
                  <a:pt x="632" y="2522"/>
                  <a:pt x="707" y="2522"/>
                </a:cubicBezTo>
                <a:cubicBezTo>
                  <a:pt x="781" y="2522"/>
                  <a:pt x="828" y="2465"/>
                  <a:pt x="828" y="2390"/>
                </a:cubicBezTo>
                <a:lnTo>
                  <a:pt x="828" y="2390"/>
                </a:lnTo>
                <a:close/>
                <a:moveTo>
                  <a:pt x="1053" y="2591"/>
                </a:moveTo>
                <a:lnTo>
                  <a:pt x="1053" y="2591"/>
                </a:lnTo>
                <a:lnTo>
                  <a:pt x="1053" y="2264"/>
                </a:lnTo>
                <a:lnTo>
                  <a:pt x="935" y="2264"/>
                </a:lnTo>
                <a:lnTo>
                  <a:pt x="935" y="2189"/>
                </a:lnTo>
                <a:lnTo>
                  <a:pt x="1256" y="2189"/>
                </a:lnTo>
                <a:lnTo>
                  <a:pt x="1256" y="2264"/>
                </a:lnTo>
                <a:lnTo>
                  <a:pt x="1139" y="2264"/>
                </a:lnTo>
                <a:lnTo>
                  <a:pt x="1139" y="2591"/>
                </a:lnTo>
                <a:lnTo>
                  <a:pt x="1053" y="2591"/>
                </a:lnTo>
                <a:lnTo>
                  <a:pt x="1053" y="2591"/>
                </a:lnTo>
                <a:close/>
                <a:moveTo>
                  <a:pt x="1420" y="2591"/>
                </a:moveTo>
                <a:lnTo>
                  <a:pt x="1420" y="2591"/>
                </a:lnTo>
                <a:lnTo>
                  <a:pt x="1420" y="2264"/>
                </a:lnTo>
                <a:lnTo>
                  <a:pt x="1303" y="2264"/>
                </a:lnTo>
                <a:lnTo>
                  <a:pt x="1303" y="2189"/>
                </a:lnTo>
                <a:lnTo>
                  <a:pt x="1623" y="2189"/>
                </a:lnTo>
                <a:lnTo>
                  <a:pt x="1623" y="2264"/>
                </a:lnTo>
                <a:lnTo>
                  <a:pt x="1506" y="2264"/>
                </a:lnTo>
                <a:lnTo>
                  <a:pt x="1506" y="2591"/>
                </a:lnTo>
                <a:lnTo>
                  <a:pt x="1420" y="2591"/>
                </a:lnTo>
                <a:lnTo>
                  <a:pt x="1420" y="2591"/>
                </a:lnTo>
                <a:close/>
                <a:moveTo>
                  <a:pt x="350" y="3213"/>
                </a:moveTo>
                <a:lnTo>
                  <a:pt x="350" y="3213"/>
                </a:lnTo>
                <a:lnTo>
                  <a:pt x="350" y="2923"/>
                </a:lnTo>
                <a:lnTo>
                  <a:pt x="237" y="3213"/>
                </a:lnTo>
                <a:lnTo>
                  <a:pt x="199" y="3213"/>
                </a:lnTo>
                <a:lnTo>
                  <a:pt x="86" y="2923"/>
                </a:lnTo>
                <a:lnTo>
                  <a:pt x="86" y="3213"/>
                </a:lnTo>
                <a:lnTo>
                  <a:pt x="0" y="3213"/>
                </a:lnTo>
                <a:lnTo>
                  <a:pt x="0" y="2811"/>
                </a:lnTo>
                <a:lnTo>
                  <a:pt x="120" y="2811"/>
                </a:lnTo>
                <a:lnTo>
                  <a:pt x="218" y="3062"/>
                </a:lnTo>
                <a:lnTo>
                  <a:pt x="316" y="2811"/>
                </a:lnTo>
                <a:lnTo>
                  <a:pt x="436" y="2811"/>
                </a:lnTo>
                <a:lnTo>
                  <a:pt x="436" y="3213"/>
                </a:lnTo>
                <a:lnTo>
                  <a:pt x="350" y="3213"/>
                </a:lnTo>
                <a:lnTo>
                  <a:pt x="350" y="3213"/>
                </a:lnTo>
                <a:close/>
                <a:moveTo>
                  <a:pt x="802" y="3213"/>
                </a:moveTo>
                <a:lnTo>
                  <a:pt x="802" y="3213"/>
                </a:lnTo>
                <a:lnTo>
                  <a:pt x="776" y="3145"/>
                </a:lnTo>
                <a:lnTo>
                  <a:pt x="604" y="3145"/>
                </a:lnTo>
                <a:lnTo>
                  <a:pt x="579" y="3213"/>
                </a:lnTo>
                <a:lnTo>
                  <a:pt x="482" y="3213"/>
                </a:lnTo>
                <a:lnTo>
                  <a:pt x="637" y="2811"/>
                </a:lnTo>
                <a:lnTo>
                  <a:pt x="744" y="2811"/>
                </a:lnTo>
                <a:lnTo>
                  <a:pt x="899" y="3213"/>
                </a:lnTo>
                <a:lnTo>
                  <a:pt x="802" y="3213"/>
                </a:lnTo>
                <a:lnTo>
                  <a:pt x="802" y="3213"/>
                </a:lnTo>
                <a:close/>
                <a:moveTo>
                  <a:pt x="690" y="2897"/>
                </a:moveTo>
                <a:lnTo>
                  <a:pt x="690" y="2897"/>
                </a:lnTo>
                <a:lnTo>
                  <a:pt x="628" y="3070"/>
                </a:lnTo>
                <a:lnTo>
                  <a:pt x="753" y="3070"/>
                </a:lnTo>
                <a:lnTo>
                  <a:pt x="690" y="2897"/>
                </a:lnTo>
                <a:lnTo>
                  <a:pt x="690" y="2897"/>
                </a:lnTo>
                <a:close/>
                <a:moveTo>
                  <a:pt x="900" y="3012"/>
                </a:moveTo>
                <a:lnTo>
                  <a:pt x="900" y="3012"/>
                </a:lnTo>
                <a:cubicBezTo>
                  <a:pt x="900" y="2888"/>
                  <a:pt x="993" y="2804"/>
                  <a:pt x="1115" y="2804"/>
                </a:cubicBezTo>
                <a:cubicBezTo>
                  <a:pt x="1203" y="2804"/>
                  <a:pt x="1254" y="2852"/>
                  <a:pt x="1282" y="2903"/>
                </a:cubicBezTo>
                <a:lnTo>
                  <a:pt x="1209" y="2939"/>
                </a:lnTo>
                <a:cubicBezTo>
                  <a:pt x="1192" y="2906"/>
                  <a:pt x="1156" y="2880"/>
                  <a:pt x="1115" y="2880"/>
                </a:cubicBezTo>
                <a:cubicBezTo>
                  <a:pt x="1041" y="2880"/>
                  <a:pt x="988" y="2936"/>
                  <a:pt x="988" y="3012"/>
                </a:cubicBezTo>
                <a:cubicBezTo>
                  <a:pt x="988" y="3088"/>
                  <a:pt x="1041" y="3144"/>
                  <a:pt x="1115" y="3144"/>
                </a:cubicBezTo>
                <a:cubicBezTo>
                  <a:pt x="1156" y="3144"/>
                  <a:pt x="1192" y="3118"/>
                  <a:pt x="1209" y="3086"/>
                </a:cubicBezTo>
                <a:lnTo>
                  <a:pt x="1282" y="3121"/>
                </a:lnTo>
                <a:cubicBezTo>
                  <a:pt x="1254" y="3171"/>
                  <a:pt x="1203" y="3220"/>
                  <a:pt x="1115" y="3220"/>
                </a:cubicBezTo>
                <a:cubicBezTo>
                  <a:pt x="993" y="3220"/>
                  <a:pt x="900" y="3136"/>
                  <a:pt x="900" y="3012"/>
                </a:cubicBezTo>
                <a:lnTo>
                  <a:pt x="900" y="3012"/>
                </a:lnTo>
                <a:close/>
                <a:moveTo>
                  <a:pt x="1340" y="3213"/>
                </a:moveTo>
                <a:lnTo>
                  <a:pt x="1340" y="3213"/>
                </a:lnTo>
                <a:lnTo>
                  <a:pt x="1340" y="2811"/>
                </a:lnTo>
                <a:lnTo>
                  <a:pt x="1498" y="2811"/>
                </a:lnTo>
                <a:cubicBezTo>
                  <a:pt x="1624" y="2811"/>
                  <a:pt x="1712" y="2891"/>
                  <a:pt x="1712" y="3012"/>
                </a:cubicBezTo>
                <a:cubicBezTo>
                  <a:pt x="1712" y="3133"/>
                  <a:pt x="1624" y="3213"/>
                  <a:pt x="1499" y="3213"/>
                </a:cubicBezTo>
                <a:lnTo>
                  <a:pt x="1340" y="3213"/>
                </a:lnTo>
                <a:lnTo>
                  <a:pt x="1340" y="3213"/>
                </a:lnTo>
                <a:close/>
                <a:moveTo>
                  <a:pt x="1624" y="3012"/>
                </a:moveTo>
                <a:lnTo>
                  <a:pt x="1624" y="3012"/>
                </a:lnTo>
                <a:cubicBezTo>
                  <a:pt x="1624" y="2941"/>
                  <a:pt x="1581" y="2886"/>
                  <a:pt x="1499" y="2886"/>
                </a:cubicBezTo>
                <a:lnTo>
                  <a:pt x="1425" y="2886"/>
                </a:lnTo>
                <a:lnTo>
                  <a:pt x="1425" y="3138"/>
                </a:lnTo>
                <a:lnTo>
                  <a:pt x="1498" y="3138"/>
                </a:lnTo>
                <a:cubicBezTo>
                  <a:pt x="1578" y="3138"/>
                  <a:pt x="1624" y="3080"/>
                  <a:pt x="1624" y="3012"/>
                </a:cubicBezTo>
                <a:lnTo>
                  <a:pt x="1624" y="3012"/>
                </a:lnTo>
                <a:close/>
                <a:moveTo>
                  <a:pt x="1758" y="3012"/>
                </a:moveTo>
                <a:lnTo>
                  <a:pt x="1758" y="3012"/>
                </a:lnTo>
                <a:cubicBezTo>
                  <a:pt x="1758" y="2891"/>
                  <a:pt x="1846" y="2804"/>
                  <a:pt x="1968" y="2804"/>
                </a:cubicBezTo>
                <a:cubicBezTo>
                  <a:pt x="2089" y="2804"/>
                  <a:pt x="2178" y="2891"/>
                  <a:pt x="2178" y="3012"/>
                </a:cubicBezTo>
                <a:cubicBezTo>
                  <a:pt x="2178" y="3133"/>
                  <a:pt x="2089" y="3220"/>
                  <a:pt x="1968" y="3220"/>
                </a:cubicBezTo>
                <a:cubicBezTo>
                  <a:pt x="1846" y="3220"/>
                  <a:pt x="1758" y="3133"/>
                  <a:pt x="1758" y="3012"/>
                </a:cubicBezTo>
                <a:lnTo>
                  <a:pt x="1758" y="3012"/>
                </a:lnTo>
                <a:close/>
                <a:moveTo>
                  <a:pt x="2090" y="3012"/>
                </a:moveTo>
                <a:lnTo>
                  <a:pt x="2090" y="3012"/>
                </a:lnTo>
                <a:cubicBezTo>
                  <a:pt x="2090" y="2937"/>
                  <a:pt x="2042" y="2880"/>
                  <a:pt x="1968" y="2880"/>
                </a:cubicBezTo>
                <a:cubicBezTo>
                  <a:pt x="1893" y="2880"/>
                  <a:pt x="1845" y="2937"/>
                  <a:pt x="1845" y="3012"/>
                </a:cubicBezTo>
                <a:cubicBezTo>
                  <a:pt x="1845" y="3087"/>
                  <a:pt x="1893" y="3144"/>
                  <a:pt x="1968" y="3144"/>
                </a:cubicBezTo>
                <a:cubicBezTo>
                  <a:pt x="2042" y="3144"/>
                  <a:pt x="2090" y="3087"/>
                  <a:pt x="2090" y="3012"/>
                </a:cubicBezTo>
                <a:lnTo>
                  <a:pt x="2090" y="3012"/>
                </a:lnTo>
                <a:close/>
                <a:moveTo>
                  <a:pt x="2513" y="3213"/>
                </a:moveTo>
                <a:lnTo>
                  <a:pt x="2513" y="3213"/>
                </a:lnTo>
                <a:lnTo>
                  <a:pt x="2322" y="2951"/>
                </a:lnTo>
                <a:lnTo>
                  <a:pt x="2322" y="3213"/>
                </a:lnTo>
                <a:lnTo>
                  <a:pt x="2236" y="3213"/>
                </a:lnTo>
                <a:lnTo>
                  <a:pt x="2236" y="2811"/>
                </a:lnTo>
                <a:lnTo>
                  <a:pt x="2324" y="2811"/>
                </a:lnTo>
                <a:lnTo>
                  <a:pt x="2510" y="3064"/>
                </a:lnTo>
                <a:lnTo>
                  <a:pt x="2510" y="2811"/>
                </a:lnTo>
                <a:lnTo>
                  <a:pt x="2596" y="2811"/>
                </a:lnTo>
                <a:lnTo>
                  <a:pt x="2596" y="3213"/>
                </a:lnTo>
                <a:lnTo>
                  <a:pt x="2513" y="3213"/>
                </a:lnTo>
                <a:lnTo>
                  <a:pt x="2513" y="3213"/>
                </a:lnTo>
                <a:close/>
                <a:moveTo>
                  <a:pt x="2962" y="3213"/>
                </a:moveTo>
                <a:lnTo>
                  <a:pt x="2962" y="3213"/>
                </a:lnTo>
                <a:lnTo>
                  <a:pt x="2936" y="3145"/>
                </a:lnTo>
                <a:lnTo>
                  <a:pt x="2764" y="3145"/>
                </a:lnTo>
                <a:lnTo>
                  <a:pt x="2739" y="3213"/>
                </a:lnTo>
                <a:lnTo>
                  <a:pt x="2642" y="3213"/>
                </a:lnTo>
                <a:lnTo>
                  <a:pt x="2796" y="2811"/>
                </a:lnTo>
                <a:lnTo>
                  <a:pt x="2904" y="2811"/>
                </a:lnTo>
                <a:lnTo>
                  <a:pt x="3059" y="3213"/>
                </a:lnTo>
                <a:lnTo>
                  <a:pt x="2962" y="3213"/>
                </a:lnTo>
                <a:lnTo>
                  <a:pt x="2962" y="3213"/>
                </a:lnTo>
                <a:close/>
                <a:moveTo>
                  <a:pt x="2850" y="2897"/>
                </a:moveTo>
                <a:lnTo>
                  <a:pt x="2850" y="2897"/>
                </a:lnTo>
                <a:lnTo>
                  <a:pt x="2787" y="3070"/>
                </a:lnTo>
                <a:lnTo>
                  <a:pt x="2913" y="3070"/>
                </a:lnTo>
                <a:lnTo>
                  <a:pt x="2850" y="2897"/>
                </a:lnTo>
                <a:lnTo>
                  <a:pt x="2850" y="2897"/>
                </a:lnTo>
                <a:close/>
                <a:moveTo>
                  <a:pt x="3105" y="3213"/>
                </a:moveTo>
                <a:lnTo>
                  <a:pt x="3105" y="3213"/>
                </a:lnTo>
                <a:lnTo>
                  <a:pt x="3105" y="2811"/>
                </a:lnTo>
                <a:lnTo>
                  <a:pt x="3191" y="2811"/>
                </a:lnTo>
                <a:lnTo>
                  <a:pt x="3191" y="3138"/>
                </a:lnTo>
                <a:lnTo>
                  <a:pt x="3361" y="3138"/>
                </a:lnTo>
                <a:lnTo>
                  <a:pt x="3361" y="3213"/>
                </a:lnTo>
                <a:lnTo>
                  <a:pt x="3105" y="3213"/>
                </a:lnTo>
                <a:lnTo>
                  <a:pt x="3105" y="3213"/>
                </a:lnTo>
                <a:close/>
                <a:moveTo>
                  <a:pt x="3408" y="3213"/>
                </a:moveTo>
                <a:lnTo>
                  <a:pt x="3408" y="3213"/>
                </a:lnTo>
                <a:lnTo>
                  <a:pt x="3408" y="2811"/>
                </a:lnTo>
                <a:lnTo>
                  <a:pt x="3567" y="2811"/>
                </a:lnTo>
                <a:cubicBezTo>
                  <a:pt x="3693" y="2811"/>
                  <a:pt x="3780" y="2891"/>
                  <a:pt x="3780" y="3012"/>
                </a:cubicBezTo>
                <a:cubicBezTo>
                  <a:pt x="3780" y="3133"/>
                  <a:pt x="3693" y="3213"/>
                  <a:pt x="3567" y="3213"/>
                </a:cubicBezTo>
                <a:lnTo>
                  <a:pt x="3408" y="3213"/>
                </a:lnTo>
                <a:lnTo>
                  <a:pt x="3408" y="3213"/>
                </a:lnTo>
                <a:close/>
                <a:moveTo>
                  <a:pt x="3693" y="3012"/>
                </a:moveTo>
                <a:lnTo>
                  <a:pt x="3693" y="3012"/>
                </a:lnTo>
                <a:cubicBezTo>
                  <a:pt x="3693" y="2941"/>
                  <a:pt x="3649" y="2886"/>
                  <a:pt x="3567" y="2886"/>
                </a:cubicBezTo>
                <a:lnTo>
                  <a:pt x="3494" y="2886"/>
                </a:lnTo>
                <a:lnTo>
                  <a:pt x="3494" y="3138"/>
                </a:lnTo>
                <a:lnTo>
                  <a:pt x="3567" y="3138"/>
                </a:lnTo>
                <a:cubicBezTo>
                  <a:pt x="3646" y="3138"/>
                  <a:pt x="3693" y="3080"/>
                  <a:pt x="3693" y="3012"/>
                </a:cubicBezTo>
                <a:close/>
              </a:path>
            </a:pathLst>
          </a:custGeom>
          <a:solidFill>
            <a:schemeClr val="tx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GB" sz="2399" dirty="0"/>
          </a:p>
        </p:txBody>
      </p:sp>
    </p:spTree>
    <p:extLst>
      <p:ext uri="{BB962C8B-B14F-4D97-AF65-F5344CB8AC3E}">
        <p14:creationId xmlns:p14="http://schemas.microsoft.com/office/powerpoint/2010/main" val="10997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Header 03">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7D837046-A40D-4712-AD41-9E131266D282}"/>
              </a:ext>
            </a:extLst>
          </p:cNvPr>
          <p:cNvSpPr>
            <a:spLocks noGrp="1"/>
          </p:cNvSpPr>
          <p:nvPr>
            <p:ph type="body" sz="quarter" idx="13" hasCustomPrompt="1"/>
          </p:nvPr>
        </p:nvSpPr>
        <p:spPr>
          <a:xfrm>
            <a:off x="526915" y="6136985"/>
            <a:ext cx="2670538" cy="198201"/>
          </a:xfrm>
          <a:prstGeom prst="rect">
            <a:avLst/>
          </a:prstGeom>
        </p:spPr>
        <p:txBody>
          <a:bodyPr lIns="0" anchor="b">
            <a:normAutofit/>
          </a:bodyPr>
          <a:lstStyle>
            <a:lvl1pPr marL="0" indent="0">
              <a:buNone/>
              <a:defRPr sz="1066" b="0">
                <a:solidFill>
                  <a:schemeClr val="bg1"/>
                </a:solidFill>
                <a:latin typeface="+mn-lt"/>
              </a:defRPr>
            </a:lvl1pPr>
            <a:lvl5pPr marL="0" indent="0">
              <a:buFont typeface="Arial" panose="020B0604020202020204" pitchFamily="34" charset="0"/>
              <a:buNone/>
              <a:defRPr sz="1066"/>
            </a:lvl5pPr>
          </a:lstStyle>
          <a:p>
            <a:pPr lvl="0"/>
            <a:r>
              <a:rPr lang="en-GB"/>
              <a:t>Confidential</a:t>
            </a:r>
          </a:p>
        </p:txBody>
      </p:sp>
      <p:sp>
        <p:nvSpPr>
          <p:cNvPr id="27" name="Subtitle 2">
            <a:extLst>
              <a:ext uri="{FF2B5EF4-FFF2-40B4-BE49-F238E27FC236}">
                <a16:creationId xmlns:a16="http://schemas.microsoft.com/office/drawing/2014/main" id="{38CE09F7-4401-4A29-90B4-979E63039CF0}"/>
              </a:ext>
            </a:extLst>
          </p:cNvPr>
          <p:cNvSpPr>
            <a:spLocks noGrp="1"/>
          </p:cNvSpPr>
          <p:nvPr>
            <p:ph type="subTitle" idx="1" hasCustomPrompt="1"/>
          </p:nvPr>
        </p:nvSpPr>
        <p:spPr>
          <a:xfrm>
            <a:off x="526916" y="3477686"/>
            <a:ext cx="6773682" cy="2081503"/>
          </a:xfrm>
          <a:prstGeom prst="rect">
            <a:avLst/>
          </a:prstGeom>
        </p:spPr>
        <p:txBody>
          <a:bodyPr lIns="0">
            <a:normAutofit/>
          </a:bodyPr>
          <a:lstStyle>
            <a:lvl1pPr marL="0" indent="0" algn="l">
              <a:lnSpc>
                <a:spcPct val="90000"/>
              </a:lnSpc>
              <a:spcBef>
                <a:spcPts val="0"/>
              </a:spcBef>
              <a:spcAft>
                <a:spcPts val="0"/>
              </a:spcAft>
              <a:buNone/>
              <a:defRPr sz="2133" b="0">
                <a:solidFill>
                  <a:schemeClr val="bg1"/>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Subtitle</a:t>
            </a:r>
            <a:endParaRPr lang="en-GB"/>
          </a:p>
        </p:txBody>
      </p:sp>
      <p:sp>
        <p:nvSpPr>
          <p:cNvPr id="11" name="Freeform: Shape 10">
            <a:extLst>
              <a:ext uri="{FF2B5EF4-FFF2-40B4-BE49-F238E27FC236}">
                <a16:creationId xmlns:a16="http://schemas.microsoft.com/office/drawing/2014/main" id="{F5067B37-9153-4CB5-B584-6C3FCD95C2F0}"/>
              </a:ext>
            </a:extLst>
          </p:cNvPr>
          <p:cNvSpPr/>
          <p:nvPr userDrawn="1"/>
        </p:nvSpPr>
        <p:spPr>
          <a:xfrm flipH="1">
            <a:off x="5819425" y="1620016"/>
            <a:ext cx="6369400" cy="5237985"/>
          </a:xfrm>
          <a:custGeom>
            <a:avLst/>
            <a:gdLst>
              <a:gd name="connsiteX0" fmla="*/ 1838640 w 4778294"/>
              <a:gd name="connsiteY0" fmla="*/ 0 h 3928489"/>
              <a:gd name="connsiteX1" fmla="*/ 0 w 4778294"/>
              <a:gd name="connsiteY1" fmla="*/ 1838641 h 3928489"/>
              <a:gd name="connsiteX2" fmla="*/ 0 w 4778294"/>
              <a:gd name="connsiteY2" fmla="*/ 3928489 h 3928489"/>
              <a:gd name="connsiteX3" fmla="*/ 3789456 w 4778294"/>
              <a:gd name="connsiteY3" fmla="*/ 3928489 h 3928489"/>
              <a:gd name="connsiteX4" fmla="*/ 4778294 w 4778294"/>
              <a:gd name="connsiteY4" fmla="*/ 2939652 h 3928489"/>
              <a:gd name="connsiteX5" fmla="*/ 1838640 w 4778294"/>
              <a:gd name="connsiteY5" fmla="*/ 2939652 h 392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8294" h="3928489">
                <a:moveTo>
                  <a:pt x="1838640" y="0"/>
                </a:moveTo>
                <a:lnTo>
                  <a:pt x="0" y="1838641"/>
                </a:lnTo>
                <a:lnTo>
                  <a:pt x="0" y="3928489"/>
                </a:lnTo>
                <a:lnTo>
                  <a:pt x="3789456" y="3928489"/>
                </a:lnTo>
                <a:lnTo>
                  <a:pt x="4778294" y="2939652"/>
                </a:lnTo>
                <a:lnTo>
                  <a:pt x="1838640" y="2939652"/>
                </a:lnTo>
                <a:close/>
              </a:path>
            </a:pathLst>
          </a:custGeom>
          <a:solidFill>
            <a:schemeClr val="bg2"/>
          </a:solidFill>
        </p:spPr>
        <p:txBody>
          <a:bodyPr wrap="square" lIns="0" tIns="0" rIns="0" bIns="0" rtlCol="0">
            <a:noAutofit/>
          </a:bodyPr>
          <a:lstStyle/>
          <a:p>
            <a:endParaRPr sz="2399" dirty="0"/>
          </a:p>
        </p:txBody>
      </p:sp>
      <p:sp>
        <p:nvSpPr>
          <p:cNvPr id="7" name="Title 6">
            <a:extLst>
              <a:ext uri="{FF2B5EF4-FFF2-40B4-BE49-F238E27FC236}">
                <a16:creationId xmlns:a16="http://schemas.microsoft.com/office/drawing/2014/main" id="{F5FBB158-F510-4920-8DB7-D73365000C36}"/>
              </a:ext>
            </a:extLst>
          </p:cNvPr>
          <p:cNvSpPr>
            <a:spLocks noGrp="1"/>
          </p:cNvSpPr>
          <p:nvPr>
            <p:ph type="title" hasCustomPrompt="1"/>
          </p:nvPr>
        </p:nvSpPr>
        <p:spPr>
          <a:xfrm>
            <a:off x="526917" y="1541226"/>
            <a:ext cx="6773681" cy="1585389"/>
          </a:xfrm>
          <a:prstGeom prst="rect">
            <a:avLst/>
          </a:prstGeom>
        </p:spPr>
        <p:txBody>
          <a:bodyPr wrap="square" lIns="0" anchor="b">
            <a:noAutofit/>
          </a:bodyPr>
          <a:lstStyle>
            <a:lvl1pPr>
              <a:lnSpc>
                <a:spcPct val="90000"/>
              </a:lnSpc>
              <a:spcBef>
                <a:spcPts val="0"/>
              </a:spcBef>
              <a:spcAft>
                <a:spcPts val="0"/>
              </a:spcAft>
              <a:defRPr sz="5332">
                <a:solidFill>
                  <a:schemeClr val="bg1"/>
                </a:solidFill>
              </a:defRPr>
            </a:lvl1pPr>
          </a:lstStyle>
          <a:p>
            <a:r>
              <a:rPr lang="en-US"/>
              <a:t>Click to edit </a:t>
            </a:r>
            <a:br>
              <a:rPr lang="en-US"/>
            </a:br>
            <a:r>
              <a:rPr lang="en-US"/>
              <a:t>Master title</a:t>
            </a:r>
            <a:endParaRPr lang="en-GB"/>
          </a:p>
        </p:txBody>
      </p:sp>
      <p:sp>
        <p:nvSpPr>
          <p:cNvPr id="6" name="Freeform 5">
            <a:extLst>
              <a:ext uri="{FF2B5EF4-FFF2-40B4-BE49-F238E27FC236}">
                <a16:creationId xmlns:a16="http://schemas.microsoft.com/office/drawing/2014/main" id="{A084179D-B388-4F44-B923-B0419F040953}"/>
              </a:ext>
            </a:extLst>
          </p:cNvPr>
          <p:cNvSpPr>
            <a:spLocks noEditPoints="1"/>
          </p:cNvSpPr>
          <p:nvPr userDrawn="1"/>
        </p:nvSpPr>
        <p:spPr bwMode="auto">
          <a:xfrm>
            <a:off x="529030" y="527051"/>
            <a:ext cx="865492" cy="738716"/>
          </a:xfrm>
          <a:custGeom>
            <a:avLst/>
            <a:gdLst>
              <a:gd name="T0" fmla="*/ 910 w 3780"/>
              <a:gd name="T1" fmla="*/ 1048 h 3220"/>
              <a:gd name="T2" fmla="*/ 223 w 3780"/>
              <a:gd name="T3" fmla="*/ 292 h 3220"/>
              <a:gd name="T4" fmla="*/ 313 w 3780"/>
              <a:gd name="T5" fmla="*/ 0 h 3220"/>
              <a:gd name="T6" fmla="*/ 1134 w 3780"/>
              <a:gd name="T7" fmla="*/ 0 h 3220"/>
              <a:gd name="T8" fmla="*/ 2958 w 3780"/>
              <a:gd name="T9" fmla="*/ 1217 h 3220"/>
              <a:gd name="T10" fmla="*/ 2869 w 3780"/>
              <a:gd name="T11" fmla="*/ 1509 h 3220"/>
              <a:gd name="T12" fmla="*/ 3556 w 3780"/>
              <a:gd name="T13" fmla="*/ 2264 h 3220"/>
              <a:gd name="T14" fmla="*/ 3466 w 3780"/>
              <a:gd name="T15" fmla="*/ 1217 h 3220"/>
              <a:gd name="T16" fmla="*/ 237 w 3780"/>
              <a:gd name="T17" fmla="*/ 2591 h 3220"/>
              <a:gd name="T18" fmla="*/ 0 w 3780"/>
              <a:gd name="T19" fmla="*/ 2591 h 3220"/>
              <a:gd name="T20" fmla="*/ 316 w 3780"/>
              <a:gd name="T21" fmla="*/ 2189 h 3220"/>
              <a:gd name="T22" fmla="*/ 350 w 3780"/>
              <a:gd name="T23" fmla="*/ 2591 h 3220"/>
              <a:gd name="T24" fmla="*/ 916 w 3780"/>
              <a:gd name="T25" fmla="*/ 2390 h 3220"/>
              <a:gd name="T26" fmla="*/ 828 w 3780"/>
              <a:gd name="T27" fmla="*/ 2390 h 3220"/>
              <a:gd name="T28" fmla="*/ 707 w 3780"/>
              <a:gd name="T29" fmla="*/ 2522 h 3220"/>
              <a:gd name="T30" fmla="*/ 1053 w 3780"/>
              <a:gd name="T31" fmla="*/ 2591 h 3220"/>
              <a:gd name="T32" fmla="*/ 1256 w 3780"/>
              <a:gd name="T33" fmla="*/ 2189 h 3220"/>
              <a:gd name="T34" fmla="*/ 1053 w 3780"/>
              <a:gd name="T35" fmla="*/ 2591 h 3220"/>
              <a:gd name="T36" fmla="*/ 1420 w 3780"/>
              <a:gd name="T37" fmla="*/ 2264 h 3220"/>
              <a:gd name="T38" fmla="*/ 1623 w 3780"/>
              <a:gd name="T39" fmla="*/ 2264 h 3220"/>
              <a:gd name="T40" fmla="*/ 1420 w 3780"/>
              <a:gd name="T41" fmla="*/ 2591 h 3220"/>
              <a:gd name="T42" fmla="*/ 237 w 3780"/>
              <a:gd name="T43" fmla="*/ 3213 h 3220"/>
              <a:gd name="T44" fmla="*/ 0 w 3780"/>
              <a:gd name="T45" fmla="*/ 3213 h 3220"/>
              <a:gd name="T46" fmla="*/ 316 w 3780"/>
              <a:gd name="T47" fmla="*/ 2811 h 3220"/>
              <a:gd name="T48" fmla="*/ 350 w 3780"/>
              <a:gd name="T49" fmla="*/ 3213 h 3220"/>
              <a:gd name="T50" fmla="*/ 604 w 3780"/>
              <a:gd name="T51" fmla="*/ 3145 h 3220"/>
              <a:gd name="T52" fmla="*/ 744 w 3780"/>
              <a:gd name="T53" fmla="*/ 2811 h 3220"/>
              <a:gd name="T54" fmla="*/ 690 w 3780"/>
              <a:gd name="T55" fmla="*/ 2897 h 3220"/>
              <a:gd name="T56" fmla="*/ 690 w 3780"/>
              <a:gd name="T57" fmla="*/ 2897 h 3220"/>
              <a:gd name="T58" fmla="*/ 1115 w 3780"/>
              <a:gd name="T59" fmla="*/ 2804 h 3220"/>
              <a:gd name="T60" fmla="*/ 988 w 3780"/>
              <a:gd name="T61" fmla="*/ 3012 h 3220"/>
              <a:gd name="T62" fmla="*/ 1115 w 3780"/>
              <a:gd name="T63" fmla="*/ 3220 h 3220"/>
              <a:gd name="T64" fmla="*/ 1340 w 3780"/>
              <a:gd name="T65" fmla="*/ 3213 h 3220"/>
              <a:gd name="T66" fmla="*/ 1499 w 3780"/>
              <a:gd name="T67" fmla="*/ 3213 h 3220"/>
              <a:gd name="T68" fmla="*/ 1624 w 3780"/>
              <a:gd name="T69" fmla="*/ 3012 h 3220"/>
              <a:gd name="T70" fmla="*/ 1498 w 3780"/>
              <a:gd name="T71" fmla="*/ 3138 h 3220"/>
              <a:gd name="T72" fmla="*/ 1758 w 3780"/>
              <a:gd name="T73" fmla="*/ 3012 h 3220"/>
              <a:gd name="T74" fmla="*/ 1758 w 3780"/>
              <a:gd name="T75" fmla="*/ 3012 h 3220"/>
              <a:gd name="T76" fmla="*/ 1968 w 3780"/>
              <a:gd name="T77" fmla="*/ 2880 h 3220"/>
              <a:gd name="T78" fmla="*/ 2090 w 3780"/>
              <a:gd name="T79" fmla="*/ 3012 h 3220"/>
              <a:gd name="T80" fmla="*/ 2322 w 3780"/>
              <a:gd name="T81" fmla="*/ 3213 h 3220"/>
              <a:gd name="T82" fmla="*/ 2510 w 3780"/>
              <a:gd name="T83" fmla="*/ 3064 h 3220"/>
              <a:gd name="T84" fmla="*/ 2513 w 3780"/>
              <a:gd name="T85" fmla="*/ 3213 h 3220"/>
              <a:gd name="T86" fmla="*/ 2936 w 3780"/>
              <a:gd name="T87" fmla="*/ 3145 h 3220"/>
              <a:gd name="T88" fmla="*/ 2796 w 3780"/>
              <a:gd name="T89" fmla="*/ 2811 h 3220"/>
              <a:gd name="T90" fmla="*/ 2962 w 3780"/>
              <a:gd name="T91" fmla="*/ 3213 h 3220"/>
              <a:gd name="T92" fmla="*/ 2913 w 3780"/>
              <a:gd name="T93" fmla="*/ 3070 h 3220"/>
              <a:gd name="T94" fmla="*/ 3105 w 3780"/>
              <a:gd name="T95" fmla="*/ 3213 h 3220"/>
              <a:gd name="T96" fmla="*/ 3361 w 3780"/>
              <a:gd name="T97" fmla="*/ 3138 h 3220"/>
              <a:gd name="T98" fmla="*/ 3408 w 3780"/>
              <a:gd name="T99" fmla="*/ 3213 h 3220"/>
              <a:gd name="T100" fmla="*/ 3780 w 3780"/>
              <a:gd name="T101" fmla="*/ 3012 h 3220"/>
              <a:gd name="T102" fmla="*/ 3693 w 3780"/>
              <a:gd name="T103" fmla="*/ 3012 h 3220"/>
              <a:gd name="T104" fmla="*/ 3494 w 3780"/>
              <a:gd name="T105" fmla="*/ 3138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0" h="3220">
                <a:moveTo>
                  <a:pt x="1134" y="0"/>
                </a:moveTo>
                <a:lnTo>
                  <a:pt x="1134" y="0"/>
                </a:lnTo>
                <a:lnTo>
                  <a:pt x="1134" y="1048"/>
                </a:lnTo>
                <a:lnTo>
                  <a:pt x="910" y="1048"/>
                </a:lnTo>
                <a:lnTo>
                  <a:pt x="910" y="292"/>
                </a:lnTo>
                <a:lnTo>
                  <a:pt x="615" y="1048"/>
                </a:lnTo>
                <a:lnTo>
                  <a:pt x="518" y="1048"/>
                </a:lnTo>
                <a:lnTo>
                  <a:pt x="223" y="292"/>
                </a:lnTo>
                <a:lnTo>
                  <a:pt x="223" y="1048"/>
                </a:lnTo>
                <a:lnTo>
                  <a:pt x="0" y="1048"/>
                </a:lnTo>
                <a:lnTo>
                  <a:pt x="0" y="0"/>
                </a:lnTo>
                <a:lnTo>
                  <a:pt x="313" y="0"/>
                </a:lnTo>
                <a:lnTo>
                  <a:pt x="567" y="655"/>
                </a:lnTo>
                <a:lnTo>
                  <a:pt x="821" y="0"/>
                </a:lnTo>
                <a:lnTo>
                  <a:pt x="1134" y="0"/>
                </a:lnTo>
                <a:lnTo>
                  <a:pt x="1134" y="0"/>
                </a:lnTo>
                <a:close/>
                <a:moveTo>
                  <a:pt x="3466" y="1217"/>
                </a:moveTo>
                <a:lnTo>
                  <a:pt x="3466" y="1217"/>
                </a:lnTo>
                <a:lnTo>
                  <a:pt x="3212" y="1872"/>
                </a:lnTo>
                <a:lnTo>
                  <a:pt x="2958" y="1217"/>
                </a:lnTo>
                <a:lnTo>
                  <a:pt x="2646" y="1217"/>
                </a:lnTo>
                <a:lnTo>
                  <a:pt x="2646" y="2264"/>
                </a:lnTo>
                <a:lnTo>
                  <a:pt x="2869" y="2264"/>
                </a:lnTo>
                <a:lnTo>
                  <a:pt x="2869" y="1509"/>
                </a:lnTo>
                <a:lnTo>
                  <a:pt x="3164" y="2264"/>
                </a:lnTo>
                <a:lnTo>
                  <a:pt x="3261" y="2264"/>
                </a:lnTo>
                <a:lnTo>
                  <a:pt x="3556" y="1509"/>
                </a:lnTo>
                <a:lnTo>
                  <a:pt x="3556" y="2264"/>
                </a:lnTo>
                <a:lnTo>
                  <a:pt x="3780" y="2264"/>
                </a:lnTo>
                <a:lnTo>
                  <a:pt x="3780" y="1217"/>
                </a:lnTo>
                <a:lnTo>
                  <a:pt x="3466" y="1217"/>
                </a:lnTo>
                <a:lnTo>
                  <a:pt x="3466" y="1217"/>
                </a:lnTo>
                <a:close/>
                <a:moveTo>
                  <a:pt x="350" y="2591"/>
                </a:moveTo>
                <a:lnTo>
                  <a:pt x="350" y="2591"/>
                </a:lnTo>
                <a:lnTo>
                  <a:pt x="350" y="2301"/>
                </a:lnTo>
                <a:lnTo>
                  <a:pt x="237" y="2591"/>
                </a:lnTo>
                <a:lnTo>
                  <a:pt x="199" y="2591"/>
                </a:lnTo>
                <a:lnTo>
                  <a:pt x="86" y="2301"/>
                </a:lnTo>
                <a:lnTo>
                  <a:pt x="86" y="2591"/>
                </a:lnTo>
                <a:lnTo>
                  <a:pt x="0" y="2591"/>
                </a:lnTo>
                <a:lnTo>
                  <a:pt x="0" y="2189"/>
                </a:lnTo>
                <a:lnTo>
                  <a:pt x="120" y="2189"/>
                </a:lnTo>
                <a:lnTo>
                  <a:pt x="218" y="2440"/>
                </a:lnTo>
                <a:lnTo>
                  <a:pt x="316" y="2189"/>
                </a:lnTo>
                <a:lnTo>
                  <a:pt x="436" y="2189"/>
                </a:lnTo>
                <a:lnTo>
                  <a:pt x="436" y="2591"/>
                </a:lnTo>
                <a:lnTo>
                  <a:pt x="350" y="2591"/>
                </a:lnTo>
                <a:lnTo>
                  <a:pt x="350" y="2591"/>
                </a:lnTo>
                <a:close/>
                <a:moveTo>
                  <a:pt x="496" y="2390"/>
                </a:moveTo>
                <a:lnTo>
                  <a:pt x="496" y="2390"/>
                </a:lnTo>
                <a:cubicBezTo>
                  <a:pt x="496" y="2269"/>
                  <a:pt x="585" y="2182"/>
                  <a:pt x="707" y="2182"/>
                </a:cubicBezTo>
                <a:cubicBezTo>
                  <a:pt x="828" y="2182"/>
                  <a:pt x="916" y="2269"/>
                  <a:pt x="916" y="2390"/>
                </a:cubicBezTo>
                <a:cubicBezTo>
                  <a:pt x="916" y="2511"/>
                  <a:pt x="828" y="2598"/>
                  <a:pt x="707" y="2598"/>
                </a:cubicBezTo>
                <a:cubicBezTo>
                  <a:pt x="585" y="2598"/>
                  <a:pt x="496" y="2511"/>
                  <a:pt x="496" y="2390"/>
                </a:cubicBezTo>
                <a:lnTo>
                  <a:pt x="496" y="2390"/>
                </a:lnTo>
                <a:close/>
                <a:moveTo>
                  <a:pt x="828" y="2390"/>
                </a:moveTo>
                <a:lnTo>
                  <a:pt x="828" y="2390"/>
                </a:lnTo>
                <a:cubicBezTo>
                  <a:pt x="828" y="2315"/>
                  <a:pt x="781" y="2258"/>
                  <a:pt x="707" y="2258"/>
                </a:cubicBezTo>
                <a:cubicBezTo>
                  <a:pt x="632" y="2258"/>
                  <a:pt x="584" y="2315"/>
                  <a:pt x="584" y="2390"/>
                </a:cubicBezTo>
                <a:cubicBezTo>
                  <a:pt x="584" y="2465"/>
                  <a:pt x="632" y="2522"/>
                  <a:pt x="707" y="2522"/>
                </a:cubicBezTo>
                <a:cubicBezTo>
                  <a:pt x="781" y="2522"/>
                  <a:pt x="828" y="2465"/>
                  <a:pt x="828" y="2390"/>
                </a:cubicBezTo>
                <a:lnTo>
                  <a:pt x="828" y="2390"/>
                </a:lnTo>
                <a:close/>
                <a:moveTo>
                  <a:pt x="1053" y="2591"/>
                </a:moveTo>
                <a:lnTo>
                  <a:pt x="1053" y="2591"/>
                </a:lnTo>
                <a:lnTo>
                  <a:pt x="1053" y="2264"/>
                </a:lnTo>
                <a:lnTo>
                  <a:pt x="935" y="2264"/>
                </a:lnTo>
                <a:lnTo>
                  <a:pt x="935" y="2189"/>
                </a:lnTo>
                <a:lnTo>
                  <a:pt x="1256" y="2189"/>
                </a:lnTo>
                <a:lnTo>
                  <a:pt x="1256" y="2264"/>
                </a:lnTo>
                <a:lnTo>
                  <a:pt x="1139" y="2264"/>
                </a:lnTo>
                <a:lnTo>
                  <a:pt x="1139" y="2591"/>
                </a:lnTo>
                <a:lnTo>
                  <a:pt x="1053" y="2591"/>
                </a:lnTo>
                <a:lnTo>
                  <a:pt x="1053" y="2591"/>
                </a:lnTo>
                <a:close/>
                <a:moveTo>
                  <a:pt x="1420" y="2591"/>
                </a:moveTo>
                <a:lnTo>
                  <a:pt x="1420" y="2591"/>
                </a:lnTo>
                <a:lnTo>
                  <a:pt x="1420" y="2264"/>
                </a:lnTo>
                <a:lnTo>
                  <a:pt x="1303" y="2264"/>
                </a:lnTo>
                <a:lnTo>
                  <a:pt x="1303" y="2189"/>
                </a:lnTo>
                <a:lnTo>
                  <a:pt x="1623" y="2189"/>
                </a:lnTo>
                <a:lnTo>
                  <a:pt x="1623" y="2264"/>
                </a:lnTo>
                <a:lnTo>
                  <a:pt x="1506" y="2264"/>
                </a:lnTo>
                <a:lnTo>
                  <a:pt x="1506" y="2591"/>
                </a:lnTo>
                <a:lnTo>
                  <a:pt x="1420" y="2591"/>
                </a:lnTo>
                <a:lnTo>
                  <a:pt x="1420" y="2591"/>
                </a:lnTo>
                <a:close/>
                <a:moveTo>
                  <a:pt x="350" y="3213"/>
                </a:moveTo>
                <a:lnTo>
                  <a:pt x="350" y="3213"/>
                </a:lnTo>
                <a:lnTo>
                  <a:pt x="350" y="2923"/>
                </a:lnTo>
                <a:lnTo>
                  <a:pt x="237" y="3213"/>
                </a:lnTo>
                <a:lnTo>
                  <a:pt x="199" y="3213"/>
                </a:lnTo>
                <a:lnTo>
                  <a:pt x="86" y="2923"/>
                </a:lnTo>
                <a:lnTo>
                  <a:pt x="86" y="3213"/>
                </a:lnTo>
                <a:lnTo>
                  <a:pt x="0" y="3213"/>
                </a:lnTo>
                <a:lnTo>
                  <a:pt x="0" y="2811"/>
                </a:lnTo>
                <a:lnTo>
                  <a:pt x="120" y="2811"/>
                </a:lnTo>
                <a:lnTo>
                  <a:pt x="218" y="3062"/>
                </a:lnTo>
                <a:lnTo>
                  <a:pt x="316" y="2811"/>
                </a:lnTo>
                <a:lnTo>
                  <a:pt x="436" y="2811"/>
                </a:lnTo>
                <a:lnTo>
                  <a:pt x="436" y="3213"/>
                </a:lnTo>
                <a:lnTo>
                  <a:pt x="350" y="3213"/>
                </a:lnTo>
                <a:lnTo>
                  <a:pt x="350" y="3213"/>
                </a:lnTo>
                <a:close/>
                <a:moveTo>
                  <a:pt x="802" y="3213"/>
                </a:moveTo>
                <a:lnTo>
                  <a:pt x="802" y="3213"/>
                </a:lnTo>
                <a:lnTo>
                  <a:pt x="776" y="3145"/>
                </a:lnTo>
                <a:lnTo>
                  <a:pt x="604" y="3145"/>
                </a:lnTo>
                <a:lnTo>
                  <a:pt x="579" y="3213"/>
                </a:lnTo>
                <a:lnTo>
                  <a:pt x="482" y="3213"/>
                </a:lnTo>
                <a:lnTo>
                  <a:pt x="637" y="2811"/>
                </a:lnTo>
                <a:lnTo>
                  <a:pt x="744" y="2811"/>
                </a:lnTo>
                <a:lnTo>
                  <a:pt x="899" y="3213"/>
                </a:lnTo>
                <a:lnTo>
                  <a:pt x="802" y="3213"/>
                </a:lnTo>
                <a:lnTo>
                  <a:pt x="802" y="3213"/>
                </a:lnTo>
                <a:close/>
                <a:moveTo>
                  <a:pt x="690" y="2897"/>
                </a:moveTo>
                <a:lnTo>
                  <a:pt x="690" y="2897"/>
                </a:lnTo>
                <a:lnTo>
                  <a:pt x="628" y="3070"/>
                </a:lnTo>
                <a:lnTo>
                  <a:pt x="753" y="3070"/>
                </a:lnTo>
                <a:lnTo>
                  <a:pt x="690" y="2897"/>
                </a:lnTo>
                <a:lnTo>
                  <a:pt x="690" y="2897"/>
                </a:lnTo>
                <a:close/>
                <a:moveTo>
                  <a:pt x="900" y="3012"/>
                </a:moveTo>
                <a:lnTo>
                  <a:pt x="900" y="3012"/>
                </a:lnTo>
                <a:cubicBezTo>
                  <a:pt x="900" y="2888"/>
                  <a:pt x="993" y="2804"/>
                  <a:pt x="1115" y="2804"/>
                </a:cubicBezTo>
                <a:cubicBezTo>
                  <a:pt x="1203" y="2804"/>
                  <a:pt x="1254" y="2852"/>
                  <a:pt x="1282" y="2903"/>
                </a:cubicBezTo>
                <a:lnTo>
                  <a:pt x="1209" y="2939"/>
                </a:lnTo>
                <a:cubicBezTo>
                  <a:pt x="1192" y="2906"/>
                  <a:pt x="1156" y="2880"/>
                  <a:pt x="1115" y="2880"/>
                </a:cubicBezTo>
                <a:cubicBezTo>
                  <a:pt x="1041" y="2880"/>
                  <a:pt x="988" y="2936"/>
                  <a:pt x="988" y="3012"/>
                </a:cubicBezTo>
                <a:cubicBezTo>
                  <a:pt x="988" y="3088"/>
                  <a:pt x="1041" y="3144"/>
                  <a:pt x="1115" y="3144"/>
                </a:cubicBezTo>
                <a:cubicBezTo>
                  <a:pt x="1156" y="3144"/>
                  <a:pt x="1192" y="3118"/>
                  <a:pt x="1209" y="3086"/>
                </a:cubicBezTo>
                <a:lnTo>
                  <a:pt x="1282" y="3121"/>
                </a:lnTo>
                <a:cubicBezTo>
                  <a:pt x="1254" y="3171"/>
                  <a:pt x="1203" y="3220"/>
                  <a:pt x="1115" y="3220"/>
                </a:cubicBezTo>
                <a:cubicBezTo>
                  <a:pt x="993" y="3220"/>
                  <a:pt x="900" y="3136"/>
                  <a:pt x="900" y="3012"/>
                </a:cubicBezTo>
                <a:lnTo>
                  <a:pt x="900" y="3012"/>
                </a:lnTo>
                <a:close/>
                <a:moveTo>
                  <a:pt x="1340" y="3213"/>
                </a:moveTo>
                <a:lnTo>
                  <a:pt x="1340" y="3213"/>
                </a:lnTo>
                <a:lnTo>
                  <a:pt x="1340" y="2811"/>
                </a:lnTo>
                <a:lnTo>
                  <a:pt x="1498" y="2811"/>
                </a:lnTo>
                <a:cubicBezTo>
                  <a:pt x="1624" y="2811"/>
                  <a:pt x="1712" y="2891"/>
                  <a:pt x="1712" y="3012"/>
                </a:cubicBezTo>
                <a:cubicBezTo>
                  <a:pt x="1712" y="3133"/>
                  <a:pt x="1624" y="3213"/>
                  <a:pt x="1499" y="3213"/>
                </a:cubicBezTo>
                <a:lnTo>
                  <a:pt x="1340" y="3213"/>
                </a:lnTo>
                <a:lnTo>
                  <a:pt x="1340" y="3213"/>
                </a:lnTo>
                <a:close/>
                <a:moveTo>
                  <a:pt x="1624" y="3012"/>
                </a:moveTo>
                <a:lnTo>
                  <a:pt x="1624" y="3012"/>
                </a:lnTo>
                <a:cubicBezTo>
                  <a:pt x="1624" y="2941"/>
                  <a:pt x="1581" y="2886"/>
                  <a:pt x="1499" y="2886"/>
                </a:cubicBezTo>
                <a:lnTo>
                  <a:pt x="1425" y="2886"/>
                </a:lnTo>
                <a:lnTo>
                  <a:pt x="1425" y="3138"/>
                </a:lnTo>
                <a:lnTo>
                  <a:pt x="1498" y="3138"/>
                </a:lnTo>
                <a:cubicBezTo>
                  <a:pt x="1578" y="3138"/>
                  <a:pt x="1624" y="3080"/>
                  <a:pt x="1624" y="3012"/>
                </a:cubicBezTo>
                <a:lnTo>
                  <a:pt x="1624" y="3012"/>
                </a:lnTo>
                <a:close/>
                <a:moveTo>
                  <a:pt x="1758" y="3012"/>
                </a:moveTo>
                <a:lnTo>
                  <a:pt x="1758" y="3012"/>
                </a:lnTo>
                <a:cubicBezTo>
                  <a:pt x="1758" y="2891"/>
                  <a:pt x="1846" y="2804"/>
                  <a:pt x="1968" y="2804"/>
                </a:cubicBezTo>
                <a:cubicBezTo>
                  <a:pt x="2089" y="2804"/>
                  <a:pt x="2178" y="2891"/>
                  <a:pt x="2178" y="3012"/>
                </a:cubicBezTo>
                <a:cubicBezTo>
                  <a:pt x="2178" y="3133"/>
                  <a:pt x="2089" y="3220"/>
                  <a:pt x="1968" y="3220"/>
                </a:cubicBezTo>
                <a:cubicBezTo>
                  <a:pt x="1846" y="3220"/>
                  <a:pt x="1758" y="3133"/>
                  <a:pt x="1758" y="3012"/>
                </a:cubicBezTo>
                <a:lnTo>
                  <a:pt x="1758" y="3012"/>
                </a:lnTo>
                <a:close/>
                <a:moveTo>
                  <a:pt x="2090" y="3012"/>
                </a:moveTo>
                <a:lnTo>
                  <a:pt x="2090" y="3012"/>
                </a:lnTo>
                <a:cubicBezTo>
                  <a:pt x="2090" y="2937"/>
                  <a:pt x="2042" y="2880"/>
                  <a:pt x="1968" y="2880"/>
                </a:cubicBezTo>
                <a:cubicBezTo>
                  <a:pt x="1893" y="2880"/>
                  <a:pt x="1845" y="2937"/>
                  <a:pt x="1845" y="3012"/>
                </a:cubicBezTo>
                <a:cubicBezTo>
                  <a:pt x="1845" y="3087"/>
                  <a:pt x="1893" y="3144"/>
                  <a:pt x="1968" y="3144"/>
                </a:cubicBezTo>
                <a:cubicBezTo>
                  <a:pt x="2042" y="3144"/>
                  <a:pt x="2090" y="3087"/>
                  <a:pt x="2090" y="3012"/>
                </a:cubicBezTo>
                <a:lnTo>
                  <a:pt x="2090" y="3012"/>
                </a:lnTo>
                <a:close/>
                <a:moveTo>
                  <a:pt x="2513" y="3213"/>
                </a:moveTo>
                <a:lnTo>
                  <a:pt x="2513" y="3213"/>
                </a:lnTo>
                <a:lnTo>
                  <a:pt x="2322" y="2951"/>
                </a:lnTo>
                <a:lnTo>
                  <a:pt x="2322" y="3213"/>
                </a:lnTo>
                <a:lnTo>
                  <a:pt x="2236" y="3213"/>
                </a:lnTo>
                <a:lnTo>
                  <a:pt x="2236" y="2811"/>
                </a:lnTo>
                <a:lnTo>
                  <a:pt x="2324" y="2811"/>
                </a:lnTo>
                <a:lnTo>
                  <a:pt x="2510" y="3064"/>
                </a:lnTo>
                <a:lnTo>
                  <a:pt x="2510" y="2811"/>
                </a:lnTo>
                <a:lnTo>
                  <a:pt x="2596" y="2811"/>
                </a:lnTo>
                <a:lnTo>
                  <a:pt x="2596" y="3213"/>
                </a:lnTo>
                <a:lnTo>
                  <a:pt x="2513" y="3213"/>
                </a:lnTo>
                <a:lnTo>
                  <a:pt x="2513" y="3213"/>
                </a:lnTo>
                <a:close/>
                <a:moveTo>
                  <a:pt x="2962" y="3213"/>
                </a:moveTo>
                <a:lnTo>
                  <a:pt x="2962" y="3213"/>
                </a:lnTo>
                <a:lnTo>
                  <a:pt x="2936" y="3145"/>
                </a:lnTo>
                <a:lnTo>
                  <a:pt x="2764" y="3145"/>
                </a:lnTo>
                <a:lnTo>
                  <a:pt x="2739" y="3213"/>
                </a:lnTo>
                <a:lnTo>
                  <a:pt x="2642" y="3213"/>
                </a:lnTo>
                <a:lnTo>
                  <a:pt x="2796" y="2811"/>
                </a:lnTo>
                <a:lnTo>
                  <a:pt x="2904" y="2811"/>
                </a:lnTo>
                <a:lnTo>
                  <a:pt x="3059" y="3213"/>
                </a:lnTo>
                <a:lnTo>
                  <a:pt x="2962" y="3213"/>
                </a:lnTo>
                <a:lnTo>
                  <a:pt x="2962" y="3213"/>
                </a:lnTo>
                <a:close/>
                <a:moveTo>
                  <a:pt x="2850" y="2897"/>
                </a:moveTo>
                <a:lnTo>
                  <a:pt x="2850" y="2897"/>
                </a:lnTo>
                <a:lnTo>
                  <a:pt x="2787" y="3070"/>
                </a:lnTo>
                <a:lnTo>
                  <a:pt x="2913" y="3070"/>
                </a:lnTo>
                <a:lnTo>
                  <a:pt x="2850" y="2897"/>
                </a:lnTo>
                <a:lnTo>
                  <a:pt x="2850" y="2897"/>
                </a:lnTo>
                <a:close/>
                <a:moveTo>
                  <a:pt x="3105" y="3213"/>
                </a:moveTo>
                <a:lnTo>
                  <a:pt x="3105" y="3213"/>
                </a:lnTo>
                <a:lnTo>
                  <a:pt x="3105" y="2811"/>
                </a:lnTo>
                <a:lnTo>
                  <a:pt x="3191" y="2811"/>
                </a:lnTo>
                <a:lnTo>
                  <a:pt x="3191" y="3138"/>
                </a:lnTo>
                <a:lnTo>
                  <a:pt x="3361" y="3138"/>
                </a:lnTo>
                <a:lnTo>
                  <a:pt x="3361" y="3213"/>
                </a:lnTo>
                <a:lnTo>
                  <a:pt x="3105" y="3213"/>
                </a:lnTo>
                <a:lnTo>
                  <a:pt x="3105" y="3213"/>
                </a:lnTo>
                <a:close/>
                <a:moveTo>
                  <a:pt x="3408" y="3213"/>
                </a:moveTo>
                <a:lnTo>
                  <a:pt x="3408" y="3213"/>
                </a:lnTo>
                <a:lnTo>
                  <a:pt x="3408" y="2811"/>
                </a:lnTo>
                <a:lnTo>
                  <a:pt x="3567" y="2811"/>
                </a:lnTo>
                <a:cubicBezTo>
                  <a:pt x="3693" y="2811"/>
                  <a:pt x="3780" y="2891"/>
                  <a:pt x="3780" y="3012"/>
                </a:cubicBezTo>
                <a:cubicBezTo>
                  <a:pt x="3780" y="3133"/>
                  <a:pt x="3693" y="3213"/>
                  <a:pt x="3567" y="3213"/>
                </a:cubicBezTo>
                <a:lnTo>
                  <a:pt x="3408" y="3213"/>
                </a:lnTo>
                <a:lnTo>
                  <a:pt x="3408" y="3213"/>
                </a:lnTo>
                <a:close/>
                <a:moveTo>
                  <a:pt x="3693" y="3012"/>
                </a:moveTo>
                <a:lnTo>
                  <a:pt x="3693" y="3012"/>
                </a:lnTo>
                <a:cubicBezTo>
                  <a:pt x="3693" y="2941"/>
                  <a:pt x="3649" y="2886"/>
                  <a:pt x="3567" y="2886"/>
                </a:cubicBezTo>
                <a:lnTo>
                  <a:pt x="3494" y="2886"/>
                </a:lnTo>
                <a:lnTo>
                  <a:pt x="3494" y="3138"/>
                </a:lnTo>
                <a:lnTo>
                  <a:pt x="3567" y="3138"/>
                </a:lnTo>
                <a:cubicBezTo>
                  <a:pt x="3646" y="3138"/>
                  <a:pt x="3693" y="3080"/>
                  <a:pt x="3693" y="3012"/>
                </a:cubicBez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GB" sz="2399" dirty="0"/>
          </a:p>
        </p:txBody>
      </p:sp>
    </p:spTree>
    <p:extLst>
      <p:ext uri="{BB962C8B-B14F-4D97-AF65-F5344CB8AC3E}">
        <p14:creationId xmlns:p14="http://schemas.microsoft.com/office/powerpoint/2010/main" val="1243494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hank you 03">
    <p:spTree>
      <p:nvGrpSpPr>
        <p:cNvPr id="1" name=""/>
        <p:cNvGrpSpPr/>
        <p:nvPr/>
      </p:nvGrpSpPr>
      <p:grpSpPr>
        <a:xfrm>
          <a:off x="0" y="0"/>
          <a:ext cx="0" cy="0"/>
          <a:chOff x="0" y="0"/>
          <a:chExt cx="0" cy="0"/>
        </a:xfrm>
      </p:grpSpPr>
      <p:sp>
        <p:nvSpPr>
          <p:cNvPr id="15" name="Text Placeholder 3"/>
          <p:cNvSpPr>
            <a:spLocks noGrp="1"/>
          </p:cNvSpPr>
          <p:nvPr>
            <p:ph type="body" sz="quarter" idx="13" hasCustomPrompt="1"/>
          </p:nvPr>
        </p:nvSpPr>
        <p:spPr>
          <a:xfrm>
            <a:off x="526915" y="6136985"/>
            <a:ext cx="2670538" cy="198201"/>
          </a:xfrm>
          <a:prstGeom prst="rect">
            <a:avLst/>
          </a:prstGeom>
        </p:spPr>
        <p:txBody>
          <a:bodyPr lIns="0" anchor="b">
            <a:normAutofit/>
          </a:bodyPr>
          <a:lstStyle>
            <a:lvl1pPr marL="0" indent="0">
              <a:buNone/>
              <a:defRPr sz="1066" b="0">
                <a:solidFill>
                  <a:schemeClr val="tx1"/>
                </a:solidFill>
                <a:latin typeface="+mn-lt"/>
              </a:defRPr>
            </a:lvl1pPr>
            <a:lvl5pPr marL="0" indent="0">
              <a:buFont typeface="Arial" panose="020B0604020202020204" pitchFamily="34" charset="0"/>
              <a:buNone/>
              <a:defRPr sz="1066"/>
            </a:lvl5pPr>
          </a:lstStyle>
          <a:p>
            <a:pPr lvl="0"/>
            <a:r>
              <a:rPr lang="en-GB"/>
              <a:t>Confidential</a:t>
            </a:r>
          </a:p>
        </p:txBody>
      </p:sp>
      <p:sp>
        <p:nvSpPr>
          <p:cNvPr id="30" name="Freeform: Shape 29">
            <a:extLst>
              <a:ext uri="{FF2B5EF4-FFF2-40B4-BE49-F238E27FC236}">
                <a16:creationId xmlns:a16="http://schemas.microsoft.com/office/drawing/2014/main" id="{5907FF49-4A30-43B1-8B37-0A04A657DF7C}"/>
              </a:ext>
            </a:extLst>
          </p:cNvPr>
          <p:cNvSpPr/>
          <p:nvPr userDrawn="1"/>
        </p:nvSpPr>
        <p:spPr>
          <a:xfrm>
            <a:off x="9601665" y="4199557"/>
            <a:ext cx="2188698" cy="2658443"/>
          </a:xfrm>
          <a:custGeom>
            <a:avLst/>
            <a:gdLst>
              <a:gd name="connsiteX0" fmla="*/ 0 w 1641951"/>
              <a:gd name="connsiteY0" fmla="*/ 0 h 1993832"/>
              <a:gd name="connsiteX1" fmla="*/ 1641951 w 1641951"/>
              <a:gd name="connsiteY1" fmla="*/ 1765712 h 1993832"/>
              <a:gd name="connsiteX2" fmla="*/ 1620566 w 1641951"/>
              <a:gd name="connsiteY2" fmla="*/ 1993832 h 1993832"/>
              <a:gd name="connsiteX3" fmla="*/ 0 w 1641951"/>
              <a:gd name="connsiteY3" fmla="*/ 1993832 h 1993832"/>
            </a:gdLst>
            <a:ahLst/>
            <a:cxnLst>
              <a:cxn ang="0">
                <a:pos x="connsiteX0" y="connsiteY0"/>
              </a:cxn>
              <a:cxn ang="0">
                <a:pos x="connsiteX1" y="connsiteY1"/>
              </a:cxn>
              <a:cxn ang="0">
                <a:pos x="connsiteX2" y="connsiteY2"/>
              </a:cxn>
              <a:cxn ang="0">
                <a:pos x="connsiteX3" y="connsiteY3"/>
              </a:cxn>
            </a:cxnLst>
            <a:rect l="l" t="t" r="r" b="b"/>
            <a:pathLst>
              <a:path w="1641951" h="1993832">
                <a:moveTo>
                  <a:pt x="0" y="0"/>
                </a:moveTo>
                <a:cubicBezTo>
                  <a:pt x="906825" y="0"/>
                  <a:pt x="1641951" y="790536"/>
                  <a:pt x="1641951" y="1765712"/>
                </a:cubicBezTo>
                <a:lnTo>
                  <a:pt x="1620566" y="1993832"/>
                </a:lnTo>
                <a:lnTo>
                  <a:pt x="0" y="199383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dirty="0"/>
          </a:p>
        </p:txBody>
      </p:sp>
      <p:sp>
        <p:nvSpPr>
          <p:cNvPr id="17" name="Rectangle 16">
            <a:extLst>
              <a:ext uri="{FF2B5EF4-FFF2-40B4-BE49-F238E27FC236}">
                <a16:creationId xmlns:a16="http://schemas.microsoft.com/office/drawing/2014/main" id="{680CBA71-A2EF-49E7-B036-C571EC1026EF}"/>
              </a:ext>
            </a:extLst>
          </p:cNvPr>
          <p:cNvSpPr/>
          <p:nvPr userDrawn="1"/>
        </p:nvSpPr>
        <p:spPr>
          <a:xfrm>
            <a:off x="526914" y="2423036"/>
            <a:ext cx="4091574" cy="940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5999" b="0" i="0" u="none" strike="noStrike" kern="1200" cap="none" spc="0" normalizeH="0" baseline="0" noProof="0" dirty="0">
                <a:ln>
                  <a:noFill/>
                </a:ln>
                <a:solidFill>
                  <a:srgbClr val="000000"/>
                </a:solidFill>
                <a:effectLst/>
                <a:uLnTx/>
                <a:uFillTx/>
                <a:latin typeface="+mn-lt"/>
                <a:ea typeface="+mj-ea"/>
                <a:cs typeface="+mj-cs"/>
              </a:rPr>
              <a:t>Thank you</a:t>
            </a:r>
            <a:endParaRPr lang="en-GB" sz="5999" dirty="0"/>
          </a:p>
        </p:txBody>
      </p:sp>
      <p:sp>
        <p:nvSpPr>
          <p:cNvPr id="12" name="Freeform: Shape 11">
            <a:extLst>
              <a:ext uri="{FF2B5EF4-FFF2-40B4-BE49-F238E27FC236}">
                <a16:creationId xmlns:a16="http://schemas.microsoft.com/office/drawing/2014/main" id="{8B0998AD-5108-4EB3-9BBD-E30939A20675}"/>
              </a:ext>
            </a:extLst>
          </p:cNvPr>
          <p:cNvSpPr/>
          <p:nvPr userDrawn="1"/>
        </p:nvSpPr>
        <p:spPr>
          <a:xfrm flipH="1">
            <a:off x="5819425" y="1620016"/>
            <a:ext cx="6369400" cy="5237985"/>
          </a:xfrm>
          <a:custGeom>
            <a:avLst/>
            <a:gdLst>
              <a:gd name="connsiteX0" fmla="*/ 1838640 w 4778294"/>
              <a:gd name="connsiteY0" fmla="*/ 0 h 3928489"/>
              <a:gd name="connsiteX1" fmla="*/ 0 w 4778294"/>
              <a:gd name="connsiteY1" fmla="*/ 1838641 h 3928489"/>
              <a:gd name="connsiteX2" fmla="*/ 0 w 4778294"/>
              <a:gd name="connsiteY2" fmla="*/ 3928489 h 3928489"/>
              <a:gd name="connsiteX3" fmla="*/ 3789456 w 4778294"/>
              <a:gd name="connsiteY3" fmla="*/ 3928489 h 3928489"/>
              <a:gd name="connsiteX4" fmla="*/ 4778294 w 4778294"/>
              <a:gd name="connsiteY4" fmla="*/ 2939652 h 3928489"/>
              <a:gd name="connsiteX5" fmla="*/ 1838640 w 4778294"/>
              <a:gd name="connsiteY5" fmla="*/ 2939652 h 392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8294" h="3928489">
                <a:moveTo>
                  <a:pt x="1838640" y="0"/>
                </a:moveTo>
                <a:lnTo>
                  <a:pt x="0" y="1838641"/>
                </a:lnTo>
                <a:lnTo>
                  <a:pt x="0" y="3928489"/>
                </a:lnTo>
                <a:lnTo>
                  <a:pt x="3789456" y="3928489"/>
                </a:lnTo>
                <a:lnTo>
                  <a:pt x="4778294" y="2939652"/>
                </a:lnTo>
                <a:lnTo>
                  <a:pt x="1838640" y="2939652"/>
                </a:lnTo>
                <a:close/>
              </a:path>
            </a:pathLst>
          </a:custGeom>
          <a:solidFill>
            <a:schemeClr val="accent2"/>
          </a:solidFill>
        </p:spPr>
        <p:txBody>
          <a:bodyPr wrap="square" lIns="0" tIns="0" rIns="0" bIns="0" rtlCol="0">
            <a:noAutofit/>
          </a:bodyPr>
          <a:lstStyle/>
          <a:p>
            <a:endParaRPr sz="2399" dirty="0"/>
          </a:p>
        </p:txBody>
      </p:sp>
      <p:sp>
        <p:nvSpPr>
          <p:cNvPr id="7" name="Freeform 5">
            <a:extLst>
              <a:ext uri="{FF2B5EF4-FFF2-40B4-BE49-F238E27FC236}">
                <a16:creationId xmlns:a16="http://schemas.microsoft.com/office/drawing/2014/main" id="{79375499-E02D-46D5-BA13-719A4E707881}"/>
              </a:ext>
            </a:extLst>
          </p:cNvPr>
          <p:cNvSpPr>
            <a:spLocks noEditPoints="1"/>
          </p:cNvSpPr>
          <p:nvPr userDrawn="1"/>
        </p:nvSpPr>
        <p:spPr bwMode="auto">
          <a:xfrm>
            <a:off x="529030" y="527051"/>
            <a:ext cx="865492" cy="738716"/>
          </a:xfrm>
          <a:custGeom>
            <a:avLst/>
            <a:gdLst>
              <a:gd name="T0" fmla="*/ 910 w 3780"/>
              <a:gd name="T1" fmla="*/ 1048 h 3220"/>
              <a:gd name="T2" fmla="*/ 223 w 3780"/>
              <a:gd name="T3" fmla="*/ 292 h 3220"/>
              <a:gd name="T4" fmla="*/ 313 w 3780"/>
              <a:gd name="T5" fmla="*/ 0 h 3220"/>
              <a:gd name="T6" fmla="*/ 1134 w 3780"/>
              <a:gd name="T7" fmla="*/ 0 h 3220"/>
              <a:gd name="T8" fmla="*/ 2958 w 3780"/>
              <a:gd name="T9" fmla="*/ 1217 h 3220"/>
              <a:gd name="T10" fmla="*/ 2869 w 3780"/>
              <a:gd name="T11" fmla="*/ 1509 h 3220"/>
              <a:gd name="T12" fmla="*/ 3556 w 3780"/>
              <a:gd name="T13" fmla="*/ 2264 h 3220"/>
              <a:gd name="T14" fmla="*/ 3466 w 3780"/>
              <a:gd name="T15" fmla="*/ 1217 h 3220"/>
              <a:gd name="T16" fmla="*/ 237 w 3780"/>
              <a:gd name="T17" fmla="*/ 2591 h 3220"/>
              <a:gd name="T18" fmla="*/ 0 w 3780"/>
              <a:gd name="T19" fmla="*/ 2591 h 3220"/>
              <a:gd name="T20" fmla="*/ 316 w 3780"/>
              <a:gd name="T21" fmla="*/ 2189 h 3220"/>
              <a:gd name="T22" fmla="*/ 350 w 3780"/>
              <a:gd name="T23" fmla="*/ 2591 h 3220"/>
              <a:gd name="T24" fmla="*/ 916 w 3780"/>
              <a:gd name="T25" fmla="*/ 2390 h 3220"/>
              <a:gd name="T26" fmla="*/ 828 w 3780"/>
              <a:gd name="T27" fmla="*/ 2390 h 3220"/>
              <a:gd name="T28" fmla="*/ 707 w 3780"/>
              <a:gd name="T29" fmla="*/ 2522 h 3220"/>
              <a:gd name="T30" fmla="*/ 1053 w 3780"/>
              <a:gd name="T31" fmla="*/ 2591 h 3220"/>
              <a:gd name="T32" fmla="*/ 1256 w 3780"/>
              <a:gd name="T33" fmla="*/ 2189 h 3220"/>
              <a:gd name="T34" fmla="*/ 1053 w 3780"/>
              <a:gd name="T35" fmla="*/ 2591 h 3220"/>
              <a:gd name="T36" fmla="*/ 1420 w 3780"/>
              <a:gd name="T37" fmla="*/ 2264 h 3220"/>
              <a:gd name="T38" fmla="*/ 1623 w 3780"/>
              <a:gd name="T39" fmla="*/ 2264 h 3220"/>
              <a:gd name="T40" fmla="*/ 1420 w 3780"/>
              <a:gd name="T41" fmla="*/ 2591 h 3220"/>
              <a:gd name="T42" fmla="*/ 237 w 3780"/>
              <a:gd name="T43" fmla="*/ 3213 h 3220"/>
              <a:gd name="T44" fmla="*/ 0 w 3780"/>
              <a:gd name="T45" fmla="*/ 3213 h 3220"/>
              <a:gd name="T46" fmla="*/ 316 w 3780"/>
              <a:gd name="T47" fmla="*/ 2811 h 3220"/>
              <a:gd name="T48" fmla="*/ 350 w 3780"/>
              <a:gd name="T49" fmla="*/ 3213 h 3220"/>
              <a:gd name="T50" fmla="*/ 604 w 3780"/>
              <a:gd name="T51" fmla="*/ 3145 h 3220"/>
              <a:gd name="T52" fmla="*/ 744 w 3780"/>
              <a:gd name="T53" fmla="*/ 2811 h 3220"/>
              <a:gd name="T54" fmla="*/ 690 w 3780"/>
              <a:gd name="T55" fmla="*/ 2897 h 3220"/>
              <a:gd name="T56" fmla="*/ 690 w 3780"/>
              <a:gd name="T57" fmla="*/ 2897 h 3220"/>
              <a:gd name="T58" fmla="*/ 1115 w 3780"/>
              <a:gd name="T59" fmla="*/ 2804 h 3220"/>
              <a:gd name="T60" fmla="*/ 988 w 3780"/>
              <a:gd name="T61" fmla="*/ 3012 h 3220"/>
              <a:gd name="T62" fmla="*/ 1115 w 3780"/>
              <a:gd name="T63" fmla="*/ 3220 h 3220"/>
              <a:gd name="T64" fmla="*/ 1340 w 3780"/>
              <a:gd name="T65" fmla="*/ 3213 h 3220"/>
              <a:gd name="T66" fmla="*/ 1499 w 3780"/>
              <a:gd name="T67" fmla="*/ 3213 h 3220"/>
              <a:gd name="T68" fmla="*/ 1624 w 3780"/>
              <a:gd name="T69" fmla="*/ 3012 h 3220"/>
              <a:gd name="T70" fmla="*/ 1498 w 3780"/>
              <a:gd name="T71" fmla="*/ 3138 h 3220"/>
              <a:gd name="T72" fmla="*/ 1758 w 3780"/>
              <a:gd name="T73" fmla="*/ 3012 h 3220"/>
              <a:gd name="T74" fmla="*/ 1758 w 3780"/>
              <a:gd name="T75" fmla="*/ 3012 h 3220"/>
              <a:gd name="T76" fmla="*/ 1968 w 3780"/>
              <a:gd name="T77" fmla="*/ 2880 h 3220"/>
              <a:gd name="T78" fmla="*/ 2090 w 3780"/>
              <a:gd name="T79" fmla="*/ 3012 h 3220"/>
              <a:gd name="T80" fmla="*/ 2322 w 3780"/>
              <a:gd name="T81" fmla="*/ 3213 h 3220"/>
              <a:gd name="T82" fmla="*/ 2510 w 3780"/>
              <a:gd name="T83" fmla="*/ 3064 h 3220"/>
              <a:gd name="T84" fmla="*/ 2513 w 3780"/>
              <a:gd name="T85" fmla="*/ 3213 h 3220"/>
              <a:gd name="T86" fmla="*/ 2936 w 3780"/>
              <a:gd name="T87" fmla="*/ 3145 h 3220"/>
              <a:gd name="T88" fmla="*/ 2796 w 3780"/>
              <a:gd name="T89" fmla="*/ 2811 h 3220"/>
              <a:gd name="T90" fmla="*/ 2962 w 3780"/>
              <a:gd name="T91" fmla="*/ 3213 h 3220"/>
              <a:gd name="T92" fmla="*/ 2913 w 3780"/>
              <a:gd name="T93" fmla="*/ 3070 h 3220"/>
              <a:gd name="T94" fmla="*/ 3105 w 3780"/>
              <a:gd name="T95" fmla="*/ 3213 h 3220"/>
              <a:gd name="T96" fmla="*/ 3361 w 3780"/>
              <a:gd name="T97" fmla="*/ 3138 h 3220"/>
              <a:gd name="T98" fmla="*/ 3408 w 3780"/>
              <a:gd name="T99" fmla="*/ 3213 h 3220"/>
              <a:gd name="T100" fmla="*/ 3780 w 3780"/>
              <a:gd name="T101" fmla="*/ 3012 h 3220"/>
              <a:gd name="T102" fmla="*/ 3693 w 3780"/>
              <a:gd name="T103" fmla="*/ 3012 h 3220"/>
              <a:gd name="T104" fmla="*/ 3494 w 3780"/>
              <a:gd name="T105" fmla="*/ 3138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0" h="3220">
                <a:moveTo>
                  <a:pt x="1134" y="0"/>
                </a:moveTo>
                <a:lnTo>
                  <a:pt x="1134" y="0"/>
                </a:lnTo>
                <a:lnTo>
                  <a:pt x="1134" y="1048"/>
                </a:lnTo>
                <a:lnTo>
                  <a:pt x="910" y="1048"/>
                </a:lnTo>
                <a:lnTo>
                  <a:pt x="910" y="292"/>
                </a:lnTo>
                <a:lnTo>
                  <a:pt x="615" y="1048"/>
                </a:lnTo>
                <a:lnTo>
                  <a:pt x="518" y="1048"/>
                </a:lnTo>
                <a:lnTo>
                  <a:pt x="223" y="292"/>
                </a:lnTo>
                <a:lnTo>
                  <a:pt x="223" y="1048"/>
                </a:lnTo>
                <a:lnTo>
                  <a:pt x="0" y="1048"/>
                </a:lnTo>
                <a:lnTo>
                  <a:pt x="0" y="0"/>
                </a:lnTo>
                <a:lnTo>
                  <a:pt x="313" y="0"/>
                </a:lnTo>
                <a:lnTo>
                  <a:pt x="567" y="655"/>
                </a:lnTo>
                <a:lnTo>
                  <a:pt x="821" y="0"/>
                </a:lnTo>
                <a:lnTo>
                  <a:pt x="1134" y="0"/>
                </a:lnTo>
                <a:lnTo>
                  <a:pt x="1134" y="0"/>
                </a:lnTo>
                <a:close/>
                <a:moveTo>
                  <a:pt x="3466" y="1217"/>
                </a:moveTo>
                <a:lnTo>
                  <a:pt x="3466" y="1217"/>
                </a:lnTo>
                <a:lnTo>
                  <a:pt x="3212" y="1872"/>
                </a:lnTo>
                <a:lnTo>
                  <a:pt x="2958" y="1217"/>
                </a:lnTo>
                <a:lnTo>
                  <a:pt x="2646" y="1217"/>
                </a:lnTo>
                <a:lnTo>
                  <a:pt x="2646" y="2264"/>
                </a:lnTo>
                <a:lnTo>
                  <a:pt x="2869" y="2264"/>
                </a:lnTo>
                <a:lnTo>
                  <a:pt x="2869" y="1509"/>
                </a:lnTo>
                <a:lnTo>
                  <a:pt x="3164" y="2264"/>
                </a:lnTo>
                <a:lnTo>
                  <a:pt x="3261" y="2264"/>
                </a:lnTo>
                <a:lnTo>
                  <a:pt x="3556" y="1509"/>
                </a:lnTo>
                <a:lnTo>
                  <a:pt x="3556" y="2264"/>
                </a:lnTo>
                <a:lnTo>
                  <a:pt x="3780" y="2264"/>
                </a:lnTo>
                <a:lnTo>
                  <a:pt x="3780" y="1217"/>
                </a:lnTo>
                <a:lnTo>
                  <a:pt x="3466" y="1217"/>
                </a:lnTo>
                <a:lnTo>
                  <a:pt x="3466" y="1217"/>
                </a:lnTo>
                <a:close/>
                <a:moveTo>
                  <a:pt x="350" y="2591"/>
                </a:moveTo>
                <a:lnTo>
                  <a:pt x="350" y="2591"/>
                </a:lnTo>
                <a:lnTo>
                  <a:pt x="350" y="2301"/>
                </a:lnTo>
                <a:lnTo>
                  <a:pt x="237" y="2591"/>
                </a:lnTo>
                <a:lnTo>
                  <a:pt x="199" y="2591"/>
                </a:lnTo>
                <a:lnTo>
                  <a:pt x="86" y="2301"/>
                </a:lnTo>
                <a:lnTo>
                  <a:pt x="86" y="2591"/>
                </a:lnTo>
                <a:lnTo>
                  <a:pt x="0" y="2591"/>
                </a:lnTo>
                <a:lnTo>
                  <a:pt x="0" y="2189"/>
                </a:lnTo>
                <a:lnTo>
                  <a:pt x="120" y="2189"/>
                </a:lnTo>
                <a:lnTo>
                  <a:pt x="218" y="2440"/>
                </a:lnTo>
                <a:lnTo>
                  <a:pt x="316" y="2189"/>
                </a:lnTo>
                <a:lnTo>
                  <a:pt x="436" y="2189"/>
                </a:lnTo>
                <a:lnTo>
                  <a:pt x="436" y="2591"/>
                </a:lnTo>
                <a:lnTo>
                  <a:pt x="350" y="2591"/>
                </a:lnTo>
                <a:lnTo>
                  <a:pt x="350" y="2591"/>
                </a:lnTo>
                <a:close/>
                <a:moveTo>
                  <a:pt x="496" y="2390"/>
                </a:moveTo>
                <a:lnTo>
                  <a:pt x="496" y="2390"/>
                </a:lnTo>
                <a:cubicBezTo>
                  <a:pt x="496" y="2269"/>
                  <a:pt x="585" y="2182"/>
                  <a:pt x="707" y="2182"/>
                </a:cubicBezTo>
                <a:cubicBezTo>
                  <a:pt x="828" y="2182"/>
                  <a:pt x="916" y="2269"/>
                  <a:pt x="916" y="2390"/>
                </a:cubicBezTo>
                <a:cubicBezTo>
                  <a:pt x="916" y="2511"/>
                  <a:pt x="828" y="2598"/>
                  <a:pt x="707" y="2598"/>
                </a:cubicBezTo>
                <a:cubicBezTo>
                  <a:pt x="585" y="2598"/>
                  <a:pt x="496" y="2511"/>
                  <a:pt x="496" y="2390"/>
                </a:cubicBezTo>
                <a:lnTo>
                  <a:pt x="496" y="2390"/>
                </a:lnTo>
                <a:close/>
                <a:moveTo>
                  <a:pt x="828" y="2390"/>
                </a:moveTo>
                <a:lnTo>
                  <a:pt x="828" y="2390"/>
                </a:lnTo>
                <a:cubicBezTo>
                  <a:pt x="828" y="2315"/>
                  <a:pt x="781" y="2258"/>
                  <a:pt x="707" y="2258"/>
                </a:cubicBezTo>
                <a:cubicBezTo>
                  <a:pt x="632" y="2258"/>
                  <a:pt x="584" y="2315"/>
                  <a:pt x="584" y="2390"/>
                </a:cubicBezTo>
                <a:cubicBezTo>
                  <a:pt x="584" y="2465"/>
                  <a:pt x="632" y="2522"/>
                  <a:pt x="707" y="2522"/>
                </a:cubicBezTo>
                <a:cubicBezTo>
                  <a:pt x="781" y="2522"/>
                  <a:pt x="828" y="2465"/>
                  <a:pt x="828" y="2390"/>
                </a:cubicBezTo>
                <a:lnTo>
                  <a:pt x="828" y="2390"/>
                </a:lnTo>
                <a:close/>
                <a:moveTo>
                  <a:pt x="1053" y="2591"/>
                </a:moveTo>
                <a:lnTo>
                  <a:pt x="1053" y="2591"/>
                </a:lnTo>
                <a:lnTo>
                  <a:pt x="1053" y="2264"/>
                </a:lnTo>
                <a:lnTo>
                  <a:pt x="935" y="2264"/>
                </a:lnTo>
                <a:lnTo>
                  <a:pt x="935" y="2189"/>
                </a:lnTo>
                <a:lnTo>
                  <a:pt x="1256" y="2189"/>
                </a:lnTo>
                <a:lnTo>
                  <a:pt x="1256" y="2264"/>
                </a:lnTo>
                <a:lnTo>
                  <a:pt x="1139" y="2264"/>
                </a:lnTo>
                <a:lnTo>
                  <a:pt x="1139" y="2591"/>
                </a:lnTo>
                <a:lnTo>
                  <a:pt x="1053" y="2591"/>
                </a:lnTo>
                <a:lnTo>
                  <a:pt x="1053" y="2591"/>
                </a:lnTo>
                <a:close/>
                <a:moveTo>
                  <a:pt x="1420" y="2591"/>
                </a:moveTo>
                <a:lnTo>
                  <a:pt x="1420" y="2591"/>
                </a:lnTo>
                <a:lnTo>
                  <a:pt x="1420" y="2264"/>
                </a:lnTo>
                <a:lnTo>
                  <a:pt x="1303" y="2264"/>
                </a:lnTo>
                <a:lnTo>
                  <a:pt x="1303" y="2189"/>
                </a:lnTo>
                <a:lnTo>
                  <a:pt x="1623" y="2189"/>
                </a:lnTo>
                <a:lnTo>
                  <a:pt x="1623" y="2264"/>
                </a:lnTo>
                <a:lnTo>
                  <a:pt x="1506" y="2264"/>
                </a:lnTo>
                <a:lnTo>
                  <a:pt x="1506" y="2591"/>
                </a:lnTo>
                <a:lnTo>
                  <a:pt x="1420" y="2591"/>
                </a:lnTo>
                <a:lnTo>
                  <a:pt x="1420" y="2591"/>
                </a:lnTo>
                <a:close/>
                <a:moveTo>
                  <a:pt x="350" y="3213"/>
                </a:moveTo>
                <a:lnTo>
                  <a:pt x="350" y="3213"/>
                </a:lnTo>
                <a:lnTo>
                  <a:pt x="350" y="2923"/>
                </a:lnTo>
                <a:lnTo>
                  <a:pt x="237" y="3213"/>
                </a:lnTo>
                <a:lnTo>
                  <a:pt x="199" y="3213"/>
                </a:lnTo>
                <a:lnTo>
                  <a:pt x="86" y="2923"/>
                </a:lnTo>
                <a:lnTo>
                  <a:pt x="86" y="3213"/>
                </a:lnTo>
                <a:lnTo>
                  <a:pt x="0" y="3213"/>
                </a:lnTo>
                <a:lnTo>
                  <a:pt x="0" y="2811"/>
                </a:lnTo>
                <a:lnTo>
                  <a:pt x="120" y="2811"/>
                </a:lnTo>
                <a:lnTo>
                  <a:pt x="218" y="3062"/>
                </a:lnTo>
                <a:lnTo>
                  <a:pt x="316" y="2811"/>
                </a:lnTo>
                <a:lnTo>
                  <a:pt x="436" y="2811"/>
                </a:lnTo>
                <a:lnTo>
                  <a:pt x="436" y="3213"/>
                </a:lnTo>
                <a:lnTo>
                  <a:pt x="350" y="3213"/>
                </a:lnTo>
                <a:lnTo>
                  <a:pt x="350" y="3213"/>
                </a:lnTo>
                <a:close/>
                <a:moveTo>
                  <a:pt x="802" y="3213"/>
                </a:moveTo>
                <a:lnTo>
                  <a:pt x="802" y="3213"/>
                </a:lnTo>
                <a:lnTo>
                  <a:pt x="776" y="3145"/>
                </a:lnTo>
                <a:lnTo>
                  <a:pt x="604" y="3145"/>
                </a:lnTo>
                <a:lnTo>
                  <a:pt x="579" y="3213"/>
                </a:lnTo>
                <a:lnTo>
                  <a:pt x="482" y="3213"/>
                </a:lnTo>
                <a:lnTo>
                  <a:pt x="637" y="2811"/>
                </a:lnTo>
                <a:lnTo>
                  <a:pt x="744" y="2811"/>
                </a:lnTo>
                <a:lnTo>
                  <a:pt x="899" y="3213"/>
                </a:lnTo>
                <a:lnTo>
                  <a:pt x="802" y="3213"/>
                </a:lnTo>
                <a:lnTo>
                  <a:pt x="802" y="3213"/>
                </a:lnTo>
                <a:close/>
                <a:moveTo>
                  <a:pt x="690" y="2897"/>
                </a:moveTo>
                <a:lnTo>
                  <a:pt x="690" y="2897"/>
                </a:lnTo>
                <a:lnTo>
                  <a:pt x="628" y="3070"/>
                </a:lnTo>
                <a:lnTo>
                  <a:pt x="753" y="3070"/>
                </a:lnTo>
                <a:lnTo>
                  <a:pt x="690" y="2897"/>
                </a:lnTo>
                <a:lnTo>
                  <a:pt x="690" y="2897"/>
                </a:lnTo>
                <a:close/>
                <a:moveTo>
                  <a:pt x="900" y="3012"/>
                </a:moveTo>
                <a:lnTo>
                  <a:pt x="900" y="3012"/>
                </a:lnTo>
                <a:cubicBezTo>
                  <a:pt x="900" y="2888"/>
                  <a:pt x="993" y="2804"/>
                  <a:pt x="1115" y="2804"/>
                </a:cubicBezTo>
                <a:cubicBezTo>
                  <a:pt x="1203" y="2804"/>
                  <a:pt x="1254" y="2852"/>
                  <a:pt x="1282" y="2903"/>
                </a:cubicBezTo>
                <a:lnTo>
                  <a:pt x="1209" y="2939"/>
                </a:lnTo>
                <a:cubicBezTo>
                  <a:pt x="1192" y="2906"/>
                  <a:pt x="1156" y="2880"/>
                  <a:pt x="1115" y="2880"/>
                </a:cubicBezTo>
                <a:cubicBezTo>
                  <a:pt x="1041" y="2880"/>
                  <a:pt x="988" y="2936"/>
                  <a:pt x="988" y="3012"/>
                </a:cubicBezTo>
                <a:cubicBezTo>
                  <a:pt x="988" y="3088"/>
                  <a:pt x="1041" y="3144"/>
                  <a:pt x="1115" y="3144"/>
                </a:cubicBezTo>
                <a:cubicBezTo>
                  <a:pt x="1156" y="3144"/>
                  <a:pt x="1192" y="3118"/>
                  <a:pt x="1209" y="3086"/>
                </a:cubicBezTo>
                <a:lnTo>
                  <a:pt x="1282" y="3121"/>
                </a:lnTo>
                <a:cubicBezTo>
                  <a:pt x="1254" y="3171"/>
                  <a:pt x="1203" y="3220"/>
                  <a:pt x="1115" y="3220"/>
                </a:cubicBezTo>
                <a:cubicBezTo>
                  <a:pt x="993" y="3220"/>
                  <a:pt x="900" y="3136"/>
                  <a:pt x="900" y="3012"/>
                </a:cubicBezTo>
                <a:lnTo>
                  <a:pt x="900" y="3012"/>
                </a:lnTo>
                <a:close/>
                <a:moveTo>
                  <a:pt x="1340" y="3213"/>
                </a:moveTo>
                <a:lnTo>
                  <a:pt x="1340" y="3213"/>
                </a:lnTo>
                <a:lnTo>
                  <a:pt x="1340" y="2811"/>
                </a:lnTo>
                <a:lnTo>
                  <a:pt x="1498" y="2811"/>
                </a:lnTo>
                <a:cubicBezTo>
                  <a:pt x="1624" y="2811"/>
                  <a:pt x="1712" y="2891"/>
                  <a:pt x="1712" y="3012"/>
                </a:cubicBezTo>
                <a:cubicBezTo>
                  <a:pt x="1712" y="3133"/>
                  <a:pt x="1624" y="3213"/>
                  <a:pt x="1499" y="3213"/>
                </a:cubicBezTo>
                <a:lnTo>
                  <a:pt x="1340" y="3213"/>
                </a:lnTo>
                <a:lnTo>
                  <a:pt x="1340" y="3213"/>
                </a:lnTo>
                <a:close/>
                <a:moveTo>
                  <a:pt x="1624" y="3012"/>
                </a:moveTo>
                <a:lnTo>
                  <a:pt x="1624" y="3012"/>
                </a:lnTo>
                <a:cubicBezTo>
                  <a:pt x="1624" y="2941"/>
                  <a:pt x="1581" y="2886"/>
                  <a:pt x="1499" y="2886"/>
                </a:cubicBezTo>
                <a:lnTo>
                  <a:pt x="1425" y="2886"/>
                </a:lnTo>
                <a:lnTo>
                  <a:pt x="1425" y="3138"/>
                </a:lnTo>
                <a:lnTo>
                  <a:pt x="1498" y="3138"/>
                </a:lnTo>
                <a:cubicBezTo>
                  <a:pt x="1578" y="3138"/>
                  <a:pt x="1624" y="3080"/>
                  <a:pt x="1624" y="3012"/>
                </a:cubicBezTo>
                <a:lnTo>
                  <a:pt x="1624" y="3012"/>
                </a:lnTo>
                <a:close/>
                <a:moveTo>
                  <a:pt x="1758" y="3012"/>
                </a:moveTo>
                <a:lnTo>
                  <a:pt x="1758" y="3012"/>
                </a:lnTo>
                <a:cubicBezTo>
                  <a:pt x="1758" y="2891"/>
                  <a:pt x="1846" y="2804"/>
                  <a:pt x="1968" y="2804"/>
                </a:cubicBezTo>
                <a:cubicBezTo>
                  <a:pt x="2089" y="2804"/>
                  <a:pt x="2178" y="2891"/>
                  <a:pt x="2178" y="3012"/>
                </a:cubicBezTo>
                <a:cubicBezTo>
                  <a:pt x="2178" y="3133"/>
                  <a:pt x="2089" y="3220"/>
                  <a:pt x="1968" y="3220"/>
                </a:cubicBezTo>
                <a:cubicBezTo>
                  <a:pt x="1846" y="3220"/>
                  <a:pt x="1758" y="3133"/>
                  <a:pt x="1758" y="3012"/>
                </a:cubicBezTo>
                <a:lnTo>
                  <a:pt x="1758" y="3012"/>
                </a:lnTo>
                <a:close/>
                <a:moveTo>
                  <a:pt x="2090" y="3012"/>
                </a:moveTo>
                <a:lnTo>
                  <a:pt x="2090" y="3012"/>
                </a:lnTo>
                <a:cubicBezTo>
                  <a:pt x="2090" y="2937"/>
                  <a:pt x="2042" y="2880"/>
                  <a:pt x="1968" y="2880"/>
                </a:cubicBezTo>
                <a:cubicBezTo>
                  <a:pt x="1893" y="2880"/>
                  <a:pt x="1845" y="2937"/>
                  <a:pt x="1845" y="3012"/>
                </a:cubicBezTo>
                <a:cubicBezTo>
                  <a:pt x="1845" y="3087"/>
                  <a:pt x="1893" y="3144"/>
                  <a:pt x="1968" y="3144"/>
                </a:cubicBezTo>
                <a:cubicBezTo>
                  <a:pt x="2042" y="3144"/>
                  <a:pt x="2090" y="3087"/>
                  <a:pt x="2090" y="3012"/>
                </a:cubicBezTo>
                <a:lnTo>
                  <a:pt x="2090" y="3012"/>
                </a:lnTo>
                <a:close/>
                <a:moveTo>
                  <a:pt x="2513" y="3213"/>
                </a:moveTo>
                <a:lnTo>
                  <a:pt x="2513" y="3213"/>
                </a:lnTo>
                <a:lnTo>
                  <a:pt x="2322" y="2951"/>
                </a:lnTo>
                <a:lnTo>
                  <a:pt x="2322" y="3213"/>
                </a:lnTo>
                <a:lnTo>
                  <a:pt x="2236" y="3213"/>
                </a:lnTo>
                <a:lnTo>
                  <a:pt x="2236" y="2811"/>
                </a:lnTo>
                <a:lnTo>
                  <a:pt x="2324" y="2811"/>
                </a:lnTo>
                <a:lnTo>
                  <a:pt x="2510" y="3064"/>
                </a:lnTo>
                <a:lnTo>
                  <a:pt x="2510" y="2811"/>
                </a:lnTo>
                <a:lnTo>
                  <a:pt x="2596" y="2811"/>
                </a:lnTo>
                <a:lnTo>
                  <a:pt x="2596" y="3213"/>
                </a:lnTo>
                <a:lnTo>
                  <a:pt x="2513" y="3213"/>
                </a:lnTo>
                <a:lnTo>
                  <a:pt x="2513" y="3213"/>
                </a:lnTo>
                <a:close/>
                <a:moveTo>
                  <a:pt x="2962" y="3213"/>
                </a:moveTo>
                <a:lnTo>
                  <a:pt x="2962" y="3213"/>
                </a:lnTo>
                <a:lnTo>
                  <a:pt x="2936" y="3145"/>
                </a:lnTo>
                <a:lnTo>
                  <a:pt x="2764" y="3145"/>
                </a:lnTo>
                <a:lnTo>
                  <a:pt x="2739" y="3213"/>
                </a:lnTo>
                <a:lnTo>
                  <a:pt x="2642" y="3213"/>
                </a:lnTo>
                <a:lnTo>
                  <a:pt x="2796" y="2811"/>
                </a:lnTo>
                <a:lnTo>
                  <a:pt x="2904" y="2811"/>
                </a:lnTo>
                <a:lnTo>
                  <a:pt x="3059" y="3213"/>
                </a:lnTo>
                <a:lnTo>
                  <a:pt x="2962" y="3213"/>
                </a:lnTo>
                <a:lnTo>
                  <a:pt x="2962" y="3213"/>
                </a:lnTo>
                <a:close/>
                <a:moveTo>
                  <a:pt x="2850" y="2897"/>
                </a:moveTo>
                <a:lnTo>
                  <a:pt x="2850" y="2897"/>
                </a:lnTo>
                <a:lnTo>
                  <a:pt x="2787" y="3070"/>
                </a:lnTo>
                <a:lnTo>
                  <a:pt x="2913" y="3070"/>
                </a:lnTo>
                <a:lnTo>
                  <a:pt x="2850" y="2897"/>
                </a:lnTo>
                <a:lnTo>
                  <a:pt x="2850" y="2897"/>
                </a:lnTo>
                <a:close/>
                <a:moveTo>
                  <a:pt x="3105" y="3213"/>
                </a:moveTo>
                <a:lnTo>
                  <a:pt x="3105" y="3213"/>
                </a:lnTo>
                <a:lnTo>
                  <a:pt x="3105" y="2811"/>
                </a:lnTo>
                <a:lnTo>
                  <a:pt x="3191" y="2811"/>
                </a:lnTo>
                <a:lnTo>
                  <a:pt x="3191" y="3138"/>
                </a:lnTo>
                <a:lnTo>
                  <a:pt x="3361" y="3138"/>
                </a:lnTo>
                <a:lnTo>
                  <a:pt x="3361" y="3213"/>
                </a:lnTo>
                <a:lnTo>
                  <a:pt x="3105" y="3213"/>
                </a:lnTo>
                <a:lnTo>
                  <a:pt x="3105" y="3213"/>
                </a:lnTo>
                <a:close/>
                <a:moveTo>
                  <a:pt x="3408" y="3213"/>
                </a:moveTo>
                <a:lnTo>
                  <a:pt x="3408" y="3213"/>
                </a:lnTo>
                <a:lnTo>
                  <a:pt x="3408" y="2811"/>
                </a:lnTo>
                <a:lnTo>
                  <a:pt x="3567" y="2811"/>
                </a:lnTo>
                <a:cubicBezTo>
                  <a:pt x="3693" y="2811"/>
                  <a:pt x="3780" y="2891"/>
                  <a:pt x="3780" y="3012"/>
                </a:cubicBezTo>
                <a:cubicBezTo>
                  <a:pt x="3780" y="3133"/>
                  <a:pt x="3693" y="3213"/>
                  <a:pt x="3567" y="3213"/>
                </a:cubicBezTo>
                <a:lnTo>
                  <a:pt x="3408" y="3213"/>
                </a:lnTo>
                <a:lnTo>
                  <a:pt x="3408" y="3213"/>
                </a:lnTo>
                <a:close/>
                <a:moveTo>
                  <a:pt x="3693" y="3012"/>
                </a:moveTo>
                <a:lnTo>
                  <a:pt x="3693" y="3012"/>
                </a:lnTo>
                <a:cubicBezTo>
                  <a:pt x="3693" y="2941"/>
                  <a:pt x="3649" y="2886"/>
                  <a:pt x="3567" y="2886"/>
                </a:cubicBezTo>
                <a:lnTo>
                  <a:pt x="3494" y="2886"/>
                </a:lnTo>
                <a:lnTo>
                  <a:pt x="3494" y="3138"/>
                </a:lnTo>
                <a:lnTo>
                  <a:pt x="3567" y="3138"/>
                </a:lnTo>
                <a:cubicBezTo>
                  <a:pt x="3646" y="3138"/>
                  <a:pt x="3693" y="3080"/>
                  <a:pt x="3693" y="3012"/>
                </a:cubicBezTo>
                <a:close/>
              </a:path>
            </a:pathLst>
          </a:custGeom>
          <a:solidFill>
            <a:schemeClr val="tx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GB" sz="2399" dirty="0"/>
          </a:p>
        </p:txBody>
      </p:sp>
    </p:spTree>
    <p:extLst>
      <p:ext uri="{BB962C8B-B14F-4D97-AF65-F5344CB8AC3E}">
        <p14:creationId xmlns:p14="http://schemas.microsoft.com/office/powerpoint/2010/main" val="3880644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04">
    <p:spTree>
      <p:nvGrpSpPr>
        <p:cNvPr id="1" name=""/>
        <p:cNvGrpSpPr/>
        <p:nvPr/>
      </p:nvGrpSpPr>
      <p:grpSpPr>
        <a:xfrm>
          <a:off x="0" y="0"/>
          <a:ext cx="0" cy="0"/>
          <a:chOff x="0" y="0"/>
          <a:chExt cx="0" cy="0"/>
        </a:xfrm>
      </p:grpSpPr>
      <p:sp>
        <p:nvSpPr>
          <p:cNvPr id="19" name="Isosceles Triangle 18">
            <a:extLst>
              <a:ext uri="{FF2B5EF4-FFF2-40B4-BE49-F238E27FC236}">
                <a16:creationId xmlns:a16="http://schemas.microsoft.com/office/drawing/2014/main" id="{D7144E2A-E555-407D-ADA5-4F8724931CB4}"/>
              </a:ext>
            </a:extLst>
          </p:cNvPr>
          <p:cNvSpPr/>
          <p:nvPr userDrawn="1"/>
        </p:nvSpPr>
        <p:spPr>
          <a:xfrm>
            <a:off x="5584890" y="3268151"/>
            <a:ext cx="4882366" cy="358985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dirty="0"/>
          </a:p>
        </p:txBody>
      </p:sp>
      <p:sp>
        <p:nvSpPr>
          <p:cNvPr id="22" name="Freeform: Shape 21">
            <a:extLst>
              <a:ext uri="{FF2B5EF4-FFF2-40B4-BE49-F238E27FC236}">
                <a16:creationId xmlns:a16="http://schemas.microsoft.com/office/drawing/2014/main" id="{C761EDEF-FC28-41D7-AC21-5901A984AEE5}"/>
              </a:ext>
            </a:extLst>
          </p:cNvPr>
          <p:cNvSpPr/>
          <p:nvPr userDrawn="1"/>
        </p:nvSpPr>
        <p:spPr>
          <a:xfrm>
            <a:off x="9293241" y="3268151"/>
            <a:ext cx="2895584" cy="3589851"/>
          </a:xfrm>
          <a:custGeom>
            <a:avLst/>
            <a:gdLst>
              <a:gd name="connsiteX0" fmla="*/ 1831364 w 2172254"/>
              <a:gd name="connsiteY0" fmla="*/ 0 h 2692388"/>
              <a:gd name="connsiteX1" fmla="*/ 2172254 w 2172254"/>
              <a:gd name="connsiteY1" fmla="*/ 501161 h 2692388"/>
              <a:gd name="connsiteX2" fmla="*/ 2172254 w 2172254"/>
              <a:gd name="connsiteY2" fmla="*/ 2692388 h 2692388"/>
              <a:gd name="connsiteX3" fmla="*/ 0 w 2172254"/>
              <a:gd name="connsiteY3" fmla="*/ 2692388 h 2692388"/>
            </a:gdLst>
            <a:ahLst/>
            <a:cxnLst>
              <a:cxn ang="0">
                <a:pos x="connsiteX0" y="connsiteY0"/>
              </a:cxn>
              <a:cxn ang="0">
                <a:pos x="connsiteX1" y="connsiteY1"/>
              </a:cxn>
              <a:cxn ang="0">
                <a:pos x="connsiteX2" y="connsiteY2"/>
              </a:cxn>
              <a:cxn ang="0">
                <a:pos x="connsiteX3" y="connsiteY3"/>
              </a:cxn>
            </a:cxnLst>
            <a:rect l="l" t="t" r="r" b="b"/>
            <a:pathLst>
              <a:path w="2172254" h="2692388">
                <a:moveTo>
                  <a:pt x="1831364" y="0"/>
                </a:moveTo>
                <a:lnTo>
                  <a:pt x="2172254" y="501161"/>
                </a:lnTo>
                <a:lnTo>
                  <a:pt x="2172254" y="2692388"/>
                </a:lnTo>
                <a:lnTo>
                  <a:pt x="0" y="26923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dirty="0"/>
          </a:p>
        </p:txBody>
      </p:sp>
      <p:sp>
        <p:nvSpPr>
          <p:cNvPr id="12" name="Title 6">
            <a:extLst>
              <a:ext uri="{FF2B5EF4-FFF2-40B4-BE49-F238E27FC236}">
                <a16:creationId xmlns:a16="http://schemas.microsoft.com/office/drawing/2014/main" id="{6D9008F4-6495-4AE5-8C03-EF33BD4BCD2E}"/>
              </a:ext>
            </a:extLst>
          </p:cNvPr>
          <p:cNvSpPr>
            <a:spLocks noGrp="1"/>
          </p:cNvSpPr>
          <p:nvPr>
            <p:ph type="title" hasCustomPrompt="1"/>
          </p:nvPr>
        </p:nvSpPr>
        <p:spPr>
          <a:xfrm>
            <a:off x="526917" y="1541226"/>
            <a:ext cx="6773681" cy="1585389"/>
          </a:xfrm>
          <a:prstGeom prst="rect">
            <a:avLst/>
          </a:prstGeom>
        </p:spPr>
        <p:txBody>
          <a:bodyPr wrap="square" lIns="0" anchor="b">
            <a:noAutofit/>
          </a:bodyPr>
          <a:lstStyle>
            <a:lvl1pPr>
              <a:lnSpc>
                <a:spcPct val="90000"/>
              </a:lnSpc>
              <a:spcBef>
                <a:spcPts val="0"/>
              </a:spcBef>
              <a:spcAft>
                <a:spcPts val="0"/>
              </a:spcAft>
              <a:defRPr sz="5332"/>
            </a:lvl1pPr>
          </a:lstStyle>
          <a:p>
            <a:r>
              <a:rPr lang="en-US"/>
              <a:t>Click to edit </a:t>
            </a:r>
            <a:br>
              <a:rPr lang="en-US"/>
            </a:br>
            <a:r>
              <a:rPr lang="en-US"/>
              <a:t>Master title</a:t>
            </a:r>
            <a:endParaRPr lang="en-GB"/>
          </a:p>
        </p:txBody>
      </p:sp>
      <p:sp>
        <p:nvSpPr>
          <p:cNvPr id="11" name="Text Placeholder 12">
            <a:extLst>
              <a:ext uri="{FF2B5EF4-FFF2-40B4-BE49-F238E27FC236}">
                <a16:creationId xmlns:a16="http://schemas.microsoft.com/office/drawing/2014/main" id="{88BD1B80-3303-4787-8DB6-D13BC04AA32E}"/>
              </a:ext>
            </a:extLst>
          </p:cNvPr>
          <p:cNvSpPr>
            <a:spLocks noGrp="1"/>
          </p:cNvSpPr>
          <p:nvPr>
            <p:ph type="body" sz="quarter" idx="10" hasCustomPrompt="1"/>
          </p:nvPr>
        </p:nvSpPr>
        <p:spPr>
          <a:xfrm>
            <a:off x="526915" y="4292601"/>
            <a:ext cx="5493436" cy="700616"/>
          </a:xfrm>
          <a:prstGeom prst="rect">
            <a:avLst/>
          </a:prstGeom>
        </p:spPr>
        <p:txBody>
          <a:bodyPr lIns="0">
            <a:noAutofit/>
          </a:bodyPr>
          <a:lstStyle>
            <a:lvl1pPr marL="0" indent="0">
              <a:lnSpc>
                <a:spcPct val="90000"/>
              </a:lnSpc>
              <a:spcBef>
                <a:spcPts val="800"/>
              </a:spcBef>
              <a:spcAft>
                <a:spcPts val="800"/>
              </a:spcAft>
              <a:buNone/>
              <a:defRPr sz="1466" b="0">
                <a:solidFill>
                  <a:schemeClr val="accent1"/>
                </a:solidFill>
                <a:latin typeface="+mn-lt"/>
              </a:defRPr>
            </a:lvl1pPr>
            <a:lvl2pPr marL="0" indent="0">
              <a:lnSpc>
                <a:spcPct val="90000"/>
              </a:lnSpc>
              <a:spcBef>
                <a:spcPts val="1333"/>
              </a:spcBef>
              <a:buNone/>
              <a:defRPr sz="1466" b="0">
                <a:latin typeface="+mn-lt"/>
              </a:defRPr>
            </a:lvl2pPr>
            <a:lvl3pPr marL="0" indent="0">
              <a:lnSpc>
                <a:spcPct val="90000"/>
              </a:lnSpc>
              <a:spcBef>
                <a:spcPts val="800"/>
              </a:spcBef>
              <a:spcAft>
                <a:spcPts val="800"/>
              </a:spcAft>
              <a:buNone/>
              <a:defRPr sz="1466" b="0">
                <a:solidFill>
                  <a:schemeClr val="tx2"/>
                </a:solidFill>
                <a:latin typeface="+mn-lt"/>
              </a:defRPr>
            </a:lvl3pPr>
            <a:lvl4pPr marL="0" indent="0">
              <a:lnSpc>
                <a:spcPct val="90000"/>
              </a:lnSpc>
              <a:spcBef>
                <a:spcPts val="1333"/>
              </a:spcBef>
              <a:buNone/>
              <a:defRPr sz="1466" b="0">
                <a:latin typeface="+mn-lt"/>
              </a:defRPr>
            </a:lvl4pPr>
            <a:lvl5pPr marL="0" indent="0">
              <a:lnSpc>
                <a:spcPct val="90000"/>
              </a:lnSpc>
              <a:spcBef>
                <a:spcPts val="1333"/>
              </a:spcBef>
              <a:buNone/>
              <a:defRPr sz="1466" b="0" baseline="0">
                <a:latin typeface="+mn-lt"/>
              </a:defRPr>
            </a:lvl5pPr>
            <a:lvl6pPr marL="0" indent="0">
              <a:lnSpc>
                <a:spcPct val="90000"/>
              </a:lnSpc>
              <a:spcBef>
                <a:spcPts val="1333"/>
              </a:spcBef>
              <a:buNone/>
              <a:defRPr sz="1466"/>
            </a:lvl6pPr>
            <a:lvl7pPr marL="0" indent="0">
              <a:lnSpc>
                <a:spcPct val="90000"/>
              </a:lnSpc>
              <a:spcBef>
                <a:spcPts val="1333"/>
              </a:spcBef>
              <a:buNone/>
              <a:defRPr sz="1466"/>
            </a:lvl7pPr>
            <a:lvl8pPr marL="0" indent="0">
              <a:lnSpc>
                <a:spcPct val="90000"/>
              </a:lnSpc>
              <a:spcBef>
                <a:spcPts val="1333"/>
              </a:spcBef>
              <a:buNone/>
              <a:defRPr sz="1466"/>
            </a:lvl8pPr>
            <a:lvl9pPr marL="0" indent="0">
              <a:lnSpc>
                <a:spcPct val="90000"/>
              </a:lnSpc>
              <a:spcBef>
                <a:spcPts val="1333"/>
              </a:spcBef>
              <a:buNone/>
              <a:defRPr sz="1466"/>
            </a:lvl9pPr>
          </a:lstStyle>
          <a:p>
            <a:pPr lvl="0"/>
            <a:r>
              <a:rPr lang="en-US"/>
              <a:t>Client Name</a:t>
            </a:r>
          </a:p>
          <a:p>
            <a:pPr lvl="1"/>
            <a:r>
              <a:rPr lang="en-US"/>
              <a:t>Ref</a:t>
            </a:r>
          </a:p>
        </p:txBody>
      </p:sp>
      <p:sp>
        <p:nvSpPr>
          <p:cNvPr id="14" name="Picture Placeholder 15">
            <a:extLst>
              <a:ext uri="{FF2B5EF4-FFF2-40B4-BE49-F238E27FC236}">
                <a16:creationId xmlns:a16="http://schemas.microsoft.com/office/drawing/2014/main" id="{A9E1E80A-3D14-4BAC-8284-DFF5359EBE56}"/>
              </a:ext>
            </a:extLst>
          </p:cNvPr>
          <p:cNvSpPr>
            <a:spLocks noGrp="1"/>
          </p:cNvSpPr>
          <p:nvPr>
            <p:ph type="pic" sz="quarter" idx="11" hasCustomPrompt="1"/>
          </p:nvPr>
        </p:nvSpPr>
        <p:spPr>
          <a:xfrm>
            <a:off x="526913" y="4993217"/>
            <a:ext cx="1266870" cy="861483"/>
          </a:xfrm>
          <a:prstGeom prst="rect">
            <a:avLst/>
          </a:prstGeom>
        </p:spPr>
        <p:txBody>
          <a:bodyPr anchor="b">
            <a:normAutofit/>
          </a:bodyPr>
          <a:lstStyle>
            <a:lvl1pPr marL="0" indent="0" algn="ctr">
              <a:buNone/>
              <a:defRPr sz="1333" b="0">
                <a:solidFill>
                  <a:schemeClr val="tx2"/>
                </a:solidFill>
              </a:defRPr>
            </a:lvl1pPr>
          </a:lstStyle>
          <a:p>
            <a:r>
              <a:rPr lang="en-GB" sz="1600" dirty="0"/>
              <a:t>Client Logo</a:t>
            </a:r>
            <a:endParaRPr lang="en-GB" dirty="0"/>
          </a:p>
        </p:txBody>
      </p:sp>
      <p:sp>
        <p:nvSpPr>
          <p:cNvPr id="15" name="Picture Placeholder 15">
            <a:extLst>
              <a:ext uri="{FF2B5EF4-FFF2-40B4-BE49-F238E27FC236}">
                <a16:creationId xmlns:a16="http://schemas.microsoft.com/office/drawing/2014/main" id="{891B94A9-4408-43B0-9D87-075E5440EA07}"/>
              </a:ext>
            </a:extLst>
          </p:cNvPr>
          <p:cNvSpPr>
            <a:spLocks noGrp="1"/>
          </p:cNvSpPr>
          <p:nvPr>
            <p:ph type="pic" sz="quarter" idx="12" hasCustomPrompt="1"/>
          </p:nvPr>
        </p:nvSpPr>
        <p:spPr>
          <a:xfrm>
            <a:off x="1936928" y="4993217"/>
            <a:ext cx="1266871" cy="861483"/>
          </a:xfrm>
          <a:prstGeom prst="rect">
            <a:avLst/>
          </a:prstGeom>
        </p:spPr>
        <p:txBody>
          <a:bodyPr anchor="b">
            <a:normAutofit/>
          </a:bodyPr>
          <a:lstStyle>
            <a:lvl1pPr marL="0" indent="0" algn="ctr">
              <a:buNone/>
              <a:defRPr sz="1333" b="0" baseline="0">
                <a:solidFill>
                  <a:schemeClr val="tx2"/>
                </a:solidFill>
              </a:defRPr>
            </a:lvl1pPr>
          </a:lstStyle>
          <a:p>
            <a:r>
              <a:rPr lang="en-GB" sz="1600" dirty="0"/>
              <a:t>Partner  Logo</a:t>
            </a:r>
            <a:endParaRPr lang="en-GB" dirty="0"/>
          </a:p>
        </p:txBody>
      </p:sp>
      <p:sp>
        <p:nvSpPr>
          <p:cNvPr id="18" name="Text Placeholder 3">
            <a:extLst>
              <a:ext uri="{FF2B5EF4-FFF2-40B4-BE49-F238E27FC236}">
                <a16:creationId xmlns:a16="http://schemas.microsoft.com/office/drawing/2014/main" id="{3ADA0306-E26D-4268-9CD2-01321A2E5213}"/>
              </a:ext>
            </a:extLst>
          </p:cNvPr>
          <p:cNvSpPr>
            <a:spLocks noGrp="1"/>
          </p:cNvSpPr>
          <p:nvPr>
            <p:ph type="body" sz="quarter" idx="13" hasCustomPrompt="1"/>
          </p:nvPr>
        </p:nvSpPr>
        <p:spPr>
          <a:xfrm>
            <a:off x="526915" y="6136985"/>
            <a:ext cx="2670538" cy="198201"/>
          </a:xfrm>
          <a:prstGeom prst="rect">
            <a:avLst/>
          </a:prstGeom>
        </p:spPr>
        <p:txBody>
          <a:bodyPr lIns="0" anchor="b">
            <a:normAutofit/>
          </a:bodyPr>
          <a:lstStyle>
            <a:lvl1pPr marL="0" indent="0">
              <a:buNone/>
              <a:defRPr sz="1066" b="0">
                <a:solidFill>
                  <a:schemeClr val="tx2"/>
                </a:solidFill>
                <a:latin typeface="+mn-lt"/>
              </a:defRPr>
            </a:lvl1pPr>
            <a:lvl5pPr marL="0" indent="0">
              <a:buFont typeface="Arial" panose="020B0604020202020204" pitchFamily="34" charset="0"/>
              <a:buNone/>
              <a:defRPr sz="1066"/>
            </a:lvl5pPr>
          </a:lstStyle>
          <a:p>
            <a:pPr lvl="0"/>
            <a:r>
              <a:rPr lang="en-GB"/>
              <a:t>Confidential</a:t>
            </a:r>
          </a:p>
        </p:txBody>
      </p:sp>
      <p:sp>
        <p:nvSpPr>
          <p:cNvPr id="20" name="Subtitle 2">
            <a:extLst>
              <a:ext uri="{FF2B5EF4-FFF2-40B4-BE49-F238E27FC236}">
                <a16:creationId xmlns:a16="http://schemas.microsoft.com/office/drawing/2014/main" id="{6C813CBA-1F95-4DF8-81FA-20CD087D5C16}"/>
              </a:ext>
            </a:extLst>
          </p:cNvPr>
          <p:cNvSpPr>
            <a:spLocks noGrp="1"/>
          </p:cNvSpPr>
          <p:nvPr>
            <p:ph type="subTitle" idx="1" hasCustomPrompt="1"/>
          </p:nvPr>
        </p:nvSpPr>
        <p:spPr>
          <a:xfrm>
            <a:off x="526917" y="3477687"/>
            <a:ext cx="6773682" cy="700616"/>
          </a:xfrm>
          <a:prstGeom prst="rect">
            <a:avLst/>
          </a:prstGeom>
        </p:spPr>
        <p:txBody>
          <a:bodyPr lIns="0">
            <a:normAutofit/>
          </a:bodyPr>
          <a:lstStyle>
            <a:lvl1pPr marL="0" indent="0" algn="l">
              <a:lnSpc>
                <a:spcPct val="90000"/>
              </a:lnSpc>
              <a:spcBef>
                <a:spcPts val="0"/>
              </a:spcBef>
              <a:spcAft>
                <a:spcPts val="0"/>
              </a:spcAft>
              <a:buNone/>
              <a:defRPr sz="2133" b="0">
                <a:solidFill>
                  <a:schemeClr val="tx1"/>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Subtitle</a:t>
            </a:r>
            <a:endParaRPr lang="en-GB"/>
          </a:p>
        </p:txBody>
      </p:sp>
      <p:sp>
        <p:nvSpPr>
          <p:cNvPr id="13" name="Freeform 5">
            <a:extLst>
              <a:ext uri="{FF2B5EF4-FFF2-40B4-BE49-F238E27FC236}">
                <a16:creationId xmlns:a16="http://schemas.microsoft.com/office/drawing/2014/main" id="{90E16CF0-476B-4DF2-B96F-49BDAF81CC1C}"/>
              </a:ext>
            </a:extLst>
          </p:cNvPr>
          <p:cNvSpPr>
            <a:spLocks noEditPoints="1"/>
          </p:cNvSpPr>
          <p:nvPr userDrawn="1"/>
        </p:nvSpPr>
        <p:spPr bwMode="auto">
          <a:xfrm>
            <a:off x="529030" y="527051"/>
            <a:ext cx="865492" cy="738716"/>
          </a:xfrm>
          <a:custGeom>
            <a:avLst/>
            <a:gdLst>
              <a:gd name="T0" fmla="*/ 910 w 3780"/>
              <a:gd name="T1" fmla="*/ 1048 h 3220"/>
              <a:gd name="T2" fmla="*/ 223 w 3780"/>
              <a:gd name="T3" fmla="*/ 292 h 3220"/>
              <a:gd name="T4" fmla="*/ 313 w 3780"/>
              <a:gd name="T5" fmla="*/ 0 h 3220"/>
              <a:gd name="T6" fmla="*/ 1134 w 3780"/>
              <a:gd name="T7" fmla="*/ 0 h 3220"/>
              <a:gd name="T8" fmla="*/ 2958 w 3780"/>
              <a:gd name="T9" fmla="*/ 1217 h 3220"/>
              <a:gd name="T10" fmla="*/ 2869 w 3780"/>
              <a:gd name="T11" fmla="*/ 1509 h 3220"/>
              <a:gd name="T12" fmla="*/ 3556 w 3780"/>
              <a:gd name="T13" fmla="*/ 2264 h 3220"/>
              <a:gd name="T14" fmla="*/ 3466 w 3780"/>
              <a:gd name="T15" fmla="*/ 1217 h 3220"/>
              <a:gd name="T16" fmla="*/ 237 w 3780"/>
              <a:gd name="T17" fmla="*/ 2591 h 3220"/>
              <a:gd name="T18" fmla="*/ 0 w 3780"/>
              <a:gd name="T19" fmla="*/ 2591 h 3220"/>
              <a:gd name="T20" fmla="*/ 316 w 3780"/>
              <a:gd name="T21" fmla="*/ 2189 h 3220"/>
              <a:gd name="T22" fmla="*/ 350 w 3780"/>
              <a:gd name="T23" fmla="*/ 2591 h 3220"/>
              <a:gd name="T24" fmla="*/ 916 w 3780"/>
              <a:gd name="T25" fmla="*/ 2390 h 3220"/>
              <a:gd name="T26" fmla="*/ 828 w 3780"/>
              <a:gd name="T27" fmla="*/ 2390 h 3220"/>
              <a:gd name="T28" fmla="*/ 707 w 3780"/>
              <a:gd name="T29" fmla="*/ 2522 h 3220"/>
              <a:gd name="T30" fmla="*/ 1053 w 3780"/>
              <a:gd name="T31" fmla="*/ 2591 h 3220"/>
              <a:gd name="T32" fmla="*/ 1256 w 3780"/>
              <a:gd name="T33" fmla="*/ 2189 h 3220"/>
              <a:gd name="T34" fmla="*/ 1053 w 3780"/>
              <a:gd name="T35" fmla="*/ 2591 h 3220"/>
              <a:gd name="T36" fmla="*/ 1420 w 3780"/>
              <a:gd name="T37" fmla="*/ 2264 h 3220"/>
              <a:gd name="T38" fmla="*/ 1623 w 3780"/>
              <a:gd name="T39" fmla="*/ 2264 h 3220"/>
              <a:gd name="T40" fmla="*/ 1420 w 3780"/>
              <a:gd name="T41" fmla="*/ 2591 h 3220"/>
              <a:gd name="T42" fmla="*/ 237 w 3780"/>
              <a:gd name="T43" fmla="*/ 3213 h 3220"/>
              <a:gd name="T44" fmla="*/ 0 w 3780"/>
              <a:gd name="T45" fmla="*/ 3213 h 3220"/>
              <a:gd name="T46" fmla="*/ 316 w 3780"/>
              <a:gd name="T47" fmla="*/ 2811 h 3220"/>
              <a:gd name="T48" fmla="*/ 350 w 3780"/>
              <a:gd name="T49" fmla="*/ 3213 h 3220"/>
              <a:gd name="T50" fmla="*/ 604 w 3780"/>
              <a:gd name="T51" fmla="*/ 3145 h 3220"/>
              <a:gd name="T52" fmla="*/ 744 w 3780"/>
              <a:gd name="T53" fmla="*/ 2811 h 3220"/>
              <a:gd name="T54" fmla="*/ 690 w 3780"/>
              <a:gd name="T55" fmla="*/ 2897 h 3220"/>
              <a:gd name="T56" fmla="*/ 690 w 3780"/>
              <a:gd name="T57" fmla="*/ 2897 h 3220"/>
              <a:gd name="T58" fmla="*/ 1115 w 3780"/>
              <a:gd name="T59" fmla="*/ 2804 h 3220"/>
              <a:gd name="T60" fmla="*/ 988 w 3780"/>
              <a:gd name="T61" fmla="*/ 3012 h 3220"/>
              <a:gd name="T62" fmla="*/ 1115 w 3780"/>
              <a:gd name="T63" fmla="*/ 3220 h 3220"/>
              <a:gd name="T64" fmla="*/ 1340 w 3780"/>
              <a:gd name="T65" fmla="*/ 3213 h 3220"/>
              <a:gd name="T66" fmla="*/ 1499 w 3780"/>
              <a:gd name="T67" fmla="*/ 3213 h 3220"/>
              <a:gd name="T68" fmla="*/ 1624 w 3780"/>
              <a:gd name="T69" fmla="*/ 3012 h 3220"/>
              <a:gd name="T70" fmla="*/ 1498 w 3780"/>
              <a:gd name="T71" fmla="*/ 3138 h 3220"/>
              <a:gd name="T72" fmla="*/ 1758 w 3780"/>
              <a:gd name="T73" fmla="*/ 3012 h 3220"/>
              <a:gd name="T74" fmla="*/ 1758 w 3780"/>
              <a:gd name="T75" fmla="*/ 3012 h 3220"/>
              <a:gd name="T76" fmla="*/ 1968 w 3780"/>
              <a:gd name="T77" fmla="*/ 2880 h 3220"/>
              <a:gd name="T78" fmla="*/ 2090 w 3780"/>
              <a:gd name="T79" fmla="*/ 3012 h 3220"/>
              <a:gd name="T80" fmla="*/ 2322 w 3780"/>
              <a:gd name="T81" fmla="*/ 3213 h 3220"/>
              <a:gd name="T82" fmla="*/ 2510 w 3780"/>
              <a:gd name="T83" fmla="*/ 3064 h 3220"/>
              <a:gd name="T84" fmla="*/ 2513 w 3780"/>
              <a:gd name="T85" fmla="*/ 3213 h 3220"/>
              <a:gd name="T86" fmla="*/ 2936 w 3780"/>
              <a:gd name="T87" fmla="*/ 3145 h 3220"/>
              <a:gd name="T88" fmla="*/ 2796 w 3780"/>
              <a:gd name="T89" fmla="*/ 2811 h 3220"/>
              <a:gd name="T90" fmla="*/ 2962 w 3780"/>
              <a:gd name="T91" fmla="*/ 3213 h 3220"/>
              <a:gd name="T92" fmla="*/ 2913 w 3780"/>
              <a:gd name="T93" fmla="*/ 3070 h 3220"/>
              <a:gd name="T94" fmla="*/ 3105 w 3780"/>
              <a:gd name="T95" fmla="*/ 3213 h 3220"/>
              <a:gd name="T96" fmla="*/ 3361 w 3780"/>
              <a:gd name="T97" fmla="*/ 3138 h 3220"/>
              <a:gd name="T98" fmla="*/ 3408 w 3780"/>
              <a:gd name="T99" fmla="*/ 3213 h 3220"/>
              <a:gd name="T100" fmla="*/ 3780 w 3780"/>
              <a:gd name="T101" fmla="*/ 3012 h 3220"/>
              <a:gd name="T102" fmla="*/ 3693 w 3780"/>
              <a:gd name="T103" fmla="*/ 3012 h 3220"/>
              <a:gd name="T104" fmla="*/ 3494 w 3780"/>
              <a:gd name="T105" fmla="*/ 3138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0" h="3220">
                <a:moveTo>
                  <a:pt x="1134" y="0"/>
                </a:moveTo>
                <a:lnTo>
                  <a:pt x="1134" y="0"/>
                </a:lnTo>
                <a:lnTo>
                  <a:pt x="1134" y="1048"/>
                </a:lnTo>
                <a:lnTo>
                  <a:pt x="910" y="1048"/>
                </a:lnTo>
                <a:lnTo>
                  <a:pt x="910" y="292"/>
                </a:lnTo>
                <a:lnTo>
                  <a:pt x="615" y="1048"/>
                </a:lnTo>
                <a:lnTo>
                  <a:pt x="518" y="1048"/>
                </a:lnTo>
                <a:lnTo>
                  <a:pt x="223" y="292"/>
                </a:lnTo>
                <a:lnTo>
                  <a:pt x="223" y="1048"/>
                </a:lnTo>
                <a:lnTo>
                  <a:pt x="0" y="1048"/>
                </a:lnTo>
                <a:lnTo>
                  <a:pt x="0" y="0"/>
                </a:lnTo>
                <a:lnTo>
                  <a:pt x="313" y="0"/>
                </a:lnTo>
                <a:lnTo>
                  <a:pt x="567" y="655"/>
                </a:lnTo>
                <a:lnTo>
                  <a:pt x="821" y="0"/>
                </a:lnTo>
                <a:lnTo>
                  <a:pt x="1134" y="0"/>
                </a:lnTo>
                <a:lnTo>
                  <a:pt x="1134" y="0"/>
                </a:lnTo>
                <a:close/>
                <a:moveTo>
                  <a:pt x="3466" y="1217"/>
                </a:moveTo>
                <a:lnTo>
                  <a:pt x="3466" y="1217"/>
                </a:lnTo>
                <a:lnTo>
                  <a:pt x="3212" y="1872"/>
                </a:lnTo>
                <a:lnTo>
                  <a:pt x="2958" y="1217"/>
                </a:lnTo>
                <a:lnTo>
                  <a:pt x="2646" y="1217"/>
                </a:lnTo>
                <a:lnTo>
                  <a:pt x="2646" y="2264"/>
                </a:lnTo>
                <a:lnTo>
                  <a:pt x="2869" y="2264"/>
                </a:lnTo>
                <a:lnTo>
                  <a:pt x="2869" y="1509"/>
                </a:lnTo>
                <a:lnTo>
                  <a:pt x="3164" y="2264"/>
                </a:lnTo>
                <a:lnTo>
                  <a:pt x="3261" y="2264"/>
                </a:lnTo>
                <a:lnTo>
                  <a:pt x="3556" y="1509"/>
                </a:lnTo>
                <a:lnTo>
                  <a:pt x="3556" y="2264"/>
                </a:lnTo>
                <a:lnTo>
                  <a:pt x="3780" y="2264"/>
                </a:lnTo>
                <a:lnTo>
                  <a:pt x="3780" y="1217"/>
                </a:lnTo>
                <a:lnTo>
                  <a:pt x="3466" y="1217"/>
                </a:lnTo>
                <a:lnTo>
                  <a:pt x="3466" y="1217"/>
                </a:lnTo>
                <a:close/>
                <a:moveTo>
                  <a:pt x="350" y="2591"/>
                </a:moveTo>
                <a:lnTo>
                  <a:pt x="350" y="2591"/>
                </a:lnTo>
                <a:lnTo>
                  <a:pt x="350" y="2301"/>
                </a:lnTo>
                <a:lnTo>
                  <a:pt x="237" y="2591"/>
                </a:lnTo>
                <a:lnTo>
                  <a:pt x="199" y="2591"/>
                </a:lnTo>
                <a:lnTo>
                  <a:pt x="86" y="2301"/>
                </a:lnTo>
                <a:lnTo>
                  <a:pt x="86" y="2591"/>
                </a:lnTo>
                <a:lnTo>
                  <a:pt x="0" y="2591"/>
                </a:lnTo>
                <a:lnTo>
                  <a:pt x="0" y="2189"/>
                </a:lnTo>
                <a:lnTo>
                  <a:pt x="120" y="2189"/>
                </a:lnTo>
                <a:lnTo>
                  <a:pt x="218" y="2440"/>
                </a:lnTo>
                <a:lnTo>
                  <a:pt x="316" y="2189"/>
                </a:lnTo>
                <a:lnTo>
                  <a:pt x="436" y="2189"/>
                </a:lnTo>
                <a:lnTo>
                  <a:pt x="436" y="2591"/>
                </a:lnTo>
                <a:lnTo>
                  <a:pt x="350" y="2591"/>
                </a:lnTo>
                <a:lnTo>
                  <a:pt x="350" y="2591"/>
                </a:lnTo>
                <a:close/>
                <a:moveTo>
                  <a:pt x="496" y="2390"/>
                </a:moveTo>
                <a:lnTo>
                  <a:pt x="496" y="2390"/>
                </a:lnTo>
                <a:cubicBezTo>
                  <a:pt x="496" y="2269"/>
                  <a:pt x="585" y="2182"/>
                  <a:pt x="707" y="2182"/>
                </a:cubicBezTo>
                <a:cubicBezTo>
                  <a:pt x="828" y="2182"/>
                  <a:pt x="916" y="2269"/>
                  <a:pt x="916" y="2390"/>
                </a:cubicBezTo>
                <a:cubicBezTo>
                  <a:pt x="916" y="2511"/>
                  <a:pt x="828" y="2598"/>
                  <a:pt x="707" y="2598"/>
                </a:cubicBezTo>
                <a:cubicBezTo>
                  <a:pt x="585" y="2598"/>
                  <a:pt x="496" y="2511"/>
                  <a:pt x="496" y="2390"/>
                </a:cubicBezTo>
                <a:lnTo>
                  <a:pt x="496" y="2390"/>
                </a:lnTo>
                <a:close/>
                <a:moveTo>
                  <a:pt x="828" y="2390"/>
                </a:moveTo>
                <a:lnTo>
                  <a:pt x="828" y="2390"/>
                </a:lnTo>
                <a:cubicBezTo>
                  <a:pt x="828" y="2315"/>
                  <a:pt x="781" y="2258"/>
                  <a:pt x="707" y="2258"/>
                </a:cubicBezTo>
                <a:cubicBezTo>
                  <a:pt x="632" y="2258"/>
                  <a:pt x="584" y="2315"/>
                  <a:pt x="584" y="2390"/>
                </a:cubicBezTo>
                <a:cubicBezTo>
                  <a:pt x="584" y="2465"/>
                  <a:pt x="632" y="2522"/>
                  <a:pt x="707" y="2522"/>
                </a:cubicBezTo>
                <a:cubicBezTo>
                  <a:pt x="781" y="2522"/>
                  <a:pt x="828" y="2465"/>
                  <a:pt x="828" y="2390"/>
                </a:cubicBezTo>
                <a:lnTo>
                  <a:pt x="828" y="2390"/>
                </a:lnTo>
                <a:close/>
                <a:moveTo>
                  <a:pt x="1053" y="2591"/>
                </a:moveTo>
                <a:lnTo>
                  <a:pt x="1053" y="2591"/>
                </a:lnTo>
                <a:lnTo>
                  <a:pt x="1053" y="2264"/>
                </a:lnTo>
                <a:lnTo>
                  <a:pt x="935" y="2264"/>
                </a:lnTo>
                <a:lnTo>
                  <a:pt x="935" y="2189"/>
                </a:lnTo>
                <a:lnTo>
                  <a:pt x="1256" y="2189"/>
                </a:lnTo>
                <a:lnTo>
                  <a:pt x="1256" y="2264"/>
                </a:lnTo>
                <a:lnTo>
                  <a:pt x="1139" y="2264"/>
                </a:lnTo>
                <a:lnTo>
                  <a:pt x="1139" y="2591"/>
                </a:lnTo>
                <a:lnTo>
                  <a:pt x="1053" y="2591"/>
                </a:lnTo>
                <a:lnTo>
                  <a:pt x="1053" y="2591"/>
                </a:lnTo>
                <a:close/>
                <a:moveTo>
                  <a:pt x="1420" y="2591"/>
                </a:moveTo>
                <a:lnTo>
                  <a:pt x="1420" y="2591"/>
                </a:lnTo>
                <a:lnTo>
                  <a:pt x="1420" y="2264"/>
                </a:lnTo>
                <a:lnTo>
                  <a:pt x="1303" y="2264"/>
                </a:lnTo>
                <a:lnTo>
                  <a:pt x="1303" y="2189"/>
                </a:lnTo>
                <a:lnTo>
                  <a:pt x="1623" y="2189"/>
                </a:lnTo>
                <a:lnTo>
                  <a:pt x="1623" y="2264"/>
                </a:lnTo>
                <a:lnTo>
                  <a:pt x="1506" y="2264"/>
                </a:lnTo>
                <a:lnTo>
                  <a:pt x="1506" y="2591"/>
                </a:lnTo>
                <a:lnTo>
                  <a:pt x="1420" y="2591"/>
                </a:lnTo>
                <a:lnTo>
                  <a:pt x="1420" y="2591"/>
                </a:lnTo>
                <a:close/>
                <a:moveTo>
                  <a:pt x="350" y="3213"/>
                </a:moveTo>
                <a:lnTo>
                  <a:pt x="350" y="3213"/>
                </a:lnTo>
                <a:lnTo>
                  <a:pt x="350" y="2923"/>
                </a:lnTo>
                <a:lnTo>
                  <a:pt x="237" y="3213"/>
                </a:lnTo>
                <a:lnTo>
                  <a:pt x="199" y="3213"/>
                </a:lnTo>
                <a:lnTo>
                  <a:pt x="86" y="2923"/>
                </a:lnTo>
                <a:lnTo>
                  <a:pt x="86" y="3213"/>
                </a:lnTo>
                <a:lnTo>
                  <a:pt x="0" y="3213"/>
                </a:lnTo>
                <a:lnTo>
                  <a:pt x="0" y="2811"/>
                </a:lnTo>
                <a:lnTo>
                  <a:pt x="120" y="2811"/>
                </a:lnTo>
                <a:lnTo>
                  <a:pt x="218" y="3062"/>
                </a:lnTo>
                <a:lnTo>
                  <a:pt x="316" y="2811"/>
                </a:lnTo>
                <a:lnTo>
                  <a:pt x="436" y="2811"/>
                </a:lnTo>
                <a:lnTo>
                  <a:pt x="436" y="3213"/>
                </a:lnTo>
                <a:lnTo>
                  <a:pt x="350" y="3213"/>
                </a:lnTo>
                <a:lnTo>
                  <a:pt x="350" y="3213"/>
                </a:lnTo>
                <a:close/>
                <a:moveTo>
                  <a:pt x="802" y="3213"/>
                </a:moveTo>
                <a:lnTo>
                  <a:pt x="802" y="3213"/>
                </a:lnTo>
                <a:lnTo>
                  <a:pt x="776" y="3145"/>
                </a:lnTo>
                <a:lnTo>
                  <a:pt x="604" y="3145"/>
                </a:lnTo>
                <a:lnTo>
                  <a:pt x="579" y="3213"/>
                </a:lnTo>
                <a:lnTo>
                  <a:pt x="482" y="3213"/>
                </a:lnTo>
                <a:lnTo>
                  <a:pt x="637" y="2811"/>
                </a:lnTo>
                <a:lnTo>
                  <a:pt x="744" y="2811"/>
                </a:lnTo>
                <a:lnTo>
                  <a:pt x="899" y="3213"/>
                </a:lnTo>
                <a:lnTo>
                  <a:pt x="802" y="3213"/>
                </a:lnTo>
                <a:lnTo>
                  <a:pt x="802" y="3213"/>
                </a:lnTo>
                <a:close/>
                <a:moveTo>
                  <a:pt x="690" y="2897"/>
                </a:moveTo>
                <a:lnTo>
                  <a:pt x="690" y="2897"/>
                </a:lnTo>
                <a:lnTo>
                  <a:pt x="628" y="3070"/>
                </a:lnTo>
                <a:lnTo>
                  <a:pt x="753" y="3070"/>
                </a:lnTo>
                <a:lnTo>
                  <a:pt x="690" y="2897"/>
                </a:lnTo>
                <a:lnTo>
                  <a:pt x="690" y="2897"/>
                </a:lnTo>
                <a:close/>
                <a:moveTo>
                  <a:pt x="900" y="3012"/>
                </a:moveTo>
                <a:lnTo>
                  <a:pt x="900" y="3012"/>
                </a:lnTo>
                <a:cubicBezTo>
                  <a:pt x="900" y="2888"/>
                  <a:pt x="993" y="2804"/>
                  <a:pt x="1115" y="2804"/>
                </a:cubicBezTo>
                <a:cubicBezTo>
                  <a:pt x="1203" y="2804"/>
                  <a:pt x="1254" y="2852"/>
                  <a:pt x="1282" y="2903"/>
                </a:cubicBezTo>
                <a:lnTo>
                  <a:pt x="1209" y="2939"/>
                </a:lnTo>
                <a:cubicBezTo>
                  <a:pt x="1192" y="2906"/>
                  <a:pt x="1156" y="2880"/>
                  <a:pt x="1115" y="2880"/>
                </a:cubicBezTo>
                <a:cubicBezTo>
                  <a:pt x="1041" y="2880"/>
                  <a:pt x="988" y="2936"/>
                  <a:pt x="988" y="3012"/>
                </a:cubicBezTo>
                <a:cubicBezTo>
                  <a:pt x="988" y="3088"/>
                  <a:pt x="1041" y="3144"/>
                  <a:pt x="1115" y="3144"/>
                </a:cubicBezTo>
                <a:cubicBezTo>
                  <a:pt x="1156" y="3144"/>
                  <a:pt x="1192" y="3118"/>
                  <a:pt x="1209" y="3086"/>
                </a:cubicBezTo>
                <a:lnTo>
                  <a:pt x="1282" y="3121"/>
                </a:lnTo>
                <a:cubicBezTo>
                  <a:pt x="1254" y="3171"/>
                  <a:pt x="1203" y="3220"/>
                  <a:pt x="1115" y="3220"/>
                </a:cubicBezTo>
                <a:cubicBezTo>
                  <a:pt x="993" y="3220"/>
                  <a:pt x="900" y="3136"/>
                  <a:pt x="900" y="3012"/>
                </a:cubicBezTo>
                <a:lnTo>
                  <a:pt x="900" y="3012"/>
                </a:lnTo>
                <a:close/>
                <a:moveTo>
                  <a:pt x="1340" y="3213"/>
                </a:moveTo>
                <a:lnTo>
                  <a:pt x="1340" y="3213"/>
                </a:lnTo>
                <a:lnTo>
                  <a:pt x="1340" y="2811"/>
                </a:lnTo>
                <a:lnTo>
                  <a:pt x="1498" y="2811"/>
                </a:lnTo>
                <a:cubicBezTo>
                  <a:pt x="1624" y="2811"/>
                  <a:pt x="1712" y="2891"/>
                  <a:pt x="1712" y="3012"/>
                </a:cubicBezTo>
                <a:cubicBezTo>
                  <a:pt x="1712" y="3133"/>
                  <a:pt x="1624" y="3213"/>
                  <a:pt x="1499" y="3213"/>
                </a:cubicBezTo>
                <a:lnTo>
                  <a:pt x="1340" y="3213"/>
                </a:lnTo>
                <a:lnTo>
                  <a:pt x="1340" y="3213"/>
                </a:lnTo>
                <a:close/>
                <a:moveTo>
                  <a:pt x="1624" y="3012"/>
                </a:moveTo>
                <a:lnTo>
                  <a:pt x="1624" y="3012"/>
                </a:lnTo>
                <a:cubicBezTo>
                  <a:pt x="1624" y="2941"/>
                  <a:pt x="1581" y="2886"/>
                  <a:pt x="1499" y="2886"/>
                </a:cubicBezTo>
                <a:lnTo>
                  <a:pt x="1425" y="2886"/>
                </a:lnTo>
                <a:lnTo>
                  <a:pt x="1425" y="3138"/>
                </a:lnTo>
                <a:lnTo>
                  <a:pt x="1498" y="3138"/>
                </a:lnTo>
                <a:cubicBezTo>
                  <a:pt x="1578" y="3138"/>
                  <a:pt x="1624" y="3080"/>
                  <a:pt x="1624" y="3012"/>
                </a:cubicBezTo>
                <a:lnTo>
                  <a:pt x="1624" y="3012"/>
                </a:lnTo>
                <a:close/>
                <a:moveTo>
                  <a:pt x="1758" y="3012"/>
                </a:moveTo>
                <a:lnTo>
                  <a:pt x="1758" y="3012"/>
                </a:lnTo>
                <a:cubicBezTo>
                  <a:pt x="1758" y="2891"/>
                  <a:pt x="1846" y="2804"/>
                  <a:pt x="1968" y="2804"/>
                </a:cubicBezTo>
                <a:cubicBezTo>
                  <a:pt x="2089" y="2804"/>
                  <a:pt x="2178" y="2891"/>
                  <a:pt x="2178" y="3012"/>
                </a:cubicBezTo>
                <a:cubicBezTo>
                  <a:pt x="2178" y="3133"/>
                  <a:pt x="2089" y="3220"/>
                  <a:pt x="1968" y="3220"/>
                </a:cubicBezTo>
                <a:cubicBezTo>
                  <a:pt x="1846" y="3220"/>
                  <a:pt x="1758" y="3133"/>
                  <a:pt x="1758" y="3012"/>
                </a:cubicBezTo>
                <a:lnTo>
                  <a:pt x="1758" y="3012"/>
                </a:lnTo>
                <a:close/>
                <a:moveTo>
                  <a:pt x="2090" y="3012"/>
                </a:moveTo>
                <a:lnTo>
                  <a:pt x="2090" y="3012"/>
                </a:lnTo>
                <a:cubicBezTo>
                  <a:pt x="2090" y="2937"/>
                  <a:pt x="2042" y="2880"/>
                  <a:pt x="1968" y="2880"/>
                </a:cubicBezTo>
                <a:cubicBezTo>
                  <a:pt x="1893" y="2880"/>
                  <a:pt x="1845" y="2937"/>
                  <a:pt x="1845" y="3012"/>
                </a:cubicBezTo>
                <a:cubicBezTo>
                  <a:pt x="1845" y="3087"/>
                  <a:pt x="1893" y="3144"/>
                  <a:pt x="1968" y="3144"/>
                </a:cubicBezTo>
                <a:cubicBezTo>
                  <a:pt x="2042" y="3144"/>
                  <a:pt x="2090" y="3087"/>
                  <a:pt x="2090" y="3012"/>
                </a:cubicBezTo>
                <a:lnTo>
                  <a:pt x="2090" y="3012"/>
                </a:lnTo>
                <a:close/>
                <a:moveTo>
                  <a:pt x="2513" y="3213"/>
                </a:moveTo>
                <a:lnTo>
                  <a:pt x="2513" y="3213"/>
                </a:lnTo>
                <a:lnTo>
                  <a:pt x="2322" y="2951"/>
                </a:lnTo>
                <a:lnTo>
                  <a:pt x="2322" y="3213"/>
                </a:lnTo>
                <a:lnTo>
                  <a:pt x="2236" y="3213"/>
                </a:lnTo>
                <a:lnTo>
                  <a:pt x="2236" y="2811"/>
                </a:lnTo>
                <a:lnTo>
                  <a:pt x="2324" y="2811"/>
                </a:lnTo>
                <a:lnTo>
                  <a:pt x="2510" y="3064"/>
                </a:lnTo>
                <a:lnTo>
                  <a:pt x="2510" y="2811"/>
                </a:lnTo>
                <a:lnTo>
                  <a:pt x="2596" y="2811"/>
                </a:lnTo>
                <a:lnTo>
                  <a:pt x="2596" y="3213"/>
                </a:lnTo>
                <a:lnTo>
                  <a:pt x="2513" y="3213"/>
                </a:lnTo>
                <a:lnTo>
                  <a:pt x="2513" y="3213"/>
                </a:lnTo>
                <a:close/>
                <a:moveTo>
                  <a:pt x="2962" y="3213"/>
                </a:moveTo>
                <a:lnTo>
                  <a:pt x="2962" y="3213"/>
                </a:lnTo>
                <a:lnTo>
                  <a:pt x="2936" y="3145"/>
                </a:lnTo>
                <a:lnTo>
                  <a:pt x="2764" y="3145"/>
                </a:lnTo>
                <a:lnTo>
                  <a:pt x="2739" y="3213"/>
                </a:lnTo>
                <a:lnTo>
                  <a:pt x="2642" y="3213"/>
                </a:lnTo>
                <a:lnTo>
                  <a:pt x="2796" y="2811"/>
                </a:lnTo>
                <a:lnTo>
                  <a:pt x="2904" y="2811"/>
                </a:lnTo>
                <a:lnTo>
                  <a:pt x="3059" y="3213"/>
                </a:lnTo>
                <a:lnTo>
                  <a:pt x="2962" y="3213"/>
                </a:lnTo>
                <a:lnTo>
                  <a:pt x="2962" y="3213"/>
                </a:lnTo>
                <a:close/>
                <a:moveTo>
                  <a:pt x="2850" y="2897"/>
                </a:moveTo>
                <a:lnTo>
                  <a:pt x="2850" y="2897"/>
                </a:lnTo>
                <a:lnTo>
                  <a:pt x="2787" y="3070"/>
                </a:lnTo>
                <a:lnTo>
                  <a:pt x="2913" y="3070"/>
                </a:lnTo>
                <a:lnTo>
                  <a:pt x="2850" y="2897"/>
                </a:lnTo>
                <a:lnTo>
                  <a:pt x="2850" y="2897"/>
                </a:lnTo>
                <a:close/>
                <a:moveTo>
                  <a:pt x="3105" y="3213"/>
                </a:moveTo>
                <a:lnTo>
                  <a:pt x="3105" y="3213"/>
                </a:lnTo>
                <a:lnTo>
                  <a:pt x="3105" y="2811"/>
                </a:lnTo>
                <a:lnTo>
                  <a:pt x="3191" y="2811"/>
                </a:lnTo>
                <a:lnTo>
                  <a:pt x="3191" y="3138"/>
                </a:lnTo>
                <a:lnTo>
                  <a:pt x="3361" y="3138"/>
                </a:lnTo>
                <a:lnTo>
                  <a:pt x="3361" y="3213"/>
                </a:lnTo>
                <a:lnTo>
                  <a:pt x="3105" y="3213"/>
                </a:lnTo>
                <a:lnTo>
                  <a:pt x="3105" y="3213"/>
                </a:lnTo>
                <a:close/>
                <a:moveTo>
                  <a:pt x="3408" y="3213"/>
                </a:moveTo>
                <a:lnTo>
                  <a:pt x="3408" y="3213"/>
                </a:lnTo>
                <a:lnTo>
                  <a:pt x="3408" y="2811"/>
                </a:lnTo>
                <a:lnTo>
                  <a:pt x="3567" y="2811"/>
                </a:lnTo>
                <a:cubicBezTo>
                  <a:pt x="3693" y="2811"/>
                  <a:pt x="3780" y="2891"/>
                  <a:pt x="3780" y="3012"/>
                </a:cubicBezTo>
                <a:cubicBezTo>
                  <a:pt x="3780" y="3133"/>
                  <a:pt x="3693" y="3213"/>
                  <a:pt x="3567" y="3213"/>
                </a:cubicBezTo>
                <a:lnTo>
                  <a:pt x="3408" y="3213"/>
                </a:lnTo>
                <a:lnTo>
                  <a:pt x="3408" y="3213"/>
                </a:lnTo>
                <a:close/>
                <a:moveTo>
                  <a:pt x="3693" y="3012"/>
                </a:moveTo>
                <a:lnTo>
                  <a:pt x="3693" y="3012"/>
                </a:lnTo>
                <a:cubicBezTo>
                  <a:pt x="3693" y="2941"/>
                  <a:pt x="3649" y="2886"/>
                  <a:pt x="3567" y="2886"/>
                </a:cubicBezTo>
                <a:lnTo>
                  <a:pt x="3494" y="2886"/>
                </a:lnTo>
                <a:lnTo>
                  <a:pt x="3494" y="3138"/>
                </a:lnTo>
                <a:lnTo>
                  <a:pt x="3567" y="3138"/>
                </a:lnTo>
                <a:cubicBezTo>
                  <a:pt x="3646" y="3138"/>
                  <a:pt x="3693" y="3080"/>
                  <a:pt x="3693" y="3012"/>
                </a:cubicBezTo>
                <a:close/>
              </a:path>
            </a:pathLst>
          </a:custGeom>
          <a:solidFill>
            <a:schemeClr val="tx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GB" sz="2399" dirty="0"/>
          </a:p>
        </p:txBody>
      </p:sp>
    </p:spTree>
    <p:extLst>
      <p:ext uri="{BB962C8B-B14F-4D97-AF65-F5344CB8AC3E}">
        <p14:creationId xmlns:p14="http://schemas.microsoft.com/office/powerpoint/2010/main" val="1447081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500"/>
                                        <p:tgtEl>
                                          <p:spTgt spid="19"/>
                                        </p:tgtEl>
                                      </p:cBhvr>
                                    </p:animEffect>
                                    <p:anim calcmode="lin" valueType="num">
                                      <p:cBhvr>
                                        <p:cTn id="8" dur="1500" fill="hold"/>
                                        <p:tgtEl>
                                          <p:spTgt spid="19"/>
                                        </p:tgtEl>
                                        <p:attrNameLst>
                                          <p:attrName>ppt_x</p:attrName>
                                        </p:attrNameLst>
                                      </p:cBhvr>
                                      <p:tavLst>
                                        <p:tav tm="0">
                                          <p:val>
                                            <p:strVal val="#ppt_x"/>
                                          </p:val>
                                        </p:tav>
                                        <p:tav tm="100000">
                                          <p:val>
                                            <p:strVal val="#ppt_x"/>
                                          </p:val>
                                        </p:tav>
                                      </p:tavLst>
                                    </p:anim>
                                    <p:anim calcmode="lin" valueType="num">
                                      <p:cBhvr>
                                        <p:cTn id="9" dur="1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Header 04">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7D837046-A40D-4712-AD41-9E131266D282}"/>
              </a:ext>
            </a:extLst>
          </p:cNvPr>
          <p:cNvSpPr>
            <a:spLocks noGrp="1"/>
          </p:cNvSpPr>
          <p:nvPr>
            <p:ph type="body" sz="quarter" idx="13" hasCustomPrompt="1"/>
          </p:nvPr>
        </p:nvSpPr>
        <p:spPr>
          <a:xfrm>
            <a:off x="526915" y="6136985"/>
            <a:ext cx="2670538" cy="198201"/>
          </a:xfrm>
          <a:prstGeom prst="rect">
            <a:avLst/>
          </a:prstGeom>
        </p:spPr>
        <p:txBody>
          <a:bodyPr lIns="0" anchor="b">
            <a:normAutofit/>
          </a:bodyPr>
          <a:lstStyle>
            <a:lvl1pPr marL="0" indent="0">
              <a:buNone/>
              <a:defRPr sz="1066" b="0">
                <a:solidFill>
                  <a:schemeClr val="bg1"/>
                </a:solidFill>
                <a:latin typeface="+mn-lt"/>
              </a:defRPr>
            </a:lvl1pPr>
            <a:lvl5pPr marL="0" indent="0">
              <a:buFont typeface="Arial" panose="020B0604020202020204" pitchFamily="34" charset="0"/>
              <a:buNone/>
              <a:defRPr sz="1066"/>
            </a:lvl5pPr>
          </a:lstStyle>
          <a:p>
            <a:pPr lvl="0"/>
            <a:r>
              <a:rPr lang="en-GB"/>
              <a:t>Confidential</a:t>
            </a:r>
          </a:p>
        </p:txBody>
      </p:sp>
      <p:sp>
        <p:nvSpPr>
          <p:cNvPr id="27" name="Subtitle 2">
            <a:extLst>
              <a:ext uri="{FF2B5EF4-FFF2-40B4-BE49-F238E27FC236}">
                <a16:creationId xmlns:a16="http://schemas.microsoft.com/office/drawing/2014/main" id="{38CE09F7-4401-4A29-90B4-979E63039CF0}"/>
              </a:ext>
            </a:extLst>
          </p:cNvPr>
          <p:cNvSpPr>
            <a:spLocks noGrp="1"/>
          </p:cNvSpPr>
          <p:nvPr>
            <p:ph type="subTitle" idx="1" hasCustomPrompt="1"/>
          </p:nvPr>
        </p:nvSpPr>
        <p:spPr>
          <a:xfrm>
            <a:off x="526916" y="3477686"/>
            <a:ext cx="6773682" cy="2081503"/>
          </a:xfrm>
          <a:prstGeom prst="rect">
            <a:avLst/>
          </a:prstGeom>
        </p:spPr>
        <p:txBody>
          <a:bodyPr lIns="0">
            <a:normAutofit/>
          </a:bodyPr>
          <a:lstStyle>
            <a:lvl1pPr marL="0" indent="0" algn="l">
              <a:lnSpc>
                <a:spcPct val="90000"/>
              </a:lnSpc>
              <a:spcBef>
                <a:spcPts val="0"/>
              </a:spcBef>
              <a:spcAft>
                <a:spcPts val="0"/>
              </a:spcAft>
              <a:buNone/>
              <a:defRPr sz="2133" b="0">
                <a:solidFill>
                  <a:schemeClr val="bg1"/>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Subtitle</a:t>
            </a:r>
            <a:endParaRPr lang="en-GB"/>
          </a:p>
        </p:txBody>
      </p:sp>
      <p:sp>
        <p:nvSpPr>
          <p:cNvPr id="8" name="Isosceles Triangle 7">
            <a:extLst>
              <a:ext uri="{FF2B5EF4-FFF2-40B4-BE49-F238E27FC236}">
                <a16:creationId xmlns:a16="http://schemas.microsoft.com/office/drawing/2014/main" id="{58926A9D-83E3-4A7D-BD8F-AAC775777897}"/>
              </a:ext>
            </a:extLst>
          </p:cNvPr>
          <p:cNvSpPr/>
          <p:nvPr userDrawn="1"/>
        </p:nvSpPr>
        <p:spPr>
          <a:xfrm>
            <a:off x="5584890" y="3268151"/>
            <a:ext cx="4882366" cy="358985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dirty="0"/>
          </a:p>
        </p:txBody>
      </p:sp>
      <p:sp>
        <p:nvSpPr>
          <p:cNvPr id="9" name="Freeform: Shape 8">
            <a:extLst>
              <a:ext uri="{FF2B5EF4-FFF2-40B4-BE49-F238E27FC236}">
                <a16:creationId xmlns:a16="http://schemas.microsoft.com/office/drawing/2014/main" id="{5DE5863E-3828-4064-B839-DF99C5004C1A}"/>
              </a:ext>
            </a:extLst>
          </p:cNvPr>
          <p:cNvSpPr/>
          <p:nvPr userDrawn="1"/>
        </p:nvSpPr>
        <p:spPr>
          <a:xfrm>
            <a:off x="9293241" y="3268151"/>
            <a:ext cx="2895584" cy="3589851"/>
          </a:xfrm>
          <a:custGeom>
            <a:avLst/>
            <a:gdLst>
              <a:gd name="connsiteX0" fmla="*/ 1831364 w 2172254"/>
              <a:gd name="connsiteY0" fmla="*/ 0 h 2692388"/>
              <a:gd name="connsiteX1" fmla="*/ 2172254 w 2172254"/>
              <a:gd name="connsiteY1" fmla="*/ 501161 h 2692388"/>
              <a:gd name="connsiteX2" fmla="*/ 2172254 w 2172254"/>
              <a:gd name="connsiteY2" fmla="*/ 2692388 h 2692388"/>
              <a:gd name="connsiteX3" fmla="*/ 0 w 2172254"/>
              <a:gd name="connsiteY3" fmla="*/ 2692388 h 2692388"/>
            </a:gdLst>
            <a:ahLst/>
            <a:cxnLst>
              <a:cxn ang="0">
                <a:pos x="connsiteX0" y="connsiteY0"/>
              </a:cxn>
              <a:cxn ang="0">
                <a:pos x="connsiteX1" y="connsiteY1"/>
              </a:cxn>
              <a:cxn ang="0">
                <a:pos x="connsiteX2" y="connsiteY2"/>
              </a:cxn>
              <a:cxn ang="0">
                <a:pos x="connsiteX3" y="connsiteY3"/>
              </a:cxn>
            </a:cxnLst>
            <a:rect l="l" t="t" r="r" b="b"/>
            <a:pathLst>
              <a:path w="2172254" h="2692388">
                <a:moveTo>
                  <a:pt x="1831364" y="0"/>
                </a:moveTo>
                <a:lnTo>
                  <a:pt x="2172254" y="501161"/>
                </a:lnTo>
                <a:lnTo>
                  <a:pt x="2172254" y="2692388"/>
                </a:lnTo>
                <a:lnTo>
                  <a:pt x="0" y="269238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dirty="0"/>
          </a:p>
        </p:txBody>
      </p:sp>
      <p:sp>
        <p:nvSpPr>
          <p:cNvPr id="10" name="Title 6">
            <a:extLst>
              <a:ext uri="{FF2B5EF4-FFF2-40B4-BE49-F238E27FC236}">
                <a16:creationId xmlns:a16="http://schemas.microsoft.com/office/drawing/2014/main" id="{3D2153E4-5C11-4610-8ED5-AB12B0F3BF8C}"/>
              </a:ext>
            </a:extLst>
          </p:cNvPr>
          <p:cNvSpPr>
            <a:spLocks noGrp="1"/>
          </p:cNvSpPr>
          <p:nvPr>
            <p:ph type="title" hasCustomPrompt="1"/>
          </p:nvPr>
        </p:nvSpPr>
        <p:spPr>
          <a:xfrm>
            <a:off x="526917" y="1541226"/>
            <a:ext cx="6773681" cy="1585389"/>
          </a:xfrm>
          <a:prstGeom prst="rect">
            <a:avLst/>
          </a:prstGeom>
        </p:spPr>
        <p:txBody>
          <a:bodyPr wrap="square" lIns="0" anchor="b">
            <a:noAutofit/>
          </a:bodyPr>
          <a:lstStyle>
            <a:lvl1pPr>
              <a:lnSpc>
                <a:spcPct val="90000"/>
              </a:lnSpc>
              <a:spcBef>
                <a:spcPts val="0"/>
              </a:spcBef>
              <a:spcAft>
                <a:spcPts val="0"/>
              </a:spcAft>
              <a:defRPr sz="5332">
                <a:solidFill>
                  <a:schemeClr val="bg1"/>
                </a:solidFill>
              </a:defRPr>
            </a:lvl1pPr>
          </a:lstStyle>
          <a:p>
            <a:r>
              <a:rPr lang="en-US"/>
              <a:t>Click to edit </a:t>
            </a:r>
            <a:br>
              <a:rPr lang="en-US"/>
            </a:br>
            <a:r>
              <a:rPr lang="en-US"/>
              <a:t>Master title</a:t>
            </a:r>
            <a:endParaRPr lang="en-GB"/>
          </a:p>
        </p:txBody>
      </p:sp>
      <p:sp>
        <p:nvSpPr>
          <p:cNvPr id="7" name="Freeform 5">
            <a:extLst>
              <a:ext uri="{FF2B5EF4-FFF2-40B4-BE49-F238E27FC236}">
                <a16:creationId xmlns:a16="http://schemas.microsoft.com/office/drawing/2014/main" id="{AAD9B88C-EEF1-4F66-B6C6-9AAE0ACE765A}"/>
              </a:ext>
            </a:extLst>
          </p:cNvPr>
          <p:cNvSpPr>
            <a:spLocks noEditPoints="1"/>
          </p:cNvSpPr>
          <p:nvPr userDrawn="1"/>
        </p:nvSpPr>
        <p:spPr bwMode="auto">
          <a:xfrm>
            <a:off x="529030" y="527051"/>
            <a:ext cx="865492" cy="738716"/>
          </a:xfrm>
          <a:custGeom>
            <a:avLst/>
            <a:gdLst>
              <a:gd name="T0" fmla="*/ 910 w 3780"/>
              <a:gd name="T1" fmla="*/ 1048 h 3220"/>
              <a:gd name="T2" fmla="*/ 223 w 3780"/>
              <a:gd name="T3" fmla="*/ 292 h 3220"/>
              <a:gd name="T4" fmla="*/ 313 w 3780"/>
              <a:gd name="T5" fmla="*/ 0 h 3220"/>
              <a:gd name="T6" fmla="*/ 1134 w 3780"/>
              <a:gd name="T7" fmla="*/ 0 h 3220"/>
              <a:gd name="T8" fmla="*/ 2958 w 3780"/>
              <a:gd name="T9" fmla="*/ 1217 h 3220"/>
              <a:gd name="T10" fmla="*/ 2869 w 3780"/>
              <a:gd name="T11" fmla="*/ 1509 h 3220"/>
              <a:gd name="T12" fmla="*/ 3556 w 3780"/>
              <a:gd name="T13" fmla="*/ 2264 h 3220"/>
              <a:gd name="T14" fmla="*/ 3466 w 3780"/>
              <a:gd name="T15" fmla="*/ 1217 h 3220"/>
              <a:gd name="T16" fmla="*/ 237 w 3780"/>
              <a:gd name="T17" fmla="*/ 2591 h 3220"/>
              <a:gd name="T18" fmla="*/ 0 w 3780"/>
              <a:gd name="T19" fmla="*/ 2591 h 3220"/>
              <a:gd name="T20" fmla="*/ 316 w 3780"/>
              <a:gd name="T21" fmla="*/ 2189 h 3220"/>
              <a:gd name="T22" fmla="*/ 350 w 3780"/>
              <a:gd name="T23" fmla="*/ 2591 h 3220"/>
              <a:gd name="T24" fmla="*/ 916 w 3780"/>
              <a:gd name="T25" fmla="*/ 2390 h 3220"/>
              <a:gd name="T26" fmla="*/ 828 w 3780"/>
              <a:gd name="T27" fmla="*/ 2390 h 3220"/>
              <a:gd name="T28" fmla="*/ 707 w 3780"/>
              <a:gd name="T29" fmla="*/ 2522 h 3220"/>
              <a:gd name="T30" fmla="*/ 1053 w 3780"/>
              <a:gd name="T31" fmla="*/ 2591 h 3220"/>
              <a:gd name="T32" fmla="*/ 1256 w 3780"/>
              <a:gd name="T33" fmla="*/ 2189 h 3220"/>
              <a:gd name="T34" fmla="*/ 1053 w 3780"/>
              <a:gd name="T35" fmla="*/ 2591 h 3220"/>
              <a:gd name="T36" fmla="*/ 1420 w 3780"/>
              <a:gd name="T37" fmla="*/ 2264 h 3220"/>
              <a:gd name="T38" fmla="*/ 1623 w 3780"/>
              <a:gd name="T39" fmla="*/ 2264 h 3220"/>
              <a:gd name="T40" fmla="*/ 1420 w 3780"/>
              <a:gd name="T41" fmla="*/ 2591 h 3220"/>
              <a:gd name="T42" fmla="*/ 237 w 3780"/>
              <a:gd name="T43" fmla="*/ 3213 h 3220"/>
              <a:gd name="T44" fmla="*/ 0 w 3780"/>
              <a:gd name="T45" fmla="*/ 3213 h 3220"/>
              <a:gd name="T46" fmla="*/ 316 w 3780"/>
              <a:gd name="T47" fmla="*/ 2811 h 3220"/>
              <a:gd name="T48" fmla="*/ 350 w 3780"/>
              <a:gd name="T49" fmla="*/ 3213 h 3220"/>
              <a:gd name="T50" fmla="*/ 604 w 3780"/>
              <a:gd name="T51" fmla="*/ 3145 h 3220"/>
              <a:gd name="T52" fmla="*/ 744 w 3780"/>
              <a:gd name="T53" fmla="*/ 2811 h 3220"/>
              <a:gd name="T54" fmla="*/ 690 w 3780"/>
              <a:gd name="T55" fmla="*/ 2897 h 3220"/>
              <a:gd name="T56" fmla="*/ 690 w 3780"/>
              <a:gd name="T57" fmla="*/ 2897 h 3220"/>
              <a:gd name="T58" fmla="*/ 1115 w 3780"/>
              <a:gd name="T59" fmla="*/ 2804 h 3220"/>
              <a:gd name="T60" fmla="*/ 988 w 3780"/>
              <a:gd name="T61" fmla="*/ 3012 h 3220"/>
              <a:gd name="T62" fmla="*/ 1115 w 3780"/>
              <a:gd name="T63" fmla="*/ 3220 h 3220"/>
              <a:gd name="T64" fmla="*/ 1340 w 3780"/>
              <a:gd name="T65" fmla="*/ 3213 h 3220"/>
              <a:gd name="T66" fmla="*/ 1499 w 3780"/>
              <a:gd name="T67" fmla="*/ 3213 h 3220"/>
              <a:gd name="T68" fmla="*/ 1624 w 3780"/>
              <a:gd name="T69" fmla="*/ 3012 h 3220"/>
              <a:gd name="T70" fmla="*/ 1498 w 3780"/>
              <a:gd name="T71" fmla="*/ 3138 h 3220"/>
              <a:gd name="T72" fmla="*/ 1758 w 3780"/>
              <a:gd name="T73" fmla="*/ 3012 h 3220"/>
              <a:gd name="T74" fmla="*/ 1758 w 3780"/>
              <a:gd name="T75" fmla="*/ 3012 h 3220"/>
              <a:gd name="T76" fmla="*/ 1968 w 3780"/>
              <a:gd name="T77" fmla="*/ 2880 h 3220"/>
              <a:gd name="T78" fmla="*/ 2090 w 3780"/>
              <a:gd name="T79" fmla="*/ 3012 h 3220"/>
              <a:gd name="T80" fmla="*/ 2322 w 3780"/>
              <a:gd name="T81" fmla="*/ 3213 h 3220"/>
              <a:gd name="T82" fmla="*/ 2510 w 3780"/>
              <a:gd name="T83" fmla="*/ 3064 h 3220"/>
              <a:gd name="T84" fmla="*/ 2513 w 3780"/>
              <a:gd name="T85" fmla="*/ 3213 h 3220"/>
              <a:gd name="T86" fmla="*/ 2936 w 3780"/>
              <a:gd name="T87" fmla="*/ 3145 h 3220"/>
              <a:gd name="T88" fmla="*/ 2796 w 3780"/>
              <a:gd name="T89" fmla="*/ 2811 h 3220"/>
              <a:gd name="T90" fmla="*/ 2962 w 3780"/>
              <a:gd name="T91" fmla="*/ 3213 h 3220"/>
              <a:gd name="T92" fmla="*/ 2913 w 3780"/>
              <a:gd name="T93" fmla="*/ 3070 h 3220"/>
              <a:gd name="T94" fmla="*/ 3105 w 3780"/>
              <a:gd name="T95" fmla="*/ 3213 h 3220"/>
              <a:gd name="T96" fmla="*/ 3361 w 3780"/>
              <a:gd name="T97" fmla="*/ 3138 h 3220"/>
              <a:gd name="T98" fmla="*/ 3408 w 3780"/>
              <a:gd name="T99" fmla="*/ 3213 h 3220"/>
              <a:gd name="T100" fmla="*/ 3780 w 3780"/>
              <a:gd name="T101" fmla="*/ 3012 h 3220"/>
              <a:gd name="T102" fmla="*/ 3693 w 3780"/>
              <a:gd name="T103" fmla="*/ 3012 h 3220"/>
              <a:gd name="T104" fmla="*/ 3494 w 3780"/>
              <a:gd name="T105" fmla="*/ 3138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0" h="3220">
                <a:moveTo>
                  <a:pt x="1134" y="0"/>
                </a:moveTo>
                <a:lnTo>
                  <a:pt x="1134" y="0"/>
                </a:lnTo>
                <a:lnTo>
                  <a:pt x="1134" y="1048"/>
                </a:lnTo>
                <a:lnTo>
                  <a:pt x="910" y="1048"/>
                </a:lnTo>
                <a:lnTo>
                  <a:pt x="910" y="292"/>
                </a:lnTo>
                <a:lnTo>
                  <a:pt x="615" y="1048"/>
                </a:lnTo>
                <a:lnTo>
                  <a:pt x="518" y="1048"/>
                </a:lnTo>
                <a:lnTo>
                  <a:pt x="223" y="292"/>
                </a:lnTo>
                <a:lnTo>
                  <a:pt x="223" y="1048"/>
                </a:lnTo>
                <a:lnTo>
                  <a:pt x="0" y="1048"/>
                </a:lnTo>
                <a:lnTo>
                  <a:pt x="0" y="0"/>
                </a:lnTo>
                <a:lnTo>
                  <a:pt x="313" y="0"/>
                </a:lnTo>
                <a:lnTo>
                  <a:pt x="567" y="655"/>
                </a:lnTo>
                <a:lnTo>
                  <a:pt x="821" y="0"/>
                </a:lnTo>
                <a:lnTo>
                  <a:pt x="1134" y="0"/>
                </a:lnTo>
                <a:lnTo>
                  <a:pt x="1134" y="0"/>
                </a:lnTo>
                <a:close/>
                <a:moveTo>
                  <a:pt x="3466" y="1217"/>
                </a:moveTo>
                <a:lnTo>
                  <a:pt x="3466" y="1217"/>
                </a:lnTo>
                <a:lnTo>
                  <a:pt x="3212" y="1872"/>
                </a:lnTo>
                <a:lnTo>
                  <a:pt x="2958" y="1217"/>
                </a:lnTo>
                <a:lnTo>
                  <a:pt x="2646" y="1217"/>
                </a:lnTo>
                <a:lnTo>
                  <a:pt x="2646" y="2264"/>
                </a:lnTo>
                <a:lnTo>
                  <a:pt x="2869" y="2264"/>
                </a:lnTo>
                <a:lnTo>
                  <a:pt x="2869" y="1509"/>
                </a:lnTo>
                <a:lnTo>
                  <a:pt x="3164" y="2264"/>
                </a:lnTo>
                <a:lnTo>
                  <a:pt x="3261" y="2264"/>
                </a:lnTo>
                <a:lnTo>
                  <a:pt x="3556" y="1509"/>
                </a:lnTo>
                <a:lnTo>
                  <a:pt x="3556" y="2264"/>
                </a:lnTo>
                <a:lnTo>
                  <a:pt x="3780" y="2264"/>
                </a:lnTo>
                <a:lnTo>
                  <a:pt x="3780" y="1217"/>
                </a:lnTo>
                <a:lnTo>
                  <a:pt x="3466" y="1217"/>
                </a:lnTo>
                <a:lnTo>
                  <a:pt x="3466" y="1217"/>
                </a:lnTo>
                <a:close/>
                <a:moveTo>
                  <a:pt x="350" y="2591"/>
                </a:moveTo>
                <a:lnTo>
                  <a:pt x="350" y="2591"/>
                </a:lnTo>
                <a:lnTo>
                  <a:pt x="350" y="2301"/>
                </a:lnTo>
                <a:lnTo>
                  <a:pt x="237" y="2591"/>
                </a:lnTo>
                <a:lnTo>
                  <a:pt x="199" y="2591"/>
                </a:lnTo>
                <a:lnTo>
                  <a:pt x="86" y="2301"/>
                </a:lnTo>
                <a:lnTo>
                  <a:pt x="86" y="2591"/>
                </a:lnTo>
                <a:lnTo>
                  <a:pt x="0" y="2591"/>
                </a:lnTo>
                <a:lnTo>
                  <a:pt x="0" y="2189"/>
                </a:lnTo>
                <a:lnTo>
                  <a:pt x="120" y="2189"/>
                </a:lnTo>
                <a:lnTo>
                  <a:pt x="218" y="2440"/>
                </a:lnTo>
                <a:lnTo>
                  <a:pt x="316" y="2189"/>
                </a:lnTo>
                <a:lnTo>
                  <a:pt x="436" y="2189"/>
                </a:lnTo>
                <a:lnTo>
                  <a:pt x="436" y="2591"/>
                </a:lnTo>
                <a:lnTo>
                  <a:pt x="350" y="2591"/>
                </a:lnTo>
                <a:lnTo>
                  <a:pt x="350" y="2591"/>
                </a:lnTo>
                <a:close/>
                <a:moveTo>
                  <a:pt x="496" y="2390"/>
                </a:moveTo>
                <a:lnTo>
                  <a:pt x="496" y="2390"/>
                </a:lnTo>
                <a:cubicBezTo>
                  <a:pt x="496" y="2269"/>
                  <a:pt x="585" y="2182"/>
                  <a:pt x="707" y="2182"/>
                </a:cubicBezTo>
                <a:cubicBezTo>
                  <a:pt x="828" y="2182"/>
                  <a:pt x="916" y="2269"/>
                  <a:pt x="916" y="2390"/>
                </a:cubicBezTo>
                <a:cubicBezTo>
                  <a:pt x="916" y="2511"/>
                  <a:pt x="828" y="2598"/>
                  <a:pt x="707" y="2598"/>
                </a:cubicBezTo>
                <a:cubicBezTo>
                  <a:pt x="585" y="2598"/>
                  <a:pt x="496" y="2511"/>
                  <a:pt x="496" y="2390"/>
                </a:cubicBezTo>
                <a:lnTo>
                  <a:pt x="496" y="2390"/>
                </a:lnTo>
                <a:close/>
                <a:moveTo>
                  <a:pt x="828" y="2390"/>
                </a:moveTo>
                <a:lnTo>
                  <a:pt x="828" y="2390"/>
                </a:lnTo>
                <a:cubicBezTo>
                  <a:pt x="828" y="2315"/>
                  <a:pt x="781" y="2258"/>
                  <a:pt x="707" y="2258"/>
                </a:cubicBezTo>
                <a:cubicBezTo>
                  <a:pt x="632" y="2258"/>
                  <a:pt x="584" y="2315"/>
                  <a:pt x="584" y="2390"/>
                </a:cubicBezTo>
                <a:cubicBezTo>
                  <a:pt x="584" y="2465"/>
                  <a:pt x="632" y="2522"/>
                  <a:pt x="707" y="2522"/>
                </a:cubicBezTo>
                <a:cubicBezTo>
                  <a:pt x="781" y="2522"/>
                  <a:pt x="828" y="2465"/>
                  <a:pt x="828" y="2390"/>
                </a:cubicBezTo>
                <a:lnTo>
                  <a:pt x="828" y="2390"/>
                </a:lnTo>
                <a:close/>
                <a:moveTo>
                  <a:pt x="1053" y="2591"/>
                </a:moveTo>
                <a:lnTo>
                  <a:pt x="1053" y="2591"/>
                </a:lnTo>
                <a:lnTo>
                  <a:pt x="1053" y="2264"/>
                </a:lnTo>
                <a:lnTo>
                  <a:pt x="935" y="2264"/>
                </a:lnTo>
                <a:lnTo>
                  <a:pt x="935" y="2189"/>
                </a:lnTo>
                <a:lnTo>
                  <a:pt x="1256" y="2189"/>
                </a:lnTo>
                <a:lnTo>
                  <a:pt x="1256" y="2264"/>
                </a:lnTo>
                <a:lnTo>
                  <a:pt x="1139" y="2264"/>
                </a:lnTo>
                <a:lnTo>
                  <a:pt x="1139" y="2591"/>
                </a:lnTo>
                <a:lnTo>
                  <a:pt x="1053" y="2591"/>
                </a:lnTo>
                <a:lnTo>
                  <a:pt x="1053" y="2591"/>
                </a:lnTo>
                <a:close/>
                <a:moveTo>
                  <a:pt x="1420" y="2591"/>
                </a:moveTo>
                <a:lnTo>
                  <a:pt x="1420" y="2591"/>
                </a:lnTo>
                <a:lnTo>
                  <a:pt x="1420" y="2264"/>
                </a:lnTo>
                <a:lnTo>
                  <a:pt x="1303" y="2264"/>
                </a:lnTo>
                <a:lnTo>
                  <a:pt x="1303" y="2189"/>
                </a:lnTo>
                <a:lnTo>
                  <a:pt x="1623" y="2189"/>
                </a:lnTo>
                <a:lnTo>
                  <a:pt x="1623" y="2264"/>
                </a:lnTo>
                <a:lnTo>
                  <a:pt x="1506" y="2264"/>
                </a:lnTo>
                <a:lnTo>
                  <a:pt x="1506" y="2591"/>
                </a:lnTo>
                <a:lnTo>
                  <a:pt x="1420" y="2591"/>
                </a:lnTo>
                <a:lnTo>
                  <a:pt x="1420" y="2591"/>
                </a:lnTo>
                <a:close/>
                <a:moveTo>
                  <a:pt x="350" y="3213"/>
                </a:moveTo>
                <a:lnTo>
                  <a:pt x="350" y="3213"/>
                </a:lnTo>
                <a:lnTo>
                  <a:pt x="350" y="2923"/>
                </a:lnTo>
                <a:lnTo>
                  <a:pt x="237" y="3213"/>
                </a:lnTo>
                <a:lnTo>
                  <a:pt x="199" y="3213"/>
                </a:lnTo>
                <a:lnTo>
                  <a:pt x="86" y="2923"/>
                </a:lnTo>
                <a:lnTo>
                  <a:pt x="86" y="3213"/>
                </a:lnTo>
                <a:lnTo>
                  <a:pt x="0" y="3213"/>
                </a:lnTo>
                <a:lnTo>
                  <a:pt x="0" y="2811"/>
                </a:lnTo>
                <a:lnTo>
                  <a:pt x="120" y="2811"/>
                </a:lnTo>
                <a:lnTo>
                  <a:pt x="218" y="3062"/>
                </a:lnTo>
                <a:lnTo>
                  <a:pt x="316" y="2811"/>
                </a:lnTo>
                <a:lnTo>
                  <a:pt x="436" y="2811"/>
                </a:lnTo>
                <a:lnTo>
                  <a:pt x="436" y="3213"/>
                </a:lnTo>
                <a:lnTo>
                  <a:pt x="350" y="3213"/>
                </a:lnTo>
                <a:lnTo>
                  <a:pt x="350" y="3213"/>
                </a:lnTo>
                <a:close/>
                <a:moveTo>
                  <a:pt x="802" y="3213"/>
                </a:moveTo>
                <a:lnTo>
                  <a:pt x="802" y="3213"/>
                </a:lnTo>
                <a:lnTo>
                  <a:pt x="776" y="3145"/>
                </a:lnTo>
                <a:lnTo>
                  <a:pt x="604" y="3145"/>
                </a:lnTo>
                <a:lnTo>
                  <a:pt x="579" y="3213"/>
                </a:lnTo>
                <a:lnTo>
                  <a:pt x="482" y="3213"/>
                </a:lnTo>
                <a:lnTo>
                  <a:pt x="637" y="2811"/>
                </a:lnTo>
                <a:lnTo>
                  <a:pt x="744" y="2811"/>
                </a:lnTo>
                <a:lnTo>
                  <a:pt x="899" y="3213"/>
                </a:lnTo>
                <a:lnTo>
                  <a:pt x="802" y="3213"/>
                </a:lnTo>
                <a:lnTo>
                  <a:pt x="802" y="3213"/>
                </a:lnTo>
                <a:close/>
                <a:moveTo>
                  <a:pt x="690" y="2897"/>
                </a:moveTo>
                <a:lnTo>
                  <a:pt x="690" y="2897"/>
                </a:lnTo>
                <a:lnTo>
                  <a:pt x="628" y="3070"/>
                </a:lnTo>
                <a:lnTo>
                  <a:pt x="753" y="3070"/>
                </a:lnTo>
                <a:lnTo>
                  <a:pt x="690" y="2897"/>
                </a:lnTo>
                <a:lnTo>
                  <a:pt x="690" y="2897"/>
                </a:lnTo>
                <a:close/>
                <a:moveTo>
                  <a:pt x="900" y="3012"/>
                </a:moveTo>
                <a:lnTo>
                  <a:pt x="900" y="3012"/>
                </a:lnTo>
                <a:cubicBezTo>
                  <a:pt x="900" y="2888"/>
                  <a:pt x="993" y="2804"/>
                  <a:pt x="1115" y="2804"/>
                </a:cubicBezTo>
                <a:cubicBezTo>
                  <a:pt x="1203" y="2804"/>
                  <a:pt x="1254" y="2852"/>
                  <a:pt x="1282" y="2903"/>
                </a:cubicBezTo>
                <a:lnTo>
                  <a:pt x="1209" y="2939"/>
                </a:lnTo>
                <a:cubicBezTo>
                  <a:pt x="1192" y="2906"/>
                  <a:pt x="1156" y="2880"/>
                  <a:pt x="1115" y="2880"/>
                </a:cubicBezTo>
                <a:cubicBezTo>
                  <a:pt x="1041" y="2880"/>
                  <a:pt x="988" y="2936"/>
                  <a:pt x="988" y="3012"/>
                </a:cubicBezTo>
                <a:cubicBezTo>
                  <a:pt x="988" y="3088"/>
                  <a:pt x="1041" y="3144"/>
                  <a:pt x="1115" y="3144"/>
                </a:cubicBezTo>
                <a:cubicBezTo>
                  <a:pt x="1156" y="3144"/>
                  <a:pt x="1192" y="3118"/>
                  <a:pt x="1209" y="3086"/>
                </a:cubicBezTo>
                <a:lnTo>
                  <a:pt x="1282" y="3121"/>
                </a:lnTo>
                <a:cubicBezTo>
                  <a:pt x="1254" y="3171"/>
                  <a:pt x="1203" y="3220"/>
                  <a:pt x="1115" y="3220"/>
                </a:cubicBezTo>
                <a:cubicBezTo>
                  <a:pt x="993" y="3220"/>
                  <a:pt x="900" y="3136"/>
                  <a:pt x="900" y="3012"/>
                </a:cubicBezTo>
                <a:lnTo>
                  <a:pt x="900" y="3012"/>
                </a:lnTo>
                <a:close/>
                <a:moveTo>
                  <a:pt x="1340" y="3213"/>
                </a:moveTo>
                <a:lnTo>
                  <a:pt x="1340" y="3213"/>
                </a:lnTo>
                <a:lnTo>
                  <a:pt x="1340" y="2811"/>
                </a:lnTo>
                <a:lnTo>
                  <a:pt x="1498" y="2811"/>
                </a:lnTo>
                <a:cubicBezTo>
                  <a:pt x="1624" y="2811"/>
                  <a:pt x="1712" y="2891"/>
                  <a:pt x="1712" y="3012"/>
                </a:cubicBezTo>
                <a:cubicBezTo>
                  <a:pt x="1712" y="3133"/>
                  <a:pt x="1624" y="3213"/>
                  <a:pt x="1499" y="3213"/>
                </a:cubicBezTo>
                <a:lnTo>
                  <a:pt x="1340" y="3213"/>
                </a:lnTo>
                <a:lnTo>
                  <a:pt x="1340" y="3213"/>
                </a:lnTo>
                <a:close/>
                <a:moveTo>
                  <a:pt x="1624" y="3012"/>
                </a:moveTo>
                <a:lnTo>
                  <a:pt x="1624" y="3012"/>
                </a:lnTo>
                <a:cubicBezTo>
                  <a:pt x="1624" y="2941"/>
                  <a:pt x="1581" y="2886"/>
                  <a:pt x="1499" y="2886"/>
                </a:cubicBezTo>
                <a:lnTo>
                  <a:pt x="1425" y="2886"/>
                </a:lnTo>
                <a:lnTo>
                  <a:pt x="1425" y="3138"/>
                </a:lnTo>
                <a:lnTo>
                  <a:pt x="1498" y="3138"/>
                </a:lnTo>
                <a:cubicBezTo>
                  <a:pt x="1578" y="3138"/>
                  <a:pt x="1624" y="3080"/>
                  <a:pt x="1624" y="3012"/>
                </a:cubicBezTo>
                <a:lnTo>
                  <a:pt x="1624" y="3012"/>
                </a:lnTo>
                <a:close/>
                <a:moveTo>
                  <a:pt x="1758" y="3012"/>
                </a:moveTo>
                <a:lnTo>
                  <a:pt x="1758" y="3012"/>
                </a:lnTo>
                <a:cubicBezTo>
                  <a:pt x="1758" y="2891"/>
                  <a:pt x="1846" y="2804"/>
                  <a:pt x="1968" y="2804"/>
                </a:cubicBezTo>
                <a:cubicBezTo>
                  <a:pt x="2089" y="2804"/>
                  <a:pt x="2178" y="2891"/>
                  <a:pt x="2178" y="3012"/>
                </a:cubicBezTo>
                <a:cubicBezTo>
                  <a:pt x="2178" y="3133"/>
                  <a:pt x="2089" y="3220"/>
                  <a:pt x="1968" y="3220"/>
                </a:cubicBezTo>
                <a:cubicBezTo>
                  <a:pt x="1846" y="3220"/>
                  <a:pt x="1758" y="3133"/>
                  <a:pt x="1758" y="3012"/>
                </a:cubicBezTo>
                <a:lnTo>
                  <a:pt x="1758" y="3012"/>
                </a:lnTo>
                <a:close/>
                <a:moveTo>
                  <a:pt x="2090" y="3012"/>
                </a:moveTo>
                <a:lnTo>
                  <a:pt x="2090" y="3012"/>
                </a:lnTo>
                <a:cubicBezTo>
                  <a:pt x="2090" y="2937"/>
                  <a:pt x="2042" y="2880"/>
                  <a:pt x="1968" y="2880"/>
                </a:cubicBezTo>
                <a:cubicBezTo>
                  <a:pt x="1893" y="2880"/>
                  <a:pt x="1845" y="2937"/>
                  <a:pt x="1845" y="3012"/>
                </a:cubicBezTo>
                <a:cubicBezTo>
                  <a:pt x="1845" y="3087"/>
                  <a:pt x="1893" y="3144"/>
                  <a:pt x="1968" y="3144"/>
                </a:cubicBezTo>
                <a:cubicBezTo>
                  <a:pt x="2042" y="3144"/>
                  <a:pt x="2090" y="3087"/>
                  <a:pt x="2090" y="3012"/>
                </a:cubicBezTo>
                <a:lnTo>
                  <a:pt x="2090" y="3012"/>
                </a:lnTo>
                <a:close/>
                <a:moveTo>
                  <a:pt x="2513" y="3213"/>
                </a:moveTo>
                <a:lnTo>
                  <a:pt x="2513" y="3213"/>
                </a:lnTo>
                <a:lnTo>
                  <a:pt x="2322" y="2951"/>
                </a:lnTo>
                <a:lnTo>
                  <a:pt x="2322" y="3213"/>
                </a:lnTo>
                <a:lnTo>
                  <a:pt x="2236" y="3213"/>
                </a:lnTo>
                <a:lnTo>
                  <a:pt x="2236" y="2811"/>
                </a:lnTo>
                <a:lnTo>
                  <a:pt x="2324" y="2811"/>
                </a:lnTo>
                <a:lnTo>
                  <a:pt x="2510" y="3064"/>
                </a:lnTo>
                <a:lnTo>
                  <a:pt x="2510" y="2811"/>
                </a:lnTo>
                <a:lnTo>
                  <a:pt x="2596" y="2811"/>
                </a:lnTo>
                <a:lnTo>
                  <a:pt x="2596" y="3213"/>
                </a:lnTo>
                <a:lnTo>
                  <a:pt x="2513" y="3213"/>
                </a:lnTo>
                <a:lnTo>
                  <a:pt x="2513" y="3213"/>
                </a:lnTo>
                <a:close/>
                <a:moveTo>
                  <a:pt x="2962" y="3213"/>
                </a:moveTo>
                <a:lnTo>
                  <a:pt x="2962" y="3213"/>
                </a:lnTo>
                <a:lnTo>
                  <a:pt x="2936" y="3145"/>
                </a:lnTo>
                <a:lnTo>
                  <a:pt x="2764" y="3145"/>
                </a:lnTo>
                <a:lnTo>
                  <a:pt x="2739" y="3213"/>
                </a:lnTo>
                <a:lnTo>
                  <a:pt x="2642" y="3213"/>
                </a:lnTo>
                <a:lnTo>
                  <a:pt x="2796" y="2811"/>
                </a:lnTo>
                <a:lnTo>
                  <a:pt x="2904" y="2811"/>
                </a:lnTo>
                <a:lnTo>
                  <a:pt x="3059" y="3213"/>
                </a:lnTo>
                <a:lnTo>
                  <a:pt x="2962" y="3213"/>
                </a:lnTo>
                <a:lnTo>
                  <a:pt x="2962" y="3213"/>
                </a:lnTo>
                <a:close/>
                <a:moveTo>
                  <a:pt x="2850" y="2897"/>
                </a:moveTo>
                <a:lnTo>
                  <a:pt x="2850" y="2897"/>
                </a:lnTo>
                <a:lnTo>
                  <a:pt x="2787" y="3070"/>
                </a:lnTo>
                <a:lnTo>
                  <a:pt x="2913" y="3070"/>
                </a:lnTo>
                <a:lnTo>
                  <a:pt x="2850" y="2897"/>
                </a:lnTo>
                <a:lnTo>
                  <a:pt x="2850" y="2897"/>
                </a:lnTo>
                <a:close/>
                <a:moveTo>
                  <a:pt x="3105" y="3213"/>
                </a:moveTo>
                <a:lnTo>
                  <a:pt x="3105" y="3213"/>
                </a:lnTo>
                <a:lnTo>
                  <a:pt x="3105" y="2811"/>
                </a:lnTo>
                <a:lnTo>
                  <a:pt x="3191" y="2811"/>
                </a:lnTo>
                <a:lnTo>
                  <a:pt x="3191" y="3138"/>
                </a:lnTo>
                <a:lnTo>
                  <a:pt x="3361" y="3138"/>
                </a:lnTo>
                <a:lnTo>
                  <a:pt x="3361" y="3213"/>
                </a:lnTo>
                <a:lnTo>
                  <a:pt x="3105" y="3213"/>
                </a:lnTo>
                <a:lnTo>
                  <a:pt x="3105" y="3213"/>
                </a:lnTo>
                <a:close/>
                <a:moveTo>
                  <a:pt x="3408" y="3213"/>
                </a:moveTo>
                <a:lnTo>
                  <a:pt x="3408" y="3213"/>
                </a:lnTo>
                <a:lnTo>
                  <a:pt x="3408" y="2811"/>
                </a:lnTo>
                <a:lnTo>
                  <a:pt x="3567" y="2811"/>
                </a:lnTo>
                <a:cubicBezTo>
                  <a:pt x="3693" y="2811"/>
                  <a:pt x="3780" y="2891"/>
                  <a:pt x="3780" y="3012"/>
                </a:cubicBezTo>
                <a:cubicBezTo>
                  <a:pt x="3780" y="3133"/>
                  <a:pt x="3693" y="3213"/>
                  <a:pt x="3567" y="3213"/>
                </a:cubicBezTo>
                <a:lnTo>
                  <a:pt x="3408" y="3213"/>
                </a:lnTo>
                <a:lnTo>
                  <a:pt x="3408" y="3213"/>
                </a:lnTo>
                <a:close/>
                <a:moveTo>
                  <a:pt x="3693" y="3012"/>
                </a:moveTo>
                <a:lnTo>
                  <a:pt x="3693" y="3012"/>
                </a:lnTo>
                <a:cubicBezTo>
                  <a:pt x="3693" y="2941"/>
                  <a:pt x="3649" y="2886"/>
                  <a:pt x="3567" y="2886"/>
                </a:cubicBezTo>
                <a:lnTo>
                  <a:pt x="3494" y="2886"/>
                </a:lnTo>
                <a:lnTo>
                  <a:pt x="3494" y="3138"/>
                </a:lnTo>
                <a:lnTo>
                  <a:pt x="3567" y="3138"/>
                </a:lnTo>
                <a:cubicBezTo>
                  <a:pt x="3646" y="3138"/>
                  <a:pt x="3693" y="3080"/>
                  <a:pt x="3693" y="3012"/>
                </a:cubicBez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GB" sz="2399" dirty="0"/>
          </a:p>
        </p:txBody>
      </p:sp>
    </p:spTree>
    <p:extLst>
      <p:ext uri="{BB962C8B-B14F-4D97-AF65-F5344CB8AC3E}">
        <p14:creationId xmlns:p14="http://schemas.microsoft.com/office/powerpoint/2010/main" val="1298971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500"/>
                                        <p:tgtEl>
                                          <p:spTgt spid="8"/>
                                        </p:tgtEl>
                                      </p:cBhvr>
                                    </p:animEffect>
                                    <p:anim calcmode="lin" valueType="num">
                                      <p:cBhvr>
                                        <p:cTn id="8" dur="1500" fill="hold"/>
                                        <p:tgtEl>
                                          <p:spTgt spid="8"/>
                                        </p:tgtEl>
                                        <p:attrNameLst>
                                          <p:attrName>ppt_x</p:attrName>
                                        </p:attrNameLst>
                                      </p:cBhvr>
                                      <p:tavLst>
                                        <p:tav tm="0">
                                          <p:val>
                                            <p:strVal val="#ppt_x"/>
                                          </p:val>
                                        </p:tav>
                                        <p:tav tm="100000">
                                          <p:val>
                                            <p:strVal val="#ppt_x"/>
                                          </p:val>
                                        </p:tav>
                                      </p:tavLst>
                                    </p:anim>
                                    <p:anim calcmode="lin" valueType="num">
                                      <p:cBhvr>
                                        <p:cTn id="9" dur="1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ank you 04">
    <p:spTree>
      <p:nvGrpSpPr>
        <p:cNvPr id="1" name=""/>
        <p:cNvGrpSpPr/>
        <p:nvPr/>
      </p:nvGrpSpPr>
      <p:grpSpPr>
        <a:xfrm>
          <a:off x="0" y="0"/>
          <a:ext cx="0" cy="0"/>
          <a:chOff x="0" y="0"/>
          <a:chExt cx="0" cy="0"/>
        </a:xfrm>
      </p:grpSpPr>
      <p:sp>
        <p:nvSpPr>
          <p:cNvPr id="15" name="Text Placeholder 3"/>
          <p:cNvSpPr>
            <a:spLocks noGrp="1"/>
          </p:cNvSpPr>
          <p:nvPr>
            <p:ph type="body" sz="quarter" idx="13" hasCustomPrompt="1"/>
          </p:nvPr>
        </p:nvSpPr>
        <p:spPr>
          <a:xfrm>
            <a:off x="526915" y="6136985"/>
            <a:ext cx="2670538" cy="198201"/>
          </a:xfrm>
          <a:prstGeom prst="rect">
            <a:avLst/>
          </a:prstGeom>
        </p:spPr>
        <p:txBody>
          <a:bodyPr lIns="0" anchor="b">
            <a:normAutofit/>
          </a:bodyPr>
          <a:lstStyle>
            <a:lvl1pPr marL="0" indent="0">
              <a:buNone/>
              <a:defRPr sz="1066" b="0">
                <a:solidFill>
                  <a:schemeClr val="tx1"/>
                </a:solidFill>
                <a:latin typeface="+mn-lt"/>
              </a:defRPr>
            </a:lvl1pPr>
            <a:lvl5pPr marL="0" indent="0">
              <a:buFont typeface="Arial" panose="020B0604020202020204" pitchFamily="34" charset="0"/>
              <a:buNone/>
              <a:defRPr sz="1066"/>
            </a:lvl5pPr>
          </a:lstStyle>
          <a:p>
            <a:pPr lvl="0"/>
            <a:r>
              <a:rPr lang="en-GB"/>
              <a:t>Confidential</a:t>
            </a:r>
          </a:p>
        </p:txBody>
      </p:sp>
      <p:sp>
        <p:nvSpPr>
          <p:cNvPr id="30" name="Freeform: Shape 29">
            <a:extLst>
              <a:ext uri="{FF2B5EF4-FFF2-40B4-BE49-F238E27FC236}">
                <a16:creationId xmlns:a16="http://schemas.microsoft.com/office/drawing/2014/main" id="{5907FF49-4A30-43B1-8B37-0A04A657DF7C}"/>
              </a:ext>
            </a:extLst>
          </p:cNvPr>
          <p:cNvSpPr/>
          <p:nvPr userDrawn="1"/>
        </p:nvSpPr>
        <p:spPr>
          <a:xfrm>
            <a:off x="9601665" y="4199557"/>
            <a:ext cx="2188698" cy="2658443"/>
          </a:xfrm>
          <a:custGeom>
            <a:avLst/>
            <a:gdLst>
              <a:gd name="connsiteX0" fmla="*/ 0 w 1641951"/>
              <a:gd name="connsiteY0" fmla="*/ 0 h 1993832"/>
              <a:gd name="connsiteX1" fmla="*/ 1641951 w 1641951"/>
              <a:gd name="connsiteY1" fmla="*/ 1765712 h 1993832"/>
              <a:gd name="connsiteX2" fmla="*/ 1620566 w 1641951"/>
              <a:gd name="connsiteY2" fmla="*/ 1993832 h 1993832"/>
              <a:gd name="connsiteX3" fmla="*/ 0 w 1641951"/>
              <a:gd name="connsiteY3" fmla="*/ 1993832 h 1993832"/>
            </a:gdLst>
            <a:ahLst/>
            <a:cxnLst>
              <a:cxn ang="0">
                <a:pos x="connsiteX0" y="connsiteY0"/>
              </a:cxn>
              <a:cxn ang="0">
                <a:pos x="connsiteX1" y="connsiteY1"/>
              </a:cxn>
              <a:cxn ang="0">
                <a:pos x="connsiteX2" y="connsiteY2"/>
              </a:cxn>
              <a:cxn ang="0">
                <a:pos x="connsiteX3" y="connsiteY3"/>
              </a:cxn>
            </a:cxnLst>
            <a:rect l="l" t="t" r="r" b="b"/>
            <a:pathLst>
              <a:path w="1641951" h="1993832">
                <a:moveTo>
                  <a:pt x="0" y="0"/>
                </a:moveTo>
                <a:cubicBezTo>
                  <a:pt x="906825" y="0"/>
                  <a:pt x="1641951" y="790536"/>
                  <a:pt x="1641951" y="1765712"/>
                </a:cubicBezTo>
                <a:lnTo>
                  <a:pt x="1620566" y="1993832"/>
                </a:lnTo>
                <a:lnTo>
                  <a:pt x="0" y="199383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dirty="0"/>
          </a:p>
        </p:txBody>
      </p:sp>
      <p:sp>
        <p:nvSpPr>
          <p:cNvPr id="17" name="Rectangle 16">
            <a:extLst>
              <a:ext uri="{FF2B5EF4-FFF2-40B4-BE49-F238E27FC236}">
                <a16:creationId xmlns:a16="http://schemas.microsoft.com/office/drawing/2014/main" id="{680CBA71-A2EF-49E7-B036-C571EC1026EF}"/>
              </a:ext>
            </a:extLst>
          </p:cNvPr>
          <p:cNvSpPr/>
          <p:nvPr userDrawn="1"/>
        </p:nvSpPr>
        <p:spPr>
          <a:xfrm>
            <a:off x="526914" y="2423036"/>
            <a:ext cx="4091574" cy="940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5999" b="0" i="0" u="none" strike="noStrike" kern="1200" cap="none" spc="0" normalizeH="0" baseline="0" noProof="0" dirty="0">
                <a:ln>
                  <a:noFill/>
                </a:ln>
                <a:solidFill>
                  <a:srgbClr val="000000"/>
                </a:solidFill>
                <a:effectLst/>
                <a:uLnTx/>
                <a:uFillTx/>
                <a:latin typeface="+mn-lt"/>
                <a:ea typeface="+mj-ea"/>
                <a:cs typeface="+mj-cs"/>
              </a:rPr>
              <a:t>Thank you</a:t>
            </a:r>
            <a:endParaRPr lang="en-GB" sz="5999" dirty="0"/>
          </a:p>
        </p:txBody>
      </p:sp>
      <p:sp>
        <p:nvSpPr>
          <p:cNvPr id="9" name="Isosceles Triangle 8">
            <a:extLst>
              <a:ext uri="{FF2B5EF4-FFF2-40B4-BE49-F238E27FC236}">
                <a16:creationId xmlns:a16="http://schemas.microsoft.com/office/drawing/2014/main" id="{86199F3D-75A2-4C9A-B194-B59CCB57671B}"/>
              </a:ext>
            </a:extLst>
          </p:cNvPr>
          <p:cNvSpPr/>
          <p:nvPr userDrawn="1"/>
        </p:nvSpPr>
        <p:spPr>
          <a:xfrm>
            <a:off x="5584890" y="3268151"/>
            <a:ext cx="4882366" cy="358985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dirty="0"/>
          </a:p>
        </p:txBody>
      </p:sp>
      <p:sp>
        <p:nvSpPr>
          <p:cNvPr id="10" name="Freeform: Shape 9">
            <a:extLst>
              <a:ext uri="{FF2B5EF4-FFF2-40B4-BE49-F238E27FC236}">
                <a16:creationId xmlns:a16="http://schemas.microsoft.com/office/drawing/2014/main" id="{3FF8C23B-F185-4E3C-9DAE-48622A832EBC}"/>
              </a:ext>
            </a:extLst>
          </p:cNvPr>
          <p:cNvSpPr/>
          <p:nvPr userDrawn="1"/>
        </p:nvSpPr>
        <p:spPr>
          <a:xfrm>
            <a:off x="9293241" y="3268151"/>
            <a:ext cx="2895584" cy="3589851"/>
          </a:xfrm>
          <a:custGeom>
            <a:avLst/>
            <a:gdLst>
              <a:gd name="connsiteX0" fmla="*/ 1831364 w 2172254"/>
              <a:gd name="connsiteY0" fmla="*/ 0 h 2692388"/>
              <a:gd name="connsiteX1" fmla="*/ 2172254 w 2172254"/>
              <a:gd name="connsiteY1" fmla="*/ 501161 h 2692388"/>
              <a:gd name="connsiteX2" fmla="*/ 2172254 w 2172254"/>
              <a:gd name="connsiteY2" fmla="*/ 2692388 h 2692388"/>
              <a:gd name="connsiteX3" fmla="*/ 0 w 2172254"/>
              <a:gd name="connsiteY3" fmla="*/ 2692388 h 2692388"/>
            </a:gdLst>
            <a:ahLst/>
            <a:cxnLst>
              <a:cxn ang="0">
                <a:pos x="connsiteX0" y="connsiteY0"/>
              </a:cxn>
              <a:cxn ang="0">
                <a:pos x="connsiteX1" y="connsiteY1"/>
              </a:cxn>
              <a:cxn ang="0">
                <a:pos x="connsiteX2" y="connsiteY2"/>
              </a:cxn>
              <a:cxn ang="0">
                <a:pos x="connsiteX3" y="connsiteY3"/>
              </a:cxn>
            </a:cxnLst>
            <a:rect l="l" t="t" r="r" b="b"/>
            <a:pathLst>
              <a:path w="2172254" h="2692388">
                <a:moveTo>
                  <a:pt x="1831364" y="0"/>
                </a:moveTo>
                <a:lnTo>
                  <a:pt x="2172254" y="501161"/>
                </a:lnTo>
                <a:lnTo>
                  <a:pt x="2172254" y="2692388"/>
                </a:lnTo>
                <a:lnTo>
                  <a:pt x="0" y="26923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dirty="0"/>
          </a:p>
        </p:txBody>
      </p:sp>
      <p:sp>
        <p:nvSpPr>
          <p:cNvPr id="8" name="Freeform 5">
            <a:extLst>
              <a:ext uri="{FF2B5EF4-FFF2-40B4-BE49-F238E27FC236}">
                <a16:creationId xmlns:a16="http://schemas.microsoft.com/office/drawing/2014/main" id="{F756E408-D153-4639-B4C1-9D8DDC1FDC15}"/>
              </a:ext>
            </a:extLst>
          </p:cNvPr>
          <p:cNvSpPr>
            <a:spLocks noEditPoints="1"/>
          </p:cNvSpPr>
          <p:nvPr userDrawn="1"/>
        </p:nvSpPr>
        <p:spPr bwMode="auto">
          <a:xfrm>
            <a:off x="529030" y="527051"/>
            <a:ext cx="865492" cy="738716"/>
          </a:xfrm>
          <a:custGeom>
            <a:avLst/>
            <a:gdLst>
              <a:gd name="T0" fmla="*/ 910 w 3780"/>
              <a:gd name="T1" fmla="*/ 1048 h 3220"/>
              <a:gd name="T2" fmla="*/ 223 w 3780"/>
              <a:gd name="T3" fmla="*/ 292 h 3220"/>
              <a:gd name="T4" fmla="*/ 313 w 3780"/>
              <a:gd name="T5" fmla="*/ 0 h 3220"/>
              <a:gd name="T6" fmla="*/ 1134 w 3780"/>
              <a:gd name="T7" fmla="*/ 0 h 3220"/>
              <a:gd name="T8" fmla="*/ 2958 w 3780"/>
              <a:gd name="T9" fmla="*/ 1217 h 3220"/>
              <a:gd name="T10" fmla="*/ 2869 w 3780"/>
              <a:gd name="T11" fmla="*/ 1509 h 3220"/>
              <a:gd name="T12" fmla="*/ 3556 w 3780"/>
              <a:gd name="T13" fmla="*/ 2264 h 3220"/>
              <a:gd name="T14" fmla="*/ 3466 w 3780"/>
              <a:gd name="T15" fmla="*/ 1217 h 3220"/>
              <a:gd name="T16" fmla="*/ 237 w 3780"/>
              <a:gd name="T17" fmla="*/ 2591 h 3220"/>
              <a:gd name="T18" fmla="*/ 0 w 3780"/>
              <a:gd name="T19" fmla="*/ 2591 h 3220"/>
              <a:gd name="T20" fmla="*/ 316 w 3780"/>
              <a:gd name="T21" fmla="*/ 2189 h 3220"/>
              <a:gd name="T22" fmla="*/ 350 w 3780"/>
              <a:gd name="T23" fmla="*/ 2591 h 3220"/>
              <a:gd name="T24" fmla="*/ 916 w 3780"/>
              <a:gd name="T25" fmla="*/ 2390 h 3220"/>
              <a:gd name="T26" fmla="*/ 828 w 3780"/>
              <a:gd name="T27" fmla="*/ 2390 h 3220"/>
              <a:gd name="T28" fmla="*/ 707 w 3780"/>
              <a:gd name="T29" fmla="*/ 2522 h 3220"/>
              <a:gd name="T30" fmla="*/ 1053 w 3780"/>
              <a:gd name="T31" fmla="*/ 2591 h 3220"/>
              <a:gd name="T32" fmla="*/ 1256 w 3780"/>
              <a:gd name="T33" fmla="*/ 2189 h 3220"/>
              <a:gd name="T34" fmla="*/ 1053 w 3780"/>
              <a:gd name="T35" fmla="*/ 2591 h 3220"/>
              <a:gd name="T36" fmla="*/ 1420 w 3780"/>
              <a:gd name="T37" fmla="*/ 2264 h 3220"/>
              <a:gd name="T38" fmla="*/ 1623 w 3780"/>
              <a:gd name="T39" fmla="*/ 2264 h 3220"/>
              <a:gd name="T40" fmla="*/ 1420 w 3780"/>
              <a:gd name="T41" fmla="*/ 2591 h 3220"/>
              <a:gd name="T42" fmla="*/ 237 w 3780"/>
              <a:gd name="T43" fmla="*/ 3213 h 3220"/>
              <a:gd name="T44" fmla="*/ 0 w 3780"/>
              <a:gd name="T45" fmla="*/ 3213 h 3220"/>
              <a:gd name="T46" fmla="*/ 316 w 3780"/>
              <a:gd name="T47" fmla="*/ 2811 h 3220"/>
              <a:gd name="T48" fmla="*/ 350 w 3780"/>
              <a:gd name="T49" fmla="*/ 3213 h 3220"/>
              <a:gd name="T50" fmla="*/ 604 w 3780"/>
              <a:gd name="T51" fmla="*/ 3145 h 3220"/>
              <a:gd name="T52" fmla="*/ 744 w 3780"/>
              <a:gd name="T53" fmla="*/ 2811 h 3220"/>
              <a:gd name="T54" fmla="*/ 690 w 3780"/>
              <a:gd name="T55" fmla="*/ 2897 h 3220"/>
              <a:gd name="T56" fmla="*/ 690 w 3780"/>
              <a:gd name="T57" fmla="*/ 2897 h 3220"/>
              <a:gd name="T58" fmla="*/ 1115 w 3780"/>
              <a:gd name="T59" fmla="*/ 2804 h 3220"/>
              <a:gd name="T60" fmla="*/ 988 w 3780"/>
              <a:gd name="T61" fmla="*/ 3012 h 3220"/>
              <a:gd name="T62" fmla="*/ 1115 w 3780"/>
              <a:gd name="T63" fmla="*/ 3220 h 3220"/>
              <a:gd name="T64" fmla="*/ 1340 w 3780"/>
              <a:gd name="T65" fmla="*/ 3213 h 3220"/>
              <a:gd name="T66" fmla="*/ 1499 w 3780"/>
              <a:gd name="T67" fmla="*/ 3213 h 3220"/>
              <a:gd name="T68" fmla="*/ 1624 w 3780"/>
              <a:gd name="T69" fmla="*/ 3012 h 3220"/>
              <a:gd name="T70" fmla="*/ 1498 w 3780"/>
              <a:gd name="T71" fmla="*/ 3138 h 3220"/>
              <a:gd name="T72" fmla="*/ 1758 w 3780"/>
              <a:gd name="T73" fmla="*/ 3012 h 3220"/>
              <a:gd name="T74" fmla="*/ 1758 w 3780"/>
              <a:gd name="T75" fmla="*/ 3012 h 3220"/>
              <a:gd name="T76" fmla="*/ 1968 w 3780"/>
              <a:gd name="T77" fmla="*/ 2880 h 3220"/>
              <a:gd name="T78" fmla="*/ 2090 w 3780"/>
              <a:gd name="T79" fmla="*/ 3012 h 3220"/>
              <a:gd name="T80" fmla="*/ 2322 w 3780"/>
              <a:gd name="T81" fmla="*/ 3213 h 3220"/>
              <a:gd name="T82" fmla="*/ 2510 w 3780"/>
              <a:gd name="T83" fmla="*/ 3064 h 3220"/>
              <a:gd name="T84" fmla="*/ 2513 w 3780"/>
              <a:gd name="T85" fmla="*/ 3213 h 3220"/>
              <a:gd name="T86" fmla="*/ 2936 w 3780"/>
              <a:gd name="T87" fmla="*/ 3145 h 3220"/>
              <a:gd name="T88" fmla="*/ 2796 w 3780"/>
              <a:gd name="T89" fmla="*/ 2811 h 3220"/>
              <a:gd name="T90" fmla="*/ 2962 w 3780"/>
              <a:gd name="T91" fmla="*/ 3213 h 3220"/>
              <a:gd name="T92" fmla="*/ 2913 w 3780"/>
              <a:gd name="T93" fmla="*/ 3070 h 3220"/>
              <a:gd name="T94" fmla="*/ 3105 w 3780"/>
              <a:gd name="T95" fmla="*/ 3213 h 3220"/>
              <a:gd name="T96" fmla="*/ 3361 w 3780"/>
              <a:gd name="T97" fmla="*/ 3138 h 3220"/>
              <a:gd name="T98" fmla="*/ 3408 w 3780"/>
              <a:gd name="T99" fmla="*/ 3213 h 3220"/>
              <a:gd name="T100" fmla="*/ 3780 w 3780"/>
              <a:gd name="T101" fmla="*/ 3012 h 3220"/>
              <a:gd name="T102" fmla="*/ 3693 w 3780"/>
              <a:gd name="T103" fmla="*/ 3012 h 3220"/>
              <a:gd name="T104" fmla="*/ 3494 w 3780"/>
              <a:gd name="T105" fmla="*/ 3138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0" h="3220">
                <a:moveTo>
                  <a:pt x="1134" y="0"/>
                </a:moveTo>
                <a:lnTo>
                  <a:pt x="1134" y="0"/>
                </a:lnTo>
                <a:lnTo>
                  <a:pt x="1134" y="1048"/>
                </a:lnTo>
                <a:lnTo>
                  <a:pt x="910" y="1048"/>
                </a:lnTo>
                <a:lnTo>
                  <a:pt x="910" y="292"/>
                </a:lnTo>
                <a:lnTo>
                  <a:pt x="615" y="1048"/>
                </a:lnTo>
                <a:lnTo>
                  <a:pt x="518" y="1048"/>
                </a:lnTo>
                <a:lnTo>
                  <a:pt x="223" y="292"/>
                </a:lnTo>
                <a:lnTo>
                  <a:pt x="223" y="1048"/>
                </a:lnTo>
                <a:lnTo>
                  <a:pt x="0" y="1048"/>
                </a:lnTo>
                <a:lnTo>
                  <a:pt x="0" y="0"/>
                </a:lnTo>
                <a:lnTo>
                  <a:pt x="313" y="0"/>
                </a:lnTo>
                <a:lnTo>
                  <a:pt x="567" y="655"/>
                </a:lnTo>
                <a:lnTo>
                  <a:pt x="821" y="0"/>
                </a:lnTo>
                <a:lnTo>
                  <a:pt x="1134" y="0"/>
                </a:lnTo>
                <a:lnTo>
                  <a:pt x="1134" y="0"/>
                </a:lnTo>
                <a:close/>
                <a:moveTo>
                  <a:pt x="3466" y="1217"/>
                </a:moveTo>
                <a:lnTo>
                  <a:pt x="3466" y="1217"/>
                </a:lnTo>
                <a:lnTo>
                  <a:pt x="3212" y="1872"/>
                </a:lnTo>
                <a:lnTo>
                  <a:pt x="2958" y="1217"/>
                </a:lnTo>
                <a:lnTo>
                  <a:pt x="2646" y="1217"/>
                </a:lnTo>
                <a:lnTo>
                  <a:pt x="2646" y="2264"/>
                </a:lnTo>
                <a:lnTo>
                  <a:pt x="2869" y="2264"/>
                </a:lnTo>
                <a:lnTo>
                  <a:pt x="2869" y="1509"/>
                </a:lnTo>
                <a:lnTo>
                  <a:pt x="3164" y="2264"/>
                </a:lnTo>
                <a:lnTo>
                  <a:pt x="3261" y="2264"/>
                </a:lnTo>
                <a:lnTo>
                  <a:pt x="3556" y="1509"/>
                </a:lnTo>
                <a:lnTo>
                  <a:pt x="3556" y="2264"/>
                </a:lnTo>
                <a:lnTo>
                  <a:pt x="3780" y="2264"/>
                </a:lnTo>
                <a:lnTo>
                  <a:pt x="3780" y="1217"/>
                </a:lnTo>
                <a:lnTo>
                  <a:pt x="3466" y="1217"/>
                </a:lnTo>
                <a:lnTo>
                  <a:pt x="3466" y="1217"/>
                </a:lnTo>
                <a:close/>
                <a:moveTo>
                  <a:pt x="350" y="2591"/>
                </a:moveTo>
                <a:lnTo>
                  <a:pt x="350" y="2591"/>
                </a:lnTo>
                <a:lnTo>
                  <a:pt x="350" y="2301"/>
                </a:lnTo>
                <a:lnTo>
                  <a:pt x="237" y="2591"/>
                </a:lnTo>
                <a:lnTo>
                  <a:pt x="199" y="2591"/>
                </a:lnTo>
                <a:lnTo>
                  <a:pt x="86" y="2301"/>
                </a:lnTo>
                <a:lnTo>
                  <a:pt x="86" y="2591"/>
                </a:lnTo>
                <a:lnTo>
                  <a:pt x="0" y="2591"/>
                </a:lnTo>
                <a:lnTo>
                  <a:pt x="0" y="2189"/>
                </a:lnTo>
                <a:lnTo>
                  <a:pt x="120" y="2189"/>
                </a:lnTo>
                <a:lnTo>
                  <a:pt x="218" y="2440"/>
                </a:lnTo>
                <a:lnTo>
                  <a:pt x="316" y="2189"/>
                </a:lnTo>
                <a:lnTo>
                  <a:pt x="436" y="2189"/>
                </a:lnTo>
                <a:lnTo>
                  <a:pt x="436" y="2591"/>
                </a:lnTo>
                <a:lnTo>
                  <a:pt x="350" y="2591"/>
                </a:lnTo>
                <a:lnTo>
                  <a:pt x="350" y="2591"/>
                </a:lnTo>
                <a:close/>
                <a:moveTo>
                  <a:pt x="496" y="2390"/>
                </a:moveTo>
                <a:lnTo>
                  <a:pt x="496" y="2390"/>
                </a:lnTo>
                <a:cubicBezTo>
                  <a:pt x="496" y="2269"/>
                  <a:pt x="585" y="2182"/>
                  <a:pt x="707" y="2182"/>
                </a:cubicBezTo>
                <a:cubicBezTo>
                  <a:pt x="828" y="2182"/>
                  <a:pt x="916" y="2269"/>
                  <a:pt x="916" y="2390"/>
                </a:cubicBezTo>
                <a:cubicBezTo>
                  <a:pt x="916" y="2511"/>
                  <a:pt x="828" y="2598"/>
                  <a:pt x="707" y="2598"/>
                </a:cubicBezTo>
                <a:cubicBezTo>
                  <a:pt x="585" y="2598"/>
                  <a:pt x="496" y="2511"/>
                  <a:pt x="496" y="2390"/>
                </a:cubicBezTo>
                <a:lnTo>
                  <a:pt x="496" y="2390"/>
                </a:lnTo>
                <a:close/>
                <a:moveTo>
                  <a:pt x="828" y="2390"/>
                </a:moveTo>
                <a:lnTo>
                  <a:pt x="828" y="2390"/>
                </a:lnTo>
                <a:cubicBezTo>
                  <a:pt x="828" y="2315"/>
                  <a:pt x="781" y="2258"/>
                  <a:pt x="707" y="2258"/>
                </a:cubicBezTo>
                <a:cubicBezTo>
                  <a:pt x="632" y="2258"/>
                  <a:pt x="584" y="2315"/>
                  <a:pt x="584" y="2390"/>
                </a:cubicBezTo>
                <a:cubicBezTo>
                  <a:pt x="584" y="2465"/>
                  <a:pt x="632" y="2522"/>
                  <a:pt x="707" y="2522"/>
                </a:cubicBezTo>
                <a:cubicBezTo>
                  <a:pt x="781" y="2522"/>
                  <a:pt x="828" y="2465"/>
                  <a:pt x="828" y="2390"/>
                </a:cubicBezTo>
                <a:lnTo>
                  <a:pt x="828" y="2390"/>
                </a:lnTo>
                <a:close/>
                <a:moveTo>
                  <a:pt x="1053" y="2591"/>
                </a:moveTo>
                <a:lnTo>
                  <a:pt x="1053" y="2591"/>
                </a:lnTo>
                <a:lnTo>
                  <a:pt x="1053" y="2264"/>
                </a:lnTo>
                <a:lnTo>
                  <a:pt x="935" y="2264"/>
                </a:lnTo>
                <a:lnTo>
                  <a:pt x="935" y="2189"/>
                </a:lnTo>
                <a:lnTo>
                  <a:pt x="1256" y="2189"/>
                </a:lnTo>
                <a:lnTo>
                  <a:pt x="1256" y="2264"/>
                </a:lnTo>
                <a:lnTo>
                  <a:pt x="1139" y="2264"/>
                </a:lnTo>
                <a:lnTo>
                  <a:pt x="1139" y="2591"/>
                </a:lnTo>
                <a:lnTo>
                  <a:pt x="1053" y="2591"/>
                </a:lnTo>
                <a:lnTo>
                  <a:pt x="1053" y="2591"/>
                </a:lnTo>
                <a:close/>
                <a:moveTo>
                  <a:pt x="1420" y="2591"/>
                </a:moveTo>
                <a:lnTo>
                  <a:pt x="1420" y="2591"/>
                </a:lnTo>
                <a:lnTo>
                  <a:pt x="1420" y="2264"/>
                </a:lnTo>
                <a:lnTo>
                  <a:pt x="1303" y="2264"/>
                </a:lnTo>
                <a:lnTo>
                  <a:pt x="1303" y="2189"/>
                </a:lnTo>
                <a:lnTo>
                  <a:pt x="1623" y="2189"/>
                </a:lnTo>
                <a:lnTo>
                  <a:pt x="1623" y="2264"/>
                </a:lnTo>
                <a:lnTo>
                  <a:pt x="1506" y="2264"/>
                </a:lnTo>
                <a:lnTo>
                  <a:pt x="1506" y="2591"/>
                </a:lnTo>
                <a:lnTo>
                  <a:pt x="1420" y="2591"/>
                </a:lnTo>
                <a:lnTo>
                  <a:pt x="1420" y="2591"/>
                </a:lnTo>
                <a:close/>
                <a:moveTo>
                  <a:pt x="350" y="3213"/>
                </a:moveTo>
                <a:lnTo>
                  <a:pt x="350" y="3213"/>
                </a:lnTo>
                <a:lnTo>
                  <a:pt x="350" y="2923"/>
                </a:lnTo>
                <a:lnTo>
                  <a:pt x="237" y="3213"/>
                </a:lnTo>
                <a:lnTo>
                  <a:pt x="199" y="3213"/>
                </a:lnTo>
                <a:lnTo>
                  <a:pt x="86" y="2923"/>
                </a:lnTo>
                <a:lnTo>
                  <a:pt x="86" y="3213"/>
                </a:lnTo>
                <a:lnTo>
                  <a:pt x="0" y="3213"/>
                </a:lnTo>
                <a:lnTo>
                  <a:pt x="0" y="2811"/>
                </a:lnTo>
                <a:lnTo>
                  <a:pt x="120" y="2811"/>
                </a:lnTo>
                <a:lnTo>
                  <a:pt x="218" y="3062"/>
                </a:lnTo>
                <a:lnTo>
                  <a:pt x="316" y="2811"/>
                </a:lnTo>
                <a:lnTo>
                  <a:pt x="436" y="2811"/>
                </a:lnTo>
                <a:lnTo>
                  <a:pt x="436" y="3213"/>
                </a:lnTo>
                <a:lnTo>
                  <a:pt x="350" y="3213"/>
                </a:lnTo>
                <a:lnTo>
                  <a:pt x="350" y="3213"/>
                </a:lnTo>
                <a:close/>
                <a:moveTo>
                  <a:pt x="802" y="3213"/>
                </a:moveTo>
                <a:lnTo>
                  <a:pt x="802" y="3213"/>
                </a:lnTo>
                <a:lnTo>
                  <a:pt x="776" y="3145"/>
                </a:lnTo>
                <a:lnTo>
                  <a:pt x="604" y="3145"/>
                </a:lnTo>
                <a:lnTo>
                  <a:pt x="579" y="3213"/>
                </a:lnTo>
                <a:lnTo>
                  <a:pt x="482" y="3213"/>
                </a:lnTo>
                <a:lnTo>
                  <a:pt x="637" y="2811"/>
                </a:lnTo>
                <a:lnTo>
                  <a:pt x="744" y="2811"/>
                </a:lnTo>
                <a:lnTo>
                  <a:pt x="899" y="3213"/>
                </a:lnTo>
                <a:lnTo>
                  <a:pt x="802" y="3213"/>
                </a:lnTo>
                <a:lnTo>
                  <a:pt x="802" y="3213"/>
                </a:lnTo>
                <a:close/>
                <a:moveTo>
                  <a:pt x="690" y="2897"/>
                </a:moveTo>
                <a:lnTo>
                  <a:pt x="690" y="2897"/>
                </a:lnTo>
                <a:lnTo>
                  <a:pt x="628" y="3070"/>
                </a:lnTo>
                <a:lnTo>
                  <a:pt x="753" y="3070"/>
                </a:lnTo>
                <a:lnTo>
                  <a:pt x="690" y="2897"/>
                </a:lnTo>
                <a:lnTo>
                  <a:pt x="690" y="2897"/>
                </a:lnTo>
                <a:close/>
                <a:moveTo>
                  <a:pt x="900" y="3012"/>
                </a:moveTo>
                <a:lnTo>
                  <a:pt x="900" y="3012"/>
                </a:lnTo>
                <a:cubicBezTo>
                  <a:pt x="900" y="2888"/>
                  <a:pt x="993" y="2804"/>
                  <a:pt x="1115" y="2804"/>
                </a:cubicBezTo>
                <a:cubicBezTo>
                  <a:pt x="1203" y="2804"/>
                  <a:pt x="1254" y="2852"/>
                  <a:pt x="1282" y="2903"/>
                </a:cubicBezTo>
                <a:lnTo>
                  <a:pt x="1209" y="2939"/>
                </a:lnTo>
                <a:cubicBezTo>
                  <a:pt x="1192" y="2906"/>
                  <a:pt x="1156" y="2880"/>
                  <a:pt x="1115" y="2880"/>
                </a:cubicBezTo>
                <a:cubicBezTo>
                  <a:pt x="1041" y="2880"/>
                  <a:pt x="988" y="2936"/>
                  <a:pt x="988" y="3012"/>
                </a:cubicBezTo>
                <a:cubicBezTo>
                  <a:pt x="988" y="3088"/>
                  <a:pt x="1041" y="3144"/>
                  <a:pt x="1115" y="3144"/>
                </a:cubicBezTo>
                <a:cubicBezTo>
                  <a:pt x="1156" y="3144"/>
                  <a:pt x="1192" y="3118"/>
                  <a:pt x="1209" y="3086"/>
                </a:cubicBezTo>
                <a:lnTo>
                  <a:pt x="1282" y="3121"/>
                </a:lnTo>
                <a:cubicBezTo>
                  <a:pt x="1254" y="3171"/>
                  <a:pt x="1203" y="3220"/>
                  <a:pt x="1115" y="3220"/>
                </a:cubicBezTo>
                <a:cubicBezTo>
                  <a:pt x="993" y="3220"/>
                  <a:pt x="900" y="3136"/>
                  <a:pt x="900" y="3012"/>
                </a:cubicBezTo>
                <a:lnTo>
                  <a:pt x="900" y="3012"/>
                </a:lnTo>
                <a:close/>
                <a:moveTo>
                  <a:pt x="1340" y="3213"/>
                </a:moveTo>
                <a:lnTo>
                  <a:pt x="1340" y="3213"/>
                </a:lnTo>
                <a:lnTo>
                  <a:pt x="1340" y="2811"/>
                </a:lnTo>
                <a:lnTo>
                  <a:pt x="1498" y="2811"/>
                </a:lnTo>
                <a:cubicBezTo>
                  <a:pt x="1624" y="2811"/>
                  <a:pt x="1712" y="2891"/>
                  <a:pt x="1712" y="3012"/>
                </a:cubicBezTo>
                <a:cubicBezTo>
                  <a:pt x="1712" y="3133"/>
                  <a:pt x="1624" y="3213"/>
                  <a:pt x="1499" y="3213"/>
                </a:cubicBezTo>
                <a:lnTo>
                  <a:pt x="1340" y="3213"/>
                </a:lnTo>
                <a:lnTo>
                  <a:pt x="1340" y="3213"/>
                </a:lnTo>
                <a:close/>
                <a:moveTo>
                  <a:pt x="1624" y="3012"/>
                </a:moveTo>
                <a:lnTo>
                  <a:pt x="1624" y="3012"/>
                </a:lnTo>
                <a:cubicBezTo>
                  <a:pt x="1624" y="2941"/>
                  <a:pt x="1581" y="2886"/>
                  <a:pt x="1499" y="2886"/>
                </a:cubicBezTo>
                <a:lnTo>
                  <a:pt x="1425" y="2886"/>
                </a:lnTo>
                <a:lnTo>
                  <a:pt x="1425" y="3138"/>
                </a:lnTo>
                <a:lnTo>
                  <a:pt x="1498" y="3138"/>
                </a:lnTo>
                <a:cubicBezTo>
                  <a:pt x="1578" y="3138"/>
                  <a:pt x="1624" y="3080"/>
                  <a:pt x="1624" y="3012"/>
                </a:cubicBezTo>
                <a:lnTo>
                  <a:pt x="1624" y="3012"/>
                </a:lnTo>
                <a:close/>
                <a:moveTo>
                  <a:pt x="1758" y="3012"/>
                </a:moveTo>
                <a:lnTo>
                  <a:pt x="1758" y="3012"/>
                </a:lnTo>
                <a:cubicBezTo>
                  <a:pt x="1758" y="2891"/>
                  <a:pt x="1846" y="2804"/>
                  <a:pt x="1968" y="2804"/>
                </a:cubicBezTo>
                <a:cubicBezTo>
                  <a:pt x="2089" y="2804"/>
                  <a:pt x="2178" y="2891"/>
                  <a:pt x="2178" y="3012"/>
                </a:cubicBezTo>
                <a:cubicBezTo>
                  <a:pt x="2178" y="3133"/>
                  <a:pt x="2089" y="3220"/>
                  <a:pt x="1968" y="3220"/>
                </a:cubicBezTo>
                <a:cubicBezTo>
                  <a:pt x="1846" y="3220"/>
                  <a:pt x="1758" y="3133"/>
                  <a:pt x="1758" y="3012"/>
                </a:cubicBezTo>
                <a:lnTo>
                  <a:pt x="1758" y="3012"/>
                </a:lnTo>
                <a:close/>
                <a:moveTo>
                  <a:pt x="2090" y="3012"/>
                </a:moveTo>
                <a:lnTo>
                  <a:pt x="2090" y="3012"/>
                </a:lnTo>
                <a:cubicBezTo>
                  <a:pt x="2090" y="2937"/>
                  <a:pt x="2042" y="2880"/>
                  <a:pt x="1968" y="2880"/>
                </a:cubicBezTo>
                <a:cubicBezTo>
                  <a:pt x="1893" y="2880"/>
                  <a:pt x="1845" y="2937"/>
                  <a:pt x="1845" y="3012"/>
                </a:cubicBezTo>
                <a:cubicBezTo>
                  <a:pt x="1845" y="3087"/>
                  <a:pt x="1893" y="3144"/>
                  <a:pt x="1968" y="3144"/>
                </a:cubicBezTo>
                <a:cubicBezTo>
                  <a:pt x="2042" y="3144"/>
                  <a:pt x="2090" y="3087"/>
                  <a:pt x="2090" y="3012"/>
                </a:cubicBezTo>
                <a:lnTo>
                  <a:pt x="2090" y="3012"/>
                </a:lnTo>
                <a:close/>
                <a:moveTo>
                  <a:pt x="2513" y="3213"/>
                </a:moveTo>
                <a:lnTo>
                  <a:pt x="2513" y="3213"/>
                </a:lnTo>
                <a:lnTo>
                  <a:pt x="2322" y="2951"/>
                </a:lnTo>
                <a:lnTo>
                  <a:pt x="2322" y="3213"/>
                </a:lnTo>
                <a:lnTo>
                  <a:pt x="2236" y="3213"/>
                </a:lnTo>
                <a:lnTo>
                  <a:pt x="2236" y="2811"/>
                </a:lnTo>
                <a:lnTo>
                  <a:pt x="2324" y="2811"/>
                </a:lnTo>
                <a:lnTo>
                  <a:pt x="2510" y="3064"/>
                </a:lnTo>
                <a:lnTo>
                  <a:pt x="2510" y="2811"/>
                </a:lnTo>
                <a:lnTo>
                  <a:pt x="2596" y="2811"/>
                </a:lnTo>
                <a:lnTo>
                  <a:pt x="2596" y="3213"/>
                </a:lnTo>
                <a:lnTo>
                  <a:pt x="2513" y="3213"/>
                </a:lnTo>
                <a:lnTo>
                  <a:pt x="2513" y="3213"/>
                </a:lnTo>
                <a:close/>
                <a:moveTo>
                  <a:pt x="2962" y="3213"/>
                </a:moveTo>
                <a:lnTo>
                  <a:pt x="2962" y="3213"/>
                </a:lnTo>
                <a:lnTo>
                  <a:pt x="2936" y="3145"/>
                </a:lnTo>
                <a:lnTo>
                  <a:pt x="2764" y="3145"/>
                </a:lnTo>
                <a:lnTo>
                  <a:pt x="2739" y="3213"/>
                </a:lnTo>
                <a:lnTo>
                  <a:pt x="2642" y="3213"/>
                </a:lnTo>
                <a:lnTo>
                  <a:pt x="2796" y="2811"/>
                </a:lnTo>
                <a:lnTo>
                  <a:pt x="2904" y="2811"/>
                </a:lnTo>
                <a:lnTo>
                  <a:pt x="3059" y="3213"/>
                </a:lnTo>
                <a:lnTo>
                  <a:pt x="2962" y="3213"/>
                </a:lnTo>
                <a:lnTo>
                  <a:pt x="2962" y="3213"/>
                </a:lnTo>
                <a:close/>
                <a:moveTo>
                  <a:pt x="2850" y="2897"/>
                </a:moveTo>
                <a:lnTo>
                  <a:pt x="2850" y="2897"/>
                </a:lnTo>
                <a:lnTo>
                  <a:pt x="2787" y="3070"/>
                </a:lnTo>
                <a:lnTo>
                  <a:pt x="2913" y="3070"/>
                </a:lnTo>
                <a:lnTo>
                  <a:pt x="2850" y="2897"/>
                </a:lnTo>
                <a:lnTo>
                  <a:pt x="2850" y="2897"/>
                </a:lnTo>
                <a:close/>
                <a:moveTo>
                  <a:pt x="3105" y="3213"/>
                </a:moveTo>
                <a:lnTo>
                  <a:pt x="3105" y="3213"/>
                </a:lnTo>
                <a:lnTo>
                  <a:pt x="3105" y="2811"/>
                </a:lnTo>
                <a:lnTo>
                  <a:pt x="3191" y="2811"/>
                </a:lnTo>
                <a:lnTo>
                  <a:pt x="3191" y="3138"/>
                </a:lnTo>
                <a:lnTo>
                  <a:pt x="3361" y="3138"/>
                </a:lnTo>
                <a:lnTo>
                  <a:pt x="3361" y="3213"/>
                </a:lnTo>
                <a:lnTo>
                  <a:pt x="3105" y="3213"/>
                </a:lnTo>
                <a:lnTo>
                  <a:pt x="3105" y="3213"/>
                </a:lnTo>
                <a:close/>
                <a:moveTo>
                  <a:pt x="3408" y="3213"/>
                </a:moveTo>
                <a:lnTo>
                  <a:pt x="3408" y="3213"/>
                </a:lnTo>
                <a:lnTo>
                  <a:pt x="3408" y="2811"/>
                </a:lnTo>
                <a:lnTo>
                  <a:pt x="3567" y="2811"/>
                </a:lnTo>
                <a:cubicBezTo>
                  <a:pt x="3693" y="2811"/>
                  <a:pt x="3780" y="2891"/>
                  <a:pt x="3780" y="3012"/>
                </a:cubicBezTo>
                <a:cubicBezTo>
                  <a:pt x="3780" y="3133"/>
                  <a:pt x="3693" y="3213"/>
                  <a:pt x="3567" y="3213"/>
                </a:cubicBezTo>
                <a:lnTo>
                  <a:pt x="3408" y="3213"/>
                </a:lnTo>
                <a:lnTo>
                  <a:pt x="3408" y="3213"/>
                </a:lnTo>
                <a:close/>
                <a:moveTo>
                  <a:pt x="3693" y="3012"/>
                </a:moveTo>
                <a:lnTo>
                  <a:pt x="3693" y="3012"/>
                </a:lnTo>
                <a:cubicBezTo>
                  <a:pt x="3693" y="2941"/>
                  <a:pt x="3649" y="2886"/>
                  <a:pt x="3567" y="2886"/>
                </a:cubicBezTo>
                <a:lnTo>
                  <a:pt x="3494" y="2886"/>
                </a:lnTo>
                <a:lnTo>
                  <a:pt x="3494" y="3138"/>
                </a:lnTo>
                <a:lnTo>
                  <a:pt x="3567" y="3138"/>
                </a:lnTo>
                <a:cubicBezTo>
                  <a:pt x="3646" y="3138"/>
                  <a:pt x="3693" y="3080"/>
                  <a:pt x="3693" y="3012"/>
                </a:cubicBezTo>
                <a:close/>
              </a:path>
            </a:pathLst>
          </a:custGeom>
          <a:solidFill>
            <a:schemeClr val="tx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GB" sz="2399" dirty="0"/>
          </a:p>
        </p:txBody>
      </p:sp>
    </p:spTree>
    <p:extLst>
      <p:ext uri="{BB962C8B-B14F-4D97-AF65-F5344CB8AC3E}">
        <p14:creationId xmlns:p14="http://schemas.microsoft.com/office/powerpoint/2010/main" val="958145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500"/>
                                        <p:tgtEl>
                                          <p:spTgt spid="9"/>
                                        </p:tgtEl>
                                      </p:cBhvr>
                                    </p:animEffect>
                                    <p:anim calcmode="lin" valueType="num">
                                      <p:cBhvr>
                                        <p:cTn id="8" dur="1500" fill="hold"/>
                                        <p:tgtEl>
                                          <p:spTgt spid="9"/>
                                        </p:tgtEl>
                                        <p:attrNameLst>
                                          <p:attrName>ppt_x</p:attrName>
                                        </p:attrNameLst>
                                      </p:cBhvr>
                                      <p:tavLst>
                                        <p:tav tm="0">
                                          <p:val>
                                            <p:strVal val="#ppt_x"/>
                                          </p:val>
                                        </p:tav>
                                        <p:tav tm="100000">
                                          <p:val>
                                            <p:strVal val="#ppt_x"/>
                                          </p:val>
                                        </p:tav>
                                      </p:tavLst>
                                    </p:anim>
                                    <p:anim calcmode="lin" valueType="num">
                                      <p:cBhvr>
                                        <p:cTn id="9" dur="1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05">
    <p:spTree>
      <p:nvGrpSpPr>
        <p:cNvPr id="1" name=""/>
        <p:cNvGrpSpPr/>
        <p:nvPr/>
      </p:nvGrpSpPr>
      <p:grpSpPr>
        <a:xfrm>
          <a:off x="0" y="0"/>
          <a:ext cx="0" cy="0"/>
          <a:chOff x="0" y="0"/>
          <a:chExt cx="0" cy="0"/>
        </a:xfrm>
      </p:grpSpPr>
      <p:sp>
        <p:nvSpPr>
          <p:cNvPr id="38" name="bk object 36">
            <a:extLst>
              <a:ext uri="{FF2B5EF4-FFF2-40B4-BE49-F238E27FC236}">
                <a16:creationId xmlns:a16="http://schemas.microsoft.com/office/drawing/2014/main" id="{C87B62FC-A727-48F7-B9FC-01278064792F}"/>
              </a:ext>
            </a:extLst>
          </p:cNvPr>
          <p:cNvSpPr/>
          <p:nvPr userDrawn="1"/>
        </p:nvSpPr>
        <p:spPr>
          <a:xfrm flipH="1" flipV="1">
            <a:off x="6189638" y="2392330"/>
            <a:ext cx="5999185" cy="4465671"/>
          </a:xfrm>
          <a:custGeom>
            <a:avLst/>
            <a:gdLst/>
            <a:ahLst/>
            <a:cxnLst/>
            <a:rect l="l" t="t" r="r" b="b"/>
            <a:pathLst>
              <a:path w="2184400" h="1625600">
                <a:moveTo>
                  <a:pt x="2183777" y="0"/>
                </a:moveTo>
                <a:lnTo>
                  <a:pt x="0" y="0"/>
                </a:lnTo>
                <a:lnTo>
                  <a:pt x="0" y="1625599"/>
                </a:lnTo>
                <a:lnTo>
                  <a:pt x="558177" y="1625599"/>
                </a:lnTo>
                <a:lnTo>
                  <a:pt x="1080719" y="1103058"/>
                </a:lnTo>
                <a:lnTo>
                  <a:pt x="539305" y="1103058"/>
                </a:lnTo>
                <a:lnTo>
                  <a:pt x="539305" y="534034"/>
                </a:lnTo>
                <a:lnTo>
                  <a:pt x="1649742" y="534034"/>
                </a:lnTo>
                <a:lnTo>
                  <a:pt x="2183777" y="0"/>
                </a:lnTo>
                <a:close/>
              </a:path>
            </a:pathLst>
          </a:custGeom>
          <a:solidFill>
            <a:schemeClr val="accent2"/>
          </a:solidFill>
        </p:spPr>
        <p:txBody>
          <a:bodyPr wrap="square" lIns="0" tIns="0" rIns="0" bIns="0" rtlCol="0"/>
          <a:lstStyle/>
          <a:p>
            <a:endParaRPr sz="2399" dirty="0"/>
          </a:p>
        </p:txBody>
      </p:sp>
      <p:sp>
        <p:nvSpPr>
          <p:cNvPr id="11" name="Title 6">
            <a:extLst>
              <a:ext uri="{FF2B5EF4-FFF2-40B4-BE49-F238E27FC236}">
                <a16:creationId xmlns:a16="http://schemas.microsoft.com/office/drawing/2014/main" id="{0EBFF2B8-8EEF-454A-8846-13C593E8F600}"/>
              </a:ext>
            </a:extLst>
          </p:cNvPr>
          <p:cNvSpPr>
            <a:spLocks noGrp="1"/>
          </p:cNvSpPr>
          <p:nvPr>
            <p:ph type="title" hasCustomPrompt="1"/>
          </p:nvPr>
        </p:nvSpPr>
        <p:spPr>
          <a:xfrm>
            <a:off x="526917" y="1541226"/>
            <a:ext cx="6773681" cy="1585389"/>
          </a:xfrm>
          <a:prstGeom prst="rect">
            <a:avLst/>
          </a:prstGeom>
        </p:spPr>
        <p:txBody>
          <a:bodyPr wrap="square" lIns="0" anchor="b">
            <a:noAutofit/>
          </a:bodyPr>
          <a:lstStyle>
            <a:lvl1pPr>
              <a:lnSpc>
                <a:spcPct val="90000"/>
              </a:lnSpc>
              <a:spcBef>
                <a:spcPts val="0"/>
              </a:spcBef>
              <a:spcAft>
                <a:spcPts val="0"/>
              </a:spcAft>
              <a:defRPr sz="5332"/>
            </a:lvl1pPr>
          </a:lstStyle>
          <a:p>
            <a:r>
              <a:rPr lang="en-US"/>
              <a:t>Click to edit </a:t>
            </a:r>
            <a:br>
              <a:rPr lang="en-US"/>
            </a:br>
            <a:r>
              <a:rPr lang="en-US"/>
              <a:t>Master title</a:t>
            </a:r>
            <a:endParaRPr lang="en-GB"/>
          </a:p>
        </p:txBody>
      </p:sp>
      <p:sp>
        <p:nvSpPr>
          <p:cNvPr id="10" name="Text Placeholder 12">
            <a:extLst>
              <a:ext uri="{FF2B5EF4-FFF2-40B4-BE49-F238E27FC236}">
                <a16:creationId xmlns:a16="http://schemas.microsoft.com/office/drawing/2014/main" id="{A7B7D20E-D385-49AF-BD34-7F040F582249}"/>
              </a:ext>
            </a:extLst>
          </p:cNvPr>
          <p:cNvSpPr>
            <a:spLocks noGrp="1"/>
          </p:cNvSpPr>
          <p:nvPr>
            <p:ph type="body" sz="quarter" idx="10" hasCustomPrompt="1"/>
          </p:nvPr>
        </p:nvSpPr>
        <p:spPr>
          <a:xfrm>
            <a:off x="526915" y="4292601"/>
            <a:ext cx="5493436" cy="700616"/>
          </a:xfrm>
          <a:prstGeom prst="rect">
            <a:avLst/>
          </a:prstGeom>
        </p:spPr>
        <p:txBody>
          <a:bodyPr lIns="0">
            <a:noAutofit/>
          </a:bodyPr>
          <a:lstStyle>
            <a:lvl1pPr marL="0" indent="0">
              <a:lnSpc>
                <a:spcPct val="90000"/>
              </a:lnSpc>
              <a:spcBef>
                <a:spcPts val="800"/>
              </a:spcBef>
              <a:spcAft>
                <a:spcPts val="800"/>
              </a:spcAft>
              <a:buNone/>
              <a:defRPr sz="1466" b="0">
                <a:latin typeface="+mn-lt"/>
              </a:defRPr>
            </a:lvl1pPr>
            <a:lvl2pPr marL="0" indent="0">
              <a:lnSpc>
                <a:spcPct val="90000"/>
              </a:lnSpc>
              <a:spcBef>
                <a:spcPts val="1333"/>
              </a:spcBef>
              <a:buNone/>
              <a:defRPr sz="1466" b="0">
                <a:latin typeface="+mn-lt"/>
              </a:defRPr>
            </a:lvl2pPr>
            <a:lvl3pPr marL="0" indent="0">
              <a:lnSpc>
                <a:spcPct val="90000"/>
              </a:lnSpc>
              <a:spcBef>
                <a:spcPts val="1333"/>
              </a:spcBef>
              <a:buNone/>
              <a:defRPr sz="1466" b="0">
                <a:solidFill>
                  <a:schemeClr val="tx2"/>
                </a:solidFill>
                <a:latin typeface="+mn-lt"/>
              </a:defRPr>
            </a:lvl3pPr>
            <a:lvl4pPr marL="0" indent="0">
              <a:lnSpc>
                <a:spcPct val="90000"/>
              </a:lnSpc>
              <a:spcBef>
                <a:spcPts val="1333"/>
              </a:spcBef>
              <a:buNone/>
              <a:defRPr sz="1466" b="0">
                <a:latin typeface="+mn-lt"/>
              </a:defRPr>
            </a:lvl4pPr>
            <a:lvl5pPr marL="0" indent="0">
              <a:lnSpc>
                <a:spcPct val="90000"/>
              </a:lnSpc>
              <a:spcBef>
                <a:spcPts val="1333"/>
              </a:spcBef>
              <a:buNone/>
              <a:defRPr sz="1466" b="0" baseline="0">
                <a:latin typeface="+mn-lt"/>
              </a:defRPr>
            </a:lvl5pPr>
            <a:lvl6pPr marL="0" indent="0">
              <a:lnSpc>
                <a:spcPct val="90000"/>
              </a:lnSpc>
              <a:spcBef>
                <a:spcPts val="1333"/>
              </a:spcBef>
              <a:buNone/>
              <a:defRPr sz="1466"/>
            </a:lvl6pPr>
            <a:lvl7pPr marL="0" indent="0">
              <a:lnSpc>
                <a:spcPct val="90000"/>
              </a:lnSpc>
              <a:spcBef>
                <a:spcPts val="1333"/>
              </a:spcBef>
              <a:buNone/>
              <a:defRPr sz="1466"/>
            </a:lvl7pPr>
            <a:lvl8pPr marL="0" indent="0">
              <a:lnSpc>
                <a:spcPct val="90000"/>
              </a:lnSpc>
              <a:spcBef>
                <a:spcPts val="1333"/>
              </a:spcBef>
              <a:buNone/>
              <a:defRPr sz="1466"/>
            </a:lvl8pPr>
            <a:lvl9pPr marL="0" indent="0">
              <a:lnSpc>
                <a:spcPct val="90000"/>
              </a:lnSpc>
              <a:spcBef>
                <a:spcPts val="1333"/>
              </a:spcBef>
              <a:buNone/>
              <a:defRPr sz="1466"/>
            </a:lvl9pPr>
          </a:lstStyle>
          <a:p>
            <a:pPr lvl="0"/>
            <a:r>
              <a:rPr lang="en-US"/>
              <a:t>Client Name</a:t>
            </a:r>
          </a:p>
          <a:p>
            <a:pPr lvl="1"/>
            <a:r>
              <a:rPr lang="en-US"/>
              <a:t>Ref</a:t>
            </a:r>
          </a:p>
        </p:txBody>
      </p:sp>
      <p:sp>
        <p:nvSpPr>
          <p:cNvPr id="12" name="Picture Placeholder 15">
            <a:extLst>
              <a:ext uri="{FF2B5EF4-FFF2-40B4-BE49-F238E27FC236}">
                <a16:creationId xmlns:a16="http://schemas.microsoft.com/office/drawing/2014/main" id="{B44FA00C-D182-45D5-B6AD-B2108A20FC8D}"/>
              </a:ext>
            </a:extLst>
          </p:cNvPr>
          <p:cNvSpPr>
            <a:spLocks noGrp="1"/>
          </p:cNvSpPr>
          <p:nvPr>
            <p:ph type="pic" sz="quarter" idx="11" hasCustomPrompt="1"/>
          </p:nvPr>
        </p:nvSpPr>
        <p:spPr>
          <a:xfrm>
            <a:off x="526913" y="4993217"/>
            <a:ext cx="1266870" cy="861483"/>
          </a:xfrm>
          <a:prstGeom prst="rect">
            <a:avLst/>
          </a:prstGeom>
        </p:spPr>
        <p:txBody>
          <a:bodyPr anchor="b">
            <a:normAutofit/>
          </a:bodyPr>
          <a:lstStyle>
            <a:lvl1pPr marL="0" indent="0" algn="ctr">
              <a:buNone/>
              <a:defRPr sz="1333" b="0">
                <a:solidFill>
                  <a:schemeClr val="tx2"/>
                </a:solidFill>
              </a:defRPr>
            </a:lvl1pPr>
          </a:lstStyle>
          <a:p>
            <a:r>
              <a:rPr lang="en-GB" sz="1600" dirty="0"/>
              <a:t>Client Logo</a:t>
            </a:r>
            <a:endParaRPr lang="en-GB" dirty="0"/>
          </a:p>
        </p:txBody>
      </p:sp>
      <p:sp>
        <p:nvSpPr>
          <p:cNvPr id="14" name="Picture Placeholder 15">
            <a:extLst>
              <a:ext uri="{FF2B5EF4-FFF2-40B4-BE49-F238E27FC236}">
                <a16:creationId xmlns:a16="http://schemas.microsoft.com/office/drawing/2014/main" id="{2B7A3723-5FE8-412A-931A-34ABA38372CA}"/>
              </a:ext>
            </a:extLst>
          </p:cNvPr>
          <p:cNvSpPr>
            <a:spLocks noGrp="1"/>
          </p:cNvSpPr>
          <p:nvPr>
            <p:ph type="pic" sz="quarter" idx="12" hasCustomPrompt="1"/>
          </p:nvPr>
        </p:nvSpPr>
        <p:spPr>
          <a:xfrm>
            <a:off x="1936928" y="4993217"/>
            <a:ext cx="1266871" cy="861483"/>
          </a:xfrm>
          <a:prstGeom prst="rect">
            <a:avLst/>
          </a:prstGeom>
        </p:spPr>
        <p:txBody>
          <a:bodyPr anchor="b">
            <a:normAutofit/>
          </a:bodyPr>
          <a:lstStyle>
            <a:lvl1pPr marL="0" indent="0" algn="ctr">
              <a:buNone/>
              <a:defRPr sz="1333" b="0" baseline="0">
                <a:solidFill>
                  <a:schemeClr val="tx2"/>
                </a:solidFill>
              </a:defRPr>
            </a:lvl1pPr>
          </a:lstStyle>
          <a:p>
            <a:r>
              <a:rPr lang="en-GB" sz="1600" dirty="0"/>
              <a:t>Partner  Logo</a:t>
            </a:r>
            <a:endParaRPr lang="en-GB" dirty="0"/>
          </a:p>
        </p:txBody>
      </p:sp>
      <p:sp>
        <p:nvSpPr>
          <p:cNvPr id="15" name="Text Placeholder 3">
            <a:extLst>
              <a:ext uri="{FF2B5EF4-FFF2-40B4-BE49-F238E27FC236}">
                <a16:creationId xmlns:a16="http://schemas.microsoft.com/office/drawing/2014/main" id="{5562A29C-F96B-402E-8A15-2408EDBC60FE}"/>
              </a:ext>
            </a:extLst>
          </p:cNvPr>
          <p:cNvSpPr>
            <a:spLocks noGrp="1"/>
          </p:cNvSpPr>
          <p:nvPr>
            <p:ph type="body" sz="quarter" idx="13" hasCustomPrompt="1"/>
          </p:nvPr>
        </p:nvSpPr>
        <p:spPr>
          <a:xfrm>
            <a:off x="526915" y="6136985"/>
            <a:ext cx="2670538" cy="198201"/>
          </a:xfrm>
          <a:prstGeom prst="rect">
            <a:avLst/>
          </a:prstGeom>
        </p:spPr>
        <p:txBody>
          <a:bodyPr lIns="0" anchor="b">
            <a:normAutofit/>
          </a:bodyPr>
          <a:lstStyle>
            <a:lvl1pPr marL="0" indent="0">
              <a:buNone/>
              <a:defRPr sz="1066" b="0">
                <a:solidFill>
                  <a:schemeClr val="tx2"/>
                </a:solidFill>
                <a:latin typeface="+mn-lt"/>
              </a:defRPr>
            </a:lvl1pPr>
            <a:lvl5pPr marL="0" indent="0">
              <a:buFont typeface="Arial" panose="020B0604020202020204" pitchFamily="34" charset="0"/>
              <a:buNone/>
              <a:defRPr sz="1066"/>
            </a:lvl5pPr>
          </a:lstStyle>
          <a:p>
            <a:pPr lvl="0"/>
            <a:r>
              <a:rPr lang="en-GB"/>
              <a:t>Confidential</a:t>
            </a:r>
          </a:p>
        </p:txBody>
      </p:sp>
      <p:sp>
        <p:nvSpPr>
          <p:cNvPr id="18" name="Subtitle 2">
            <a:extLst>
              <a:ext uri="{FF2B5EF4-FFF2-40B4-BE49-F238E27FC236}">
                <a16:creationId xmlns:a16="http://schemas.microsoft.com/office/drawing/2014/main" id="{49DAEB85-E026-4882-8C20-43B292582472}"/>
              </a:ext>
            </a:extLst>
          </p:cNvPr>
          <p:cNvSpPr>
            <a:spLocks noGrp="1"/>
          </p:cNvSpPr>
          <p:nvPr>
            <p:ph type="subTitle" idx="1" hasCustomPrompt="1"/>
          </p:nvPr>
        </p:nvSpPr>
        <p:spPr>
          <a:xfrm>
            <a:off x="526917" y="3477687"/>
            <a:ext cx="6773682" cy="700616"/>
          </a:xfrm>
          <a:prstGeom prst="rect">
            <a:avLst/>
          </a:prstGeom>
        </p:spPr>
        <p:txBody>
          <a:bodyPr lIns="0">
            <a:normAutofit/>
          </a:bodyPr>
          <a:lstStyle>
            <a:lvl1pPr marL="0" indent="0" algn="l">
              <a:lnSpc>
                <a:spcPct val="90000"/>
              </a:lnSpc>
              <a:spcBef>
                <a:spcPts val="0"/>
              </a:spcBef>
              <a:spcAft>
                <a:spcPts val="0"/>
              </a:spcAft>
              <a:buNone/>
              <a:defRPr sz="2133" b="0">
                <a:solidFill>
                  <a:schemeClr val="tx1"/>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Subtitle</a:t>
            </a:r>
            <a:endParaRPr lang="en-GB"/>
          </a:p>
        </p:txBody>
      </p:sp>
      <p:sp>
        <p:nvSpPr>
          <p:cNvPr id="13" name="Freeform 5">
            <a:extLst>
              <a:ext uri="{FF2B5EF4-FFF2-40B4-BE49-F238E27FC236}">
                <a16:creationId xmlns:a16="http://schemas.microsoft.com/office/drawing/2014/main" id="{61B7EC22-D9E9-40EC-9506-CC3DCD43FA8B}"/>
              </a:ext>
            </a:extLst>
          </p:cNvPr>
          <p:cNvSpPr>
            <a:spLocks noEditPoints="1"/>
          </p:cNvSpPr>
          <p:nvPr userDrawn="1"/>
        </p:nvSpPr>
        <p:spPr bwMode="auto">
          <a:xfrm>
            <a:off x="529030" y="527051"/>
            <a:ext cx="865492" cy="738716"/>
          </a:xfrm>
          <a:custGeom>
            <a:avLst/>
            <a:gdLst>
              <a:gd name="T0" fmla="*/ 910 w 3780"/>
              <a:gd name="T1" fmla="*/ 1048 h 3220"/>
              <a:gd name="T2" fmla="*/ 223 w 3780"/>
              <a:gd name="T3" fmla="*/ 292 h 3220"/>
              <a:gd name="T4" fmla="*/ 313 w 3780"/>
              <a:gd name="T5" fmla="*/ 0 h 3220"/>
              <a:gd name="T6" fmla="*/ 1134 w 3780"/>
              <a:gd name="T7" fmla="*/ 0 h 3220"/>
              <a:gd name="T8" fmla="*/ 2958 w 3780"/>
              <a:gd name="T9" fmla="*/ 1217 h 3220"/>
              <a:gd name="T10" fmla="*/ 2869 w 3780"/>
              <a:gd name="T11" fmla="*/ 1509 h 3220"/>
              <a:gd name="T12" fmla="*/ 3556 w 3780"/>
              <a:gd name="T13" fmla="*/ 2264 h 3220"/>
              <a:gd name="T14" fmla="*/ 3466 w 3780"/>
              <a:gd name="T15" fmla="*/ 1217 h 3220"/>
              <a:gd name="T16" fmla="*/ 237 w 3780"/>
              <a:gd name="T17" fmla="*/ 2591 h 3220"/>
              <a:gd name="T18" fmla="*/ 0 w 3780"/>
              <a:gd name="T19" fmla="*/ 2591 h 3220"/>
              <a:gd name="T20" fmla="*/ 316 w 3780"/>
              <a:gd name="T21" fmla="*/ 2189 h 3220"/>
              <a:gd name="T22" fmla="*/ 350 w 3780"/>
              <a:gd name="T23" fmla="*/ 2591 h 3220"/>
              <a:gd name="T24" fmla="*/ 916 w 3780"/>
              <a:gd name="T25" fmla="*/ 2390 h 3220"/>
              <a:gd name="T26" fmla="*/ 828 w 3780"/>
              <a:gd name="T27" fmla="*/ 2390 h 3220"/>
              <a:gd name="T28" fmla="*/ 707 w 3780"/>
              <a:gd name="T29" fmla="*/ 2522 h 3220"/>
              <a:gd name="T30" fmla="*/ 1053 w 3780"/>
              <a:gd name="T31" fmla="*/ 2591 h 3220"/>
              <a:gd name="T32" fmla="*/ 1256 w 3780"/>
              <a:gd name="T33" fmla="*/ 2189 h 3220"/>
              <a:gd name="T34" fmla="*/ 1053 w 3780"/>
              <a:gd name="T35" fmla="*/ 2591 h 3220"/>
              <a:gd name="T36" fmla="*/ 1420 w 3780"/>
              <a:gd name="T37" fmla="*/ 2264 h 3220"/>
              <a:gd name="T38" fmla="*/ 1623 w 3780"/>
              <a:gd name="T39" fmla="*/ 2264 h 3220"/>
              <a:gd name="T40" fmla="*/ 1420 w 3780"/>
              <a:gd name="T41" fmla="*/ 2591 h 3220"/>
              <a:gd name="T42" fmla="*/ 237 w 3780"/>
              <a:gd name="T43" fmla="*/ 3213 h 3220"/>
              <a:gd name="T44" fmla="*/ 0 w 3780"/>
              <a:gd name="T45" fmla="*/ 3213 h 3220"/>
              <a:gd name="T46" fmla="*/ 316 w 3780"/>
              <a:gd name="T47" fmla="*/ 2811 h 3220"/>
              <a:gd name="T48" fmla="*/ 350 w 3780"/>
              <a:gd name="T49" fmla="*/ 3213 h 3220"/>
              <a:gd name="T50" fmla="*/ 604 w 3780"/>
              <a:gd name="T51" fmla="*/ 3145 h 3220"/>
              <a:gd name="T52" fmla="*/ 744 w 3780"/>
              <a:gd name="T53" fmla="*/ 2811 h 3220"/>
              <a:gd name="T54" fmla="*/ 690 w 3780"/>
              <a:gd name="T55" fmla="*/ 2897 h 3220"/>
              <a:gd name="T56" fmla="*/ 690 w 3780"/>
              <a:gd name="T57" fmla="*/ 2897 h 3220"/>
              <a:gd name="T58" fmla="*/ 1115 w 3780"/>
              <a:gd name="T59" fmla="*/ 2804 h 3220"/>
              <a:gd name="T60" fmla="*/ 988 w 3780"/>
              <a:gd name="T61" fmla="*/ 3012 h 3220"/>
              <a:gd name="T62" fmla="*/ 1115 w 3780"/>
              <a:gd name="T63" fmla="*/ 3220 h 3220"/>
              <a:gd name="T64" fmla="*/ 1340 w 3780"/>
              <a:gd name="T65" fmla="*/ 3213 h 3220"/>
              <a:gd name="T66" fmla="*/ 1499 w 3780"/>
              <a:gd name="T67" fmla="*/ 3213 h 3220"/>
              <a:gd name="T68" fmla="*/ 1624 w 3780"/>
              <a:gd name="T69" fmla="*/ 3012 h 3220"/>
              <a:gd name="T70" fmla="*/ 1498 w 3780"/>
              <a:gd name="T71" fmla="*/ 3138 h 3220"/>
              <a:gd name="T72" fmla="*/ 1758 w 3780"/>
              <a:gd name="T73" fmla="*/ 3012 h 3220"/>
              <a:gd name="T74" fmla="*/ 1758 w 3780"/>
              <a:gd name="T75" fmla="*/ 3012 h 3220"/>
              <a:gd name="T76" fmla="*/ 1968 w 3780"/>
              <a:gd name="T77" fmla="*/ 2880 h 3220"/>
              <a:gd name="T78" fmla="*/ 2090 w 3780"/>
              <a:gd name="T79" fmla="*/ 3012 h 3220"/>
              <a:gd name="T80" fmla="*/ 2322 w 3780"/>
              <a:gd name="T81" fmla="*/ 3213 h 3220"/>
              <a:gd name="T82" fmla="*/ 2510 w 3780"/>
              <a:gd name="T83" fmla="*/ 3064 h 3220"/>
              <a:gd name="T84" fmla="*/ 2513 w 3780"/>
              <a:gd name="T85" fmla="*/ 3213 h 3220"/>
              <a:gd name="T86" fmla="*/ 2936 w 3780"/>
              <a:gd name="T87" fmla="*/ 3145 h 3220"/>
              <a:gd name="T88" fmla="*/ 2796 w 3780"/>
              <a:gd name="T89" fmla="*/ 2811 h 3220"/>
              <a:gd name="T90" fmla="*/ 2962 w 3780"/>
              <a:gd name="T91" fmla="*/ 3213 h 3220"/>
              <a:gd name="T92" fmla="*/ 2913 w 3780"/>
              <a:gd name="T93" fmla="*/ 3070 h 3220"/>
              <a:gd name="T94" fmla="*/ 3105 w 3780"/>
              <a:gd name="T95" fmla="*/ 3213 h 3220"/>
              <a:gd name="T96" fmla="*/ 3361 w 3780"/>
              <a:gd name="T97" fmla="*/ 3138 h 3220"/>
              <a:gd name="T98" fmla="*/ 3408 w 3780"/>
              <a:gd name="T99" fmla="*/ 3213 h 3220"/>
              <a:gd name="T100" fmla="*/ 3780 w 3780"/>
              <a:gd name="T101" fmla="*/ 3012 h 3220"/>
              <a:gd name="T102" fmla="*/ 3693 w 3780"/>
              <a:gd name="T103" fmla="*/ 3012 h 3220"/>
              <a:gd name="T104" fmla="*/ 3494 w 3780"/>
              <a:gd name="T105" fmla="*/ 3138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0" h="3220">
                <a:moveTo>
                  <a:pt x="1134" y="0"/>
                </a:moveTo>
                <a:lnTo>
                  <a:pt x="1134" y="0"/>
                </a:lnTo>
                <a:lnTo>
                  <a:pt x="1134" y="1048"/>
                </a:lnTo>
                <a:lnTo>
                  <a:pt x="910" y="1048"/>
                </a:lnTo>
                <a:lnTo>
                  <a:pt x="910" y="292"/>
                </a:lnTo>
                <a:lnTo>
                  <a:pt x="615" y="1048"/>
                </a:lnTo>
                <a:lnTo>
                  <a:pt x="518" y="1048"/>
                </a:lnTo>
                <a:lnTo>
                  <a:pt x="223" y="292"/>
                </a:lnTo>
                <a:lnTo>
                  <a:pt x="223" y="1048"/>
                </a:lnTo>
                <a:lnTo>
                  <a:pt x="0" y="1048"/>
                </a:lnTo>
                <a:lnTo>
                  <a:pt x="0" y="0"/>
                </a:lnTo>
                <a:lnTo>
                  <a:pt x="313" y="0"/>
                </a:lnTo>
                <a:lnTo>
                  <a:pt x="567" y="655"/>
                </a:lnTo>
                <a:lnTo>
                  <a:pt x="821" y="0"/>
                </a:lnTo>
                <a:lnTo>
                  <a:pt x="1134" y="0"/>
                </a:lnTo>
                <a:lnTo>
                  <a:pt x="1134" y="0"/>
                </a:lnTo>
                <a:close/>
                <a:moveTo>
                  <a:pt x="3466" y="1217"/>
                </a:moveTo>
                <a:lnTo>
                  <a:pt x="3466" y="1217"/>
                </a:lnTo>
                <a:lnTo>
                  <a:pt x="3212" y="1872"/>
                </a:lnTo>
                <a:lnTo>
                  <a:pt x="2958" y="1217"/>
                </a:lnTo>
                <a:lnTo>
                  <a:pt x="2646" y="1217"/>
                </a:lnTo>
                <a:lnTo>
                  <a:pt x="2646" y="2264"/>
                </a:lnTo>
                <a:lnTo>
                  <a:pt x="2869" y="2264"/>
                </a:lnTo>
                <a:lnTo>
                  <a:pt x="2869" y="1509"/>
                </a:lnTo>
                <a:lnTo>
                  <a:pt x="3164" y="2264"/>
                </a:lnTo>
                <a:lnTo>
                  <a:pt x="3261" y="2264"/>
                </a:lnTo>
                <a:lnTo>
                  <a:pt x="3556" y="1509"/>
                </a:lnTo>
                <a:lnTo>
                  <a:pt x="3556" y="2264"/>
                </a:lnTo>
                <a:lnTo>
                  <a:pt x="3780" y="2264"/>
                </a:lnTo>
                <a:lnTo>
                  <a:pt x="3780" y="1217"/>
                </a:lnTo>
                <a:lnTo>
                  <a:pt x="3466" y="1217"/>
                </a:lnTo>
                <a:lnTo>
                  <a:pt x="3466" y="1217"/>
                </a:lnTo>
                <a:close/>
                <a:moveTo>
                  <a:pt x="350" y="2591"/>
                </a:moveTo>
                <a:lnTo>
                  <a:pt x="350" y="2591"/>
                </a:lnTo>
                <a:lnTo>
                  <a:pt x="350" y="2301"/>
                </a:lnTo>
                <a:lnTo>
                  <a:pt x="237" y="2591"/>
                </a:lnTo>
                <a:lnTo>
                  <a:pt x="199" y="2591"/>
                </a:lnTo>
                <a:lnTo>
                  <a:pt x="86" y="2301"/>
                </a:lnTo>
                <a:lnTo>
                  <a:pt x="86" y="2591"/>
                </a:lnTo>
                <a:lnTo>
                  <a:pt x="0" y="2591"/>
                </a:lnTo>
                <a:lnTo>
                  <a:pt x="0" y="2189"/>
                </a:lnTo>
                <a:lnTo>
                  <a:pt x="120" y="2189"/>
                </a:lnTo>
                <a:lnTo>
                  <a:pt x="218" y="2440"/>
                </a:lnTo>
                <a:lnTo>
                  <a:pt x="316" y="2189"/>
                </a:lnTo>
                <a:lnTo>
                  <a:pt x="436" y="2189"/>
                </a:lnTo>
                <a:lnTo>
                  <a:pt x="436" y="2591"/>
                </a:lnTo>
                <a:lnTo>
                  <a:pt x="350" y="2591"/>
                </a:lnTo>
                <a:lnTo>
                  <a:pt x="350" y="2591"/>
                </a:lnTo>
                <a:close/>
                <a:moveTo>
                  <a:pt x="496" y="2390"/>
                </a:moveTo>
                <a:lnTo>
                  <a:pt x="496" y="2390"/>
                </a:lnTo>
                <a:cubicBezTo>
                  <a:pt x="496" y="2269"/>
                  <a:pt x="585" y="2182"/>
                  <a:pt x="707" y="2182"/>
                </a:cubicBezTo>
                <a:cubicBezTo>
                  <a:pt x="828" y="2182"/>
                  <a:pt x="916" y="2269"/>
                  <a:pt x="916" y="2390"/>
                </a:cubicBezTo>
                <a:cubicBezTo>
                  <a:pt x="916" y="2511"/>
                  <a:pt x="828" y="2598"/>
                  <a:pt x="707" y="2598"/>
                </a:cubicBezTo>
                <a:cubicBezTo>
                  <a:pt x="585" y="2598"/>
                  <a:pt x="496" y="2511"/>
                  <a:pt x="496" y="2390"/>
                </a:cubicBezTo>
                <a:lnTo>
                  <a:pt x="496" y="2390"/>
                </a:lnTo>
                <a:close/>
                <a:moveTo>
                  <a:pt x="828" y="2390"/>
                </a:moveTo>
                <a:lnTo>
                  <a:pt x="828" y="2390"/>
                </a:lnTo>
                <a:cubicBezTo>
                  <a:pt x="828" y="2315"/>
                  <a:pt x="781" y="2258"/>
                  <a:pt x="707" y="2258"/>
                </a:cubicBezTo>
                <a:cubicBezTo>
                  <a:pt x="632" y="2258"/>
                  <a:pt x="584" y="2315"/>
                  <a:pt x="584" y="2390"/>
                </a:cubicBezTo>
                <a:cubicBezTo>
                  <a:pt x="584" y="2465"/>
                  <a:pt x="632" y="2522"/>
                  <a:pt x="707" y="2522"/>
                </a:cubicBezTo>
                <a:cubicBezTo>
                  <a:pt x="781" y="2522"/>
                  <a:pt x="828" y="2465"/>
                  <a:pt x="828" y="2390"/>
                </a:cubicBezTo>
                <a:lnTo>
                  <a:pt x="828" y="2390"/>
                </a:lnTo>
                <a:close/>
                <a:moveTo>
                  <a:pt x="1053" y="2591"/>
                </a:moveTo>
                <a:lnTo>
                  <a:pt x="1053" y="2591"/>
                </a:lnTo>
                <a:lnTo>
                  <a:pt x="1053" y="2264"/>
                </a:lnTo>
                <a:lnTo>
                  <a:pt x="935" y="2264"/>
                </a:lnTo>
                <a:lnTo>
                  <a:pt x="935" y="2189"/>
                </a:lnTo>
                <a:lnTo>
                  <a:pt x="1256" y="2189"/>
                </a:lnTo>
                <a:lnTo>
                  <a:pt x="1256" y="2264"/>
                </a:lnTo>
                <a:lnTo>
                  <a:pt x="1139" y="2264"/>
                </a:lnTo>
                <a:lnTo>
                  <a:pt x="1139" y="2591"/>
                </a:lnTo>
                <a:lnTo>
                  <a:pt x="1053" y="2591"/>
                </a:lnTo>
                <a:lnTo>
                  <a:pt x="1053" y="2591"/>
                </a:lnTo>
                <a:close/>
                <a:moveTo>
                  <a:pt x="1420" y="2591"/>
                </a:moveTo>
                <a:lnTo>
                  <a:pt x="1420" y="2591"/>
                </a:lnTo>
                <a:lnTo>
                  <a:pt x="1420" y="2264"/>
                </a:lnTo>
                <a:lnTo>
                  <a:pt x="1303" y="2264"/>
                </a:lnTo>
                <a:lnTo>
                  <a:pt x="1303" y="2189"/>
                </a:lnTo>
                <a:lnTo>
                  <a:pt x="1623" y="2189"/>
                </a:lnTo>
                <a:lnTo>
                  <a:pt x="1623" y="2264"/>
                </a:lnTo>
                <a:lnTo>
                  <a:pt x="1506" y="2264"/>
                </a:lnTo>
                <a:lnTo>
                  <a:pt x="1506" y="2591"/>
                </a:lnTo>
                <a:lnTo>
                  <a:pt x="1420" y="2591"/>
                </a:lnTo>
                <a:lnTo>
                  <a:pt x="1420" y="2591"/>
                </a:lnTo>
                <a:close/>
                <a:moveTo>
                  <a:pt x="350" y="3213"/>
                </a:moveTo>
                <a:lnTo>
                  <a:pt x="350" y="3213"/>
                </a:lnTo>
                <a:lnTo>
                  <a:pt x="350" y="2923"/>
                </a:lnTo>
                <a:lnTo>
                  <a:pt x="237" y="3213"/>
                </a:lnTo>
                <a:lnTo>
                  <a:pt x="199" y="3213"/>
                </a:lnTo>
                <a:lnTo>
                  <a:pt x="86" y="2923"/>
                </a:lnTo>
                <a:lnTo>
                  <a:pt x="86" y="3213"/>
                </a:lnTo>
                <a:lnTo>
                  <a:pt x="0" y="3213"/>
                </a:lnTo>
                <a:lnTo>
                  <a:pt x="0" y="2811"/>
                </a:lnTo>
                <a:lnTo>
                  <a:pt x="120" y="2811"/>
                </a:lnTo>
                <a:lnTo>
                  <a:pt x="218" y="3062"/>
                </a:lnTo>
                <a:lnTo>
                  <a:pt x="316" y="2811"/>
                </a:lnTo>
                <a:lnTo>
                  <a:pt x="436" y="2811"/>
                </a:lnTo>
                <a:lnTo>
                  <a:pt x="436" y="3213"/>
                </a:lnTo>
                <a:lnTo>
                  <a:pt x="350" y="3213"/>
                </a:lnTo>
                <a:lnTo>
                  <a:pt x="350" y="3213"/>
                </a:lnTo>
                <a:close/>
                <a:moveTo>
                  <a:pt x="802" y="3213"/>
                </a:moveTo>
                <a:lnTo>
                  <a:pt x="802" y="3213"/>
                </a:lnTo>
                <a:lnTo>
                  <a:pt x="776" y="3145"/>
                </a:lnTo>
                <a:lnTo>
                  <a:pt x="604" y="3145"/>
                </a:lnTo>
                <a:lnTo>
                  <a:pt x="579" y="3213"/>
                </a:lnTo>
                <a:lnTo>
                  <a:pt x="482" y="3213"/>
                </a:lnTo>
                <a:lnTo>
                  <a:pt x="637" y="2811"/>
                </a:lnTo>
                <a:lnTo>
                  <a:pt x="744" y="2811"/>
                </a:lnTo>
                <a:lnTo>
                  <a:pt x="899" y="3213"/>
                </a:lnTo>
                <a:lnTo>
                  <a:pt x="802" y="3213"/>
                </a:lnTo>
                <a:lnTo>
                  <a:pt x="802" y="3213"/>
                </a:lnTo>
                <a:close/>
                <a:moveTo>
                  <a:pt x="690" y="2897"/>
                </a:moveTo>
                <a:lnTo>
                  <a:pt x="690" y="2897"/>
                </a:lnTo>
                <a:lnTo>
                  <a:pt x="628" y="3070"/>
                </a:lnTo>
                <a:lnTo>
                  <a:pt x="753" y="3070"/>
                </a:lnTo>
                <a:lnTo>
                  <a:pt x="690" y="2897"/>
                </a:lnTo>
                <a:lnTo>
                  <a:pt x="690" y="2897"/>
                </a:lnTo>
                <a:close/>
                <a:moveTo>
                  <a:pt x="900" y="3012"/>
                </a:moveTo>
                <a:lnTo>
                  <a:pt x="900" y="3012"/>
                </a:lnTo>
                <a:cubicBezTo>
                  <a:pt x="900" y="2888"/>
                  <a:pt x="993" y="2804"/>
                  <a:pt x="1115" y="2804"/>
                </a:cubicBezTo>
                <a:cubicBezTo>
                  <a:pt x="1203" y="2804"/>
                  <a:pt x="1254" y="2852"/>
                  <a:pt x="1282" y="2903"/>
                </a:cubicBezTo>
                <a:lnTo>
                  <a:pt x="1209" y="2939"/>
                </a:lnTo>
                <a:cubicBezTo>
                  <a:pt x="1192" y="2906"/>
                  <a:pt x="1156" y="2880"/>
                  <a:pt x="1115" y="2880"/>
                </a:cubicBezTo>
                <a:cubicBezTo>
                  <a:pt x="1041" y="2880"/>
                  <a:pt x="988" y="2936"/>
                  <a:pt x="988" y="3012"/>
                </a:cubicBezTo>
                <a:cubicBezTo>
                  <a:pt x="988" y="3088"/>
                  <a:pt x="1041" y="3144"/>
                  <a:pt x="1115" y="3144"/>
                </a:cubicBezTo>
                <a:cubicBezTo>
                  <a:pt x="1156" y="3144"/>
                  <a:pt x="1192" y="3118"/>
                  <a:pt x="1209" y="3086"/>
                </a:cubicBezTo>
                <a:lnTo>
                  <a:pt x="1282" y="3121"/>
                </a:lnTo>
                <a:cubicBezTo>
                  <a:pt x="1254" y="3171"/>
                  <a:pt x="1203" y="3220"/>
                  <a:pt x="1115" y="3220"/>
                </a:cubicBezTo>
                <a:cubicBezTo>
                  <a:pt x="993" y="3220"/>
                  <a:pt x="900" y="3136"/>
                  <a:pt x="900" y="3012"/>
                </a:cubicBezTo>
                <a:lnTo>
                  <a:pt x="900" y="3012"/>
                </a:lnTo>
                <a:close/>
                <a:moveTo>
                  <a:pt x="1340" y="3213"/>
                </a:moveTo>
                <a:lnTo>
                  <a:pt x="1340" y="3213"/>
                </a:lnTo>
                <a:lnTo>
                  <a:pt x="1340" y="2811"/>
                </a:lnTo>
                <a:lnTo>
                  <a:pt x="1498" y="2811"/>
                </a:lnTo>
                <a:cubicBezTo>
                  <a:pt x="1624" y="2811"/>
                  <a:pt x="1712" y="2891"/>
                  <a:pt x="1712" y="3012"/>
                </a:cubicBezTo>
                <a:cubicBezTo>
                  <a:pt x="1712" y="3133"/>
                  <a:pt x="1624" y="3213"/>
                  <a:pt x="1499" y="3213"/>
                </a:cubicBezTo>
                <a:lnTo>
                  <a:pt x="1340" y="3213"/>
                </a:lnTo>
                <a:lnTo>
                  <a:pt x="1340" y="3213"/>
                </a:lnTo>
                <a:close/>
                <a:moveTo>
                  <a:pt x="1624" y="3012"/>
                </a:moveTo>
                <a:lnTo>
                  <a:pt x="1624" y="3012"/>
                </a:lnTo>
                <a:cubicBezTo>
                  <a:pt x="1624" y="2941"/>
                  <a:pt x="1581" y="2886"/>
                  <a:pt x="1499" y="2886"/>
                </a:cubicBezTo>
                <a:lnTo>
                  <a:pt x="1425" y="2886"/>
                </a:lnTo>
                <a:lnTo>
                  <a:pt x="1425" y="3138"/>
                </a:lnTo>
                <a:lnTo>
                  <a:pt x="1498" y="3138"/>
                </a:lnTo>
                <a:cubicBezTo>
                  <a:pt x="1578" y="3138"/>
                  <a:pt x="1624" y="3080"/>
                  <a:pt x="1624" y="3012"/>
                </a:cubicBezTo>
                <a:lnTo>
                  <a:pt x="1624" y="3012"/>
                </a:lnTo>
                <a:close/>
                <a:moveTo>
                  <a:pt x="1758" y="3012"/>
                </a:moveTo>
                <a:lnTo>
                  <a:pt x="1758" y="3012"/>
                </a:lnTo>
                <a:cubicBezTo>
                  <a:pt x="1758" y="2891"/>
                  <a:pt x="1846" y="2804"/>
                  <a:pt x="1968" y="2804"/>
                </a:cubicBezTo>
                <a:cubicBezTo>
                  <a:pt x="2089" y="2804"/>
                  <a:pt x="2178" y="2891"/>
                  <a:pt x="2178" y="3012"/>
                </a:cubicBezTo>
                <a:cubicBezTo>
                  <a:pt x="2178" y="3133"/>
                  <a:pt x="2089" y="3220"/>
                  <a:pt x="1968" y="3220"/>
                </a:cubicBezTo>
                <a:cubicBezTo>
                  <a:pt x="1846" y="3220"/>
                  <a:pt x="1758" y="3133"/>
                  <a:pt x="1758" y="3012"/>
                </a:cubicBezTo>
                <a:lnTo>
                  <a:pt x="1758" y="3012"/>
                </a:lnTo>
                <a:close/>
                <a:moveTo>
                  <a:pt x="2090" y="3012"/>
                </a:moveTo>
                <a:lnTo>
                  <a:pt x="2090" y="3012"/>
                </a:lnTo>
                <a:cubicBezTo>
                  <a:pt x="2090" y="2937"/>
                  <a:pt x="2042" y="2880"/>
                  <a:pt x="1968" y="2880"/>
                </a:cubicBezTo>
                <a:cubicBezTo>
                  <a:pt x="1893" y="2880"/>
                  <a:pt x="1845" y="2937"/>
                  <a:pt x="1845" y="3012"/>
                </a:cubicBezTo>
                <a:cubicBezTo>
                  <a:pt x="1845" y="3087"/>
                  <a:pt x="1893" y="3144"/>
                  <a:pt x="1968" y="3144"/>
                </a:cubicBezTo>
                <a:cubicBezTo>
                  <a:pt x="2042" y="3144"/>
                  <a:pt x="2090" y="3087"/>
                  <a:pt x="2090" y="3012"/>
                </a:cubicBezTo>
                <a:lnTo>
                  <a:pt x="2090" y="3012"/>
                </a:lnTo>
                <a:close/>
                <a:moveTo>
                  <a:pt x="2513" y="3213"/>
                </a:moveTo>
                <a:lnTo>
                  <a:pt x="2513" y="3213"/>
                </a:lnTo>
                <a:lnTo>
                  <a:pt x="2322" y="2951"/>
                </a:lnTo>
                <a:lnTo>
                  <a:pt x="2322" y="3213"/>
                </a:lnTo>
                <a:lnTo>
                  <a:pt x="2236" y="3213"/>
                </a:lnTo>
                <a:lnTo>
                  <a:pt x="2236" y="2811"/>
                </a:lnTo>
                <a:lnTo>
                  <a:pt x="2324" y="2811"/>
                </a:lnTo>
                <a:lnTo>
                  <a:pt x="2510" y="3064"/>
                </a:lnTo>
                <a:lnTo>
                  <a:pt x="2510" y="2811"/>
                </a:lnTo>
                <a:lnTo>
                  <a:pt x="2596" y="2811"/>
                </a:lnTo>
                <a:lnTo>
                  <a:pt x="2596" y="3213"/>
                </a:lnTo>
                <a:lnTo>
                  <a:pt x="2513" y="3213"/>
                </a:lnTo>
                <a:lnTo>
                  <a:pt x="2513" y="3213"/>
                </a:lnTo>
                <a:close/>
                <a:moveTo>
                  <a:pt x="2962" y="3213"/>
                </a:moveTo>
                <a:lnTo>
                  <a:pt x="2962" y="3213"/>
                </a:lnTo>
                <a:lnTo>
                  <a:pt x="2936" y="3145"/>
                </a:lnTo>
                <a:lnTo>
                  <a:pt x="2764" y="3145"/>
                </a:lnTo>
                <a:lnTo>
                  <a:pt x="2739" y="3213"/>
                </a:lnTo>
                <a:lnTo>
                  <a:pt x="2642" y="3213"/>
                </a:lnTo>
                <a:lnTo>
                  <a:pt x="2796" y="2811"/>
                </a:lnTo>
                <a:lnTo>
                  <a:pt x="2904" y="2811"/>
                </a:lnTo>
                <a:lnTo>
                  <a:pt x="3059" y="3213"/>
                </a:lnTo>
                <a:lnTo>
                  <a:pt x="2962" y="3213"/>
                </a:lnTo>
                <a:lnTo>
                  <a:pt x="2962" y="3213"/>
                </a:lnTo>
                <a:close/>
                <a:moveTo>
                  <a:pt x="2850" y="2897"/>
                </a:moveTo>
                <a:lnTo>
                  <a:pt x="2850" y="2897"/>
                </a:lnTo>
                <a:lnTo>
                  <a:pt x="2787" y="3070"/>
                </a:lnTo>
                <a:lnTo>
                  <a:pt x="2913" y="3070"/>
                </a:lnTo>
                <a:lnTo>
                  <a:pt x="2850" y="2897"/>
                </a:lnTo>
                <a:lnTo>
                  <a:pt x="2850" y="2897"/>
                </a:lnTo>
                <a:close/>
                <a:moveTo>
                  <a:pt x="3105" y="3213"/>
                </a:moveTo>
                <a:lnTo>
                  <a:pt x="3105" y="3213"/>
                </a:lnTo>
                <a:lnTo>
                  <a:pt x="3105" y="2811"/>
                </a:lnTo>
                <a:lnTo>
                  <a:pt x="3191" y="2811"/>
                </a:lnTo>
                <a:lnTo>
                  <a:pt x="3191" y="3138"/>
                </a:lnTo>
                <a:lnTo>
                  <a:pt x="3361" y="3138"/>
                </a:lnTo>
                <a:lnTo>
                  <a:pt x="3361" y="3213"/>
                </a:lnTo>
                <a:lnTo>
                  <a:pt x="3105" y="3213"/>
                </a:lnTo>
                <a:lnTo>
                  <a:pt x="3105" y="3213"/>
                </a:lnTo>
                <a:close/>
                <a:moveTo>
                  <a:pt x="3408" y="3213"/>
                </a:moveTo>
                <a:lnTo>
                  <a:pt x="3408" y="3213"/>
                </a:lnTo>
                <a:lnTo>
                  <a:pt x="3408" y="2811"/>
                </a:lnTo>
                <a:lnTo>
                  <a:pt x="3567" y="2811"/>
                </a:lnTo>
                <a:cubicBezTo>
                  <a:pt x="3693" y="2811"/>
                  <a:pt x="3780" y="2891"/>
                  <a:pt x="3780" y="3012"/>
                </a:cubicBezTo>
                <a:cubicBezTo>
                  <a:pt x="3780" y="3133"/>
                  <a:pt x="3693" y="3213"/>
                  <a:pt x="3567" y="3213"/>
                </a:cubicBezTo>
                <a:lnTo>
                  <a:pt x="3408" y="3213"/>
                </a:lnTo>
                <a:lnTo>
                  <a:pt x="3408" y="3213"/>
                </a:lnTo>
                <a:close/>
                <a:moveTo>
                  <a:pt x="3693" y="3012"/>
                </a:moveTo>
                <a:lnTo>
                  <a:pt x="3693" y="3012"/>
                </a:lnTo>
                <a:cubicBezTo>
                  <a:pt x="3693" y="2941"/>
                  <a:pt x="3649" y="2886"/>
                  <a:pt x="3567" y="2886"/>
                </a:cubicBezTo>
                <a:lnTo>
                  <a:pt x="3494" y="2886"/>
                </a:lnTo>
                <a:lnTo>
                  <a:pt x="3494" y="3138"/>
                </a:lnTo>
                <a:lnTo>
                  <a:pt x="3567" y="3138"/>
                </a:lnTo>
                <a:cubicBezTo>
                  <a:pt x="3646" y="3138"/>
                  <a:pt x="3693" y="3080"/>
                  <a:pt x="3693" y="3012"/>
                </a:cubicBezTo>
                <a:close/>
              </a:path>
            </a:pathLst>
          </a:custGeom>
          <a:solidFill>
            <a:schemeClr val="tx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GB" sz="2399" dirty="0"/>
          </a:p>
        </p:txBody>
      </p:sp>
    </p:spTree>
    <p:extLst>
      <p:ext uri="{BB962C8B-B14F-4D97-AF65-F5344CB8AC3E}">
        <p14:creationId xmlns:p14="http://schemas.microsoft.com/office/powerpoint/2010/main" val="341052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extLst>
    <p:ext uri="{DCECCB84-F9BA-43D5-87BE-67443E8EF086}">
      <p15:sldGuideLst xmlns:p15="http://schemas.microsoft.com/office/powerpoint/2012/main"/>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Header 05">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7D837046-A40D-4712-AD41-9E131266D282}"/>
              </a:ext>
            </a:extLst>
          </p:cNvPr>
          <p:cNvSpPr>
            <a:spLocks noGrp="1"/>
          </p:cNvSpPr>
          <p:nvPr>
            <p:ph type="body" sz="quarter" idx="13" hasCustomPrompt="1"/>
          </p:nvPr>
        </p:nvSpPr>
        <p:spPr>
          <a:xfrm>
            <a:off x="526915" y="6136985"/>
            <a:ext cx="2670538" cy="198201"/>
          </a:xfrm>
          <a:prstGeom prst="rect">
            <a:avLst/>
          </a:prstGeom>
        </p:spPr>
        <p:txBody>
          <a:bodyPr lIns="0" anchor="b">
            <a:normAutofit/>
          </a:bodyPr>
          <a:lstStyle>
            <a:lvl1pPr marL="0" indent="0">
              <a:buNone/>
              <a:defRPr sz="1066" b="0">
                <a:solidFill>
                  <a:schemeClr val="bg1"/>
                </a:solidFill>
                <a:latin typeface="+mn-lt"/>
              </a:defRPr>
            </a:lvl1pPr>
            <a:lvl5pPr marL="0" indent="0">
              <a:buFont typeface="Arial" panose="020B0604020202020204" pitchFamily="34" charset="0"/>
              <a:buNone/>
              <a:defRPr sz="1066"/>
            </a:lvl5pPr>
          </a:lstStyle>
          <a:p>
            <a:pPr lvl="0"/>
            <a:r>
              <a:rPr lang="en-GB"/>
              <a:t>Confidential</a:t>
            </a:r>
          </a:p>
        </p:txBody>
      </p:sp>
      <p:sp>
        <p:nvSpPr>
          <p:cNvPr id="27" name="Subtitle 2">
            <a:extLst>
              <a:ext uri="{FF2B5EF4-FFF2-40B4-BE49-F238E27FC236}">
                <a16:creationId xmlns:a16="http://schemas.microsoft.com/office/drawing/2014/main" id="{38CE09F7-4401-4A29-90B4-979E63039CF0}"/>
              </a:ext>
            </a:extLst>
          </p:cNvPr>
          <p:cNvSpPr>
            <a:spLocks noGrp="1"/>
          </p:cNvSpPr>
          <p:nvPr>
            <p:ph type="subTitle" idx="1" hasCustomPrompt="1"/>
          </p:nvPr>
        </p:nvSpPr>
        <p:spPr>
          <a:xfrm>
            <a:off x="526916" y="3477686"/>
            <a:ext cx="6773682" cy="2081503"/>
          </a:xfrm>
          <a:prstGeom prst="rect">
            <a:avLst/>
          </a:prstGeom>
        </p:spPr>
        <p:txBody>
          <a:bodyPr lIns="0">
            <a:normAutofit/>
          </a:bodyPr>
          <a:lstStyle>
            <a:lvl1pPr marL="0" indent="0" algn="l">
              <a:lnSpc>
                <a:spcPct val="90000"/>
              </a:lnSpc>
              <a:spcBef>
                <a:spcPts val="0"/>
              </a:spcBef>
              <a:spcAft>
                <a:spcPts val="0"/>
              </a:spcAft>
              <a:buNone/>
              <a:defRPr sz="2133" b="0">
                <a:solidFill>
                  <a:schemeClr val="bg1"/>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Subtitle</a:t>
            </a:r>
            <a:endParaRPr lang="en-GB"/>
          </a:p>
        </p:txBody>
      </p:sp>
      <p:sp>
        <p:nvSpPr>
          <p:cNvPr id="14" name="bk object 36">
            <a:extLst>
              <a:ext uri="{FF2B5EF4-FFF2-40B4-BE49-F238E27FC236}">
                <a16:creationId xmlns:a16="http://schemas.microsoft.com/office/drawing/2014/main" id="{E1FF4FE6-2997-4A35-8286-9BB705BCB41C}"/>
              </a:ext>
            </a:extLst>
          </p:cNvPr>
          <p:cNvSpPr/>
          <p:nvPr userDrawn="1"/>
        </p:nvSpPr>
        <p:spPr>
          <a:xfrm flipH="1" flipV="1">
            <a:off x="6202337" y="2392330"/>
            <a:ext cx="5999185" cy="4465671"/>
          </a:xfrm>
          <a:custGeom>
            <a:avLst/>
            <a:gdLst/>
            <a:ahLst/>
            <a:cxnLst/>
            <a:rect l="l" t="t" r="r" b="b"/>
            <a:pathLst>
              <a:path w="2184400" h="1625600">
                <a:moveTo>
                  <a:pt x="2183777" y="0"/>
                </a:moveTo>
                <a:lnTo>
                  <a:pt x="0" y="0"/>
                </a:lnTo>
                <a:lnTo>
                  <a:pt x="0" y="1625599"/>
                </a:lnTo>
                <a:lnTo>
                  <a:pt x="558177" y="1625599"/>
                </a:lnTo>
                <a:lnTo>
                  <a:pt x="1080719" y="1103058"/>
                </a:lnTo>
                <a:lnTo>
                  <a:pt x="539305" y="1103058"/>
                </a:lnTo>
                <a:lnTo>
                  <a:pt x="539305" y="534034"/>
                </a:lnTo>
                <a:lnTo>
                  <a:pt x="1649742" y="534034"/>
                </a:lnTo>
                <a:lnTo>
                  <a:pt x="2183777" y="0"/>
                </a:lnTo>
                <a:close/>
              </a:path>
            </a:pathLst>
          </a:custGeom>
          <a:solidFill>
            <a:schemeClr val="bg2"/>
          </a:solidFill>
          <a:ln>
            <a:noFill/>
          </a:ln>
        </p:spPr>
        <p:txBody>
          <a:bodyPr wrap="square" lIns="0" tIns="0" rIns="0" bIns="0" rtlCol="0"/>
          <a:lstStyle/>
          <a:p>
            <a:endParaRPr sz="2399" dirty="0"/>
          </a:p>
        </p:txBody>
      </p:sp>
      <p:sp>
        <p:nvSpPr>
          <p:cNvPr id="7" name="Title 6">
            <a:extLst>
              <a:ext uri="{FF2B5EF4-FFF2-40B4-BE49-F238E27FC236}">
                <a16:creationId xmlns:a16="http://schemas.microsoft.com/office/drawing/2014/main" id="{4B2A8BC9-813E-4B92-9679-2112096B699A}"/>
              </a:ext>
            </a:extLst>
          </p:cNvPr>
          <p:cNvSpPr>
            <a:spLocks noGrp="1"/>
          </p:cNvSpPr>
          <p:nvPr>
            <p:ph type="title" hasCustomPrompt="1"/>
          </p:nvPr>
        </p:nvSpPr>
        <p:spPr>
          <a:xfrm>
            <a:off x="526917" y="1541226"/>
            <a:ext cx="6773681" cy="1585389"/>
          </a:xfrm>
          <a:prstGeom prst="rect">
            <a:avLst/>
          </a:prstGeom>
        </p:spPr>
        <p:txBody>
          <a:bodyPr wrap="square" lIns="0" anchor="b">
            <a:noAutofit/>
          </a:bodyPr>
          <a:lstStyle>
            <a:lvl1pPr>
              <a:lnSpc>
                <a:spcPct val="90000"/>
              </a:lnSpc>
              <a:spcBef>
                <a:spcPts val="0"/>
              </a:spcBef>
              <a:spcAft>
                <a:spcPts val="0"/>
              </a:spcAft>
              <a:defRPr sz="5332">
                <a:solidFill>
                  <a:schemeClr val="bg1"/>
                </a:solidFill>
              </a:defRPr>
            </a:lvl1pPr>
          </a:lstStyle>
          <a:p>
            <a:r>
              <a:rPr lang="en-US"/>
              <a:t>Click to edit </a:t>
            </a:r>
            <a:br>
              <a:rPr lang="en-US"/>
            </a:br>
            <a:r>
              <a:rPr lang="en-US"/>
              <a:t>Master title</a:t>
            </a:r>
            <a:endParaRPr lang="en-GB"/>
          </a:p>
        </p:txBody>
      </p:sp>
      <p:sp>
        <p:nvSpPr>
          <p:cNvPr id="6" name="Freeform 5">
            <a:extLst>
              <a:ext uri="{FF2B5EF4-FFF2-40B4-BE49-F238E27FC236}">
                <a16:creationId xmlns:a16="http://schemas.microsoft.com/office/drawing/2014/main" id="{1F96BAC2-DF4A-4D76-97F1-370890E68266}"/>
              </a:ext>
            </a:extLst>
          </p:cNvPr>
          <p:cNvSpPr>
            <a:spLocks noEditPoints="1"/>
          </p:cNvSpPr>
          <p:nvPr userDrawn="1"/>
        </p:nvSpPr>
        <p:spPr bwMode="auto">
          <a:xfrm>
            <a:off x="529030" y="527051"/>
            <a:ext cx="865492" cy="738716"/>
          </a:xfrm>
          <a:custGeom>
            <a:avLst/>
            <a:gdLst>
              <a:gd name="T0" fmla="*/ 910 w 3780"/>
              <a:gd name="T1" fmla="*/ 1048 h 3220"/>
              <a:gd name="T2" fmla="*/ 223 w 3780"/>
              <a:gd name="T3" fmla="*/ 292 h 3220"/>
              <a:gd name="T4" fmla="*/ 313 w 3780"/>
              <a:gd name="T5" fmla="*/ 0 h 3220"/>
              <a:gd name="T6" fmla="*/ 1134 w 3780"/>
              <a:gd name="T7" fmla="*/ 0 h 3220"/>
              <a:gd name="T8" fmla="*/ 2958 w 3780"/>
              <a:gd name="T9" fmla="*/ 1217 h 3220"/>
              <a:gd name="T10" fmla="*/ 2869 w 3780"/>
              <a:gd name="T11" fmla="*/ 1509 h 3220"/>
              <a:gd name="T12" fmla="*/ 3556 w 3780"/>
              <a:gd name="T13" fmla="*/ 2264 h 3220"/>
              <a:gd name="T14" fmla="*/ 3466 w 3780"/>
              <a:gd name="T15" fmla="*/ 1217 h 3220"/>
              <a:gd name="T16" fmla="*/ 237 w 3780"/>
              <a:gd name="T17" fmla="*/ 2591 h 3220"/>
              <a:gd name="T18" fmla="*/ 0 w 3780"/>
              <a:gd name="T19" fmla="*/ 2591 h 3220"/>
              <a:gd name="T20" fmla="*/ 316 w 3780"/>
              <a:gd name="T21" fmla="*/ 2189 h 3220"/>
              <a:gd name="T22" fmla="*/ 350 w 3780"/>
              <a:gd name="T23" fmla="*/ 2591 h 3220"/>
              <a:gd name="T24" fmla="*/ 916 w 3780"/>
              <a:gd name="T25" fmla="*/ 2390 h 3220"/>
              <a:gd name="T26" fmla="*/ 828 w 3780"/>
              <a:gd name="T27" fmla="*/ 2390 h 3220"/>
              <a:gd name="T28" fmla="*/ 707 w 3780"/>
              <a:gd name="T29" fmla="*/ 2522 h 3220"/>
              <a:gd name="T30" fmla="*/ 1053 w 3780"/>
              <a:gd name="T31" fmla="*/ 2591 h 3220"/>
              <a:gd name="T32" fmla="*/ 1256 w 3780"/>
              <a:gd name="T33" fmla="*/ 2189 h 3220"/>
              <a:gd name="T34" fmla="*/ 1053 w 3780"/>
              <a:gd name="T35" fmla="*/ 2591 h 3220"/>
              <a:gd name="T36" fmla="*/ 1420 w 3780"/>
              <a:gd name="T37" fmla="*/ 2264 h 3220"/>
              <a:gd name="T38" fmla="*/ 1623 w 3780"/>
              <a:gd name="T39" fmla="*/ 2264 h 3220"/>
              <a:gd name="T40" fmla="*/ 1420 w 3780"/>
              <a:gd name="T41" fmla="*/ 2591 h 3220"/>
              <a:gd name="T42" fmla="*/ 237 w 3780"/>
              <a:gd name="T43" fmla="*/ 3213 h 3220"/>
              <a:gd name="T44" fmla="*/ 0 w 3780"/>
              <a:gd name="T45" fmla="*/ 3213 h 3220"/>
              <a:gd name="T46" fmla="*/ 316 w 3780"/>
              <a:gd name="T47" fmla="*/ 2811 h 3220"/>
              <a:gd name="T48" fmla="*/ 350 w 3780"/>
              <a:gd name="T49" fmla="*/ 3213 h 3220"/>
              <a:gd name="T50" fmla="*/ 604 w 3780"/>
              <a:gd name="T51" fmla="*/ 3145 h 3220"/>
              <a:gd name="T52" fmla="*/ 744 w 3780"/>
              <a:gd name="T53" fmla="*/ 2811 h 3220"/>
              <a:gd name="T54" fmla="*/ 690 w 3780"/>
              <a:gd name="T55" fmla="*/ 2897 h 3220"/>
              <a:gd name="T56" fmla="*/ 690 w 3780"/>
              <a:gd name="T57" fmla="*/ 2897 h 3220"/>
              <a:gd name="T58" fmla="*/ 1115 w 3780"/>
              <a:gd name="T59" fmla="*/ 2804 h 3220"/>
              <a:gd name="T60" fmla="*/ 988 w 3780"/>
              <a:gd name="T61" fmla="*/ 3012 h 3220"/>
              <a:gd name="T62" fmla="*/ 1115 w 3780"/>
              <a:gd name="T63" fmla="*/ 3220 h 3220"/>
              <a:gd name="T64" fmla="*/ 1340 w 3780"/>
              <a:gd name="T65" fmla="*/ 3213 h 3220"/>
              <a:gd name="T66" fmla="*/ 1499 w 3780"/>
              <a:gd name="T67" fmla="*/ 3213 h 3220"/>
              <a:gd name="T68" fmla="*/ 1624 w 3780"/>
              <a:gd name="T69" fmla="*/ 3012 h 3220"/>
              <a:gd name="T70" fmla="*/ 1498 w 3780"/>
              <a:gd name="T71" fmla="*/ 3138 h 3220"/>
              <a:gd name="T72" fmla="*/ 1758 w 3780"/>
              <a:gd name="T73" fmla="*/ 3012 h 3220"/>
              <a:gd name="T74" fmla="*/ 1758 w 3780"/>
              <a:gd name="T75" fmla="*/ 3012 h 3220"/>
              <a:gd name="T76" fmla="*/ 1968 w 3780"/>
              <a:gd name="T77" fmla="*/ 2880 h 3220"/>
              <a:gd name="T78" fmla="*/ 2090 w 3780"/>
              <a:gd name="T79" fmla="*/ 3012 h 3220"/>
              <a:gd name="T80" fmla="*/ 2322 w 3780"/>
              <a:gd name="T81" fmla="*/ 3213 h 3220"/>
              <a:gd name="T82" fmla="*/ 2510 w 3780"/>
              <a:gd name="T83" fmla="*/ 3064 h 3220"/>
              <a:gd name="T84" fmla="*/ 2513 w 3780"/>
              <a:gd name="T85" fmla="*/ 3213 h 3220"/>
              <a:gd name="T86" fmla="*/ 2936 w 3780"/>
              <a:gd name="T87" fmla="*/ 3145 h 3220"/>
              <a:gd name="T88" fmla="*/ 2796 w 3780"/>
              <a:gd name="T89" fmla="*/ 2811 h 3220"/>
              <a:gd name="T90" fmla="*/ 2962 w 3780"/>
              <a:gd name="T91" fmla="*/ 3213 h 3220"/>
              <a:gd name="T92" fmla="*/ 2913 w 3780"/>
              <a:gd name="T93" fmla="*/ 3070 h 3220"/>
              <a:gd name="T94" fmla="*/ 3105 w 3780"/>
              <a:gd name="T95" fmla="*/ 3213 h 3220"/>
              <a:gd name="T96" fmla="*/ 3361 w 3780"/>
              <a:gd name="T97" fmla="*/ 3138 h 3220"/>
              <a:gd name="T98" fmla="*/ 3408 w 3780"/>
              <a:gd name="T99" fmla="*/ 3213 h 3220"/>
              <a:gd name="T100" fmla="*/ 3780 w 3780"/>
              <a:gd name="T101" fmla="*/ 3012 h 3220"/>
              <a:gd name="T102" fmla="*/ 3693 w 3780"/>
              <a:gd name="T103" fmla="*/ 3012 h 3220"/>
              <a:gd name="T104" fmla="*/ 3494 w 3780"/>
              <a:gd name="T105" fmla="*/ 3138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0" h="3220">
                <a:moveTo>
                  <a:pt x="1134" y="0"/>
                </a:moveTo>
                <a:lnTo>
                  <a:pt x="1134" y="0"/>
                </a:lnTo>
                <a:lnTo>
                  <a:pt x="1134" y="1048"/>
                </a:lnTo>
                <a:lnTo>
                  <a:pt x="910" y="1048"/>
                </a:lnTo>
                <a:lnTo>
                  <a:pt x="910" y="292"/>
                </a:lnTo>
                <a:lnTo>
                  <a:pt x="615" y="1048"/>
                </a:lnTo>
                <a:lnTo>
                  <a:pt x="518" y="1048"/>
                </a:lnTo>
                <a:lnTo>
                  <a:pt x="223" y="292"/>
                </a:lnTo>
                <a:lnTo>
                  <a:pt x="223" y="1048"/>
                </a:lnTo>
                <a:lnTo>
                  <a:pt x="0" y="1048"/>
                </a:lnTo>
                <a:lnTo>
                  <a:pt x="0" y="0"/>
                </a:lnTo>
                <a:lnTo>
                  <a:pt x="313" y="0"/>
                </a:lnTo>
                <a:lnTo>
                  <a:pt x="567" y="655"/>
                </a:lnTo>
                <a:lnTo>
                  <a:pt x="821" y="0"/>
                </a:lnTo>
                <a:lnTo>
                  <a:pt x="1134" y="0"/>
                </a:lnTo>
                <a:lnTo>
                  <a:pt x="1134" y="0"/>
                </a:lnTo>
                <a:close/>
                <a:moveTo>
                  <a:pt x="3466" y="1217"/>
                </a:moveTo>
                <a:lnTo>
                  <a:pt x="3466" y="1217"/>
                </a:lnTo>
                <a:lnTo>
                  <a:pt x="3212" y="1872"/>
                </a:lnTo>
                <a:lnTo>
                  <a:pt x="2958" y="1217"/>
                </a:lnTo>
                <a:lnTo>
                  <a:pt x="2646" y="1217"/>
                </a:lnTo>
                <a:lnTo>
                  <a:pt x="2646" y="2264"/>
                </a:lnTo>
                <a:lnTo>
                  <a:pt x="2869" y="2264"/>
                </a:lnTo>
                <a:lnTo>
                  <a:pt x="2869" y="1509"/>
                </a:lnTo>
                <a:lnTo>
                  <a:pt x="3164" y="2264"/>
                </a:lnTo>
                <a:lnTo>
                  <a:pt x="3261" y="2264"/>
                </a:lnTo>
                <a:lnTo>
                  <a:pt x="3556" y="1509"/>
                </a:lnTo>
                <a:lnTo>
                  <a:pt x="3556" y="2264"/>
                </a:lnTo>
                <a:lnTo>
                  <a:pt x="3780" y="2264"/>
                </a:lnTo>
                <a:lnTo>
                  <a:pt x="3780" y="1217"/>
                </a:lnTo>
                <a:lnTo>
                  <a:pt x="3466" y="1217"/>
                </a:lnTo>
                <a:lnTo>
                  <a:pt x="3466" y="1217"/>
                </a:lnTo>
                <a:close/>
                <a:moveTo>
                  <a:pt x="350" y="2591"/>
                </a:moveTo>
                <a:lnTo>
                  <a:pt x="350" y="2591"/>
                </a:lnTo>
                <a:lnTo>
                  <a:pt x="350" y="2301"/>
                </a:lnTo>
                <a:lnTo>
                  <a:pt x="237" y="2591"/>
                </a:lnTo>
                <a:lnTo>
                  <a:pt x="199" y="2591"/>
                </a:lnTo>
                <a:lnTo>
                  <a:pt x="86" y="2301"/>
                </a:lnTo>
                <a:lnTo>
                  <a:pt x="86" y="2591"/>
                </a:lnTo>
                <a:lnTo>
                  <a:pt x="0" y="2591"/>
                </a:lnTo>
                <a:lnTo>
                  <a:pt x="0" y="2189"/>
                </a:lnTo>
                <a:lnTo>
                  <a:pt x="120" y="2189"/>
                </a:lnTo>
                <a:lnTo>
                  <a:pt x="218" y="2440"/>
                </a:lnTo>
                <a:lnTo>
                  <a:pt x="316" y="2189"/>
                </a:lnTo>
                <a:lnTo>
                  <a:pt x="436" y="2189"/>
                </a:lnTo>
                <a:lnTo>
                  <a:pt x="436" y="2591"/>
                </a:lnTo>
                <a:lnTo>
                  <a:pt x="350" y="2591"/>
                </a:lnTo>
                <a:lnTo>
                  <a:pt x="350" y="2591"/>
                </a:lnTo>
                <a:close/>
                <a:moveTo>
                  <a:pt x="496" y="2390"/>
                </a:moveTo>
                <a:lnTo>
                  <a:pt x="496" y="2390"/>
                </a:lnTo>
                <a:cubicBezTo>
                  <a:pt x="496" y="2269"/>
                  <a:pt x="585" y="2182"/>
                  <a:pt x="707" y="2182"/>
                </a:cubicBezTo>
                <a:cubicBezTo>
                  <a:pt x="828" y="2182"/>
                  <a:pt x="916" y="2269"/>
                  <a:pt x="916" y="2390"/>
                </a:cubicBezTo>
                <a:cubicBezTo>
                  <a:pt x="916" y="2511"/>
                  <a:pt x="828" y="2598"/>
                  <a:pt x="707" y="2598"/>
                </a:cubicBezTo>
                <a:cubicBezTo>
                  <a:pt x="585" y="2598"/>
                  <a:pt x="496" y="2511"/>
                  <a:pt x="496" y="2390"/>
                </a:cubicBezTo>
                <a:lnTo>
                  <a:pt x="496" y="2390"/>
                </a:lnTo>
                <a:close/>
                <a:moveTo>
                  <a:pt x="828" y="2390"/>
                </a:moveTo>
                <a:lnTo>
                  <a:pt x="828" y="2390"/>
                </a:lnTo>
                <a:cubicBezTo>
                  <a:pt x="828" y="2315"/>
                  <a:pt x="781" y="2258"/>
                  <a:pt x="707" y="2258"/>
                </a:cubicBezTo>
                <a:cubicBezTo>
                  <a:pt x="632" y="2258"/>
                  <a:pt x="584" y="2315"/>
                  <a:pt x="584" y="2390"/>
                </a:cubicBezTo>
                <a:cubicBezTo>
                  <a:pt x="584" y="2465"/>
                  <a:pt x="632" y="2522"/>
                  <a:pt x="707" y="2522"/>
                </a:cubicBezTo>
                <a:cubicBezTo>
                  <a:pt x="781" y="2522"/>
                  <a:pt x="828" y="2465"/>
                  <a:pt x="828" y="2390"/>
                </a:cubicBezTo>
                <a:lnTo>
                  <a:pt x="828" y="2390"/>
                </a:lnTo>
                <a:close/>
                <a:moveTo>
                  <a:pt x="1053" y="2591"/>
                </a:moveTo>
                <a:lnTo>
                  <a:pt x="1053" y="2591"/>
                </a:lnTo>
                <a:lnTo>
                  <a:pt x="1053" y="2264"/>
                </a:lnTo>
                <a:lnTo>
                  <a:pt x="935" y="2264"/>
                </a:lnTo>
                <a:lnTo>
                  <a:pt x="935" y="2189"/>
                </a:lnTo>
                <a:lnTo>
                  <a:pt x="1256" y="2189"/>
                </a:lnTo>
                <a:lnTo>
                  <a:pt x="1256" y="2264"/>
                </a:lnTo>
                <a:lnTo>
                  <a:pt x="1139" y="2264"/>
                </a:lnTo>
                <a:lnTo>
                  <a:pt x="1139" y="2591"/>
                </a:lnTo>
                <a:lnTo>
                  <a:pt x="1053" y="2591"/>
                </a:lnTo>
                <a:lnTo>
                  <a:pt x="1053" y="2591"/>
                </a:lnTo>
                <a:close/>
                <a:moveTo>
                  <a:pt x="1420" y="2591"/>
                </a:moveTo>
                <a:lnTo>
                  <a:pt x="1420" y="2591"/>
                </a:lnTo>
                <a:lnTo>
                  <a:pt x="1420" y="2264"/>
                </a:lnTo>
                <a:lnTo>
                  <a:pt x="1303" y="2264"/>
                </a:lnTo>
                <a:lnTo>
                  <a:pt x="1303" y="2189"/>
                </a:lnTo>
                <a:lnTo>
                  <a:pt x="1623" y="2189"/>
                </a:lnTo>
                <a:lnTo>
                  <a:pt x="1623" y="2264"/>
                </a:lnTo>
                <a:lnTo>
                  <a:pt x="1506" y="2264"/>
                </a:lnTo>
                <a:lnTo>
                  <a:pt x="1506" y="2591"/>
                </a:lnTo>
                <a:lnTo>
                  <a:pt x="1420" y="2591"/>
                </a:lnTo>
                <a:lnTo>
                  <a:pt x="1420" y="2591"/>
                </a:lnTo>
                <a:close/>
                <a:moveTo>
                  <a:pt x="350" y="3213"/>
                </a:moveTo>
                <a:lnTo>
                  <a:pt x="350" y="3213"/>
                </a:lnTo>
                <a:lnTo>
                  <a:pt x="350" y="2923"/>
                </a:lnTo>
                <a:lnTo>
                  <a:pt x="237" y="3213"/>
                </a:lnTo>
                <a:lnTo>
                  <a:pt x="199" y="3213"/>
                </a:lnTo>
                <a:lnTo>
                  <a:pt x="86" y="2923"/>
                </a:lnTo>
                <a:lnTo>
                  <a:pt x="86" y="3213"/>
                </a:lnTo>
                <a:lnTo>
                  <a:pt x="0" y="3213"/>
                </a:lnTo>
                <a:lnTo>
                  <a:pt x="0" y="2811"/>
                </a:lnTo>
                <a:lnTo>
                  <a:pt x="120" y="2811"/>
                </a:lnTo>
                <a:lnTo>
                  <a:pt x="218" y="3062"/>
                </a:lnTo>
                <a:lnTo>
                  <a:pt x="316" y="2811"/>
                </a:lnTo>
                <a:lnTo>
                  <a:pt x="436" y="2811"/>
                </a:lnTo>
                <a:lnTo>
                  <a:pt x="436" y="3213"/>
                </a:lnTo>
                <a:lnTo>
                  <a:pt x="350" y="3213"/>
                </a:lnTo>
                <a:lnTo>
                  <a:pt x="350" y="3213"/>
                </a:lnTo>
                <a:close/>
                <a:moveTo>
                  <a:pt x="802" y="3213"/>
                </a:moveTo>
                <a:lnTo>
                  <a:pt x="802" y="3213"/>
                </a:lnTo>
                <a:lnTo>
                  <a:pt x="776" y="3145"/>
                </a:lnTo>
                <a:lnTo>
                  <a:pt x="604" y="3145"/>
                </a:lnTo>
                <a:lnTo>
                  <a:pt x="579" y="3213"/>
                </a:lnTo>
                <a:lnTo>
                  <a:pt x="482" y="3213"/>
                </a:lnTo>
                <a:lnTo>
                  <a:pt x="637" y="2811"/>
                </a:lnTo>
                <a:lnTo>
                  <a:pt x="744" y="2811"/>
                </a:lnTo>
                <a:lnTo>
                  <a:pt x="899" y="3213"/>
                </a:lnTo>
                <a:lnTo>
                  <a:pt x="802" y="3213"/>
                </a:lnTo>
                <a:lnTo>
                  <a:pt x="802" y="3213"/>
                </a:lnTo>
                <a:close/>
                <a:moveTo>
                  <a:pt x="690" y="2897"/>
                </a:moveTo>
                <a:lnTo>
                  <a:pt x="690" y="2897"/>
                </a:lnTo>
                <a:lnTo>
                  <a:pt x="628" y="3070"/>
                </a:lnTo>
                <a:lnTo>
                  <a:pt x="753" y="3070"/>
                </a:lnTo>
                <a:lnTo>
                  <a:pt x="690" y="2897"/>
                </a:lnTo>
                <a:lnTo>
                  <a:pt x="690" y="2897"/>
                </a:lnTo>
                <a:close/>
                <a:moveTo>
                  <a:pt x="900" y="3012"/>
                </a:moveTo>
                <a:lnTo>
                  <a:pt x="900" y="3012"/>
                </a:lnTo>
                <a:cubicBezTo>
                  <a:pt x="900" y="2888"/>
                  <a:pt x="993" y="2804"/>
                  <a:pt x="1115" y="2804"/>
                </a:cubicBezTo>
                <a:cubicBezTo>
                  <a:pt x="1203" y="2804"/>
                  <a:pt x="1254" y="2852"/>
                  <a:pt x="1282" y="2903"/>
                </a:cubicBezTo>
                <a:lnTo>
                  <a:pt x="1209" y="2939"/>
                </a:lnTo>
                <a:cubicBezTo>
                  <a:pt x="1192" y="2906"/>
                  <a:pt x="1156" y="2880"/>
                  <a:pt x="1115" y="2880"/>
                </a:cubicBezTo>
                <a:cubicBezTo>
                  <a:pt x="1041" y="2880"/>
                  <a:pt x="988" y="2936"/>
                  <a:pt x="988" y="3012"/>
                </a:cubicBezTo>
                <a:cubicBezTo>
                  <a:pt x="988" y="3088"/>
                  <a:pt x="1041" y="3144"/>
                  <a:pt x="1115" y="3144"/>
                </a:cubicBezTo>
                <a:cubicBezTo>
                  <a:pt x="1156" y="3144"/>
                  <a:pt x="1192" y="3118"/>
                  <a:pt x="1209" y="3086"/>
                </a:cubicBezTo>
                <a:lnTo>
                  <a:pt x="1282" y="3121"/>
                </a:lnTo>
                <a:cubicBezTo>
                  <a:pt x="1254" y="3171"/>
                  <a:pt x="1203" y="3220"/>
                  <a:pt x="1115" y="3220"/>
                </a:cubicBezTo>
                <a:cubicBezTo>
                  <a:pt x="993" y="3220"/>
                  <a:pt x="900" y="3136"/>
                  <a:pt x="900" y="3012"/>
                </a:cubicBezTo>
                <a:lnTo>
                  <a:pt x="900" y="3012"/>
                </a:lnTo>
                <a:close/>
                <a:moveTo>
                  <a:pt x="1340" y="3213"/>
                </a:moveTo>
                <a:lnTo>
                  <a:pt x="1340" y="3213"/>
                </a:lnTo>
                <a:lnTo>
                  <a:pt x="1340" y="2811"/>
                </a:lnTo>
                <a:lnTo>
                  <a:pt x="1498" y="2811"/>
                </a:lnTo>
                <a:cubicBezTo>
                  <a:pt x="1624" y="2811"/>
                  <a:pt x="1712" y="2891"/>
                  <a:pt x="1712" y="3012"/>
                </a:cubicBezTo>
                <a:cubicBezTo>
                  <a:pt x="1712" y="3133"/>
                  <a:pt x="1624" y="3213"/>
                  <a:pt x="1499" y="3213"/>
                </a:cubicBezTo>
                <a:lnTo>
                  <a:pt x="1340" y="3213"/>
                </a:lnTo>
                <a:lnTo>
                  <a:pt x="1340" y="3213"/>
                </a:lnTo>
                <a:close/>
                <a:moveTo>
                  <a:pt x="1624" y="3012"/>
                </a:moveTo>
                <a:lnTo>
                  <a:pt x="1624" y="3012"/>
                </a:lnTo>
                <a:cubicBezTo>
                  <a:pt x="1624" y="2941"/>
                  <a:pt x="1581" y="2886"/>
                  <a:pt x="1499" y="2886"/>
                </a:cubicBezTo>
                <a:lnTo>
                  <a:pt x="1425" y="2886"/>
                </a:lnTo>
                <a:lnTo>
                  <a:pt x="1425" y="3138"/>
                </a:lnTo>
                <a:lnTo>
                  <a:pt x="1498" y="3138"/>
                </a:lnTo>
                <a:cubicBezTo>
                  <a:pt x="1578" y="3138"/>
                  <a:pt x="1624" y="3080"/>
                  <a:pt x="1624" y="3012"/>
                </a:cubicBezTo>
                <a:lnTo>
                  <a:pt x="1624" y="3012"/>
                </a:lnTo>
                <a:close/>
                <a:moveTo>
                  <a:pt x="1758" y="3012"/>
                </a:moveTo>
                <a:lnTo>
                  <a:pt x="1758" y="3012"/>
                </a:lnTo>
                <a:cubicBezTo>
                  <a:pt x="1758" y="2891"/>
                  <a:pt x="1846" y="2804"/>
                  <a:pt x="1968" y="2804"/>
                </a:cubicBezTo>
                <a:cubicBezTo>
                  <a:pt x="2089" y="2804"/>
                  <a:pt x="2178" y="2891"/>
                  <a:pt x="2178" y="3012"/>
                </a:cubicBezTo>
                <a:cubicBezTo>
                  <a:pt x="2178" y="3133"/>
                  <a:pt x="2089" y="3220"/>
                  <a:pt x="1968" y="3220"/>
                </a:cubicBezTo>
                <a:cubicBezTo>
                  <a:pt x="1846" y="3220"/>
                  <a:pt x="1758" y="3133"/>
                  <a:pt x="1758" y="3012"/>
                </a:cubicBezTo>
                <a:lnTo>
                  <a:pt x="1758" y="3012"/>
                </a:lnTo>
                <a:close/>
                <a:moveTo>
                  <a:pt x="2090" y="3012"/>
                </a:moveTo>
                <a:lnTo>
                  <a:pt x="2090" y="3012"/>
                </a:lnTo>
                <a:cubicBezTo>
                  <a:pt x="2090" y="2937"/>
                  <a:pt x="2042" y="2880"/>
                  <a:pt x="1968" y="2880"/>
                </a:cubicBezTo>
                <a:cubicBezTo>
                  <a:pt x="1893" y="2880"/>
                  <a:pt x="1845" y="2937"/>
                  <a:pt x="1845" y="3012"/>
                </a:cubicBezTo>
                <a:cubicBezTo>
                  <a:pt x="1845" y="3087"/>
                  <a:pt x="1893" y="3144"/>
                  <a:pt x="1968" y="3144"/>
                </a:cubicBezTo>
                <a:cubicBezTo>
                  <a:pt x="2042" y="3144"/>
                  <a:pt x="2090" y="3087"/>
                  <a:pt x="2090" y="3012"/>
                </a:cubicBezTo>
                <a:lnTo>
                  <a:pt x="2090" y="3012"/>
                </a:lnTo>
                <a:close/>
                <a:moveTo>
                  <a:pt x="2513" y="3213"/>
                </a:moveTo>
                <a:lnTo>
                  <a:pt x="2513" y="3213"/>
                </a:lnTo>
                <a:lnTo>
                  <a:pt x="2322" y="2951"/>
                </a:lnTo>
                <a:lnTo>
                  <a:pt x="2322" y="3213"/>
                </a:lnTo>
                <a:lnTo>
                  <a:pt x="2236" y="3213"/>
                </a:lnTo>
                <a:lnTo>
                  <a:pt x="2236" y="2811"/>
                </a:lnTo>
                <a:lnTo>
                  <a:pt x="2324" y="2811"/>
                </a:lnTo>
                <a:lnTo>
                  <a:pt x="2510" y="3064"/>
                </a:lnTo>
                <a:lnTo>
                  <a:pt x="2510" y="2811"/>
                </a:lnTo>
                <a:lnTo>
                  <a:pt x="2596" y="2811"/>
                </a:lnTo>
                <a:lnTo>
                  <a:pt x="2596" y="3213"/>
                </a:lnTo>
                <a:lnTo>
                  <a:pt x="2513" y="3213"/>
                </a:lnTo>
                <a:lnTo>
                  <a:pt x="2513" y="3213"/>
                </a:lnTo>
                <a:close/>
                <a:moveTo>
                  <a:pt x="2962" y="3213"/>
                </a:moveTo>
                <a:lnTo>
                  <a:pt x="2962" y="3213"/>
                </a:lnTo>
                <a:lnTo>
                  <a:pt x="2936" y="3145"/>
                </a:lnTo>
                <a:lnTo>
                  <a:pt x="2764" y="3145"/>
                </a:lnTo>
                <a:lnTo>
                  <a:pt x="2739" y="3213"/>
                </a:lnTo>
                <a:lnTo>
                  <a:pt x="2642" y="3213"/>
                </a:lnTo>
                <a:lnTo>
                  <a:pt x="2796" y="2811"/>
                </a:lnTo>
                <a:lnTo>
                  <a:pt x="2904" y="2811"/>
                </a:lnTo>
                <a:lnTo>
                  <a:pt x="3059" y="3213"/>
                </a:lnTo>
                <a:lnTo>
                  <a:pt x="2962" y="3213"/>
                </a:lnTo>
                <a:lnTo>
                  <a:pt x="2962" y="3213"/>
                </a:lnTo>
                <a:close/>
                <a:moveTo>
                  <a:pt x="2850" y="2897"/>
                </a:moveTo>
                <a:lnTo>
                  <a:pt x="2850" y="2897"/>
                </a:lnTo>
                <a:lnTo>
                  <a:pt x="2787" y="3070"/>
                </a:lnTo>
                <a:lnTo>
                  <a:pt x="2913" y="3070"/>
                </a:lnTo>
                <a:lnTo>
                  <a:pt x="2850" y="2897"/>
                </a:lnTo>
                <a:lnTo>
                  <a:pt x="2850" y="2897"/>
                </a:lnTo>
                <a:close/>
                <a:moveTo>
                  <a:pt x="3105" y="3213"/>
                </a:moveTo>
                <a:lnTo>
                  <a:pt x="3105" y="3213"/>
                </a:lnTo>
                <a:lnTo>
                  <a:pt x="3105" y="2811"/>
                </a:lnTo>
                <a:lnTo>
                  <a:pt x="3191" y="2811"/>
                </a:lnTo>
                <a:lnTo>
                  <a:pt x="3191" y="3138"/>
                </a:lnTo>
                <a:lnTo>
                  <a:pt x="3361" y="3138"/>
                </a:lnTo>
                <a:lnTo>
                  <a:pt x="3361" y="3213"/>
                </a:lnTo>
                <a:lnTo>
                  <a:pt x="3105" y="3213"/>
                </a:lnTo>
                <a:lnTo>
                  <a:pt x="3105" y="3213"/>
                </a:lnTo>
                <a:close/>
                <a:moveTo>
                  <a:pt x="3408" y="3213"/>
                </a:moveTo>
                <a:lnTo>
                  <a:pt x="3408" y="3213"/>
                </a:lnTo>
                <a:lnTo>
                  <a:pt x="3408" y="2811"/>
                </a:lnTo>
                <a:lnTo>
                  <a:pt x="3567" y="2811"/>
                </a:lnTo>
                <a:cubicBezTo>
                  <a:pt x="3693" y="2811"/>
                  <a:pt x="3780" y="2891"/>
                  <a:pt x="3780" y="3012"/>
                </a:cubicBezTo>
                <a:cubicBezTo>
                  <a:pt x="3780" y="3133"/>
                  <a:pt x="3693" y="3213"/>
                  <a:pt x="3567" y="3213"/>
                </a:cubicBezTo>
                <a:lnTo>
                  <a:pt x="3408" y="3213"/>
                </a:lnTo>
                <a:lnTo>
                  <a:pt x="3408" y="3213"/>
                </a:lnTo>
                <a:close/>
                <a:moveTo>
                  <a:pt x="3693" y="3012"/>
                </a:moveTo>
                <a:lnTo>
                  <a:pt x="3693" y="3012"/>
                </a:lnTo>
                <a:cubicBezTo>
                  <a:pt x="3693" y="2941"/>
                  <a:pt x="3649" y="2886"/>
                  <a:pt x="3567" y="2886"/>
                </a:cubicBezTo>
                <a:lnTo>
                  <a:pt x="3494" y="2886"/>
                </a:lnTo>
                <a:lnTo>
                  <a:pt x="3494" y="3138"/>
                </a:lnTo>
                <a:lnTo>
                  <a:pt x="3567" y="3138"/>
                </a:lnTo>
                <a:cubicBezTo>
                  <a:pt x="3646" y="3138"/>
                  <a:pt x="3693" y="3080"/>
                  <a:pt x="3693" y="3012"/>
                </a:cubicBez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GB" sz="2399" dirty="0"/>
          </a:p>
        </p:txBody>
      </p:sp>
    </p:spTree>
    <p:extLst>
      <p:ext uri="{BB962C8B-B14F-4D97-AF65-F5344CB8AC3E}">
        <p14:creationId xmlns:p14="http://schemas.microsoft.com/office/powerpoint/2010/main" val="1440045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alf Content (Stone)">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53D2C0E4-7B71-4691-9CAB-81B6780FB85B}"/>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6" name="Content 1">
            <a:extLst>
              <a:ext uri="{FF2B5EF4-FFF2-40B4-BE49-F238E27FC236}">
                <a16:creationId xmlns:a16="http://schemas.microsoft.com/office/drawing/2014/main" id="{290F6EDB-1A60-4AC5-81A6-9A2367ED5203}"/>
              </a:ext>
            </a:extLst>
          </p:cNvPr>
          <p:cNvSpPr>
            <a:spLocks noGrp="1"/>
          </p:cNvSpPr>
          <p:nvPr>
            <p:ph idx="1" hasCustomPrompt="1"/>
          </p:nvPr>
        </p:nvSpPr>
        <p:spPr>
          <a:xfrm>
            <a:off x="526915" y="1701800"/>
            <a:ext cx="547224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0AA704F-467E-4FEF-9D8F-25EE43B3D510}"/>
              </a:ext>
            </a:extLst>
          </p:cNvPr>
          <p:cNvSpPr>
            <a:spLocks noGrp="1"/>
          </p:cNvSpPr>
          <p:nvPr>
            <p:ph type="title" hasCustomPrompt="1"/>
          </p:nvPr>
        </p:nvSpPr>
        <p:spPr/>
        <p:txBody>
          <a:bodyPr/>
          <a:lstStyle/>
          <a:p>
            <a:r>
              <a:rPr lang="en-US"/>
              <a:t>Title style – 1 line only</a:t>
            </a:r>
          </a:p>
        </p:txBody>
      </p:sp>
      <p:sp>
        <p:nvSpPr>
          <p:cNvPr id="7" name="Subtitle">
            <a:extLst>
              <a:ext uri="{FF2B5EF4-FFF2-40B4-BE49-F238E27FC236}">
                <a16:creationId xmlns:a16="http://schemas.microsoft.com/office/drawing/2014/main" id="{D1885749-BEC3-42CD-A846-2220D64BCE70}"/>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
        <p:nvSpPr>
          <p:cNvPr id="3" name="Footer Placeholder 2">
            <a:extLst>
              <a:ext uri="{FF2B5EF4-FFF2-40B4-BE49-F238E27FC236}">
                <a16:creationId xmlns:a16="http://schemas.microsoft.com/office/drawing/2014/main" id="{E870E048-AF69-4412-AFF6-5CC30A6FE636}"/>
              </a:ext>
            </a:extLst>
          </p:cNvPr>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2940591484"/>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hank you 05">
    <p:spTree>
      <p:nvGrpSpPr>
        <p:cNvPr id="1" name=""/>
        <p:cNvGrpSpPr/>
        <p:nvPr/>
      </p:nvGrpSpPr>
      <p:grpSpPr>
        <a:xfrm>
          <a:off x="0" y="0"/>
          <a:ext cx="0" cy="0"/>
          <a:chOff x="0" y="0"/>
          <a:chExt cx="0" cy="0"/>
        </a:xfrm>
      </p:grpSpPr>
      <p:sp>
        <p:nvSpPr>
          <p:cNvPr id="15" name="Text Placeholder 3"/>
          <p:cNvSpPr>
            <a:spLocks noGrp="1"/>
          </p:cNvSpPr>
          <p:nvPr>
            <p:ph type="body" sz="quarter" idx="13" hasCustomPrompt="1"/>
          </p:nvPr>
        </p:nvSpPr>
        <p:spPr>
          <a:xfrm>
            <a:off x="526915" y="6136985"/>
            <a:ext cx="2670538" cy="198201"/>
          </a:xfrm>
          <a:prstGeom prst="rect">
            <a:avLst/>
          </a:prstGeom>
        </p:spPr>
        <p:txBody>
          <a:bodyPr lIns="0" anchor="b">
            <a:normAutofit/>
          </a:bodyPr>
          <a:lstStyle>
            <a:lvl1pPr marL="0" indent="0">
              <a:buNone/>
              <a:defRPr sz="1066" b="0">
                <a:solidFill>
                  <a:schemeClr val="tx1"/>
                </a:solidFill>
                <a:latin typeface="+mn-lt"/>
              </a:defRPr>
            </a:lvl1pPr>
            <a:lvl5pPr marL="0" indent="0">
              <a:buFont typeface="Arial" panose="020B0604020202020204" pitchFamily="34" charset="0"/>
              <a:buNone/>
              <a:defRPr sz="1066"/>
            </a:lvl5pPr>
          </a:lstStyle>
          <a:p>
            <a:pPr lvl="0"/>
            <a:r>
              <a:rPr lang="en-GB"/>
              <a:t>Confidential</a:t>
            </a:r>
          </a:p>
        </p:txBody>
      </p:sp>
      <p:sp>
        <p:nvSpPr>
          <p:cNvPr id="30" name="Freeform: Shape 29">
            <a:extLst>
              <a:ext uri="{FF2B5EF4-FFF2-40B4-BE49-F238E27FC236}">
                <a16:creationId xmlns:a16="http://schemas.microsoft.com/office/drawing/2014/main" id="{5907FF49-4A30-43B1-8B37-0A04A657DF7C}"/>
              </a:ext>
            </a:extLst>
          </p:cNvPr>
          <p:cNvSpPr/>
          <p:nvPr userDrawn="1"/>
        </p:nvSpPr>
        <p:spPr>
          <a:xfrm>
            <a:off x="9601665" y="4199557"/>
            <a:ext cx="2188698" cy="2658443"/>
          </a:xfrm>
          <a:custGeom>
            <a:avLst/>
            <a:gdLst>
              <a:gd name="connsiteX0" fmla="*/ 0 w 1641951"/>
              <a:gd name="connsiteY0" fmla="*/ 0 h 1993832"/>
              <a:gd name="connsiteX1" fmla="*/ 1641951 w 1641951"/>
              <a:gd name="connsiteY1" fmla="*/ 1765712 h 1993832"/>
              <a:gd name="connsiteX2" fmla="*/ 1620566 w 1641951"/>
              <a:gd name="connsiteY2" fmla="*/ 1993832 h 1993832"/>
              <a:gd name="connsiteX3" fmla="*/ 0 w 1641951"/>
              <a:gd name="connsiteY3" fmla="*/ 1993832 h 1993832"/>
            </a:gdLst>
            <a:ahLst/>
            <a:cxnLst>
              <a:cxn ang="0">
                <a:pos x="connsiteX0" y="connsiteY0"/>
              </a:cxn>
              <a:cxn ang="0">
                <a:pos x="connsiteX1" y="connsiteY1"/>
              </a:cxn>
              <a:cxn ang="0">
                <a:pos x="connsiteX2" y="connsiteY2"/>
              </a:cxn>
              <a:cxn ang="0">
                <a:pos x="connsiteX3" y="connsiteY3"/>
              </a:cxn>
            </a:cxnLst>
            <a:rect l="l" t="t" r="r" b="b"/>
            <a:pathLst>
              <a:path w="1641951" h="1993832">
                <a:moveTo>
                  <a:pt x="0" y="0"/>
                </a:moveTo>
                <a:cubicBezTo>
                  <a:pt x="906825" y="0"/>
                  <a:pt x="1641951" y="790536"/>
                  <a:pt x="1641951" y="1765712"/>
                </a:cubicBezTo>
                <a:lnTo>
                  <a:pt x="1620566" y="1993832"/>
                </a:lnTo>
                <a:lnTo>
                  <a:pt x="0" y="199383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dirty="0"/>
          </a:p>
        </p:txBody>
      </p:sp>
      <p:sp>
        <p:nvSpPr>
          <p:cNvPr id="17" name="Rectangle 16">
            <a:extLst>
              <a:ext uri="{FF2B5EF4-FFF2-40B4-BE49-F238E27FC236}">
                <a16:creationId xmlns:a16="http://schemas.microsoft.com/office/drawing/2014/main" id="{680CBA71-A2EF-49E7-B036-C571EC1026EF}"/>
              </a:ext>
            </a:extLst>
          </p:cNvPr>
          <p:cNvSpPr/>
          <p:nvPr userDrawn="1"/>
        </p:nvSpPr>
        <p:spPr>
          <a:xfrm>
            <a:off x="526914" y="2423036"/>
            <a:ext cx="4091574" cy="940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5999" b="0" i="0" u="none" strike="noStrike" kern="1200" cap="none" spc="0" normalizeH="0" baseline="0" noProof="0" dirty="0">
                <a:ln>
                  <a:noFill/>
                </a:ln>
                <a:solidFill>
                  <a:srgbClr val="000000"/>
                </a:solidFill>
                <a:effectLst/>
                <a:uLnTx/>
                <a:uFillTx/>
                <a:latin typeface="+mn-lt"/>
                <a:ea typeface="+mj-ea"/>
                <a:cs typeface="+mj-cs"/>
              </a:rPr>
              <a:t>Thank you</a:t>
            </a:r>
            <a:endParaRPr lang="en-GB" sz="5999" dirty="0"/>
          </a:p>
        </p:txBody>
      </p:sp>
      <p:sp>
        <p:nvSpPr>
          <p:cNvPr id="16" name="bk object 36">
            <a:extLst>
              <a:ext uri="{FF2B5EF4-FFF2-40B4-BE49-F238E27FC236}">
                <a16:creationId xmlns:a16="http://schemas.microsoft.com/office/drawing/2014/main" id="{5F596F26-29E4-4720-9C23-05BBDAE3569D}"/>
              </a:ext>
            </a:extLst>
          </p:cNvPr>
          <p:cNvSpPr/>
          <p:nvPr userDrawn="1"/>
        </p:nvSpPr>
        <p:spPr>
          <a:xfrm flipH="1" flipV="1">
            <a:off x="6189638" y="2392330"/>
            <a:ext cx="5999185" cy="4465671"/>
          </a:xfrm>
          <a:custGeom>
            <a:avLst/>
            <a:gdLst/>
            <a:ahLst/>
            <a:cxnLst/>
            <a:rect l="l" t="t" r="r" b="b"/>
            <a:pathLst>
              <a:path w="2184400" h="1625600">
                <a:moveTo>
                  <a:pt x="2183777" y="0"/>
                </a:moveTo>
                <a:lnTo>
                  <a:pt x="0" y="0"/>
                </a:lnTo>
                <a:lnTo>
                  <a:pt x="0" y="1625599"/>
                </a:lnTo>
                <a:lnTo>
                  <a:pt x="558177" y="1625599"/>
                </a:lnTo>
                <a:lnTo>
                  <a:pt x="1080719" y="1103058"/>
                </a:lnTo>
                <a:lnTo>
                  <a:pt x="539305" y="1103058"/>
                </a:lnTo>
                <a:lnTo>
                  <a:pt x="539305" y="534034"/>
                </a:lnTo>
                <a:lnTo>
                  <a:pt x="1649742" y="534034"/>
                </a:lnTo>
                <a:lnTo>
                  <a:pt x="2183777" y="0"/>
                </a:lnTo>
                <a:close/>
              </a:path>
            </a:pathLst>
          </a:custGeom>
          <a:solidFill>
            <a:schemeClr val="accent2"/>
          </a:solidFill>
        </p:spPr>
        <p:txBody>
          <a:bodyPr wrap="square" lIns="0" tIns="0" rIns="0" bIns="0" rtlCol="0"/>
          <a:lstStyle/>
          <a:p>
            <a:endParaRPr sz="2399" dirty="0"/>
          </a:p>
        </p:txBody>
      </p:sp>
      <p:sp>
        <p:nvSpPr>
          <p:cNvPr id="7" name="Freeform 5">
            <a:extLst>
              <a:ext uri="{FF2B5EF4-FFF2-40B4-BE49-F238E27FC236}">
                <a16:creationId xmlns:a16="http://schemas.microsoft.com/office/drawing/2014/main" id="{71873E7C-9286-4215-A359-99C3715B8201}"/>
              </a:ext>
            </a:extLst>
          </p:cNvPr>
          <p:cNvSpPr>
            <a:spLocks noEditPoints="1"/>
          </p:cNvSpPr>
          <p:nvPr userDrawn="1"/>
        </p:nvSpPr>
        <p:spPr bwMode="auto">
          <a:xfrm>
            <a:off x="529030" y="527051"/>
            <a:ext cx="865492" cy="738716"/>
          </a:xfrm>
          <a:custGeom>
            <a:avLst/>
            <a:gdLst>
              <a:gd name="T0" fmla="*/ 910 w 3780"/>
              <a:gd name="T1" fmla="*/ 1048 h 3220"/>
              <a:gd name="T2" fmla="*/ 223 w 3780"/>
              <a:gd name="T3" fmla="*/ 292 h 3220"/>
              <a:gd name="T4" fmla="*/ 313 w 3780"/>
              <a:gd name="T5" fmla="*/ 0 h 3220"/>
              <a:gd name="T6" fmla="*/ 1134 w 3780"/>
              <a:gd name="T7" fmla="*/ 0 h 3220"/>
              <a:gd name="T8" fmla="*/ 2958 w 3780"/>
              <a:gd name="T9" fmla="*/ 1217 h 3220"/>
              <a:gd name="T10" fmla="*/ 2869 w 3780"/>
              <a:gd name="T11" fmla="*/ 1509 h 3220"/>
              <a:gd name="T12" fmla="*/ 3556 w 3780"/>
              <a:gd name="T13" fmla="*/ 2264 h 3220"/>
              <a:gd name="T14" fmla="*/ 3466 w 3780"/>
              <a:gd name="T15" fmla="*/ 1217 h 3220"/>
              <a:gd name="T16" fmla="*/ 237 w 3780"/>
              <a:gd name="T17" fmla="*/ 2591 h 3220"/>
              <a:gd name="T18" fmla="*/ 0 w 3780"/>
              <a:gd name="T19" fmla="*/ 2591 h 3220"/>
              <a:gd name="T20" fmla="*/ 316 w 3780"/>
              <a:gd name="T21" fmla="*/ 2189 h 3220"/>
              <a:gd name="T22" fmla="*/ 350 w 3780"/>
              <a:gd name="T23" fmla="*/ 2591 h 3220"/>
              <a:gd name="T24" fmla="*/ 916 w 3780"/>
              <a:gd name="T25" fmla="*/ 2390 h 3220"/>
              <a:gd name="T26" fmla="*/ 828 w 3780"/>
              <a:gd name="T27" fmla="*/ 2390 h 3220"/>
              <a:gd name="T28" fmla="*/ 707 w 3780"/>
              <a:gd name="T29" fmla="*/ 2522 h 3220"/>
              <a:gd name="T30" fmla="*/ 1053 w 3780"/>
              <a:gd name="T31" fmla="*/ 2591 h 3220"/>
              <a:gd name="T32" fmla="*/ 1256 w 3780"/>
              <a:gd name="T33" fmla="*/ 2189 h 3220"/>
              <a:gd name="T34" fmla="*/ 1053 w 3780"/>
              <a:gd name="T35" fmla="*/ 2591 h 3220"/>
              <a:gd name="T36" fmla="*/ 1420 w 3780"/>
              <a:gd name="T37" fmla="*/ 2264 h 3220"/>
              <a:gd name="T38" fmla="*/ 1623 w 3780"/>
              <a:gd name="T39" fmla="*/ 2264 h 3220"/>
              <a:gd name="T40" fmla="*/ 1420 w 3780"/>
              <a:gd name="T41" fmla="*/ 2591 h 3220"/>
              <a:gd name="T42" fmla="*/ 237 w 3780"/>
              <a:gd name="T43" fmla="*/ 3213 h 3220"/>
              <a:gd name="T44" fmla="*/ 0 w 3780"/>
              <a:gd name="T45" fmla="*/ 3213 h 3220"/>
              <a:gd name="T46" fmla="*/ 316 w 3780"/>
              <a:gd name="T47" fmla="*/ 2811 h 3220"/>
              <a:gd name="T48" fmla="*/ 350 w 3780"/>
              <a:gd name="T49" fmla="*/ 3213 h 3220"/>
              <a:gd name="T50" fmla="*/ 604 w 3780"/>
              <a:gd name="T51" fmla="*/ 3145 h 3220"/>
              <a:gd name="T52" fmla="*/ 744 w 3780"/>
              <a:gd name="T53" fmla="*/ 2811 h 3220"/>
              <a:gd name="T54" fmla="*/ 690 w 3780"/>
              <a:gd name="T55" fmla="*/ 2897 h 3220"/>
              <a:gd name="T56" fmla="*/ 690 w 3780"/>
              <a:gd name="T57" fmla="*/ 2897 h 3220"/>
              <a:gd name="T58" fmla="*/ 1115 w 3780"/>
              <a:gd name="T59" fmla="*/ 2804 h 3220"/>
              <a:gd name="T60" fmla="*/ 988 w 3780"/>
              <a:gd name="T61" fmla="*/ 3012 h 3220"/>
              <a:gd name="T62" fmla="*/ 1115 w 3780"/>
              <a:gd name="T63" fmla="*/ 3220 h 3220"/>
              <a:gd name="T64" fmla="*/ 1340 w 3780"/>
              <a:gd name="T65" fmla="*/ 3213 h 3220"/>
              <a:gd name="T66" fmla="*/ 1499 w 3780"/>
              <a:gd name="T67" fmla="*/ 3213 h 3220"/>
              <a:gd name="T68" fmla="*/ 1624 w 3780"/>
              <a:gd name="T69" fmla="*/ 3012 h 3220"/>
              <a:gd name="T70" fmla="*/ 1498 w 3780"/>
              <a:gd name="T71" fmla="*/ 3138 h 3220"/>
              <a:gd name="T72" fmla="*/ 1758 w 3780"/>
              <a:gd name="T73" fmla="*/ 3012 h 3220"/>
              <a:gd name="T74" fmla="*/ 1758 w 3780"/>
              <a:gd name="T75" fmla="*/ 3012 h 3220"/>
              <a:gd name="T76" fmla="*/ 1968 w 3780"/>
              <a:gd name="T77" fmla="*/ 2880 h 3220"/>
              <a:gd name="T78" fmla="*/ 2090 w 3780"/>
              <a:gd name="T79" fmla="*/ 3012 h 3220"/>
              <a:gd name="T80" fmla="*/ 2322 w 3780"/>
              <a:gd name="T81" fmla="*/ 3213 h 3220"/>
              <a:gd name="T82" fmla="*/ 2510 w 3780"/>
              <a:gd name="T83" fmla="*/ 3064 h 3220"/>
              <a:gd name="T84" fmla="*/ 2513 w 3780"/>
              <a:gd name="T85" fmla="*/ 3213 h 3220"/>
              <a:gd name="T86" fmla="*/ 2936 w 3780"/>
              <a:gd name="T87" fmla="*/ 3145 h 3220"/>
              <a:gd name="T88" fmla="*/ 2796 w 3780"/>
              <a:gd name="T89" fmla="*/ 2811 h 3220"/>
              <a:gd name="T90" fmla="*/ 2962 w 3780"/>
              <a:gd name="T91" fmla="*/ 3213 h 3220"/>
              <a:gd name="T92" fmla="*/ 2913 w 3780"/>
              <a:gd name="T93" fmla="*/ 3070 h 3220"/>
              <a:gd name="T94" fmla="*/ 3105 w 3780"/>
              <a:gd name="T95" fmla="*/ 3213 h 3220"/>
              <a:gd name="T96" fmla="*/ 3361 w 3780"/>
              <a:gd name="T97" fmla="*/ 3138 h 3220"/>
              <a:gd name="T98" fmla="*/ 3408 w 3780"/>
              <a:gd name="T99" fmla="*/ 3213 h 3220"/>
              <a:gd name="T100" fmla="*/ 3780 w 3780"/>
              <a:gd name="T101" fmla="*/ 3012 h 3220"/>
              <a:gd name="T102" fmla="*/ 3693 w 3780"/>
              <a:gd name="T103" fmla="*/ 3012 h 3220"/>
              <a:gd name="T104" fmla="*/ 3494 w 3780"/>
              <a:gd name="T105" fmla="*/ 3138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0" h="3220">
                <a:moveTo>
                  <a:pt x="1134" y="0"/>
                </a:moveTo>
                <a:lnTo>
                  <a:pt x="1134" y="0"/>
                </a:lnTo>
                <a:lnTo>
                  <a:pt x="1134" y="1048"/>
                </a:lnTo>
                <a:lnTo>
                  <a:pt x="910" y="1048"/>
                </a:lnTo>
                <a:lnTo>
                  <a:pt x="910" y="292"/>
                </a:lnTo>
                <a:lnTo>
                  <a:pt x="615" y="1048"/>
                </a:lnTo>
                <a:lnTo>
                  <a:pt x="518" y="1048"/>
                </a:lnTo>
                <a:lnTo>
                  <a:pt x="223" y="292"/>
                </a:lnTo>
                <a:lnTo>
                  <a:pt x="223" y="1048"/>
                </a:lnTo>
                <a:lnTo>
                  <a:pt x="0" y="1048"/>
                </a:lnTo>
                <a:lnTo>
                  <a:pt x="0" y="0"/>
                </a:lnTo>
                <a:lnTo>
                  <a:pt x="313" y="0"/>
                </a:lnTo>
                <a:lnTo>
                  <a:pt x="567" y="655"/>
                </a:lnTo>
                <a:lnTo>
                  <a:pt x="821" y="0"/>
                </a:lnTo>
                <a:lnTo>
                  <a:pt x="1134" y="0"/>
                </a:lnTo>
                <a:lnTo>
                  <a:pt x="1134" y="0"/>
                </a:lnTo>
                <a:close/>
                <a:moveTo>
                  <a:pt x="3466" y="1217"/>
                </a:moveTo>
                <a:lnTo>
                  <a:pt x="3466" y="1217"/>
                </a:lnTo>
                <a:lnTo>
                  <a:pt x="3212" y="1872"/>
                </a:lnTo>
                <a:lnTo>
                  <a:pt x="2958" y="1217"/>
                </a:lnTo>
                <a:lnTo>
                  <a:pt x="2646" y="1217"/>
                </a:lnTo>
                <a:lnTo>
                  <a:pt x="2646" y="2264"/>
                </a:lnTo>
                <a:lnTo>
                  <a:pt x="2869" y="2264"/>
                </a:lnTo>
                <a:lnTo>
                  <a:pt x="2869" y="1509"/>
                </a:lnTo>
                <a:lnTo>
                  <a:pt x="3164" y="2264"/>
                </a:lnTo>
                <a:lnTo>
                  <a:pt x="3261" y="2264"/>
                </a:lnTo>
                <a:lnTo>
                  <a:pt x="3556" y="1509"/>
                </a:lnTo>
                <a:lnTo>
                  <a:pt x="3556" y="2264"/>
                </a:lnTo>
                <a:lnTo>
                  <a:pt x="3780" y="2264"/>
                </a:lnTo>
                <a:lnTo>
                  <a:pt x="3780" y="1217"/>
                </a:lnTo>
                <a:lnTo>
                  <a:pt x="3466" y="1217"/>
                </a:lnTo>
                <a:lnTo>
                  <a:pt x="3466" y="1217"/>
                </a:lnTo>
                <a:close/>
                <a:moveTo>
                  <a:pt x="350" y="2591"/>
                </a:moveTo>
                <a:lnTo>
                  <a:pt x="350" y="2591"/>
                </a:lnTo>
                <a:lnTo>
                  <a:pt x="350" y="2301"/>
                </a:lnTo>
                <a:lnTo>
                  <a:pt x="237" y="2591"/>
                </a:lnTo>
                <a:lnTo>
                  <a:pt x="199" y="2591"/>
                </a:lnTo>
                <a:lnTo>
                  <a:pt x="86" y="2301"/>
                </a:lnTo>
                <a:lnTo>
                  <a:pt x="86" y="2591"/>
                </a:lnTo>
                <a:lnTo>
                  <a:pt x="0" y="2591"/>
                </a:lnTo>
                <a:lnTo>
                  <a:pt x="0" y="2189"/>
                </a:lnTo>
                <a:lnTo>
                  <a:pt x="120" y="2189"/>
                </a:lnTo>
                <a:lnTo>
                  <a:pt x="218" y="2440"/>
                </a:lnTo>
                <a:lnTo>
                  <a:pt x="316" y="2189"/>
                </a:lnTo>
                <a:lnTo>
                  <a:pt x="436" y="2189"/>
                </a:lnTo>
                <a:lnTo>
                  <a:pt x="436" y="2591"/>
                </a:lnTo>
                <a:lnTo>
                  <a:pt x="350" y="2591"/>
                </a:lnTo>
                <a:lnTo>
                  <a:pt x="350" y="2591"/>
                </a:lnTo>
                <a:close/>
                <a:moveTo>
                  <a:pt x="496" y="2390"/>
                </a:moveTo>
                <a:lnTo>
                  <a:pt x="496" y="2390"/>
                </a:lnTo>
                <a:cubicBezTo>
                  <a:pt x="496" y="2269"/>
                  <a:pt x="585" y="2182"/>
                  <a:pt x="707" y="2182"/>
                </a:cubicBezTo>
                <a:cubicBezTo>
                  <a:pt x="828" y="2182"/>
                  <a:pt x="916" y="2269"/>
                  <a:pt x="916" y="2390"/>
                </a:cubicBezTo>
                <a:cubicBezTo>
                  <a:pt x="916" y="2511"/>
                  <a:pt x="828" y="2598"/>
                  <a:pt x="707" y="2598"/>
                </a:cubicBezTo>
                <a:cubicBezTo>
                  <a:pt x="585" y="2598"/>
                  <a:pt x="496" y="2511"/>
                  <a:pt x="496" y="2390"/>
                </a:cubicBezTo>
                <a:lnTo>
                  <a:pt x="496" y="2390"/>
                </a:lnTo>
                <a:close/>
                <a:moveTo>
                  <a:pt x="828" y="2390"/>
                </a:moveTo>
                <a:lnTo>
                  <a:pt x="828" y="2390"/>
                </a:lnTo>
                <a:cubicBezTo>
                  <a:pt x="828" y="2315"/>
                  <a:pt x="781" y="2258"/>
                  <a:pt x="707" y="2258"/>
                </a:cubicBezTo>
                <a:cubicBezTo>
                  <a:pt x="632" y="2258"/>
                  <a:pt x="584" y="2315"/>
                  <a:pt x="584" y="2390"/>
                </a:cubicBezTo>
                <a:cubicBezTo>
                  <a:pt x="584" y="2465"/>
                  <a:pt x="632" y="2522"/>
                  <a:pt x="707" y="2522"/>
                </a:cubicBezTo>
                <a:cubicBezTo>
                  <a:pt x="781" y="2522"/>
                  <a:pt x="828" y="2465"/>
                  <a:pt x="828" y="2390"/>
                </a:cubicBezTo>
                <a:lnTo>
                  <a:pt x="828" y="2390"/>
                </a:lnTo>
                <a:close/>
                <a:moveTo>
                  <a:pt x="1053" y="2591"/>
                </a:moveTo>
                <a:lnTo>
                  <a:pt x="1053" y="2591"/>
                </a:lnTo>
                <a:lnTo>
                  <a:pt x="1053" y="2264"/>
                </a:lnTo>
                <a:lnTo>
                  <a:pt x="935" y="2264"/>
                </a:lnTo>
                <a:lnTo>
                  <a:pt x="935" y="2189"/>
                </a:lnTo>
                <a:lnTo>
                  <a:pt x="1256" y="2189"/>
                </a:lnTo>
                <a:lnTo>
                  <a:pt x="1256" y="2264"/>
                </a:lnTo>
                <a:lnTo>
                  <a:pt x="1139" y="2264"/>
                </a:lnTo>
                <a:lnTo>
                  <a:pt x="1139" y="2591"/>
                </a:lnTo>
                <a:lnTo>
                  <a:pt x="1053" y="2591"/>
                </a:lnTo>
                <a:lnTo>
                  <a:pt x="1053" y="2591"/>
                </a:lnTo>
                <a:close/>
                <a:moveTo>
                  <a:pt x="1420" y="2591"/>
                </a:moveTo>
                <a:lnTo>
                  <a:pt x="1420" y="2591"/>
                </a:lnTo>
                <a:lnTo>
                  <a:pt x="1420" y="2264"/>
                </a:lnTo>
                <a:lnTo>
                  <a:pt x="1303" y="2264"/>
                </a:lnTo>
                <a:lnTo>
                  <a:pt x="1303" y="2189"/>
                </a:lnTo>
                <a:lnTo>
                  <a:pt x="1623" y="2189"/>
                </a:lnTo>
                <a:lnTo>
                  <a:pt x="1623" y="2264"/>
                </a:lnTo>
                <a:lnTo>
                  <a:pt x="1506" y="2264"/>
                </a:lnTo>
                <a:lnTo>
                  <a:pt x="1506" y="2591"/>
                </a:lnTo>
                <a:lnTo>
                  <a:pt x="1420" y="2591"/>
                </a:lnTo>
                <a:lnTo>
                  <a:pt x="1420" y="2591"/>
                </a:lnTo>
                <a:close/>
                <a:moveTo>
                  <a:pt x="350" y="3213"/>
                </a:moveTo>
                <a:lnTo>
                  <a:pt x="350" y="3213"/>
                </a:lnTo>
                <a:lnTo>
                  <a:pt x="350" y="2923"/>
                </a:lnTo>
                <a:lnTo>
                  <a:pt x="237" y="3213"/>
                </a:lnTo>
                <a:lnTo>
                  <a:pt x="199" y="3213"/>
                </a:lnTo>
                <a:lnTo>
                  <a:pt x="86" y="2923"/>
                </a:lnTo>
                <a:lnTo>
                  <a:pt x="86" y="3213"/>
                </a:lnTo>
                <a:lnTo>
                  <a:pt x="0" y="3213"/>
                </a:lnTo>
                <a:lnTo>
                  <a:pt x="0" y="2811"/>
                </a:lnTo>
                <a:lnTo>
                  <a:pt x="120" y="2811"/>
                </a:lnTo>
                <a:lnTo>
                  <a:pt x="218" y="3062"/>
                </a:lnTo>
                <a:lnTo>
                  <a:pt x="316" y="2811"/>
                </a:lnTo>
                <a:lnTo>
                  <a:pt x="436" y="2811"/>
                </a:lnTo>
                <a:lnTo>
                  <a:pt x="436" y="3213"/>
                </a:lnTo>
                <a:lnTo>
                  <a:pt x="350" y="3213"/>
                </a:lnTo>
                <a:lnTo>
                  <a:pt x="350" y="3213"/>
                </a:lnTo>
                <a:close/>
                <a:moveTo>
                  <a:pt x="802" y="3213"/>
                </a:moveTo>
                <a:lnTo>
                  <a:pt x="802" y="3213"/>
                </a:lnTo>
                <a:lnTo>
                  <a:pt x="776" y="3145"/>
                </a:lnTo>
                <a:lnTo>
                  <a:pt x="604" y="3145"/>
                </a:lnTo>
                <a:lnTo>
                  <a:pt x="579" y="3213"/>
                </a:lnTo>
                <a:lnTo>
                  <a:pt x="482" y="3213"/>
                </a:lnTo>
                <a:lnTo>
                  <a:pt x="637" y="2811"/>
                </a:lnTo>
                <a:lnTo>
                  <a:pt x="744" y="2811"/>
                </a:lnTo>
                <a:lnTo>
                  <a:pt x="899" y="3213"/>
                </a:lnTo>
                <a:lnTo>
                  <a:pt x="802" y="3213"/>
                </a:lnTo>
                <a:lnTo>
                  <a:pt x="802" y="3213"/>
                </a:lnTo>
                <a:close/>
                <a:moveTo>
                  <a:pt x="690" y="2897"/>
                </a:moveTo>
                <a:lnTo>
                  <a:pt x="690" y="2897"/>
                </a:lnTo>
                <a:lnTo>
                  <a:pt x="628" y="3070"/>
                </a:lnTo>
                <a:lnTo>
                  <a:pt x="753" y="3070"/>
                </a:lnTo>
                <a:lnTo>
                  <a:pt x="690" y="2897"/>
                </a:lnTo>
                <a:lnTo>
                  <a:pt x="690" y="2897"/>
                </a:lnTo>
                <a:close/>
                <a:moveTo>
                  <a:pt x="900" y="3012"/>
                </a:moveTo>
                <a:lnTo>
                  <a:pt x="900" y="3012"/>
                </a:lnTo>
                <a:cubicBezTo>
                  <a:pt x="900" y="2888"/>
                  <a:pt x="993" y="2804"/>
                  <a:pt x="1115" y="2804"/>
                </a:cubicBezTo>
                <a:cubicBezTo>
                  <a:pt x="1203" y="2804"/>
                  <a:pt x="1254" y="2852"/>
                  <a:pt x="1282" y="2903"/>
                </a:cubicBezTo>
                <a:lnTo>
                  <a:pt x="1209" y="2939"/>
                </a:lnTo>
                <a:cubicBezTo>
                  <a:pt x="1192" y="2906"/>
                  <a:pt x="1156" y="2880"/>
                  <a:pt x="1115" y="2880"/>
                </a:cubicBezTo>
                <a:cubicBezTo>
                  <a:pt x="1041" y="2880"/>
                  <a:pt x="988" y="2936"/>
                  <a:pt x="988" y="3012"/>
                </a:cubicBezTo>
                <a:cubicBezTo>
                  <a:pt x="988" y="3088"/>
                  <a:pt x="1041" y="3144"/>
                  <a:pt x="1115" y="3144"/>
                </a:cubicBezTo>
                <a:cubicBezTo>
                  <a:pt x="1156" y="3144"/>
                  <a:pt x="1192" y="3118"/>
                  <a:pt x="1209" y="3086"/>
                </a:cubicBezTo>
                <a:lnTo>
                  <a:pt x="1282" y="3121"/>
                </a:lnTo>
                <a:cubicBezTo>
                  <a:pt x="1254" y="3171"/>
                  <a:pt x="1203" y="3220"/>
                  <a:pt x="1115" y="3220"/>
                </a:cubicBezTo>
                <a:cubicBezTo>
                  <a:pt x="993" y="3220"/>
                  <a:pt x="900" y="3136"/>
                  <a:pt x="900" y="3012"/>
                </a:cubicBezTo>
                <a:lnTo>
                  <a:pt x="900" y="3012"/>
                </a:lnTo>
                <a:close/>
                <a:moveTo>
                  <a:pt x="1340" y="3213"/>
                </a:moveTo>
                <a:lnTo>
                  <a:pt x="1340" y="3213"/>
                </a:lnTo>
                <a:lnTo>
                  <a:pt x="1340" y="2811"/>
                </a:lnTo>
                <a:lnTo>
                  <a:pt x="1498" y="2811"/>
                </a:lnTo>
                <a:cubicBezTo>
                  <a:pt x="1624" y="2811"/>
                  <a:pt x="1712" y="2891"/>
                  <a:pt x="1712" y="3012"/>
                </a:cubicBezTo>
                <a:cubicBezTo>
                  <a:pt x="1712" y="3133"/>
                  <a:pt x="1624" y="3213"/>
                  <a:pt x="1499" y="3213"/>
                </a:cubicBezTo>
                <a:lnTo>
                  <a:pt x="1340" y="3213"/>
                </a:lnTo>
                <a:lnTo>
                  <a:pt x="1340" y="3213"/>
                </a:lnTo>
                <a:close/>
                <a:moveTo>
                  <a:pt x="1624" y="3012"/>
                </a:moveTo>
                <a:lnTo>
                  <a:pt x="1624" y="3012"/>
                </a:lnTo>
                <a:cubicBezTo>
                  <a:pt x="1624" y="2941"/>
                  <a:pt x="1581" y="2886"/>
                  <a:pt x="1499" y="2886"/>
                </a:cubicBezTo>
                <a:lnTo>
                  <a:pt x="1425" y="2886"/>
                </a:lnTo>
                <a:lnTo>
                  <a:pt x="1425" y="3138"/>
                </a:lnTo>
                <a:lnTo>
                  <a:pt x="1498" y="3138"/>
                </a:lnTo>
                <a:cubicBezTo>
                  <a:pt x="1578" y="3138"/>
                  <a:pt x="1624" y="3080"/>
                  <a:pt x="1624" y="3012"/>
                </a:cubicBezTo>
                <a:lnTo>
                  <a:pt x="1624" y="3012"/>
                </a:lnTo>
                <a:close/>
                <a:moveTo>
                  <a:pt x="1758" y="3012"/>
                </a:moveTo>
                <a:lnTo>
                  <a:pt x="1758" y="3012"/>
                </a:lnTo>
                <a:cubicBezTo>
                  <a:pt x="1758" y="2891"/>
                  <a:pt x="1846" y="2804"/>
                  <a:pt x="1968" y="2804"/>
                </a:cubicBezTo>
                <a:cubicBezTo>
                  <a:pt x="2089" y="2804"/>
                  <a:pt x="2178" y="2891"/>
                  <a:pt x="2178" y="3012"/>
                </a:cubicBezTo>
                <a:cubicBezTo>
                  <a:pt x="2178" y="3133"/>
                  <a:pt x="2089" y="3220"/>
                  <a:pt x="1968" y="3220"/>
                </a:cubicBezTo>
                <a:cubicBezTo>
                  <a:pt x="1846" y="3220"/>
                  <a:pt x="1758" y="3133"/>
                  <a:pt x="1758" y="3012"/>
                </a:cubicBezTo>
                <a:lnTo>
                  <a:pt x="1758" y="3012"/>
                </a:lnTo>
                <a:close/>
                <a:moveTo>
                  <a:pt x="2090" y="3012"/>
                </a:moveTo>
                <a:lnTo>
                  <a:pt x="2090" y="3012"/>
                </a:lnTo>
                <a:cubicBezTo>
                  <a:pt x="2090" y="2937"/>
                  <a:pt x="2042" y="2880"/>
                  <a:pt x="1968" y="2880"/>
                </a:cubicBezTo>
                <a:cubicBezTo>
                  <a:pt x="1893" y="2880"/>
                  <a:pt x="1845" y="2937"/>
                  <a:pt x="1845" y="3012"/>
                </a:cubicBezTo>
                <a:cubicBezTo>
                  <a:pt x="1845" y="3087"/>
                  <a:pt x="1893" y="3144"/>
                  <a:pt x="1968" y="3144"/>
                </a:cubicBezTo>
                <a:cubicBezTo>
                  <a:pt x="2042" y="3144"/>
                  <a:pt x="2090" y="3087"/>
                  <a:pt x="2090" y="3012"/>
                </a:cubicBezTo>
                <a:lnTo>
                  <a:pt x="2090" y="3012"/>
                </a:lnTo>
                <a:close/>
                <a:moveTo>
                  <a:pt x="2513" y="3213"/>
                </a:moveTo>
                <a:lnTo>
                  <a:pt x="2513" y="3213"/>
                </a:lnTo>
                <a:lnTo>
                  <a:pt x="2322" y="2951"/>
                </a:lnTo>
                <a:lnTo>
                  <a:pt x="2322" y="3213"/>
                </a:lnTo>
                <a:lnTo>
                  <a:pt x="2236" y="3213"/>
                </a:lnTo>
                <a:lnTo>
                  <a:pt x="2236" y="2811"/>
                </a:lnTo>
                <a:lnTo>
                  <a:pt x="2324" y="2811"/>
                </a:lnTo>
                <a:lnTo>
                  <a:pt x="2510" y="3064"/>
                </a:lnTo>
                <a:lnTo>
                  <a:pt x="2510" y="2811"/>
                </a:lnTo>
                <a:lnTo>
                  <a:pt x="2596" y="2811"/>
                </a:lnTo>
                <a:lnTo>
                  <a:pt x="2596" y="3213"/>
                </a:lnTo>
                <a:lnTo>
                  <a:pt x="2513" y="3213"/>
                </a:lnTo>
                <a:lnTo>
                  <a:pt x="2513" y="3213"/>
                </a:lnTo>
                <a:close/>
                <a:moveTo>
                  <a:pt x="2962" y="3213"/>
                </a:moveTo>
                <a:lnTo>
                  <a:pt x="2962" y="3213"/>
                </a:lnTo>
                <a:lnTo>
                  <a:pt x="2936" y="3145"/>
                </a:lnTo>
                <a:lnTo>
                  <a:pt x="2764" y="3145"/>
                </a:lnTo>
                <a:lnTo>
                  <a:pt x="2739" y="3213"/>
                </a:lnTo>
                <a:lnTo>
                  <a:pt x="2642" y="3213"/>
                </a:lnTo>
                <a:lnTo>
                  <a:pt x="2796" y="2811"/>
                </a:lnTo>
                <a:lnTo>
                  <a:pt x="2904" y="2811"/>
                </a:lnTo>
                <a:lnTo>
                  <a:pt x="3059" y="3213"/>
                </a:lnTo>
                <a:lnTo>
                  <a:pt x="2962" y="3213"/>
                </a:lnTo>
                <a:lnTo>
                  <a:pt x="2962" y="3213"/>
                </a:lnTo>
                <a:close/>
                <a:moveTo>
                  <a:pt x="2850" y="2897"/>
                </a:moveTo>
                <a:lnTo>
                  <a:pt x="2850" y="2897"/>
                </a:lnTo>
                <a:lnTo>
                  <a:pt x="2787" y="3070"/>
                </a:lnTo>
                <a:lnTo>
                  <a:pt x="2913" y="3070"/>
                </a:lnTo>
                <a:lnTo>
                  <a:pt x="2850" y="2897"/>
                </a:lnTo>
                <a:lnTo>
                  <a:pt x="2850" y="2897"/>
                </a:lnTo>
                <a:close/>
                <a:moveTo>
                  <a:pt x="3105" y="3213"/>
                </a:moveTo>
                <a:lnTo>
                  <a:pt x="3105" y="3213"/>
                </a:lnTo>
                <a:lnTo>
                  <a:pt x="3105" y="2811"/>
                </a:lnTo>
                <a:lnTo>
                  <a:pt x="3191" y="2811"/>
                </a:lnTo>
                <a:lnTo>
                  <a:pt x="3191" y="3138"/>
                </a:lnTo>
                <a:lnTo>
                  <a:pt x="3361" y="3138"/>
                </a:lnTo>
                <a:lnTo>
                  <a:pt x="3361" y="3213"/>
                </a:lnTo>
                <a:lnTo>
                  <a:pt x="3105" y="3213"/>
                </a:lnTo>
                <a:lnTo>
                  <a:pt x="3105" y="3213"/>
                </a:lnTo>
                <a:close/>
                <a:moveTo>
                  <a:pt x="3408" y="3213"/>
                </a:moveTo>
                <a:lnTo>
                  <a:pt x="3408" y="3213"/>
                </a:lnTo>
                <a:lnTo>
                  <a:pt x="3408" y="2811"/>
                </a:lnTo>
                <a:lnTo>
                  <a:pt x="3567" y="2811"/>
                </a:lnTo>
                <a:cubicBezTo>
                  <a:pt x="3693" y="2811"/>
                  <a:pt x="3780" y="2891"/>
                  <a:pt x="3780" y="3012"/>
                </a:cubicBezTo>
                <a:cubicBezTo>
                  <a:pt x="3780" y="3133"/>
                  <a:pt x="3693" y="3213"/>
                  <a:pt x="3567" y="3213"/>
                </a:cubicBezTo>
                <a:lnTo>
                  <a:pt x="3408" y="3213"/>
                </a:lnTo>
                <a:lnTo>
                  <a:pt x="3408" y="3213"/>
                </a:lnTo>
                <a:close/>
                <a:moveTo>
                  <a:pt x="3693" y="3012"/>
                </a:moveTo>
                <a:lnTo>
                  <a:pt x="3693" y="3012"/>
                </a:lnTo>
                <a:cubicBezTo>
                  <a:pt x="3693" y="2941"/>
                  <a:pt x="3649" y="2886"/>
                  <a:pt x="3567" y="2886"/>
                </a:cubicBezTo>
                <a:lnTo>
                  <a:pt x="3494" y="2886"/>
                </a:lnTo>
                <a:lnTo>
                  <a:pt x="3494" y="3138"/>
                </a:lnTo>
                <a:lnTo>
                  <a:pt x="3567" y="3138"/>
                </a:lnTo>
                <a:cubicBezTo>
                  <a:pt x="3646" y="3138"/>
                  <a:pt x="3693" y="3080"/>
                  <a:pt x="3693" y="3012"/>
                </a:cubicBezTo>
                <a:close/>
              </a:path>
            </a:pathLst>
          </a:custGeom>
          <a:solidFill>
            <a:schemeClr val="tx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GB" sz="2399" dirty="0"/>
          </a:p>
        </p:txBody>
      </p:sp>
    </p:spTree>
    <p:extLst>
      <p:ext uri="{BB962C8B-B14F-4D97-AF65-F5344CB8AC3E}">
        <p14:creationId xmlns:p14="http://schemas.microsoft.com/office/powerpoint/2010/main" val="178175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06">
    <p:spTree>
      <p:nvGrpSpPr>
        <p:cNvPr id="1" name=""/>
        <p:cNvGrpSpPr/>
        <p:nvPr/>
      </p:nvGrpSpPr>
      <p:grpSpPr>
        <a:xfrm>
          <a:off x="0" y="0"/>
          <a:ext cx="0" cy="0"/>
          <a:chOff x="0" y="0"/>
          <a:chExt cx="0" cy="0"/>
        </a:xfrm>
      </p:grpSpPr>
      <p:sp>
        <p:nvSpPr>
          <p:cNvPr id="36" name="Freeform: Shape 35">
            <a:extLst>
              <a:ext uri="{FF2B5EF4-FFF2-40B4-BE49-F238E27FC236}">
                <a16:creationId xmlns:a16="http://schemas.microsoft.com/office/drawing/2014/main" id="{D33FF3FD-E07B-43AA-9AA1-F9DE6801485C}"/>
              </a:ext>
            </a:extLst>
          </p:cNvPr>
          <p:cNvSpPr/>
          <p:nvPr userDrawn="1"/>
        </p:nvSpPr>
        <p:spPr>
          <a:xfrm rot="3038624">
            <a:off x="10569555" y="2292600"/>
            <a:ext cx="3019757" cy="2758904"/>
          </a:xfrm>
          <a:custGeom>
            <a:avLst/>
            <a:gdLst>
              <a:gd name="connsiteX0" fmla="*/ 0 w 2264818"/>
              <a:gd name="connsiteY0" fmla="*/ 0 h 2069717"/>
              <a:gd name="connsiteX1" fmla="*/ 2264818 w 2264818"/>
              <a:gd name="connsiteY1" fmla="*/ 1857449 h 2069717"/>
              <a:gd name="connsiteX2" fmla="*/ 2264818 w 2264818"/>
              <a:gd name="connsiteY2" fmla="*/ 2069717 h 2069717"/>
              <a:gd name="connsiteX3" fmla="*/ 0 w 2264818"/>
              <a:gd name="connsiteY3" fmla="*/ 2069717 h 2069717"/>
            </a:gdLst>
            <a:ahLst/>
            <a:cxnLst>
              <a:cxn ang="0">
                <a:pos x="connsiteX0" y="connsiteY0"/>
              </a:cxn>
              <a:cxn ang="0">
                <a:pos x="connsiteX1" y="connsiteY1"/>
              </a:cxn>
              <a:cxn ang="0">
                <a:pos x="connsiteX2" y="connsiteY2"/>
              </a:cxn>
              <a:cxn ang="0">
                <a:pos x="connsiteX3" y="connsiteY3"/>
              </a:cxn>
            </a:cxnLst>
            <a:rect l="l" t="t" r="r" b="b"/>
            <a:pathLst>
              <a:path w="2264818" h="2069717">
                <a:moveTo>
                  <a:pt x="0" y="0"/>
                </a:moveTo>
                <a:lnTo>
                  <a:pt x="2264818" y="1857449"/>
                </a:lnTo>
                <a:lnTo>
                  <a:pt x="2264818" y="2069717"/>
                </a:lnTo>
                <a:lnTo>
                  <a:pt x="0" y="20697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dirty="0"/>
          </a:p>
        </p:txBody>
      </p:sp>
      <p:sp>
        <p:nvSpPr>
          <p:cNvPr id="37" name="Freeform: Shape 36">
            <a:extLst>
              <a:ext uri="{FF2B5EF4-FFF2-40B4-BE49-F238E27FC236}">
                <a16:creationId xmlns:a16="http://schemas.microsoft.com/office/drawing/2014/main" id="{A348BD8F-C0D8-4FF1-889C-3B6AE67E8B70}"/>
              </a:ext>
            </a:extLst>
          </p:cNvPr>
          <p:cNvSpPr/>
          <p:nvPr userDrawn="1"/>
        </p:nvSpPr>
        <p:spPr>
          <a:xfrm rot="3038624">
            <a:off x="6736747" y="4871816"/>
            <a:ext cx="3019757" cy="3861401"/>
          </a:xfrm>
          <a:custGeom>
            <a:avLst/>
            <a:gdLst>
              <a:gd name="connsiteX0" fmla="*/ 0 w 2264818"/>
              <a:gd name="connsiteY0" fmla="*/ 0 h 2896805"/>
              <a:gd name="connsiteX1" fmla="*/ 2264818 w 2264818"/>
              <a:gd name="connsiteY1" fmla="*/ 0 h 2896805"/>
              <a:gd name="connsiteX2" fmla="*/ 2264818 w 2264818"/>
              <a:gd name="connsiteY2" fmla="*/ 135276 h 2896805"/>
              <a:gd name="connsiteX3" fmla="*/ 0 w 2264818"/>
              <a:gd name="connsiteY3" fmla="*/ 2896805 h 2896805"/>
            </a:gdLst>
            <a:ahLst/>
            <a:cxnLst>
              <a:cxn ang="0">
                <a:pos x="connsiteX0" y="connsiteY0"/>
              </a:cxn>
              <a:cxn ang="0">
                <a:pos x="connsiteX1" y="connsiteY1"/>
              </a:cxn>
              <a:cxn ang="0">
                <a:pos x="connsiteX2" y="connsiteY2"/>
              </a:cxn>
              <a:cxn ang="0">
                <a:pos x="connsiteX3" y="connsiteY3"/>
              </a:cxn>
            </a:cxnLst>
            <a:rect l="l" t="t" r="r" b="b"/>
            <a:pathLst>
              <a:path w="2264818" h="2896805">
                <a:moveTo>
                  <a:pt x="0" y="0"/>
                </a:moveTo>
                <a:lnTo>
                  <a:pt x="2264818" y="0"/>
                </a:lnTo>
                <a:lnTo>
                  <a:pt x="2264818" y="135276"/>
                </a:lnTo>
                <a:lnTo>
                  <a:pt x="0" y="289680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dirty="0"/>
          </a:p>
        </p:txBody>
      </p:sp>
      <p:sp>
        <p:nvSpPr>
          <p:cNvPr id="12" name="Title 6">
            <a:extLst>
              <a:ext uri="{FF2B5EF4-FFF2-40B4-BE49-F238E27FC236}">
                <a16:creationId xmlns:a16="http://schemas.microsoft.com/office/drawing/2014/main" id="{0138A07D-F96A-4092-AB5C-7ED9BC9C849E}"/>
              </a:ext>
            </a:extLst>
          </p:cNvPr>
          <p:cNvSpPr>
            <a:spLocks noGrp="1"/>
          </p:cNvSpPr>
          <p:nvPr>
            <p:ph type="title" hasCustomPrompt="1"/>
          </p:nvPr>
        </p:nvSpPr>
        <p:spPr>
          <a:xfrm>
            <a:off x="526917" y="1541226"/>
            <a:ext cx="6773681" cy="1585389"/>
          </a:xfrm>
          <a:prstGeom prst="rect">
            <a:avLst/>
          </a:prstGeom>
        </p:spPr>
        <p:txBody>
          <a:bodyPr wrap="square" lIns="0" anchor="b">
            <a:noAutofit/>
          </a:bodyPr>
          <a:lstStyle>
            <a:lvl1pPr>
              <a:lnSpc>
                <a:spcPct val="90000"/>
              </a:lnSpc>
              <a:spcBef>
                <a:spcPts val="0"/>
              </a:spcBef>
              <a:spcAft>
                <a:spcPts val="0"/>
              </a:spcAft>
              <a:defRPr sz="5332"/>
            </a:lvl1pPr>
          </a:lstStyle>
          <a:p>
            <a:r>
              <a:rPr lang="en-US"/>
              <a:t>Click to edit </a:t>
            </a:r>
            <a:br>
              <a:rPr lang="en-US"/>
            </a:br>
            <a:r>
              <a:rPr lang="en-US"/>
              <a:t>Master title</a:t>
            </a:r>
            <a:endParaRPr lang="en-GB"/>
          </a:p>
        </p:txBody>
      </p:sp>
      <p:sp>
        <p:nvSpPr>
          <p:cNvPr id="11" name="Text Placeholder 12">
            <a:extLst>
              <a:ext uri="{FF2B5EF4-FFF2-40B4-BE49-F238E27FC236}">
                <a16:creationId xmlns:a16="http://schemas.microsoft.com/office/drawing/2014/main" id="{0FFCA0FA-2D32-486E-81F7-4378400FD8A6}"/>
              </a:ext>
            </a:extLst>
          </p:cNvPr>
          <p:cNvSpPr>
            <a:spLocks noGrp="1"/>
          </p:cNvSpPr>
          <p:nvPr>
            <p:ph type="body" sz="quarter" idx="10" hasCustomPrompt="1"/>
          </p:nvPr>
        </p:nvSpPr>
        <p:spPr>
          <a:xfrm>
            <a:off x="526915" y="4292601"/>
            <a:ext cx="5493436" cy="700616"/>
          </a:xfrm>
          <a:prstGeom prst="rect">
            <a:avLst/>
          </a:prstGeom>
        </p:spPr>
        <p:txBody>
          <a:bodyPr lIns="0">
            <a:noAutofit/>
          </a:bodyPr>
          <a:lstStyle>
            <a:lvl1pPr marL="0" indent="0">
              <a:lnSpc>
                <a:spcPct val="90000"/>
              </a:lnSpc>
              <a:spcBef>
                <a:spcPts val="800"/>
              </a:spcBef>
              <a:spcAft>
                <a:spcPts val="800"/>
              </a:spcAft>
              <a:buNone/>
              <a:defRPr sz="1466" b="0">
                <a:solidFill>
                  <a:schemeClr val="accent1"/>
                </a:solidFill>
                <a:latin typeface="+mn-lt"/>
              </a:defRPr>
            </a:lvl1pPr>
            <a:lvl2pPr marL="0" indent="0">
              <a:lnSpc>
                <a:spcPct val="90000"/>
              </a:lnSpc>
              <a:spcBef>
                <a:spcPts val="1333"/>
              </a:spcBef>
              <a:buNone/>
              <a:defRPr sz="1466" b="0">
                <a:latin typeface="+mn-lt"/>
              </a:defRPr>
            </a:lvl2pPr>
            <a:lvl3pPr marL="0" indent="0">
              <a:lnSpc>
                <a:spcPct val="90000"/>
              </a:lnSpc>
              <a:spcBef>
                <a:spcPts val="1333"/>
              </a:spcBef>
              <a:buNone/>
              <a:defRPr sz="1466" b="0">
                <a:solidFill>
                  <a:schemeClr val="tx2"/>
                </a:solidFill>
                <a:latin typeface="+mn-lt"/>
              </a:defRPr>
            </a:lvl3pPr>
            <a:lvl4pPr marL="0" indent="0">
              <a:lnSpc>
                <a:spcPct val="90000"/>
              </a:lnSpc>
              <a:spcBef>
                <a:spcPts val="1333"/>
              </a:spcBef>
              <a:buNone/>
              <a:defRPr sz="1466" b="0">
                <a:latin typeface="+mn-lt"/>
              </a:defRPr>
            </a:lvl4pPr>
            <a:lvl5pPr marL="0" indent="0">
              <a:lnSpc>
                <a:spcPct val="90000"/>
              </a:lnSpc>
              <a:spcBef>
                <a:spcPts val="1333"/>
              </a:spcBef>
              <a:buNone/>
              <a:defRPr sz="1466" b="0" baseline="0">
                <a:latin typeface="+mn-lt"/>
              </a:defRPr>
            </a:lvl5pPr>
            <a:lvl6pPr marL="0" indent="0">
              <a:lnSpc>
                <a:spcPct val="90000"/>
              </a:lnSpc>
              <a:spcBef>
                <a:spcPts val="1333"/>
              </a:spcBef>
              <a:buNone/>
              <a:defRPr sz="1466"/>
            </a:lvl6pPr>
            <a:lvl7pPr marL="0" indent="0">
              <a:lnSpc>
                <a:spcPct val="90000"/>
              </a:lnSpc>
              <a:spcBef>
                <a:spcPts val="1333"/>
              </a:spcBef>
              <a:buNone/>
              <a:defRPr sz="1466"/>
            </a:lvl7pPr>
            <a:lvl8pPr marL="0" indent="0">
              <a:lnSpc>
                <a:spcPct val="90000"/>
              </a:lnSpc>
              <a:spcBef>
                <a:spcPts val="1333"/>
              </a:spcBef>
              <a:buNone/>
              <a:defRPr sz="1466"/>
            </a:lvl8pPr>
            <a:lvl9pPr marL="0" indent="0">
              <a:lnSpc>
                <a:spcPct val="90000"/>
              </a:lnSpc>
              <a:spcBef>
                <a:spcPts val="1333"/>
              </a:spcBef>
              <a:buNone/>
              <a:defRPr sz="1466"/>
            </a:lvl9pPr>
          </a:lstStyle>
          <a:p>
            <a:pPr lvl="0"/>
            <a:r>
              <a:rPr lang="en-US"/>
              <a:t>Client Name</a:t>
            </a:r>
          </a:p>
          <a:p>
            <a:pPr lvl="1"/>
            <a:r>
              <a:rPr lang="en-US"/>
              <a:t>Ref</a:t>
            </a:r>
          </a:p>
        </p:txBody>
      </p:sp>
      <p:sp>
        <p:nvSpPr>
          <p:cNvPr id="14" name="Picture Placeholder 15">
            <a:extLst>
              <a:ext uri="{FF2B5EF4-FFF2-40B4-BE49-F238E27FC236}">
                <a16:creationId xmlns:a16="http://schemas.microsoft.com/office/drawing/2014/main" id="{7C3F0A8A-58C2-4316-8BEB-1B5D05189573}"/>
              </a:ext>
            </a:extLst>
          </p:cNvPr>
          <p:cNvSpPr>
            <a:spLocks noGrp="1"/>
          </p:cNvSpPr>
          <p:nvPr>
            <p:ph type="pic" sz="quarter" idx="11" hasCustomPrompt="1"/>
          </p:nvPr>
        </p:nvSpPr>
        <p:spPr>
          <a:xfrm>
            <a:off x="526913" y="4993217"/>
            <a:ext cx="1266870" cy="861483"/>
          </a:xfrm>
          <a:prstGeom prst="rect">
            <a:avLst/>
          </a:prstGeom>
        </p:spPr>
        <p:txBody>
          <a:bodyPr anchor="b">
            <a:normAutofit/>
          </a:bodyPr>
          <a:lstStyle>
            <a:lvl1pPr marL="0" indent="0" algn="ctr">
              <a:buNone/>
              <a:defRPr sz="1333" b="0">
                <a:solidFill>
                  <a:schemeClr val="tx2"/>
                </a:solidFill>
              </a:defRPr>
            </a:lvl1pPr>
          </a:lstStyle>
          <a:p>
            <a:r>
              <a:rPr lang="en-GB" sz="1600" dirty="0"/>
              <a:t>Client Logo</a:t>
            </a:r>
            <a:endParaRPr lang="en-GB" dirty="0"/>
          </a:p>
        </p:txBody>
      </p:sp>
      <p:sp>
        <p:nvSpPr>
          <p:cNvPr id="15" name="Picture Placeholder 15">
            <a:extLst>
              <a:ext uri="{FF2B5EF4-FFF2-40B4-BE49-F238E27FC236}">
                <a16:creationId xmlns:a16="http://schemas.microsoft.com/office/drawing/2014/main" id="{C8D4A4CD-DB7A-4924-B289-005DAC1C62AE}"/>
              </a:ext>
            </a:extLst>
          </p:cNvPr>
          <p:cNvSpPr>
            <a:spLocks noGrp="1"/>
          </p:cNvSpPr>
          <p:nvPr>
            <p:ph type="pic" sz="quarter" idx="12" hasCustomPrompt="1"/>
          </p:nvPr>
        </p:nvSpPr>
        <p:spPr>
          <a:xfrm>
            <a:off x="1936928" y="4993217"/>
            <a:ext cx="1266871" cy="861483"/>
          </a:xfrm>
          <a:prstGeom prst="rect">
            <a:avLst/>
          </a:prstGeom>
        </p:spPr>
        <p:txBody>
          <a:bodyPr anchor="b">
            <a:normAutofit/>
          </a:bodyPr>
          <a:lstStyle>
            <a:lvl1pPr marL="0" indent="0" algn="ctr">
              <a:buNone/>
              <a:defRPr sz="1333" b="0" baseline="0">
                <a:solidFill>
                  <a:schemeClr val="tx2"/>
                </a:solidFill>
              </a:defRPr>
            </a:lvl1pPr>
          </a:lstStyle>
          <a:p>
            <a:r>
              <a:rPr lang="en-GB" sz="1600" dirty="0"/>
              <a:t>Partner  Logo</a:t>
            </a:r>
            <a:endParaRPr lang="en-GB" dirty="0"/>
          </a:p>
        </p:txBody>
      </p:sp>
      <p:sp>
        <p:nvSpPr>
          <p:cNvPr id="18" name="Text Placeholder 3">
            <a:extLst>
              <a:ext uri="{FF2B5EF4-FFF2-40B4-BE49-F238E27FC236}">
                <a16:creationId xmlns:a16="http://schemas.microsoft.com/office/drawing/2014/main" id="{483D4C35-DDA9-48A0-8922-AD38EE4F3937}"/>
              </a:ext>
            </a:extLst>
          </p:cNvPr>
          <p:cNvSpPr>
            <a:spLocks noGrp="1"/>
          </p:cNvSpPr>
          <p:nvPr>
            <p:ph type="body" sz="quarter" idx="13" hasCustomPrompt="1"/>
          </p:nvPr>
        </p:nvSpPr>
        <p:spPr>
          <a:xfrm>
            <a:off x="526915" y="6136985"/>
            <a:ext cx="2670538" cy="198201"/>
          </a:xfrm>
          <a:prstGeom prst="rect">
            <a:avLst/>
          </a:prstGeom>
        </p:spPr>
        <p:txBody>
          <a:bodyPr lIns="0" anchor="b">
            <a:normAutofit/>
          </a:bodyPr>
          <a:lstStyle>
            <a:lvl1pPr marL="0" indent="0">
              <a:buNone/>
              <a:defRPr sz="1066" b="0">
                <a:solidFill>
                  <a:schemeClr val="tx2"/>
                </a:solidFill>
                <a:latin typeface="+mn-lt"/>
              </a:defRPr>
            </a:lvl1pPr>
            <a:lvl5pPr marL="0" indent="0">
              <a:buFont typeface="Arial" panose="020B0604020202020204" pitchFamily="34" charset="0"/>
              <a:buNone/>
              <a:defRPr sz="1066"/>
            </a:lvl5pPr>
          </a:lstStyle>
          <a:p>
            <a:pPr lvl="0"/>
            <a:r>
              <a:rPr lang="en-GB"/>
              <a:t>Confidential</a:t>
            </a:r>
          </a:p>
        </p:txBody>
      </p:sp>
      <p:sp>
        <p:nvSpPr>
          <p:cNvPr id="19" name="Subtitle 2">
            <a:extLst>
              <a:ext uri="{FF2B5EF4-FFF2-40B4-BE49-F238E27FC236}">
                <a16:creationId xmlns:a16="http://schemas.microsoft.com/office/drawing/2014/main" id="{A088D5BA-7C95-4EEE-B308-8FDB0EC0495D}"/>
              </a:ext>
            </a:extLst>
          </p:cNvPr>
          <p:cNvSpPr>
            <a:spLocks noGrp="1"/>
          </p:cNvSpPr>
          <p:nvPr>
            <p:ph type="subTitle" idx="1" hasCustomPrompt="1"/>
          </p:nvPr>
        </p:nvSpPr>
        <p:spPr>
          <a:xfrm>
            <a:off x="526917" y="3477687"/>
            <a:ext cx="6773682" cy="700616"/>
          </a:xfrm>
          <a:prstGeom prst="rect">
            <a:avLst/>
          </a:prstGeom>
        </p:spPr>
        <p:txBody>
          <a:bodyPr lIns="0">
            <a:normAutofit/>
          </a:bodyPr>
          <a:lstStyle>
            <a:lvl1pPr marL="0" indent="0" algn="l">
              <a:lnSpc>
                <a:spcPct val="90000"/>
              </a:lnSpc>
              <a:spcBef>
                <a:spcPts val="0"/>
              </a:spcBef>
              <a:spcAft>
                <a:spcPts val="0"/>
              </a:spcAft>
              <a:buNone/>
              <a:defRPr sz="2133" b="0">
                <a:solidFill>
                  <a:schemeClr val="tx1"/>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Subtitle</a:t>
            </a:r>
            <a:endParaRPr lang="en-GB"/>
          </a:p>
        </p:txBody>
      </p:sp>
      <p:sp>
        <p:nvSpPr>
          <p:cNvPr id="13" name="Freeform 5">
            <a:extLst>
              <a:ext uri="{FF2B5EF4-FFF2-40B4-BE49-F238E27FC236}">
                <a16:creationId xmlns:a16="http://schemas.microsoft.com/office/drawing/2014/main" id="{2F0F4CDA-8986-4B82-A42B-B2F7769C48E8}"/>
              </a:ext>
            </a:extLst>
          </p:cNvPr>
          <p:cNvSpPr>
            <a:spLocks noEditPoints="1"/>
          </p:cNvSpPr>
          <p:nvPr userDrawn="1"/>
        </p:nvSpPr>
        <p:spPr bwMode="auto">
          <a:xfrm>
            <a:off x="529030" y="527051"/>
            <a:ext cx="865492" cy="738716"/>
          </a:xfrm>
          <a:custGeom>
            <a:avLst/>
            <a:gdLst>
              <a:gd name="T0" fmla="*/ 910 w 3780"/>
              <a:gd name="T1" fmla="*/ 1048 h 3220"/>
              <a:gd name="T2" fmla="*/ 223 w 3780"/>
              <a:gd name="T3" fmla="*/ 292 h 3220"/>
              <a:gd name="T4" fmla="*/ 313 w 3780"/>
              <a:gd name="T5" fmla="*/ 0 h 3220"/>
              <a:gd name="T6" fmla="*/ 1134 w 3780"/>
              <a:gd name="T7" fmla="*/ 0 h 3220"/>
              <a:gd name="T8" fmla="*/ 2958 w 3780"/>
              <a:gd name="T9" fmla="*/ 1217 h 3220"/>
              <a:gd name="T10" fmla="*/ 2869 w 3780"/>
              <a:gd name="T11" fmla="*/ 1509 h 3220"/>
              <a:gd name="T12" fmla="*/ 3556 w 3780"/>
              <a:gd name="T13" fmla="*/ 2264 h 3220"/>
              <a:gd name="T14" fmla="*/ 3466 w 3780"/>
              <a:gd name="T15" fmla="*/ 1217 h 3220"/>
              <a:gd name="T16" fmla="*/ 237 w 3780"/>
              <a:gd name="T17" fmla="*/ 2591 h 3220"/>
              <a:gd name="T18" fmla="*/ 0 w 3780"/>
              <a:gd name="T19" fmla="*/ 2591 h 3220"/>
              <a:gd name="T20" fmla="*/ 316 w 3780"/>
              <a:gd name="T21" fmla="*/ 2189 h 3220"/>
              <a:gd name="T22" fmla="*/ 350 w 3780"/>
              <a:gd name="T23" fmla="*/ 2591 h 3220"/>
              <a:gd name="T24" fmla="*/ 916 w 3780"/>
              <a:gd name="T25" fmla="*/ 2390 h 3220"/>
              <a:gd name="T26" fmla="*/ 828 w 3780"/>
              <a:gd name="T27" fmla="*/ 2390 h 3220"/>
              <a:gd name="T28" fmla="*/ 707 w 3780"/>
              <a:gd name="T29" fmla="*/ 2522 h 3220"/>
              <a:gd name="T30" fmla="*/ 1053 w 3780"/>
              <a:gd name="T31" fmla="*/ 2591 h 3220"/>
              <a:gd name="T32" fmla="*/ 1256 w 3780"/>
              <a:gd name="T33" fmla="*/ 2189 h 3220"/>
              <a:gd name="T34" fmla="*/ 1053 w 3780"/>
              <a:gd name="T35" fmla="*/ 2591 h 3220"/>
              <a:gd name="T36" fmla="*/ 1420 w 3780"/>
              <a:gd name="T37" fmla="*/ 2264 h 3220"/>
              <a:gd name="T38" fmla="*/ 1623 w 3780"/>
              <a:gd name="T39" fmla="*/ 2264 h 3220"/>
              <a:gd name="T40" fmla="*/ 1420 w 3780"/>
              <a:gd name="T41" fmla="*/ 2591 h 3220"/>
              <a:gd name="T42" fmla="*/ 237 w 3780"/>
              <a:gd name="T43" fmla="*/ 3213 h 3220"/>
              <a:gd name="T44" fmla="*/ 0 w 3780"/>
              <a:gd name="T45" fmla="*/ 3213 h 3220"/>
              <a:gd name="T46" fmla="*/ 316 w 3780"/>
              <a:gd name="T47" fmla="*/ 2811 h 3220"/>
              <a:gd name="T48" fmla="*/ 350 w 3780"/>
              <a:gd name="T49" fmla="*/ 3213 h 3220"/>
              <a:gd name="T50" fmla="*/ 604 w 3780"/>
              <a:gd name="T51" fmla="*/ 3145 h 3220"/>
              <a:gd name="T52" fmla="*/ 744 w 3780"/>
              <a:gd name="T53" fmla="*/ 2811 h 3220"/>
              <a:gd name="T54" fmla="*/ 690 w 3780"/>
              <a:gd name="T55" fmla="*/ 2897 h 3220"/>
              <a:gd name="T56" fmla="*/ 690 w 3780"/>
              <a:gd name="T57" fmla="*/ 2897 h 3220"/>
              <a:gd name="T58" fmla="*/ 1115 w 3780"/>
              <a:gd name="T59" fmla="*/ 2804 h 3220"/>
              <a:gd name="T60" fmla="*/ 988 w 3780"/>
              <a:gd name="T61" fmla="*/ 3012 h 3220"/>
              <a:gd name="T62" fmla="*/ 1115 w 3780"/>
              <a:gd name="T63" fmla="*/ 3220 h 3220"/>
              <a:gd name="T64" fmla="*/ 1340 w 3780"/>
              <a:gd name="T65" fmla="*/ 3213 h 3220"/>
              <a:gd name="T66" fmla="*/ 1499 w 3780"/>
              <a:gd name="T67" fmla="*/ 3213 h 3220"/>
              <a:gd name="T68" fmla="*/ 1624 w 3780"/>
              <a:gd name="T69" fmla="*/ 3012 h 3220"/>
              <a:gd name="T70" fmla="*/ 1498 w 3780"/>
              <a:gd name="T71" fmla="*/ 3138 h 3220"/>
              <a:gd name="T72" fmla="*/ 1758 w 3780"/>
              <a:gd name="T73" fmla="*/ 3012 h 3220"/>
              <a:gd name="T74" fmla="*/ 1758 w 3780"/>
              <a:gd name="T75" fmla="*/ 3012 h 3220"/>
              <a:gd name="T76" fmla="*/ 1968 w 3780"/>
              <a:gd name="T77" fmla="*/ 2880 h 3220"/>
              <a:gd name="T78" fmla="*/ 2090 w 3780"/>
              <a:gd name="T79" fmla="*/ 3012 h 3220"/>
              <a:gd name="T80" fmla="*/ 2322 w 3780"/>
              <a:gd name="T81" fmla="*/ 3213 h 3220"/>
              <a:gd name="T82" fmla="*/ 2510 w 3780"/>
              <a:gd name="T83" fmla="*/ 3064 h 3220"/>
              <a:gd name="T84" fmla="*/ 2513 w 3780"/>
              <a:gd name="T85" fmla="*/ 3213 h 3220"/>
              <a:gd name="T86" fmla="*/ 2936 w 3780"/>
              <a:gd name="T87" fmla="*/ 3145 h 3220"/>
              <a:gd name="T88" fmla="*/ 2796 w 3780"/>
              <a:gd name="T89" fmla="*/ 2811 h 3220"/>
              <a:gd name="T90" fmla="*/ 2962 w 3780"/>
              <a:gd name="T91" fmla="*/ 3213 h 3220"/>
              <a:gd name="T92" fmla="*/ 2913 w 3780"/>
              <a:gd name="T93" fmla="*/ 3070 h 3220"/>
              <a:gd name="T94" fmla="*/ 3105 w 3780"/>
              <a:gd name="T95" fmla="*/ 3213 h 3220"/>
              <a:gd name="T96" fmla="*/ 3361 w 3780"/>
              <a:gd name="T97" fmla="*/ 3138 h 3220"/>
              <a:gd name="T98" fmla="*/ 3408 w 3780"/>
              <a:gd name="T99" fmla="*/ 3213 h 3220"/>
              <a:gd name="T100" fmla="*/ 3780 w 3780"/>
              <a:gd name="T101" fmla="*/ 3012 h 3220"/>
              <a:gd name="T102" fmla="*/ 3693 w 3780"/>
              <a:gd name="T103" fmla="*/ 3012 h 3220"/>
              <a:gd name="T104" fmla="*/ 3494 w 3780"/>
              <a:gd name="T105" fmla="*/ 3138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0" h="3220">
                <a:moveTo>
                  <a:pt x="1134" y="0"/>
                </a:moveTo>
                <a:lnTo>
                  <a:pt x="1134" y="0"/>
                </a:lnTo>
                <a:lnTo>
                  <a:pt x="1134" y="1048"/>
                </a:lnTo>
                <a:lnTo>
                  <a:pt x="910" y="1048"/>
                </a:lnTo>
                <a:lnTo>
                  <a:pt x="910" y="292"/>
                </a:lnTo>
                <a:lnTo>
                  <a:pt x="615" y="1048"/>
                </a:lnTo>
                <a:lnTo>
                  <a:pt x="518" y="1048"/>
                </a:lnTo>
                <a:lnTo>
                  <a:pt x="223" y="292"/>
                </a:lnTo>
                <a:lnTo>
                  <a:pt x="223" y="1048"/>
                </a:lnTo>
                <a:lnTo>
                  <a:pt x="0" y="1048"/>
                </a:lnTo>
                <a:lnTo>
                  <a:pt x="0" y="0"/>
                </a:lnTo>
                <a:lnTo>
                  <a:pt x="313" y="0"/>
                </a:lnTo>
                <a:lnTo>
                  <a:pt x="567" y="655"/>
                </a:lnTo>
                <a:lnTo>
                  <a:pt x="821" y="0"/>
                </a:lnTo>
                <a:lnTo>
                  <a:pt x="1134" y="0"/>
                </a:lnTo>
                <a:lnTo>
                  <a:pt x="1134" y="0"/>
                </a:lnTo>
                <a:close/>
                <a:moveTo>
                  <a:pt x="3466" y="1217"/>
                </a:moveTo>
                <a:lnTo>
                  <a:pt x="3466" y="1217"/>
                </a:lnTo>
                <a:lnTo>
                  <a:pt x="3212" y="1872"/>
                </a:lnTo>
                <a:lnTo>
                  <a:pt x="2958" y="1217"/>
                </a:lnTo>
                <a:lnTo>
                  <a:pt x="2646" y="1217"/>
                </a:lnTo>
                <a:lnTo>
                  <a:pt x="2646" y="2264"/>
                </a:lnTo>
                <a:lnTo>
                  <a:pt x="2869" y="2264"/>
                </a:lnTo>
                <a:lnTo>
                  <a:pt x="2869" y="1509"/>
                </a:lnTo>
                <a:lnTo>
                  <a:pt x="3164" y="2264"/>
                </a:lnTo>
                <a:lnTo>
                  <a:pt x="3261" y="2264"/>
                </a:lnTo>
                <a:lnTo>
                  <a:pt x="3556" y="1509"/>
                </a:lnTo>
                <a:lnTo>
                  <a:pt x="3556" y="2264"/>
                </a:lnTo>
                <a:lnTo>
                  <a:pt x="3780" y="2264"/>
                </a:lnTo>
                <a:lnTo>
                  <a:pt x="3780" y="1217"/>
                </a:lnTo>
                <a:lnTo>
                  <a:pt x="3466" y="1217"/>
                </a:lnTo>
                <a:lnTo>
                  <a:pt x="3466" y="1217"/>
                </a:lnTo>
                <a:close/>
                <a:moveTo>
                  <a:pt x="350" y="2591"/>
                </a:moveTo>
                <a:lnTo>
                  <a:pt x="350" y="2591"/>
                </a:lnTo>
                <a:lnTo>
                  <a:pt x="350" y="2301"/>
                </a:lnTo>
                <a:lnTo>
                  <a:pt x="237" y="2591"/>
                </a:lnTo>
                <a:lnTo>
                  <a:pt x="199" y="2591"/>
                </a:lnTo>
                <a:lnTo>
                  <a:pt x="86" y="2301"/>
                </a:lnTo>
                <a:lnTo>
                  <a:pt x="86" y="2591"/>
                </a:lnTo>
                <a:lnTo>
                  <a:pt x="0" y="2591"/>
                </a:lnTo>
                <a:lnTo>
                  <a:pt x="0" y="2189"/>
                </a:lnTo>
                <a:lnTo>
                  <a:pt x="120" y="2189"/>
                </a:lnTo>
                <a:lnTo>
                  <a:pt x="218" y="2440"/>
                </a:lnTo>
                <a:lnTo>
                  <a:pt x="316" y="2189"/>
                </a:lnTo>
                <a:lnTo>
                  <a:pt x="436" y="2189"/>
                </a:lnTo>
                <a:lnTo>
                  <a:pt x="436" y="2591"/>
                </a:lnTo>
                <a:lnTo>
                  <a:pt x="350" y="2591"/>
                </a:lnTo>
                <a:lnTo>
                  <a:pt x="350" y="2591"/>
                </a:lnTo>
                <a:close/>
                <a:moveTo>
                  <a:pt x="496" y="2390"/>
                </a:moveTo>
                <a:lnTo>
                  <a:pt x="496" y="2390"/>
                </a:lnTo>
                <a:cubicBezTo>
                  <a:pt x="496" y="2269"/>
                  <a:pt x="585" y="2182"/>
                  <a:pt x="707" y="2182"/>
                </a:cubicBezTo>
                <a:cubicBezTo>
                  <a:pt x="828" y="2182"/>
                  <a:pt x="916" y="2269"/>
                  <a:pt x="916" y="2390"/>
                </a:cubicBezTo>
                <a:cubicBezTo>
                  <a:pt x="916" y="2511"/>
                  <a:pt x="828" y="2598"/>
                  <a:pt x="707" y="2598"/>
                </a:cubicBezTo>
                <a:cubicBezTo>
                  <a:pt x="585" y="2598"/>
                  <a:pt x="496" y="2511"/>
                  <a:pt x="496" y="2390"/>
                </a:cubicBezTo>
                <a:lnTo>
                  <a:pt x="496" y="2390"/>
                </a:lnTo>
                <a:close/>
                <a:moveTo>
                  <a:pt x="828" y="2390"/>
                </a:moveTo>
                <a:lnTo>
                  <a:pt x="828" y="2390"/>
                </a:lnTo>
                <a:cubicBezTo>
                  <a:pt x="828" y="2315"/>
                  <a:pt x="781" y="2258"/>
                  <a:pt x="707" y="2258"/>
                </a:cubicBezTo>
                <a:cubicBezTo>
                  <a:pt x="632" y="2258"/>
                  <a:pt x="584" y="2315"/>
                  <a:pt x="584" y="2390"/>
                </a:cubicBezTo>
                <a:cubicBezTo>
                  <a:pt x="584" y="2465"/>
                  <a:pt x="632" y="2522"/>
                  <a:pt x="707" y="2522"/>
                </a:cubicBezTo>
                <a:cubicBezTo>
                  <a:pt x="781" y="2522"/>
                  <a:pt x="828" y="2465"/>
                  <a:pt x="828" y="2390"/>
                </a:cubicBezTo>
                <a:lnTo>
                  <a:pt x="828" y="2390"/>
                </a:lnTo>
                <a:close/>
                <a:moveTo>
                  <a:pt x="1053" y="2591"/>
                </a:moveTo>
                <a:lnTo>
                  <a:pt x="1053" y="2591"/>
                </a:lnTo>
                <a:lnTo>
                  <a:pt x="1053" y="2264"/>
                </a:lnTo>
                <a:lnTo>
                  <a:pt x="935" y="2264"/>
                </a:lnTo>
                <a:lnTo>
                  <a:pt x="935" y="2189"/>
                </a:lnTo>
                <a:lnTo>
                  <a:pt x="1256" y="2189"/>
                </a:lnTo>
                <a:lnTo>
                  <a:pt x="1256" y="2264"/>
                </a:lnTo>
                <a:lnTo>
                  <a:pt x="1139" y="2264"/>
                </a:lnTo>
                <a:lnTo>
                  <a:pt x="1139" y="2591"/>
                </a:lnTo>
                <a:lnTo>
                  <a:pt x="1053" y="2591"/>
                </a:lnTo>
                <a:lnTo>
                  <a:pt x="1053" y="2591"/>
                </a:lnTo>
                <a:close/>
                <a:moveTo>
                  <a:pt x="1420" y="2591"/>
                </a:moveTo>
                <a:lnTo>
                  <a:pt x="1420" y="2591"/>
                </a:lnTo>
                <a:lnTo>
                  <a:pt x="1420" y="2264"/>
                </a:lnTo>
                <a:lnTo>
                  <a:pt x="1303" y="2264"/>
                </a:lnTo>
                <a:lnTo>
                  <a:pt x="1303" y="2189"/>
                </a:lnTo>
                <a:lnTo>
                  <a:pt x="1623" y="2189"/>
                </a:lnTo>
                <a:lnTo>
                  <a:pt x="1623" y="2264"/>
                </a:lnTo>
                <a:lnTo>
                  <a:pt x="1506" y="2264"/>
                </a:lnTo>
                <a:lnTo>
                  <a:pt x="1506" y="2591"/>
                </a:lnTo>
                <a:lnTo>
                  <a:pt x="1420" y="2591"/>
                </a:lnTo>
                <a:lnTo>
                  <a:pt x="1420" y="2591"/>
                </a:lnTo>
                <a:close/>
                <a:moveTo>
                  <a:pt x="350" y="3213"/>
                </a:moveTo>
                <a:lnTo>
                  <a:pt x="350" y="3213"/>
                </a:lnTo>
                <a:lnTo>
                  <a:pt x="350" y="2923"/>
                </a:lnTo>
                <a:lnTo>
                  <a:pt x="237" y="3213"/>
                </a:lnTo>
                <a:lnTo>
                  <a:pt x="199" y="3213"/>
                </a:lnTo>
                <a:lnTo>
                  <a:pt x="86" y="2923"/>
                </a:lnTo>
                <a:lnTo>
                  <a:pt x="86" y="3213"/>
                </a:lnTo>
                <a:lnTo>
                  <a:pt x="0" y="3213"/>
                </a:lnTo>
                <a:lnTo>
                  <a:pt x="0" y="2811"/>
                </a:lnTo>
                <a:lnTo>
                  <a:pt x="120" y="2811"/>
                </a:lnTo>
                <a:lnTo>
                  <a:pt x="218" y="3062"/>
                </a:lnTo>
                <a:lnTo>
                  <a:pt x="316" y="2811"/>
                </a:lnTo>
                <a:lnTo>
                  <a:pt x="436" y="2811"/>
                </a:lnTo>
                <a:lnTo>
                  <a:pt x="436" y="3213"/>
                </a:lnTo>
                <a:lnTo>
                  <a:pt x="350" y="3213"/>
                </a:lnTo>
                <a:lnTo>
                  <a:pt x="350" y="3213"/>
                </a:lnTo>
                <a:close/>
                <a:moveTo>
                  <a:pt x="802" y="3213"/>
                </a:moveTo>
                <a:lnTo>
                  <a:pt x="802" y="3213"/>
                </a:lnTo>
                <a:lnTo>
                  <a:pt x="776" y="3145"/>
                </a:lnTo>
                <a:lnTo>
                  <a:pt x="604" y="3145"/>
                </a:lnTo>
                <a:lnTo>
                  <a:pt x="579" y="3213"/>
                </a:lnTo>
                <a:lnTo>
                  <a:pt x="482" y="3213"/>
                </a:lnTo>
                <a:lnTo>
                  <a:pt x="637" y="2811"/>
                </a:lnTo>
                <a:lnTo>
                  <a:pt x="744" y="2811"/>
                </a:lnTo>
                <a:lnTo>
                  <a:pt x="899" y="3213"/>
                </a:lnTo>
                <a:lnTo>
                  <a:pt x="802" y="3213"/>
                </a:lnTo>
                <a:lnTo>
                  <a:pt x="802" y="3213"/>
                </a:lnTo>
                <a:close/>
                <a:moveTo>
                  <a:pt x="690" y="2897"/>
                </a:moveTo>
                <a:lnTo>
                  <a:pt x="690" y="2897"/>
                </a:lnTo>
                <a:lnTo>
                  <a:pt x="628" y="3070"/>
                </a:lnTo>
                <a:lnTo>
                  <a:pt x="753" y="3070"/>
                </a:lnTo>
                <a:lnTo>
                  <a:pt x="690" y="2897"/>
                </a:lnTo>
                <a:lnTo>
                  <a:pt x="690" y="2897"/>
                </a:lnTo>
                <a:close/>
                <a:moveTo>
                  <a:pt x="900" y="3012"/>
                </a:moveTo>
                <a:lnTo>
                  <a:pt x="900" y="3012"/>
                </a:lnTo>
                <a:cubicBezTo>
                  <a:pt x="900" y="2888"/>
                  <a:pt x="993" y="2804"/>
                  <a:pt x="1115" y="2804"/>
                </a:cubicBezTo>
                <a:cubicBezTo>
                  <a:pt x="1203" y="2804"/>
                  <a:pt x="1254" y="2852"/>
                  <a:pt x="1282" y="2903"/>
                </a:cubicBezTo>
                <a:lnTo>
                  <a:pt x="1209" y="2939"/>
                </a:lnTo>
                <a:cubicBezTo>
                  <a:pt x="1192" y="2906"/>
                  <a:pt x="1156" y="2880"/>
                  <a:pt x="1115" y="2880"/>
                </a:cubicBezTo>
                <a:cubicBezTo>
                  <a:pt x="1041" y="2880"/>
                  <a:pt x="988" y="2936"/>
                  <a:pt x="988" y="3012"/>
                </a:cubicBezTo>
                <a:cubicBezTo>
                  <a:pt x="988" y="3088"/>
                  <a:pt x="1041" y="3144"/>
                  <a:pt x="1115" y="3144"/>
                </a:cubicBezTo>
                <a:cubicBezTo>
                  <a:pt x="1156" y="3144"/>
                  <a:pt x="1192" y="3118"/>
                  <a:pt x="1209" y="3086"/>
                </a:cubicBezTo>
                <a:lnTo>
                  <a:pt x="1282" y="3121"/>
                </a:lnTo>
                <a:cubicBezTo>
                  <a:pt x="1254" y="3171"/>
                  <a:pt x="1203" y="3220"/>
                  <a:pt x="1115" y="3220"/>
                </a:cubicBezTo>
                <a:cubicBezTo>
                  <a:pt x="993" y="3220"/>
                  <a:pt x="900" y="3136"/>
                  <a:pt x="900" y="3012"/>
                </a:cubicBezTo>
                <a:lnTo>
                  <a:pt x="900" y="3012"/>
                </a:lnTo>
                <a:close/>
                <a:moveTo>
                  <a:pt x="1340" y="3213"/>
                </a:moveTo>
                <a:lnTo>
                  <a:pt x="1340" y="3213"/>
                </a:lnTo>
                <a:lnTo>
                  <a:pt x="1340" y="2811"/>
                </a:lnTo>
                <a:lnTo>
                  <a:pt x="1498" y="2811"/>
                </a:lnTo>
                <a:cubicBezTo>
                  <a:pt x="1624" y="2811"/>
                  <a:pt x="1712" y="2891"/>
                  <a:pt x="1712" y="3012"/>
                </a:cubicBezTo>
                <a:cubicBezTo>
                  <a:pt x="1712" y="3133"/>
                  <a:pt x="1624" y="3213"/>
                  <a:pt x="1499" y="3213"/>
                </a:cubicBezTo>
                <a:lnTo>
                  <a:pt x="1340" y="3213"/>
                </a:lnTo>
                <a:lnTo>
                  <a:pt x="1340" y="3213"/>
                </a:lnTo>
                <a:close/>
                <a:moveTo>
                  <a:pt x="1624" y="3012"/>
                </a:moveTo>
                <a:lnTo>
                  <a:pt x="1624" y="3012"/>
                </a:lnTo>
                <a:cubicBezTo>
                  <a:pt x="1624" y="2941"/>
                  <a:pt x="1581" y="2886"/>
                  <a:pt x="1499" y="2886"/>
                </a:cubicBezTo>
                <a:lnTo>
                  <a:pt x="1425" y="2886"/>
                </a:lnTo>
                <a:lnTo>
                  <a:pt x="1425" y="3138"/>
                </a:lnTo>
                <a:lnTo>
                  <a:pt x="1498" y="3138"/>
                </a:lnTo>
                <a:cubicBezTo>
                  <a:pt x="1578" y="3138"/>
                  <a:pt x="1624" y="3080"/>
                  <a:pt x="1624" y="3012"/>
                </a:cubicBezTo>
                <a:lnTo>
                  <a:pt x="1624" y="3012"/>
                </a:lnTo>
                <a:close/>
                <a:moveTo>
                  <a:pt x="1758" y="3012"/>
                </a:moveTo>
                <a:lnTo>
                  <a:pt x="1758" y="3012"/>
                </a:lnTo>
                <a:cubicBezTo>
                  <a:pt x="1758" y="2891"/>
                  <a:pt x="1846" y="2804"/>
                  <a:pt x="1968" y="2804"/>
                </a:cubicBezTo>
                <a:cubicBezTo>
                  <a:pt x="2089" y="2804"/>
                  <a:pt x="2178" y="2891"/>
                  <a:pt x="2178" y="3012"/>
                </a:cubicBezTo>
                <a:cubicBezTo>
                  <a:pt x="2178" y="3133"/>
                  <a:pt x="2089" y="3220"/>
                  <a:pt x="1968" y="3220"/>
                </a:cubicBezTo>
                <a:cubicBezTo>
                  <a:pt x="1846" y="3220"/>
                  <a:pt x="1758" y="3133"/>
                  <a:pt x="1758" y="3012"/>
                </a:cubicBezTo>
                <a:lnTo>
                  <a:pt x="1758" y="3012"/>
                </a:lnTo>
                <a:close/>
                <a:moveTo>
                  <a:pt x="2090" y="3012"/>
                </a:moveTo>
                <a:lnTo>
                  <a:pt x="2090" y="3012"/>
                </a:lnTo>
                <a:cubicBezTo>
                  <a:pt x="2090" y="2937"/>
                  <a:pt x="2042" y="2880"/>
                  <a:pt x="1968" y="2880"/>
                </a:cubicBezTo>
                <a:cubicBezTo>
                  <a:pt x="1893" y="2880"/>
                  <a:pt x="1845" y="2937"/>
                  <a:pt x="1845" y="3012"/>
                </a:cubicBezTo>
                <a:cubicBezTo>
                  <a:pt x="1845" y="3087"/>
                  <a:pt x="1893" y="3144"/>
                  <a:pt x="1968" y="3144"/>
                </a:cubicBezTo>
                <a:cubicBezTo>
                  <a:pt x="2042" y="3144"/>
                  <a:pt x="2090" y="3087"/>
                  <a:pt x="2090" y="3012"/>
                </a:cubicBezTo>
                <a:lnTo>
                  <a:pt x="2090" y="3012"/>
                </a:lnTo>
                <a:close/>
                <a:moveTo>
                  <a:pt x="2513" y="3213"/>
                </a:moveTo>
                <a:lnTo>
                  <a:pt x="2513" y="3213"/>
                </a:lnTo>
                <a:lnTo>
                  <a:pt x="2322" y="2951"/>
                </a:lnTo>
                <a:lnTo>
                  <a:pt x="2322" y="3213"/>
                </a:lnTo>
                <a:lnTo>
                  <a:pt x="2236" y="3213"/>
                </a:lnTo>
                <a:lnTo>
                  <a:pt x="2236" y="2811"/>
                </a:lnTo>
                <a:lnTo>
                  <a:pt x="2324" y="2811"/>
                </a:lnTo>
                <a:lnTo>
                  <a:pt x="2510" y="3064"/>
                </a:lnTo>
                <a:lnTo>
                  <a:pt x="2510" y="2811"/>
                </a:lnTo>
                <a:lnTo>
                  <a:pt x="2596" y="2811"/>
                </a:lnTo>
                <a:lnTo>
                  <a:pt x="2596" y="3213"/>
                </a:lnTo>
                <a:lnTo>
                  <a:pt x="2513" y="3213"/>
                </a:lnTo>
                <a:lnTo>
                  <a:pt x="2513" y="3213"/>
                </a:lnTo>
                <a:close/>
                <a:moveTo>
                  <a:pt x="2962" y="3213"/>
                </a:moveTo>
                <a:lnTo>
                  <a:pt x="2962" y="3213"/>
                </a:lnTo>
                <a:lnTo>
                  <a:pt x="2936" y="3145"/>
                </a:lnTo>
                <a:lnTo>
                  <a:pt x="2764" y="3145"/>
                </a:lnTo>
                <a:lnTo>
                  <a:pt x="2739" y="3213"/>
                </a:lnTo>
                <a:lnTo>
                  <a:pt x="2642" y="3213"/>
                </a:lnTo>
                <a:lnTo>
                  <a:pt x="2796" y="2811"/>
                </a:lnTo>
                <a:lnTo>
                  <a:pt x="2904" y="2811"/>
                </a:lnTo>
                <a:lnTo>
                  <a:pt x="3059" y="3213"/>
                </a:lnTo>
                <a:lnTo>
                  <a:pt x="2962" y="3213"/>
                </a:lnTo>
                <a:lnTo>
                  <a:pt x="2962" y="3213"/>
                </a:lnTo>
                <a:close/>
                <a:moveTo>
                  <a:pt x="2850" y="2897"/>
                </a:moveTo>
                <a:lnTo>
                  <a:pt x="2850" y="2897"/>
                </a:lnTo>
                <a:lnTo>
                  <a:pt x="2787" y="3070"/>
                </a:lnTo>
                <a:lnTo>
                  <a:pt x="2913" y="3070"/>
                </a:lnTo>
                <a:lnTo>
                  <a:pt x="2850" y="2897"/>
                </a:lnTo>
                <a:lnTo>
                  <a:pt x="2850" y="2897"/>
                </a:lnTo>
                <a:close/>
                <a:moveTo>
                  <a:pt x="3105" y="3213"/>
                </a:moveTo>
                <a:lnTo>
                  <a:pt x="3105" y="3213"/>
                </a:lnTo>
                <a:lnTo>
                  <a:pt x="3105" y="2811"/>
                </a:lnTo>
                <a:lnTo>
                  <a:pt x="3191" y="2811"/>
                </a:lnTo>
                <a:lnTo>
                  <a:pt x="3191" y="3138"/>
                </a:lnTo>
                <a:lnTo>
                  <a:pt x="3361" y="3138"/>
                </a:lnTo>
                <a:lnTo>
                  <a:pt x="3361" y="3213"/>
                </a:lnTo>
                <a:lnTo>
                  <a:pt x="3105" y="3213"/>
                </a:lnTo>
                <a:lnTo>
                  <a:pt x="3105" y="3213"/>
                </a:lnTo>
                <a:close/>
                <a:moveTo>
                  <a:pt x="3408" y="3213"/>
                </a:moveTo>
                <a:lnTo>
                  <a:pt x="3408" y="3213"/>
                </a:lnTo>
                <a:lnTo>
                  <a:pt x="3408" y="2811"/>
                </a:lnTo>
                <a:lnTo>
                  <a:pt x="3567" y="2811"/>
                </a:lnTo>
                <a:cubicBezTo>
                  <a:pt x="3693" y="2811"/>
                  <a:pt x="3780" y="2891"/>
                  <a:pt x="3780" y="3012"/>
                </a:cubicBezTo>
                <a:cubicBezTo>
                  <a:pt x="3780" y="3133"/>
                  <a:pt x="3693" y="3213"/>
                  <a:pt x="3567" y="3213"/>
                </a:cubicBezTo>
                <a:lnTo>
                  <a:pt x="3408" y="3213"/>
                </a:lnTo>
                <a:lnTo>
                  <a:pt x="3408" y="3213"/>
                </a:lnTo>
                <a:close/>
                <a:moveTo>
                  <a:pt x="3693" y="3012"/>
                </a:moveTo>
                <a:lnTo>
                  <a:pt x="3693" y="3012"/>
                </a:lnTo>
                <a:cubicBezTo>
                  <a:pt x="3693" y="2941"/>
                  <a:pt x="3649" y="2886"/>
                  <a:pt x="3567" y="2886"/>
                </a:cubicBezTo>
                <a:lnTo>
                  <a:pt x="3494" y="2886"/>
                </a:lnTo>
                <a:lnTo>
                  <a:pt x="3494" y="3138"/>
                </a:lnTo>
                <a:lnTo>
                  <a:pt x="3567" y="3138"/>
                </a:lnTo>
                <a:cubicBezTo>
                  <a:pt x="3646" y="3138"/>
                  <a:pt x="3693" y="3080"/>
                  <a:pt x="3693" y="3012"/>
                </a:cubicBezTo>
                <a:close/>
              </a:path>
            </a:pathLst>
          </a:custGeom>
          <a:solidFill>
            <a:schemeClr val="tx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GB" sz="2399" dirty="0"/>
          </a:p>
        </p:txBody>
      </p:sp>
    </p:spTree>
    <p:extLst>
      <p:ext uri="{BB962C8B-B14F-4D97-AF65-F5344CB8AC3E}">
        <p14:creationId xmlns:p14="http://schemas.microsoft.com/office/powerpoint/2010/main" val="41910829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500" fill="hold"/>
                                        <p:tgtEl>
                                          <p:spTgt spid="37"/>
                                        </p:tgtEl>
                                        <p:attrNameLst>
                                          <p:attrName>ppt_x</p:attrName>
                                        </p:attrNameLst>
                                      </p:cBhvr>
                                      <p:tavLst>
                                        <p:tav tm="0">
                                          <p:val>
                                            <p:strVal val="1+#ppt_w/2"/>
                                          </p:val>
                                        </p:tav>
                                        <p:tav tm="100000">
                                          <p:val>
                                            <p:strVal val="#ppt_x"/>
                                          </p:val>
                                        </p:tav>
                                      </p:tavLst>
                                    </p:anim>
                                    <p:anim calcmode="lin" valueType="num">
                                      <p:cBhvr additive="base">
                                        <p:cTn id="8" dur="1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500" fill="hold"/>
                                        <p:tgtEl>
                                          <p:spTgt spid="36"/>
                                        </p:tgtEl>
                                        <p:attrNameLst>
                                          <p:attrName>ppt_x</p:attrName>
                                        </p:attrNameLst>
                                      </p:cBhvr>
                                      <p:tavLst>
                                        <p:tav tm="0">
                                          <p:val>
                                            <p:strVal val="1+#ppt_w/2"/>
                                          </p:val>
                                        </p:tav>
                                        <p:tav tm="100000">
                                          <p:val>
                                            <p:strVal val="#ppt_x"/>
                                          </p:val>
                                        </p:tav>
                                      </p:tavLst>
                                    </p:anim>
                                    <p:anim calcmode="lin" valueType="num">
                                      <p:cBhvr additive="base">
                                        <p:cTn id="12" dur="1500" fill="hold"/>
                                        <p:tgtEl>
                                          <p:spTgt spid="36"/>
                                        </p:tgtEl>
                                        <p:attrNameLst>
                                          <p:attrName>ppt_y</p:attrName>
                                        </p:attrNameLst>
                                      </p:cBhvr>
                                      <p:tavLst>
                                        <p:tav tm="0">
                                          <p:val>
                                            <p:strVal val="0-#ppt_h/2"/>
                                          </p:val>
                                        </p:tav>
                                        <p:tav tm="100000">
                                          <p:val>
                                            <p:strVal val="#ppt_y"/>
                                          </p:val>
                                        </p:tav>
                                      </p:tavLst>
                                    </p:anim>
                                  </p:childTnLst>
                                </p:cTn>
                              </p:par>
                              <p:par>
                                <p:cTn id="13" presetID="10" presetClass="entr"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2000"/>
                                        <p:tgtEl>
                                          <p:spTgt spid="37"/>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animBg="1"/>
      <p:bldP spid="37" grpId="1" animBg="1"/>
    </p:bldLst>
  </p:timing>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Header 06">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7D837046-A40D-4712-AD41-9E131266D282}"/>
              </a:ext>
            </a:extLst>
          </p:cNvPr>
          <p:cNvSpPr>
            <a:spLocks noGrp="1"/>
          </p:cNvSpPr>
          <p:nvPr>
            <p:ph type="body" sz="quarter" idx="13" hasCustomPrompt="1"/>
          </p:nvPr>
        </p:nvSpPr>
        <p:spPr>
          <a:xfrm>
            <a:off x="526915" y="6136985"/>
            <a:ext cx="2670538" cy="198201"/>
          </a:xfrm>
          <a:prstGeom prst="rect">
            <a:avLst/>
          </a:prstGeom>
        </p:spPr>
        <p:txBody>
          <a:bodyPr lIns="0" anchor="b">
            <a:normAutofit/>
          </a:bodyPr>
          <a:lstStyle>
            <a:lvl1pPr marL="0" indent="0">
              <a:buNone/>
              <a:defRPr sz="1066" b="0">
                <a:solidFill>
                  <a:schemeClr val="bg1"/>
                </a:solidFill>
                <a:latin typeface="+mn-lt"/>
              </a:defRPr>
            </a:lvl1pPr>
            <a:lvl5pPr marL="0" indent="0">
              <a:buFont typeface="Arial" panose="020B0604020202020204" pitchFamily="34" charset="0"/>
              <a:buNone/>
              <a:defRPr sz="1066"/>
            </a:lvl5pPr>
          </a:lstStyle>
          <a:p>
            <a:pPr lvl="0"/>
            <a:r>
              <a:rPr lang="en-GB"/>
              <a:t>Confidential</a:t>
            </a:r>
          </a:p>
        </p:txBody>
      </p:sp>
      <p:sp>
        <p:nvSpPr>
          <p:cNvPr id="27" name="Subtitle 2">
            <a:extLst>
              <a:ext uri="{FF2B5EF4-FFF2-40B4-BE49-F238E27FC236}">
                <a16:creationId xmlns:a16="http://schemas.microsoft.com/office/drawing/2014/main" id="{38CE09F7-4401-4A29-90B4-979E63039CF0}"/>
              </a:ext>
            </a:extLst>
          </p:cNvPr>
          <p:cNvSpPr>
            <a:spLocks noGrp="1"/>
          </p:cNvSpPr>
          <p:nvPr>
            <p:ph type="subTitle" idx="1" hasCustomPrompt="1"/>
          </p:nvPr>
        </p:nvSpPr>
        <p:spPr>
          <a:xfrm>
            <a:off x="526916" y="3477686"/>
            <a:ext cx="6773682" cy="2081503"/>
          </a:xfrm>
          <a:prstGeom prst="rect">
            <a:avLst/>
          </a:prstGeom>
        </p:spPr>
        <p:txBody>
          <a:bodyPr lIns="0">
            <a:normAutofit/>
          </a:bodyPr>
          <a:lstStyle>
            <a:lvl1pPr marL="0" indent="0" algn="l">
              <a:lnSpc>
                <a:spcPct val="90000"/>
              </a:lnSpc>
              <a:spcBef>
                <a:spcPts val="0"/>
              </a:spcBef>
              <a:spcAft>
                <a:spcPts val="0"/>
              </a:spcAft>
              <a:buNone/>
              <a:defRPr sz="2133" b="0">
                <a:solidFill>
                  <a:schemeClr val="bg1"/>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Subtitle</a:t>
            </a:r>
            <a:endParaRPr lang="en-GB"/>
          </a:p>
        </p:txBody>
      </p:sp>
      <p:sp>
        <p:nvSpPr>
          <p:cNvPr id="12" name="Freeform: Shape 11">
            <a:extLst>
              <a:ext uri="{FF2B5EF4-FFF2-40B4-BE49-F238E27FC236}">
                <a16:creationId xmlns:a16="http://schemas.microsoft.com/office/drawing/2014/main" id="{81D8B340-54BC-48C8-A162-A09EF660AF98}"/>
              </a:ext>
            </a:extLst>
          </p:cNvPr>
          <p:cNvSpPr/>
          <p:nvPr userDrawn="1"/>
        </p:nvSpPr>
        <p:spPr>
          <a:xfrm rot="3038624">
            <a:off x="10569555" y="2292600"/>
            <a:ext cx="3019757" cy="2758904"/>
          </a:xfrm>
          <a:custGeom>
            <a:avLst/>
            <a:gdLst>
              <a:gd name="connsiteX0" fmla="*/ 0 w 2264818"/>
              <a:gd name="connsiteY0" fmla="*/ 0 h 2069717"/>
              <a:gd name="connsiteX1" fmla="*/ 2264818 w 2264818"/>
              <a:gd name="connsiteY1" fmla="*/ 1857449 h 2069717"/>
              <a:gd name="connsiteX2" fmla="*/ 2264818 w 2264818"/>
              <a:gd name="connsiteY2" fmla="*/ 2069717 h 2069717"/>
              <a:gd name="connsiteX3" fmla="*/ 0 w 2264818"/>
              <a:gd name="connsiteY3" fmla="*/ 2069717 h 2069717"/>
            </a:gdLst>
            <a:ahLst/>
            <a:cxnLst>
              <a:cxn ang="0">
                <a:pos x="connsiteX0" y="connsiteY0"/>
              </a:cxn>
              <a:cxn ang="0">
                <a:pos x="connsiteX1" y="connsiteY1"/>
              </a:cxn>
              <a:cxn ang="0">
                <a:pos x="connsiteX2" y="connsiteY2"/>
              </a:cxn>
              <a:cxn ang="0">
                <a:pos x="connsiteX3" y="connsiteY3"/>
              </a:cxn>
            </a:cxnLst>
            <a:rect l="l" t="t" r="r" b="b"/>
            <a:pathLst>
              <a:path w="2264818" h="2069717">
                <a:moveTo>
                  <a:pt x="0" y="0"/>
                </a:moveTo>
                <a:lnTo>
                  <a:pt x="2264818" y="1857449"/>
                </a:lnTo>
                <a:lnTo>
                  <a:pt x="2264818" y="2069717"/>
                </a:lnTo>
                <a:lnTo>
                  <a:pt x="0" y="206971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dirty="0"/>
          </a:p>
        </p:txBody>
      </p:sp>
      <p:sp>
        <p:nvSpPr>
          <p:cNvPr id="13" name="Freeform: Shape 12">
            <a:extLst>
              <a:ext uri="{FF2B5EF4-FFF2-40B4-BE49-F238E27FC236}">
                <a16:creationId xmlns:a16="http://schemas.microsoft.com/office/drawing/2014/main" id="{06FA27D1-2F00-4B37-A29C-BFE15333249F}"/>
              </a:ext>
            </a:extLst>
          </p:cNvPr>
          <p:cNvSpPr/>
          <p:nvPr userDrawn="1"/>
        </p:nvSpPr>
        <p:spPr>
          <a:xfrm rot="3038624">
            <a:off x="6736747" y="4871816"/>
            <a:ext cx="3019757" cy="3861401"/>
          </a:xfrm>
          <a:custGeom>
            <a:avLst/>
            <a:gdLst>
              <a:gd name="connsiteX0" fmla="*/ 0 w 2264818"/>
              <a:gd name="connsiteY0" fmla="*/ 0 h 2896805"/>
              <a:gd name="connsiteX1" fmla="*/ 2264818 w 2264818"/>
              <a:gd name="connsiteY1" fmla="*/ 0 h 2896805"/>
              <a:gd name="connsiteX2" fmla="*/ 2264818 w 2264818"/>
              <a:gd name="connsiteY2" fmla="*/ 135276 h 2896805"/>
              <a:gd name="connsiteX3" fmla="*/ 0 w 2264818"/>
              <a:gd name="connsiteY3" fmla="*/ 2896805 h 2896805"/>
            </a:gdLst>
            <a:ahLst/>
            <a:cxnLst>
              <a:cxn ang="0">
                <a:pos x="connsiteX0" y="connsiteY0"/>
              </a:cxn>
              <a:cxn ang="0">
                <a:pos x="connsiteX1" y="connsiteY1"/>
              </a:cxn>
              <a:cxn ang="0">
                <a:pos x="connsiteX2" y="connsiteY2"/>
              </a:cxn>
              <a:cxn ang="0">
                <a:pos x="connsiteX3" y="connsiteY3"/>
              </a:cxn>
            </a:cxnLst>
            <a:rect l="l" t="t" r="r" b="b"/>
            <a:pathLst>
              <a:path w="2264818" h="2896805">
                <a:moveTo>
                  <a:pt x="0" y="0"/>
                </a:moveTo>
                <a:lnTo>
                  <a:pt x="2264818" y="0"/>
                </a:lnTo>
                <a:lnTo>
                  <a:pt x="2264818" y="135276"/>
                </a:lnTo>
                <a:lnTo>
                  <a:pt x="0" y="289680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dirty="0"/>
          </a:p>
        </p:txBody>
      </p:sp>
      <p:sp>
        <p:nvSpPr>
          <p:cNvPr id="9" name="Title 6">
            <a:extLst>
              <a:ext uri="{FF2B5EF4-FFF2-40B4-BE49-F238E27FC236}">
                <a16:creationId xmlns:a16="http://schemas.microsoft.com/office/drawing/2014/main" id="{5FB5992E-7F98-4202-A68B-5A69443169A9}"/>
              </a:ext>
            </a:extLst>
          </p:cNvPr>
          <p:cNvSpPr>
            <a:spLocks noGrp="1"/>
          </p:cNvSpPr>
          <p:nvPr>
            <p:ph type="title" hasCustomPrompt="1"/>
          </p:nvPr>
        </p:nvSpPr>
        <p:spPr>
          <a:xfrm>
            <a:off x="526917" y="1541226"/>
            <a:ext cx="6773681" cy="1585389"/>
          </a:xfrm>
          <a:prstGeom prst="rect">
            <a:avLst/>
          </a:prstGeom>
        </p:spPr>
        <p:txBody>
          <a:bodyPr wrap="square" lIns="0" anchor="b">
            <a:noAutofit/>
          </a:bodyPr>
          <a:lstStyle>
            <a:lvl1pPr>
              <a:lnSpc>
                <a:spcPct val="90000"/>
              </a:lnSpc>
              <a:spcBef>
                <a:spcPts val="0"/>
              </a:spcBef>
              <a:spcAft>
                <a:spcPts val="0"/>
              </a:spcAft>
              <a:defRPr sz="5332">
                <a:solidFill>
                  <a:schemeClr val="bg1"/>
                </a:solidFill>
              </a:defRPr>
            </a:lvl1pPr>
          </a:lstStyle>
          <a:p>
            <a:r>
              <a:rPr lang="en-US"/>
              <a:t>Click to edit </a:t>
            </a:r>
            <a:br>
              <a:rPr lang="en-US"/>
            </a:br>
            <a:r>
              <a:rPr lang="en-US"/>
              <a:t>Master title</a:t>
            </a:r>
            <a:endParaRPr lang="en-GB"/>
          </a:p>
        </p:txBody>
      </p:sp>
      <p:sp>
        <p:nvSpPr>
          <p:cNvPr id="7" name="Freeform 5">
            <a:extLst>
              <a:ext uri="{FF2B5EF4-FFF2-40B4-BE49-F238E27FC236}">
                <a16:creationId xmlns:a16="http://schemas.microsoft.com/office/drawing/2014/main" id="{272A78B7-1248-4793-872D-2787AA42CA2C}"/>
              </a:ext>
            </a:extLst>
          </p:cNvPr>
          <p:cNvSpPr>
            <a:spLocks noEditPoints="1"/>
          </p:cNvSpPr>
          <p:nvPr userDrawn="1"/>
        </p:nvSpPr>
        <p:spPr bwMode="auto">
          <a:xfrm>
            <a:off x="529030" y="527051"/>
            <a:ext cx="865492" cy="738716"/>
          </a:xfrm>
          <a:custGeom>
            <a:avLst/>
            <a:gdLst>
              <a:gd name="T0" fmla="*/ 910 w 3780"/>
              <a:gd name="T1" fmla="*/ 1048 h 3220"/>
              <a:gd name="T2" fmla="*/ 223 w 3780"/>
              <a:gd name="T3" fmla="*/ 292 h 3220"/>
              <a:gd name="T4" fmla="*/ 313 w 3780"/>
              <a:gd name="T5" fmla="*/ 0 h 3220"/>
              <a:gd name="T6" fmla="*/ 1134 w 3780"/>
              <a:gd name="T7" fmla="*/ 0 h 3220"/>
              <a:gd name="T8" fmla="*/ 2958 w 3780"/>
              <a:gd name="T9" fmla="*/ 1217 h 3220"/>
              <a:gd name="T10" fmla="*/ 2869 w 3780"/>
              <a:gd name="T11" fmla="*/ 1509 h 3220"/>
              <a:gd name="T12" fmla="*/ 3556 w 3780"/>
              <a:gd name="T13" fmla="*/ 2264 h 3220"/>
              <a:gd name="T14" fmla="*/ 3466 w 3780"/>
              <a:gd name="T15" fmla="*/ 1217 h 3220"/>
              <a:gd name="T16" fmla="*/ 237 w 3780"/>
              <a:gd name="T17" fmla="*/ 2591 h 3220"/>
              <a:gd name="T18" fmla="*/ 0 w 3780"/>
              <a:gd name="T19" fmla="*/ 2591 h 3220"/>
              <a:gd name="T20" fmla="*/ 316 w 3780"/>
              <a:gd name="T21" fmla="*/ 2189 h 3220"/>
              <a:gd name="T22" fmla="*/ 350 w 3780"/>
              <a:gd name="T23" fmla="*/ 2591 h 3220"/>
              <a:gd name="T24" fmla="*/ 916 w 3780"/>
              <a:gd name="T25" fmla="*/ 2390 h 3220"/>
              <a:gd name="T26" fmla="*/ 828 w 3780"/>
              <a:gd name="T27" fmla="*/ 2390 h 3220"/>
              <a:gd name="T28" fmla="*/ 707 w 3780"/>
              <a:gd name="T29" fmla="*/ 2522 h 3220"/>
              <a:gd name="T30" fmla="*/ 1053 w 3780"/>
              <a:gd name="T31" fmla="*/ 2591 h 3220"/>
              <a:gd name="T32" fmla="*/ 1256 w 3780"/>
              <a:gd name="T33" fmla="*/ 2189 h 3220"/>
              <a:gd name="T34" fmla="*/ 1053 w 3780"/>
              <a:gd name="T35" fmla="*/ 2591 h 3220"/>
              <a:gd name="T36" fmla="*/ 1420 w 3780"/>
              <a:gd name="T37" fmla="*/ 2264 h 3220"/>
              <a:gd name="T38" fmla="*/ 1623 w 3780"/>
              <a:gd name="T39" fmla="*/ 2264 h 3220"/>
              <a:gd name="T40" fmla="*/ 1420 w 3780"/>
              <a:gd name="T41" fmla="*/ 2591 h 3220"/>
              <a:gd name="T42" fmla="*/ 237 w 3780"/>
              <a:gd name="T43" fmla="*/ 3213 h 3220"/>
              <a:gd name="T44" fmla="*/ 0 w 3780"/>
              <a:gd name="T45" fmla="*/ 3213 h 3220"/>
              <a:gd name="T46" fmla="*/ 316 w 3780"/>
              <a:gd name="T47" fmla="*/ 2811 h 3220"/>
              <a:gd name="T48" fmla="*/ 350 w 3780"/>
              <a:gd name="T49" fmla="*/ 3213 h 3220"/>
              <a:gd name="T50" fmla="*/ 604 w 3780"/>
              <a:gd name="T51" fmla="*/ 3145 h 3220"/>
              <a:gd name="T52" fmla="*/ 744 w 3780"/>
              <a:gd name="T53" fmla="*/ 2811 h 3220"/>
              <a:gd name="T54" fmla="*/ 690 w 3780"/>
              <a:gd name="T55" fmla="*/ 2897 h 3220"/>
              <a:gd name="T56" fmla="*/ 690 w 3780"/>
              <a:gd name="T57" fmla="*/ 2897 h 3220"/>
              <a:gd name="T58" fmla="*/ 1115 w 3780"/>
              <a:gd name="T59" fmla="*/ 2804 h 3220"/>
              <a:gd name="T60" fmla="*/ 988 w 3780"/>
              <a:gd name="T61" fmla="*/ 3012 h 3220"/>
              <a:gd name="T62" fmla="*/ 1115 w 3780"/>
              <a:gd name="T63" fmla="*/ 3220 h 3220"/>
              <a:gd name="T64" fmla="*/ 1340 w 3780"/>
              <a:gd name="T65" fmla="*/ 3213 h 3220"/>
              <a:gd name="T66" fmla="*/ 1499 w 3780"/>
              <a:gd name="T67" fmla="*/ 3213 h 3220"/>
              <a:gd name="T68" fmla="*/ 1624 w 3780"/>
              <a:gd name="T69" fmla="*/ 3012 h 3220"/>
              <a:gd name="T70" fmla="*/ 1498 w 3780"/>
              <a:gd name="T71" fmla="*/ 3138 h 3220"/>
              <a:gd name="T72" fmla="*/ 1758 w 3780"/>
              <a:gd name="T73" fmla="*/ 3012 h 3220"/>
              <a:gd name="T74" fmla="*/ 1758 w 3780"/>
              <a:gd name="T75" fmla="*/ 3012 h 3220"/>
              <a:gd name="T76" fmla="*/ 1968 w 3780"/>
              <a:gd name="T77" fmla="*/ 2880 h 3220"/>
              <a:gd name="T78" fmla="*/ 2090 w 3780"/>
              <a:gd name="T79" fmla="*/ 3012 h 3220"/>
              <a:gd name="T80" fmla="*/ 2322 w 3780"/>
              <a:gd name="T81" fmla="*/ 3213 h 3220"/>
              <a:gd name="T82" fmla="*/ 2510 w 3780"/>
              <a:gd name="T83" fmla="*/ 3064 h 3220"/>
              <a:gd name="T84" fmla="*/ 2513 w 3780"/>
              <a:gd name="T85" fmla="*/ 3213 h 3220"/>
              <a:gd name="T86" fmla="*/ 2936 w 3780"/>
              <a:gd name="T87" fmla="*/ 3145 h 3220"/>
              <a:gd name="T88" fmla="*/ 2796 w 3780"/>
              <a:gd name="T89" fmla="*/ 2811 h 3220"/>
              <a:gd name="T90" fmla="*/ 2962 w 3780"/>
              <a:gd name="T91" fmla="*/ 3213 h 3220"/>
              <a:gd name="T92" fmla="*/ 2913 w 3780"/>
              <a:gd name="T93" fmla="*/ 3070 h 3220"/>
              <a:gd name="T94" fmla="*/ 3105 w 3780"/>
              <a:gd name="T95" fmla="*/ 3213 h 3220"/>
              <a:gd name="T96" fmla="*/ 3361 w 3780"/>
              <a:gd name="T97" fmla="*/ 3138 h 3220"/>
              <a:gd name="T98" fmla="*/ 3408 w 3780"/>
              <a:gd name="T99" fmla="*/ 3213 h 3220"/>
              <a:gd name="T100" fmla="*/ 3780 w 3780"/>
              <a:gd name="T101" fmla="*/ 3012 h 3220"/>
              <a:gd name="T102" fmla="*/ 3693 w 3780"/>
              <a:gd name="T103" fmla="*/ 3012 h 3220"/>
              <a:gd name="T104" fmla="*/ 3494 w 3780"/>
              <a:gd name="T105" fmla="*/ 3138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0" h="3220">
                <a:moveTo>
                  <a:pt x="1134" y="0"/>
                </a:moveTo>
                <a:lnTo>
                  <a:pt x="1134" y="0"/>
                </a:lnTo>
                <a:lnTo>
                  <a:pt x="1134" y="1048"/>
                </a:lnTo>
                <a:lnTo>
                  <a:pt x="910" y="1048"/>
                </a:lnTo>
                <a:lnTo>
                  <a:pt x="910" y="292"/>
                </a:lnTo>
                <a:lnTo>
                  <a:pt x="615" y="1048"/>
                </a:lnTo>
                <a:lnTo>
                  <a:pt x="518" y="1048"/>
                </a:lnTo>
                <a:lnTo>
                  <a:pt x="223" y="292"/>
                </a:lnTo>
                <a:lnTo>
                  <a:pt x="223" y="1048"/>
                </a:lnTo>
                <a:lnTo>
                  <a:pt x="0" y="1048"/>
                </a:lnTo>
                <a:lnTo>
                  <a:pt x="0" y="0"/>
                </a:lnTo>
                <a:lnTo>
                  <a:pt x="313" y="0"/>
                </a:lnTo>
                <a:lnTo>
                  <a:pt x="567" y="655"/>
                </a:lnTo>
                <a:lnTo>
                  <a:pt x="821" y="0"/>
                </a:lnTo>
                <a:lnTo>
                  <a:pt x="1134" y="0"/>
                </a:lnTo>
                <a:lnTo>
                  <a:pt x="1134" y="0"/>
                </a:lnTo>
                <a:close/>
                <a:moveTo>
                  <a:pt x="3466" y="1217"/>
                </a:moveTo>
                <a:lnTo>
                  <a:pt x="3466" y="1217"/>
                </a:lnTo>
                <a:lnTo>
                  <a:pt x="3212" y="1872"/>
                </a:lnTo>
                <a:lnTo>
                  <a:pt x="2958" y="1217"/>
                </a:lnTo>
                <a:lnTo>
                  <a:pt x="2646" y="1217"/>
                </a:lnTo>
                <a:lnTo>
                  <a:pt x="2646" y="2264"/>
                </a:lnTo>
                <a:lnTo>
                  <a:pt x="2869" y="2264"/>
                </a:lnTo>
                <a:lnTo>
                  <a:pt x="2869" y="1509"/>
                </a:lnTo>
                <a:lnTo>
                  <a:pt x="3164" y="2264"/>
                </a:lnTo>
                <a:lnTo>
                  <a:pt x="3261" y="2264"/>
                </a:lnTo>
                <a:lnTo>
                  <a:pt x="3556" y="1509"/>
                </a:lnTo>
                <a:lnTo>
                  <a:pt x="3556" y="2264"/>
                </a:lnTo>
                <a:lnTo>
                  <a:pt x="3780" y="2264"/>
                </a:lnTo>
                <a:lnTo>
                  <a:pt x="3780" y="1217"/>
                </a:lnTo>
                <a:lnTo>
                  <a:pt x="3466" y="1217"/>
                </a:lnTo>
                <a:lnTo>
                  <a:pt x="3466" y="1217"/>
                </a:lnTo>
                <a:close/>
                <a:moveTo>
                  <a:pt x="350" y="2591"/>
                </a:moveTo>
                <a:lnTo>
                  <a:pt x="350" y="2591"/>
                </a:lnTo>
                <a:lnTo>
                  <a:pt x="350" y="2301"/>
                </a:lnTo>
                <a:lnTo>
                  <a:pt x="237" y="2591"/>
                </a:lnTo>
                <a:lnTo>
                  <a:pt x="199" y="2591"/>
                </a:lnTo>
                <a:lnTo>
                  <a:pt x="86" y="2301"/>
                </a:lnTo>
                <a:lnTo>
                  <a:pt x="86" y="2591"/>
                </a:lnTo>
                <a:lnTo>
                  <a:pt x="0" y="2591"/>
                </a:lnTo>
                <a:lnTo>
                  <a:pt x="0" y="2189"/>
                </a:lnTo>
                <a:lnTo>
                  <a:pt x="120" y="2189"/>
                </a:lnTo>
                <a:lnTo>
                  <a:pt x="218" y="2440"/>
                </a:lnTo>
                <a:lnTo>
                  <a:pt x="316" y="2189"/>
                </a:lnTo>
                <a:lnTo>
                  <a:pt x="436" y="2189"/>
                </a:lnTo>
                <a:lnTo>
                  <a:pt x="436" y="2591"/>
                </a:lnTo>
                <a:lnTo>
                  <a:pt x="350" y="2591"/>
                </a:lnTo>
                <a:lnTo>
                  <a:pt x="350" y="2591"/>
                </a:lnTo>
                <a:close/>
                <a:moveTo>
                  <a:pt x="496" y="2390"/>
                </a:moveTo>
                <a:lnTo>
                  <a:pt x="496" y="2390"/>
                </a:lnTo>
                <a:cubicBezTo>
                  <a:pt x="496" y="2269"/>
                  <a:pt x="585" y="2182"/>
                  <a:pt x="707" y="2182"/>
                </a:cubicBezTo>
                <a:cubicBezTo>
                  <a:pt x="828" y="2182"/>
                  <a:pt x="916" y="2269"/>
                  <a:pt x="916" y="2390"/>
                </a:cubicBezTo>
                <a:cubicBezTo>
                  <a:pt x="916" y="2511"/>
                  <a:pt x="828" y="2598"/>
                  <a:pt x="707" y="2598"/>
                </a:cubicBezTo>
                <a:cubicBezTo>
                  <a:pt x="585" y="2598"/>
                  <a:pt x="496" y="2511"/>
                  <a:pt x="496" y="2390"/>
                </a:cubicBezTo>
                <a:lnTo>
                  <a:pt x="496" y="2390"/>
                </a:lnTo>
                <a:close/>
                <a:moveTo>
                  <a:pt x="828" y="2390"/>
                </a:moveTo>
                <a:lnTo>
                  <a:pt x="828" y="2390"/>
                </a:lnTo>
                <a:cubicBezTo>
                  <a:pt x="828" y="2315"/>
                  <a:pt x="781" y="2258"/>
                  <a:pt x="707" y="2258"/>
                </a:cubicBezTo>
                <a:cubicBezTo>
                  <a:pt x="632" y="2258"/>
                  <a:pt x="584" y="2315"/>
                  <a:pt x="584" y="2390"/>
                </a:cubicBezTo>
                <a:cubicBezTo>
                  <a:pt x="584" y="2465"/>
                  <a:pt x="632" y="2522"/>
                  <a:pt x="707" y="2522"/>
                </a:cubicBezTo>
                <a:cubicBezTo>
                  <a:pt x="781" y="2522"/>
                  <a:pt x="828" y="2465"/>
                  <a:pt x="828" y="2390"/>
                </a:cubicBezTo>
                <a:lnTo>
                  <a:pt x="828" y="2390"/>
                </a:lnTo>
                <a:close/>
                <a:moveTo>
                  <a:pt x="1053" y="2591"/>
                </a:moveTo>
                <a:lnTo>
                  <a:pt x="1053" y="2591"/>
                </a:lnTo>
                <a:lnTo>
                  <a:pt x="1053" y="2264"/>
                </a:lnTo>
                <a:lnTo>
                  <a:pt x="935" y="2264"/>
                </a:lnTo>
                <a:lnTo>
                  <a:pt x="935" y="2189"/>
                </a:lnTo>
                <a:lnTo>
                  <a:pt x="1256" y="2189"/>
                </a:lnTo>
                <a:lnTo>
                  <a:pt x="1256" y="2264"/>
                </a:lnTo>
                <a:lnTo>
                  <a:pt x="1139" y="2264"/>
                </a:lnTo>
                <a:lnTo>
                  <a:pt x="1139" y="2591"/>
                </a:lnTo>
                <a:lnTo>
                  <a:pt x="1053" y="2591"/>
                </a:lnTo>
                <a:lnTo>
                  <a:pt x="1053" y="2591"/>
                </a:lnTo>
                <a:close/>
                <a:moveTo>
                  <a:pt x="1420" y="2591"/>
                </a:moveTo>
                <a:lnTo>
                  <a:pt x="1420" y="2591"/>
                </a:lnTo>
                <a:lnTo>
                  <a:pt x="1420" y="2264"/>
                </a:lnTo>
                <a:lnTo>
                  <a:pt x="1303" y="2264"/>
                </a:lnTo>
                <a:lnTo>
                  <a:pt x="1303" y="2189"/>
                </a:lnTo>
                <a:lnTo>
                  <a:pt x="1623" y="2189"/>
                </a:lnTo>
                <a:lnTo>
                  <a:pt x="1623" y="2264"/>
                </a:lnTo>
                <a:lnTo>
                  <a:pt x="1506" y="2264"/>
                </a:lnTo>
                <a:lnTo>
                  <a:pt x="1506" y="2591"/>
                </a:lnTo>
                <a:lnTo>
                  <a:pt x="1420" y="2591"/>
                </a:lnTo>
                <a:lnTo>
                  <a:pt x="1420" y="2591"/>
                </a:lnTo>
                <a:close/>
                <a:moveTo>
                  <a:pt x="350" y="3213"/>
                </a:moveTo>
                <a:lnTo>
                  <a:pt x="350" y="3213"/>
                </a:lnTo>
                <a:lnTo>
                  <a:pt x="350" y="2923"/>
                </a:lnTo>
                <a:lnTo>
                  <a:pt x="237" y="3213"/>
                </a:lnTo>
                <a:lnTo>
                  <a:pt x="199" y="3213"/>
                </a:lnTo>
                <a:lnTo>
                  <a:pt x="86" y="2923"/>
                </a:lnTo>
                <a:lnTo>
                  <a:pt x="86" y="3213"/>
                </a:lnTo>
                <a:lnTo>
                  <a:pt x="0" y="3213"/>
                </a:lnTo>
                <a:lnTo>
                  <a:pt x="0" y="2811"/>
                </a:lnTo>
                <a:lnTo>
                  <a:pt x="120" y="2811"/>
                </a:lnTo>
                <a:lnTo>
                  <a:pt x="218" y="3062"/>
                </a:lnTo>
                <a:lnTo>
                  <a:pt x="316" y="2811"/>
                </a:lnTo>
                <a:lnTo>
                  <a:pt x="436" y="2811"/>
                </a:lnTo>
                <a:lnTo>
                  <a:pt x="436" y="3213"/>
                </a:lnTo>
                <a:lnTo>
                  <a:pt x="350" y="3213"/>
                </a:lnTo>
                <a:lnTo>
                  <a:pt x="350" y="3213"/>
                </a:lnTo>
                <a:close/>
                <a:moveTo>
                  <a:pt x="802" y="3213"/>
                </a:moveTo>
                <a:lnTo>
                  <a:pt x="802" y="3213"/>
                </a:lnTo>
                <a:lnTo>
                  <a:pt x="776" y="3145"/>
                </a:lnTo>
                <a:lnTo>
                  <a:pt x="604" y="3145"/>
                </a:lnTo>
                <a:lnTo>
                  <a:pt x="579" y="3213"/>
                </a:lnTo>
                <a:lnTo>
                  <a:pt x="482" y="3213"/>
                </a:lnTo>
                <a:lnTo>
                  <a:pt x="637" y="2811"/>
                </a:lnTo>
                <a:lnTo>
                  <a:pt x="744" y="2811"/>
                </a:lnTo>
                <a:lnTo>
                  <a:pt x="899" y="3213"/>
                </a:lnTo>
                <a:lnTo>
                  <a:pt x="802" y="3213"/>
                </a:lnTo>
                <a:lnTo>
                  <a:pt x="802" y="3213"/>
                </a:lnTo>
                <a:close/>
                <a:moveTo>
                  <a:pt x="690" y="2897"/>
                </a:moveTo>
                <a:lnTo>
                  <a:pt x="690" y="2897"/>
                </a:lnTo>
                <a:lnTo>
                  <a:pt x="628" y="3070"/>
                </a:lnTo>
                <a:lnTo>
                  <a:pt x="753" y="3070"/>
                </a:lnTo>
                <a:lnTo>
                  <a:pt x="690" y="2897"/>
                </a:lnTo>
                <a:lnTo>
                  <a:pt x="690" y="2897"/>
                </a:lnTo>
                <a:close/>
                <a:moveTo>
                  <a:pt x="900" y="3012"/>
                </a:moveTo>
                <a:lnTo>
                  <a:pt x="900" y="3012"/>
                </a:lnTo>
                <a:cubicBezTo>
                  <a:pt x="900" y="2888"/>
                  <a:pt x="993" y="2804"/>
                  <a:pt x="1115" y="2804"/>
                </a:cubicBezTo>
                <a:cubicBezTo>
                  <a:pt x="1203" y="2804"/>
                  <a:pt x="1254" y="2852"/>
                  <a:pt x="1282" y="2903"/>
                </a:cubicBezTo>
                <a:lnTo>
                  <a:pt x="1209" y="2939"/>
                </a:lnTo>
                <a:cubicBezTo>
                  <a:pt x="1192" y="2906"/>
                  <a:pt x="1156" y="2880"/>
                  <a:pt x="1115" y="2880"/>
                </a:cubicBezTo>
                <a:cubicBezTo>
                  <a:pt x="1041" y="2880"/>
                  <a:pt x="988" y="2936"/>
                  <a:pt x="988" y="3012"/>
                </a:cubicBezTo>
                <a:cubicBezTo>
                  <a:pt x="988" y="3088"/>
                  <a:pt x="1041" y="3144"/>
                  <a:pt x="1115" y="3144"/>
                </a:cubicBezTo>
                <a:cubicBezTo>
                  <a:pt x="1156" y="3144"/>
                  <a:pt x="1192" y="3118"/>
                  <a:pt x="1209" y="3086"/>
                </a:cubicBezTo>
                <a:lnTo>
                  <a:pt x="1282" y="3121"/>
                </a:lnTo>
                <a:cubicBezTo>
                  <a:pt x="1254" y="3171"/>
                  <a:pt x="1203" y="3220"/>
                  <a:pt x="1115" y="3220"/>
                </a:cubicBezTo>
                <a:cubicBezTo>
                  <a:pt x="993" y="3220"/>
                  <a:pt x="900" y="3136"/>
                  <a:pt x="900" y="3012"/>
                </a:cubicBezTo>
                <a:lnTo>
                  <a:pt x="900" y="3012"/>
                </a:lnTo>
                <a:close/>
                <a:moveTo>
                  <a:pt x="1340" y="3213"/>
                </a:moveTo>
                <a:lnTo>
                  <a:pt x="1340" y="3213"/>
                </a:lnTo>
                <a:lnTo>
                  <a:pt x="1340" y="2811"/>
                </a:lnTo>
                <a:lnTo>
                  <a:pt x="1498" y="2811"/>
                </a:lnTo>
                <a:cubicBezTo>
                  <a:pt x="1624" y="2811"/>
                  <a:pt x="1712" y="2891"/>
                  <a:pt x="1712" y="3012"/>
                </a:cubicBezTo>
                <a:cubicBezTo>
                  <a:pt x="1712" y="3133"/>
                  <a:pt x="1624" y="3213"/>
                  <a:pt x="1499" y="3213"/>
                </a:cubicBezTo>
                <a:lnTo>
                  <a:pt x="1340" y="3213"/>
                </a:lnTo>
                <a:lnTo>
                  <a:pt x="1340" y="3213"/>
                </a:lnTo>
                <a:close/>
                <a:moveTo>
                  <a:pt x="1624" y="3012"/>
                </a:moveTo>
                <a:lnTo>
                  <a:pt x="1624" y="3012"/>
                </a:lnTo>
                <a:cubicBezTo>
                  <a:pt x="1624" y="2941"/>
                  <a:pt x="1581" y="2886"/>
                  <a:pt x="1499" y="2886"/>
                </a:cubicBezTo>
                <a:lnTo>
                  <a:pt x="1425" y="2886"/>
                </a:lnTo>
                <a:lnTo>
                  <a:pt x="1425" y="3138"/>
                </a:lnTo>
                <a:lnTo>
                  <a:pt x="1498" y="3138"/>
                </a:lnTo>
                <a:cubicBezTo>
                  <a:pt x="1578" y="3138"/>
                  <a:pt x="1624" y="3080"/>
                  <a:pt x="1624" y="3012"/>
                </a:cubicBezTo>
                <a:lnTo>
                  <a:pt x="1624" y="3012"/>
                </a:lnTo>
                <a:close/>
                <a:moveTo>
                  <a:pt x="1758" y="3012"/>
                </a:moveTo>
                <a:lnTo>
                  <a:pt x="1758" y="3012"/>
                </a:lnTo>
                <a:cubicBezTo>
                  <a:pt x="1758" y="2891"/>
                  <a:pt x="1846" y="2804"/>
                  <a:pt x="1968" y="2804"/>
                </a:cubicBezTo>
                <a:cubicBezTo>
                  <a:pt x="2089" y="2804"/>
                  <a:pt x="2178" y="2891"/>
                  <a:pt x="2178" y="3012"/>
                </a:cubicBezTo>
                <a:cubicBezTo>
                  <a:pt x="2178" y="3133"/>
                  <a:pt x="2089" y="3220"/>
                  <a:pt x="1968" y="3220"/>
                </a:cubicBezTo>
                <a:cubicBezTo>
                  <a:pt x="1846" y="3220"/>
                  <a:pt x="1758" y="3133"/>
                  <a:pt x="1758" y="3012"/>
                </a:cubicBezTo>
                <a:lnTo>
                  <a:pt x="1758" y="3012"/>
                </a:lnTo>
                <a:close/>
                <a:moveTo>
                  <a:pt x="2090" y="3012"/>
                </a:moveTo>
                <a:lnTo>
                  <a:pt x="2090" y="3012"/>
                </a:lnTo>
                <a:cubicBezTo>
                  <a:pt x="2090" y="2937"/>
                  <a:pt x="2042" y="2880"/>
                  <a:pt x="1968" y="2880"/>
                </a:cubicBezTo>
                <a:cubicBezTo>
                  <a:pt x="1893" y="2880"/>
                  <a:pt x="1845" y="2937"/>
                  <a:pt x="1845" y="3012"/>
                </a:cubicBezTo>
                <a:cubicBezTo>
                  <a:pt x="1845" y="3087"/>
                  <a:pt x="1893" y="3144"/>
                  <a:pt x="1968" y="3144"/>
                </a:cubicBezTo>
                <a:cubicBezTo>
                  <a:pt x="2042" y="3144"/>
                  <a:pt x="2090" y="3087"/>
                  <a:pt x="2090" y="3012"/>
                </a:cubicBezTo>
                <a:lnTo>
                  <a:pt x="2090" y="3012"/>
                </a:lnTo>
                <a:close/>
                <a:moveTo>
                  <a:pt x="2513" y="3213"/>
                </a:moveTo>
                <a:lnTo>
                  <a:pt x="2513" y="3213"/>
                </a:lnTo>
                <a:lnTo>
                  <a:pt x="2322" y="2951"/>
                </a:lnTo>
                <a:lnTo>
                  <a:pt x="2322" y="3213"/>
                </a:lnTo>
                <a:lnTo>
                  <a:pt x="2236" y="3213"/>
                </a:lnTo>
                <a:lnTo>
                  <a:pt x="2236" y="2811"/>
                </a:lnTo>
                <a:lnTo>
                  <a:pt x="2324" y="2811"/>
                </a:lnTo>
                <a:lnTo>
                  <a:pt x="2510" y="3064"/>
                </a:lnTo>
                <a:lnTo>
                  <a:pt x="2510" y="2811"/>
                </a:lnTo>
                <a:lnTo>
                  <a:pt x="2596" y="2811"/>
                </a:lnTo>
                <a:lnTo>
                  <a:pt x="2596" y="3213"/>
                </a:lnTo>
                <a:lnTo>
                  <a:pt x="2513" y="3213"/>
                </a:lnTo>
                <a:lnTo>
                  <a:pt x="2513" y="3213"/>
                </a:lnTo>
                <a:close/>
                <a:moveTo>
                  <a:pt x="2962" y="3213"/>
                </a:moveTo>
                <a:lnTo>
                  <a:pt x="2962" y="3213"/>
                </a:lnTo>
                <a:lnTo>
                  <a:pt x="2936" y="3145"/>
                </a:lnTo>
                <a:lnTo>
                  <a:pt x="2764" y="3145"/>
                </a:lnTo>
                <a:lnTo>
                  <a:pt x="2739" y="3213"/>
                </a:lnTo>
                <a:lnTo>
                  <a:pt x="2642" y="3213"/>
                </a:lnTo>
                <a:lnTo>
                  <a:pt x="2796" y="2811"/>
                </a:lnTo>
                <a:lnTo>
                  <a:pt x="2904" y="2811"/>
                </a:lnTo>
                <a:lnTo>
                  <a:pt x="3059" y="3213"/>
                </a:lnTo>
                <a:lnTo>
                  <a:pt x="2962" y="3213"/>
                </a:lnTo>
                <a:lnTo>
                  <a:pt x="2962" y="3213"/>
                </a:lnTo>
                <a:close/>
                <a:moveTo>
                  <a:pt x="2850" y="2897"/>
                </a:moveTo>
                <a:lnTo>
                  <a:pt x="2850" y="2897"/>
                </a:lnTo>
                <a:lnTo>
                  <a:pt x="2787" y="3070"/>
                </a:lnTo>
                <a:lnTo>
                  <a:pt x="2913" y="3070"/>
                </a:lnTo>
                <a:lnTo>
                  <a:pt x="2850" y="2897"/>
                </a:lnTo>
                <a:lnTo>
                  <a:pt x="2850" y="2897"/>
                </a:lnTo>
                <a:close/>
                <a:moveTo>
                  <a:pt x="3105" y="3213"/>
                </a:moveTo>
                <a:lnTo>
                  <a:pt x="3105" y="3213"/>
                </a:lnTo>
                <a:lnTo>
                  <a:pt x="3105" y="2811"/>
                </a:lnTo>
                <a:lnTo>
                  <a:pt x="3191" y="2811"/>
                </a:lnTo>
                <a:lnTo>
                  <a:pt x="3191" y="3138"/>
                </a:lnTo>
                <a:lnTo>
                  <a:pt x="3361" y="3138"/>
                </a:lnTo>
                <a:lnTo>
                  <a:pt x="3361" y="3213"/>
                </a:lnTo>
                <a:lnTo>
                  <a:pt x="3105" y="3213"/>
                </a:lnTo>
                <a:lnTo>
                  <a:pt x="3105" y="3213"/>
                </a:lnTo>
                <a:close/>
                <a:moveTo>
                  <a:pt x="3408" y="3213"/>
                </a:moveTo>
                <a:lnTo>
                  <a:pt x="3408" y="3213"/>
                </a:lnTo>
                <a:lnTo>
                  <a:pt x="3408" y="2811"/>
                </a:lnTo>
                <a:lnTo>
                  <a:pt x="3567" y="2811"/>
                </a:lnTo>
                <a:cubicBezTo>
                  <a:pt x="3693" y="2811"/>
                  <a:pt x="3780" y="2891"/>
                  <a:pt x="3780" y="3012"/>
                </a:cubicBezTo>
                <a:cubicBezTo>
                  <a:pt x="3780" y="3133"/>
                  <a:pt x="3693" y="3213"/>
                  <a:pt x="3567" y="3213"/>
                </a:cubicBezTo>
                <a:lnTo>
                  <a:pt x="3408" y="3213"/>
                </a:lnTo>
                <a:lnTo>
                  <a:pt x="3408" y="3213"/>
                </a:lnTo>
                <a:close/>
                <a:moveTo>
                  <a:pt x="3693" y="3012"/>
                </a:moveTo>
                <a:lnTo>
                  <a:pt x="3693" y="3012"/>
                </a:lnTo>
                <a:cubicBezTo>
                  <a:pt x="3693" y="2941"/>
                  <a:pt x="3649" y="2886"/>
                  <a:pt x="3567" y="2886"/>
                </a:cubicBezTo>
                <a:lnTo>
                  <a:pt x="3494" y="2886"/>
                </a:lnTo>
                <a:lnTo>
                  <a:pt x="3494" y="3138"/>
                </a:lnTo>
                <a:lnTo>
                  <a:pt x="3567" y="3138"/>
                </a:lnTo>
                <a:cubicBezTo>
                  <a:pt x="3646" y="3138"/>
                  <a:pt x="3693" y="3080"/>
                  <a:pt x="3693" y="3012"/>
                </a:cubicBez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GB" sz="2399" dirty="0"/>
          </a:p>
        </p:txBody>
      </p:sp>
    </p:spTree>
    <p:extLst>
      <p:ext uri="{BB962C8B-B14F-4D97-AF65-F5344CB8AC3E}">
        <p14:creationId xmlns:p14="http://schemas.microsoft.com/office/powerpoint/2010/main" val="158804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1+#ppt_w/2"/>
                                          </p:val>
                                        </p:tav>
                                        <p:tav tm="100000">
                                          <p:val>
                                            <p:strVal val="#ppt_x"/>
                                          </p:val>
                                        </p:tav>
                                      </p:tavLst>
                                    </p:anim>
                                    <p:anim calcmode="lin" valueType="num">
                                      <p:cBhvr additive="base">
                                        <p:cTn id="8" dur="1500" fill="hold"/>
                                        <p:tgtEl>
                                          <p:spTgt spid="13"/>
                                        </p:tgtEl>
                                        <p:attrNameLst>
                                          <p:attrName>ppt_y</p:attrName>
                                        </p:attrNameLst>
                                      </p:cBhvr>
                                      <p:tavLst>
                                        <p:tav tm="0">
                                          <p:val>
                                            <p:strVal val="0-#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par>
                                <p:cTn id="12" presetID="2" presetClass="entr" presetSubtype="3"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1500" fill="hold"/>
                                        <p:tgtEl>
                                          <p:spTgt spid="12"/>
                                        </p:tgtEl>
                                        <p:attrNameLst>
                                          <p:attrName>ppt_x</p:attrName>
                                        </p:attrNameLst>
                                      </p:cBhvr>
                                      <p:tavLst>
                                        <p:tav tm="0">
                                          <p:val>
                                            <p:strVal val="1+#ppt_w/2"/>
                                          </p:val>
                                        </p:tav>
                                        <p:tav tm="100000">
                                          <p:val>
                                            <p:strVal val="#ppt_x"/>
                                          </p:val>
                                        </p:tav>
                                      </p:tavLst>
                                    </p:anim>
                                    <p:anim calcmode="lin" valueType="num">
                                      <p:cBhvr additive="base">
                                        <p:cTn id="15" dur="1500" fill="hold"/>
                                        <p:tgtEl>
                                          <p:spTgt spid="12"/>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Lst>
  </p:timing>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hank you 06">
    <p:spTree>
      <p:nvGrpSpPr>
        <p:cNvPr id="1" name=""/>
        <p:cNvGrpSpPr/>
        <p:nvPr/>
      </p:nvGrpSpPr>
      <p:grpSpPr>
        <a:xfrm>
          <a:off x="0" y="0"/>
          <a:ext cx="0" cy="0"/>
          <a:chOff x="0" y="0"/>
          <a:chExt cx="0" cy="0"/>
        </a:xfrm>
      </p:grpSpPr>
      <p:sp>
        <p:nvSpPr>
          <p:cNvPr id="15" name="Text Placeholder 3"/>
          <p:cNvSpPr>
            <a:spLocks noGrp="1"/>
          </p:cNvSpPr>
          <p:nvPr>
            <p:ph type="body" sz="quarter" idx="13" hasCustomPrompt="1"/>
          </p:nvPr>
        </p:nvSpPr>
        <p:spPr>
          <a:xfrm>
            <a:off x="526915" y="6136985"/>
            <a:ext cx="2670538" cy="198201"/>
          </a:xfrm>
          <a:prstGeom prst="rect">
            <a:avLst/>
          </a:prstGeom>
        </p:spPr>
        <p:txBody>
          <a:bodyPr lIns="0" anchor="b">
            <a:normAutofit/>
          </a:bodyPr>
          <a:lstStyle>
            <a:lvl1pPr marL="0" indent="0">
              <a:buNone/>
              <a:defRPr sz="1066" b="0">
                <a:solidFill>
                  <a:schemeClr val="tx1"/>
                </a:solidFill>
                <a:latin typeface="+mn-lt"/>
              </a:defRPr>
            </a:lvl1pPr>
            <a:lvl5pPr marL="0" indent="0">
              <a:buFont typeface="Arial" panose="020B0604020202020204" pitchFamily="34" charset="0"/>
              <a:buNone/>
              <a:defRPr sz="1066"/>
            </a:lvl5pPr>
          </a:lstStyle>
          <a:p>
            <a:pPr lvl="0"/>
            <a:r>
              <a:rPr lang="en-GB"/>
              <a:t>Confidential</a:t>
            </a:r>
          </a:p>
        </p:txBody>
      </p:sp>
      <p:sp>
        <p:nvSpPr>
          <p:cNvPr id="30" name="Freeform: Shape 29">
            <a:extLst>
              <a:ext uri="{FF2B5EF4-FFF2-40B4-BE49-F238E27FC236}">
                <a16:creationId xmlns:a16="http://schemas.microsoft.com/office/drawing/2014/main" id="{5907FF49-4A30-43B1-8B37-0A04A657DF7C}"/>
              </a:ext>
            </a:extLst>
          </p:cNvPr>
          <p:cNvSpPr/>
          <p:nvPr userDrawn="1"/>
        </p:nvSpPr>
        <p:spPr>
          <a:xfrm>
            <a:off x="9601665" y="4199557"/>
            <a:ext cx="2188698" cy="2658443"/>
          </a:xfrm>
          <a:custGeom>
            <a:avLst/>
            <a:gdLst>
              <a:gd name="connsiteX0" fmla="*/ 0 w 1641951"/>
              <a:gd name="connsiteY0" fmla="*/ 0 h 1993832"/>
              <a:gd name="connsiteX1" fmla="*/ 1641951 w 1641951"/>
              <a:gd name="connsiteY1" fmla="*/ 1765712 h 1993832"/>
              <a:gd name="connsiteX2" fmla="*/ 1620566 w 1641951"/>
              <a:gd name="connsiteY2" fmla="*/ 1993832 h 1993832"/>
              <a:gd name="connsiteX3" fmla="*/ 0 w 1641951"/>
              <a:gd name="connsiteY3" fmla="*/ 1993832 h 1993832"/>
            </a:gdLst>
            <a:ahLst/>
            <a:cxnLst>
              <a:cxn ang="0">
                <a:pos x="connsiteX0" y="connsiteY0"/>
              </a:cxn>
              <a:cxn ang="0">
                <a:pos x="connsiteX1" y="connsiteY1"/>
              </a:cxn>
              <a:cxn ang="0">
                <a:pos x="connsiteX2" y="connsiteY2"/>
              </a:cxn>
              <a:cxn ang="0">
                <a:pos x="connsiteX3" y="connsiteY3"/>
              </a:cxn>
            </a:cxnLst>
            <a:rect l="l" t="t" r="r" b="b"/>
            <a:pathLst>
              <a:path w="1641951" h="1993832">
                <a:moveTo>
                  <a:pt x="0" y="0"/>
                </a:moveTo>
                <a:cubicBezTo>
                  <a:pt x="906825" y="0"/>
                  <a:pt x="1641951" y="790536"/>
                  <a:pt x="1641951" y="1765712"/>
                </a:cubicBezTo>
                <a:lnTo>
                  <a:pt x="1620566" y="1993832"/>
                </a:lnTo>
                <a:lnTo>
                  <a:pt x="0" y="199383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dirty="0"/>
          </a:p>
        </p:txBody>
      </p:sp>
      <p:sp>
        <p:nvSpPr>
          <p:cNvPr id="17" name="Rectangle 16">
            <a:extLst>
              <a:ext uri="{FF2B5EF4-FFF2-40B4-BE49-F238E27FC236}">
                <a16:creationId xmlns:a16="http://schemas.microsoft.com/office/drawing/2014/main" id="{680CBA71-A2EF-49E7-B036-C571EC1026EF}"/>
              </a:ext>
            </a:extLst>
          </p:cNvPr>
          <p:cNvSpPr/>
          <p:nvPr userDrawn="1"/>
        </p:nvSpPr>
        <p:spPr>
          <a:xfrm>
            <a:off x="526914" y="2423036"/>
            <a:ext cx="4091574" cy="940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5999" b="0" i="0" u="none" strike="noStrike" kern="1200" cap="none" spc="0" normalizeH="0" baseline="0" noProof="0" dirty="0">
                <a:ln>
                  <a:noFill/>
                </a:ln>
                <a:solidFill>
                  <a:srgbClr val="000000"/>
                </a:solidFill>
                <a:effectLst/>
                <a:uLnTx/>
                <a:uFillTx/>
                <a:latin typeface="+mn-lt"/>
                <a:ea typeface="+mj-ea"/>
                <a:cs typeface="+mj-cs"/>
              </a:rPr>
              <a:t>Thank you</a:t>
            </a:r>
            <a:endParaRPr lang="en-GB" sz="5999" dirty="0"/>
          </a:p>
        </p:txBody>
      </p:sp>
      <p:sp>
        <p:nvSpPr>
          <p:cNvPr id="13" name="Freeform: Shape 12">
            <a:extLst>
              <a:ext uri="{FF2B5EF4-FFF2-40B4-BE49-F238E27FC236}">
                <a16:creationId xmlns:a16="http://schemas.microsoft.com/office/drawing/2014/main" id="{386E06F7-A3A6-408E-A7E6-DEDCC4A53D0D}"/>
              </a:ext>
            </a:extLst>
          </p:cNvPr>
          <p:cNvSpPr/>
          <p:nvPr userDrawn="1"/>
        </p:nvSpPr>
        <p:spPr>
          <a:xfrm rot="3038624">
            <a:off x="10569555" y="2292600"/>
            <a:ext cx="3019757" cy="2758904"/>
          </a:xfrm>
          <a:custGeom>
            <a:avLst/>
            <a:gdLst>
              <a:gd name="connsiteX0" fmla="*/ 0 w 2264818"/>
              <a:gd name="connsiteY0" fmla="*/ 0 h 2069717"/>
              <a:gd name="connsiteX1" fmla="*/ 2264818 w 2264818"/>
              <a:gd name="connsiteY1" fmla="*/ 1857449 h 2069717"/>
              <a:gd name="connsiteX2" fmla="*/ 2264818 w 2264818"/>
              <a:gd name="connsiteY2" fmla="*/ 2069717 h 2069717"/>
              <a:gd name="connsiteX3" fmla="*/ 0 w 2264818"/>
              <a:gd name="connsiteY3" fmla="*/ 2069717 h 2069717"/>
            </a:gdLst>
            <a:ahLst/>
            <a:cxnLst>
              <a:cxn ang="0">
                <a:pos x="connsiteX0" y="connsiteY0"/>
              </a:cxn>
              <a:cxn ang="0">
                <a:pos x="connsiteX1" y="connsiteY1"/>
              </a:cxn>
              <a:cxn ang="0">
                <a:pos x="connsiteX2" y="connsiteY2"/>
              </a:cxn>
              <a:cxn ang="0">
                <a:pos x="connsiteX3" y="connsiteY3"/>
              </a:cxn>
            </a:cxnLst>
            <a:rect l="l" t="t" r="r" b="b"/>
            <a:pathLst>
              <a:path w="2264818" h="2069717">
                <a:moveTo>
                  <a:pt x="0" y="0"/>
                </a:moveTo>
                <a:lnTo>
                  <a:pt x="2264818" y="1857449"/>
                </a:lnTo>
                <a:lnTo>
                  <a:pt x="2264818" y="2069717"/>
                </a:lnTo>
                <a:lnTo>
                  <a:pt x="0" y="20697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dirty="0"/>
          </a:p>
        </p:txBody>
      </p:sp>
      <p:sp>
        <p:nvSpPr>
          <p:cNvPr id="14" name="Freeform: Shape 13">
            <a:extLst>
              <a:ext uri="{FF2B5EF4-FFF2-40B4-BE49-F238E27FC236}">
                <a16:creationId xmlns:a16="http://schemas.microsoft.com/office/drawing/2014/main" id="{D4E5420F-1D4E-4D97-A254-4E4421444215}"/>
              </a:ext>
            </a:extLst>
          </p:cNvPr>
          <p:cNvSpPr/>
          <p:nvPr userDrawn="1"/>
        </p:nvSpPr>
        <p:spPr>
          <a:xfrm rot="3038624">
            <a:off x="6736747" y="4871816"/>
            <a:ext cx="3019757" cy="3861401"/>
          </a:xfrm>
          <a:custGeom>
            <a:avLst/>
            <a:gdLst>
              <a:gd name="connsiteX0" fmla="*/ 0 w 2264818"/>
              <a:gd name="connsiteY0" fmla="*/ 0 h 2896805"/>
              <a:gd name="connsiteX1" fmla="*/ 2264818 w 2264818"/>
              <a:gd name="connsiteY1" fmla="*/ 0 h 2896805"/>
              <a:gd name="connsiteX2" fmla="*/ 2264818 w 2264818"/>
              <a:gd name="connsiteY2" fmla="*/ 135276 h 2896805"/>
              <a:gd name="connsiteX3" fmla="*/ 0 w 2264818"/>
              <a:gd name="connsiteY3" fmla="*/ 2896805 h 2896805"/>
            </a:gdLst>
            <a:ahLst/>
            <a:cxnLst>
              <a:cxn ang="0">
                <a:pos x="connsiteX0" y="connsiteY0"/>
              </a:cxn>
              <a:cxn ang="0">
                <a:pos x="connsiteX1" y="connsiteY1"/>
              </a:cxn>
              <a:cxn ang="0">
                <a:pos x="connsiteX2" y="connsiteY2"/>
              </a:cxn>
              <a:cxn ang="0">
                <a:pos x="connsiteX3" y="connsiteY3"/>
              </a:cxn>
            </a:cxnLst>
            <a:rect l="l" t="t" r="r" b="b"/>
            <a:pathLst>
              <a:path w="2264818" h="2896805">
                <a:moveTo>
                  <a:pt x="0" y="0"/>
                </a:moveTo>
                <a:lnTo>
                  <a:pt x="2264818" y="0"/>
                </a:lnTo>
                <a:lnTo>
                  <a:pt x="2264818" y="135276"/>
                </a:lnTo>
                <a:lnTo>
                  <a:pt x="0" y="289680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dirty="0"/>
          </a:p>
        </p:txBody>
      </p:sp>
      <p:sp>
        <p:nvSpPr>
          <p:cNvPr id="8" name="Freeform 5">
            <a:extLst>
              <a:ext uri="{FF2B5EF4-FFF2-40B4-BE49-F238E27FC236}">
                <a16:creationId xmlns:a16="http://schemas.microsoft.com/office/drawing/2014/main" id="{8A0A3A06-DEDA-4935-BA58-770C605A7B6E}"/>
              </a:ext>
            </a:extLst>
          </p:cNvPr>
          <p:cNvSpPr>
            <a:spLocks noEditPoints="1"/>
          </p:cNvSpPr>
          <p:nvPr userDrawn="1"/>
        </p:nvSpPr>
        <p:spPr bwMode="auto">
          <a:xfrm>
            <a:off x="529030" y="527051"/>
            <a:ext cx="865492" cy="738716"/>
          </a:xfrm>
          <a:custGeom>
            <a:avLst/>
            <a:gdLst>
              <a:gd name="T0" fmla="*/ 910 w 3780"/>
              <a:gd name="T1" fmla="*/ 1048 h 3220"/>
              <a:gd name="T2" fmla="*/ 223 w 3780"/>
              <a:gd name="T3" fmla="*/ 292 h 3220"/>
              <a:gd name="T4" fmla="*/ 313 w 3780"/>
              <a:gd name="T5" fmla="*/ 0 h 3220"/>
              <a:gd name="T6" fmla="*/ 1134 w 3780"/>
              <a:gd name="T7" fmla="*/ 0 h 3220"/>
              <a:gd name="T8" fmla="*/ 2958 w 3780"/>
              <a:gd name="T9" fmla="*/ 1217 h 3220"/>
              <a:gd name="T10" fmla="*/ 2869 w 3780"/>
              <a:gd name="T11" fmla="*/ 1509 h 3220"/>
              <a:gd name="T12" fmla="*/ 3556 w 3780"/>
              <a:gd name="T13" fmla="*/ 2264 h 3220"/>
              <a:gd name="T14" fmla="*/ 3466 w 3780"/>
              <a:gd name="T15" fmla="*/ 1217 h 3220"/>
              <a:gd name="T16" fmla="*/ 237 w 3780"/>
              <a:gd name="T17" fmla="*/ 2591 h 3220"/>
              <a:gd name="T18" fmla="*/ 0 w 3780"/>
              <a:gd name="T19" fmla="*/ 2591 h 3220"/>
              <a:gd name="T20" fmla="*/ 316 w 3780"/>
              <a:gd name="T21" fmla="*/ 2189 h 3220"/>
              <a:gd name="T22" fmla="*/ 350 w 3780"/>
              <a:gd name="T23" fmla="*/ 2591 h 3220"/>
              <a:gd name="T24" fmla="*/ 916 w 3780"/>
              <a:gd name="T25" fmla="*/ 2390 h 3220"/>
              <a:gd name="T26" fmla="*/ 828 w 3780"/>
              <a:gd name="T27" fmla="*/ 2390 h 3220"/>
              <a:gd name="T28" fmla="*/ 707 w 3780"/>
              <a:gd name="T29" fmla="*/ 2522 h 3220"/>
              <a:gd name="T30" fmla="*/ 1053 w 3780"/>
              <a:gd name="T31" fmla="*/ 2591 h 3220"/>
              <a:gd name="T32" fmla="*/ 1256 w 3780"/>
              <a:gd name="T33" fmla="*/ 2189 h 3220"/>
              <a:gd name="T34" fmla="*/ 1053 w 3780"/>
              <a:gd name="T35" fmla="*/ 2591 h 3220"/>
              <a:gd name="T36" fmla="*/ 1420 w 3780"/>
              <a:gd name="T37" fmla="*/ 2264 h 3220"/>
              <a:gd name="T38" fmla="*/ 1623 w 3780"/>
              <a:gd name="T39" fmla="*/ 2264 h 3220"/>
              <a:gd name="T40" fmla="*/ 1420 w 3780"/>
              <a:gd name="T41" fmla="*/ 2591 h 3220"/>
              <a:gd name="T42" fmla="*/ 237 w 3780"/>
              <a:gd name="T43" fmla="*/ 3213 h 3220"/>
              <a:gd name="T44" fmla="*/ 0 w 3780"/>
              <a:gd name="T45" fmla="*/ 3213 h 3220"/>
              <a:gd name="T46" fmla="*/ 316 w 3780"/>
              <a:gd name="T47" fmla="*/ 2811 h 3220"/>
              <a:gd name="T48" fmla="*/ 350 w 3780"/>
              <a:gd name="T49" fmla="*/ 3213 h 3220"/>
              <a:gd name="T50" fmla="*/ 604 w 3780"/>
              <a:gd name="T51" fmla="*/ 3145 h 3220"/>
              <a:gd name="T52" fmla="*/ 744 w 3780"/>
              <a:gd name="T53" fmla="*/ 2811 h 3220"/>
              <a:gd name="T54" fmla="*/ 690 w 3780"/>
              <a:gd name="T55" fmla="*/ 2897 h 3220"/>
              <a:gd name="T56" fmla="*/ 690 w 3780"/>
              <a:gd name="T57" fmla="*/ 2897 h 3220"/>
              <a:gd name="T58" fmla="*/ 1115 w 3780"/>
              <a:gd name="T59" fmla="*/ 2804 h 3220"/>
              <a:gd name="T60" fmla="*/ 988 w 3780"/>
              <a:gd name="T61" fmla="*/ 3012 h 3220"/>
              <a:gd name="T62" fmla="*/ 1115 w 3780"/>
              <a:gd name="T63" fmla="*/ 3220 h 3220"/>
              <a:gd name="T64" fmla="*/ 1340 w 3780"/>
              <a:gd name="T65" fmla="*/ 3213 h 3220"/>
              <a:gd name="T66" fmla="*/ 1499 w 3780"/>
              <a:gd name="T67" fmla="*/ 3213 h 3220"/>
              <a:gd name="T68" fmla="*/ 1624 w 3780"/>
              <a:gd name="T69" fmla="*/ 3012 h 3220"/>
              <a:gd name="T70" fmla="*/ 1498 w 3780"/>
              <a:gd name="T71" fmla="*/ 3138 h 3220"/>
              <a:gd name="T72" fmla="*/ 1758 w 3780"/>
              <a:gd name="T73" fmla="*/ 3012 h 3220"/>
              <a:gd name="T74" fmla="*/ 1758 w 3780"/>
              <a:gd name="T75" fmla="*/ 3012 h 3220"/>
              <a:gd name="T76" fmla="*/ 1968 w 3780"/>
              <a:gd name="T77" fmla="*/ 2880 h 3220"/>
              <a:gd name="T78" fmla="*/ 2090 w 3780"/>
              <a:gd name="T79" fmla="*/ 3012 h 3220"/>
              <a:gd name="T80" fmla="*/ 2322 w 3780"/>
              <a:gd name="T81" fmla="*/ 3213 h 3220"/>
              <a:gd name="T82" fmla="*/ 2510 w 3780"/>
              <a:gd name="T83" fmla="*/ 3064 h 3220"/>
              <a:gd name="T84" fmla="*/ 2513 w 3780"/>
              <a:gd name="T85" fmla="*/ 3213 h 3220"/>
              <a:gd name="T86" fmla="*/ 2936 w 3780"/>
              <a:gd name="T87" fmla="*/ 3145 h 3220"/>
              <a:gd name="T88" fmla="*/ 2796 w 3780"/>
              <a:gd name="T89" fmla="*/ 2811 h 3220"/>
              <a:gd name="T90" fmla="*/ 2962 w 3780"/>
              <a:gd name="T91" fmla="*/ 3213 h 3220"/>
              <a:gd name="T92" fmla="*/ 2913 w 3780"/>
              <a:gd name="T93" fmla="*/ 3070 h 3220"/>
              <a:gd name="T94" fmla="*/ 3105 w 3780"/>
              <a:gd name="T95" fmla="*/ 3213 h 3220"/>
              <a:gd name="T96" fmla="*/ 3361 w 3780"/>
              <a:gd name="T97" fmla="*/ 3138 h 3220"/>
              <a:gd name="T98" fmla="*/ 3408 w 3780"/>
              <a:gd name="T99" fmla="*/ 3213 h 3220"/>
              <a:gd name="T100" fmla="*/ 3780 w 3780"/>
              <a:gd name="T101" fmla="*/ 3012 h 3220"/>
              <a:gd name="T102" fmla="*/ 3693 w 3780"/>
              <a:gd name="T103" fmla="*/ 3012 h 3220"/>
              <a:gd name="T104" fmla="*/ 3494 w 3780"/>
              <a:gd name="T105" fmla="*/ 3138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0" h="3220">
                <a:moveTo>
                  <a:pt x="1134" y="0"/>
                </a:moveTo>
                <a:lnTo>
                  <a:pt x="1134" y="0"/>
                </a:lnTo>
                <a:lnTo>
                  <a:pt x="1134" y="1048"/>
                </a:lnTo>
                <a:lnTo>
                  <a:pt x="910" y="1048"/>
                </a:lnTo>
                <a:lnTo>
                  <a:pt x="910" y="292"/>
                </a:lnTo>
                <a:lnTo>
                  <a:pt x="615" y="1048"/>
                </a:lnTo>
                <a:lnTo>
                  <a:pt x="518" y="1048"/>
                </a:lnTo>
                <a:lnTo>
                  <a:pt x="223" y="292"/>
                </a:lnTo>
                <a:lnTo>
                  <a:pt x="223" y="1048"/>
                </a:lnTo>
                <a:lnTo>
                  <a:pt x="0" y="1048"/>
                </a:lnTo>
                <a:lnTo>
                  <a:pt x="0" y="0"/>
                </a:lnTo>
                <a:lnTo>
                  <a:pt x="313" y="0"/>
                </a:lnTo>
                <a:lnTo>
                  <a:pt x="567" y="655"/>
                </a:lnTo>
                <a:lnTo>
                  <a:pt x="821" y="0"/>
                </a:lnTo>
                <a:lnTo>
                  <a:pt x="1134" y="0"/>
                </a:lnTo>
                <a:lnTo>
                  <a:pt x="1134" y="0"/>
                </a:lnTo>
                <a:close/>
                <a:moveTo>
                  <a:pt x="3466" y="1217"/>
                </a:moveTo>
                <a:lnTo>
                  <a:pt x="3466" y="1217"/>
                </a:lnTo>
                <a:lnTo>
                  <a:pt x="3212" y="1872"/>
                </a:lnTo>
                <a:lnTo>
                  <a:pt x="2958" y="1217"/>
                </a:lnTo>
                <a:lnTo>
                  <a:pt x="2646" y="1217"/>
                </a:lnTo>
                <a:lnTo>
                  <a:pt x="2646" y="2264"/>
                </a:lnTo>
                <a:lnTo>
                  <a:pt x="2869" y="2264"/>
                </a:lnTo>
                <a:lnTo>
                  <a:pt x="2869" y="1509"/>
                </a:lnTo>
                <a:lnTo>
                  <a:pt x="3164" y="2264"/>
                </a:lnTo>
                <a:lnTo>
                  <a:pt x="3261" y="2264"/>
                </a:lnTo>
                <a:lnTo>
                  <a:pt x="3556" y="1509"/>
                </a:lnTo>
                <a:lnTo>
                  <a:pt x="3556" y="2264"/>
                </a:lnTo>
                <a:lnTo>
                  <a:pt x="3780" y="2264"/>
                </a:lnTo>
                <a:lnTo>
                  <a:pt x="3780" y="1217"/>
                </a:lnTo>
                <a:lnTo>
                  <a:pt x="3466" y="1217"/>
                </a:lnTo>
                <a:lnTo>
                  <a:pt x="3466" y="1217"/>
                </a:lnTo>
                <a:close/>
                <a:moveTo>
                  <a:pt x="350" y="2591"/>
                </a:moveTo>
                <a:lnTo>
                  <a:pt x="350" y="2591"/>
                </a:lnTo>
                <a:lnTo>
                  <a:pt x="350" y="2301"/>
                </a:lnTo>
                <a:lnTo>
                  <a:pt x="237" y="2591"/>
                </a:lnTo>
                <a:lnTo>
                  <a:pt x="199" y="2591"/>
                </a:lnTo>
                <a:lnTo>
                  <a:pt x="86" y="2301"/>
                </a:lnTo>
                <a:lnTo>
                  <a:pt x="86" y="2591"/>
                </a:lnTo>
                <a:lnTo>
                  <a:pt x="0" y="2591"/>
                </a:lnTo>
                <a:lnTo>
                  <a:pt x="0" y="2189"/>
                </a:lnTo>
                <a:lnTo>
                  <a:pt x="120" y="2189"/>
                </a:lnTo>
                <a:lnTo>
                  <a:pt x="218" y="2440"/>
                </a:lnTo>
                <a:lnTo>
                  <a:pt x="316" y="2189"/>
                </a:lnTo>
                <a:lnTo>
                  <a:pt x="436" y="2189"/>
                </a:lnTo>
                <a:lnTo>
                  <a:pt x="436" y="2591"/>
                </a:lnTo>
                <a:lnTo>
                  <a:pt x="350" y="2591"/>
                </a:lnTo>
                <a:lnTo>
                  <a:pt x="350" y="2591"/>
                </a:lnTo>
                <a:close/>
                <a:moveTo>
                  <a:pt x="496" y="2390"/>
                </a:moveTo>
                <a:lnTo>
                  <a:pt x="496" y="2390"/>
                </a:lnTo>
                <a:cubicBezTo>
                  <a:pt x="496" y="2269"/>
                  <a:pt x="585" y="2182"/>
                  <a:pt x="707" y="2182"/>
                </a:cubicBezTo>
                <a:cubicBezTo>
                  <a:pt x="828" y="2182"/>
                  <a:pt x="916" y="2269"/>
                  <a:pt x="916" y="2390"/>
                </a:cubicBezTo>
                <a:cubicBezTo>
                  <a:pt x="916" y="2511"/>
                  <a:pt x="828" y="2598"/>
                  <a:pt x="707" y="2598"/>
                </a:cubicBezTo>
                <a:cubicBezTo>
                  <a:pt x="585" y="2598"/>
                  <a:pt x="496" y="2511"/>
                  <a:pt x="496" y="2390"/>
                </a:cubicBezTo>
                <a:lnTo>
                  <a:pt x="496" y="2390"/>
                </a:lnTo>
                <a:close/>
                <a:moveTo>
                  <a:pt x="828" y="2390"/>
                </a:moveTo>
                <a:lnTo>
                  <a:pt x="828" y="2390"/>
                </a:lnTo>
                <a:cubicBezTo>
                  <a:pt x="828" y="2315"/>
                  <a:pt x="781" y="2258"/>
                  <a:pt x="707" y="2258"/>
                </a:cubicBezTo>
                <a:cubicBezTo>
                  <a:pt x="632" y="2258"/>
                  <a:pt x="584" y="2315"/>
                  <a:pt x="584" y="2390"/>
                </a:cubicBezTo>
                <a:cubicBezTo>
                  <a:pt x="584" y="2465"/>
                  <a:pt x="632" y="2522"/>
                  <a:pt x="707" y="2522"/>
                </a:cubicBezTo>
                <a:cubicBezTo>
                  <a:pt x="781" y="2522"/>
                  <a:pt x="828" y="2465"/>
                  <a:pt x="828" y="2390"/>
                </a:cubicBezTo>
                <a:lnTo>
                  <a:pt x="828" y="2390"/>
                </a:lnTo>
                <a:close/>
                <a:moveTo>
                  <a:pt x="1053" y="2591"/>
                </a:moveTo>
                <a:lnTo>
                  <a:pt x="1053" y="2591"/>
                </a:lnTo>
                <a:lnTo>
                  <a:pt x="1053" y="2264"/>
                </a:lnTo>
                <a:lnTo>
                  <a:pt x="935" y="2264"/>
                </a:lnTo>
                <a:lnTo>
                  <a:pt x="935" y="2189"/>
                </a:lnTo>
                <a:lnTo>
                  <a:pt x="1256" y="2189"/>
                </a:lnTo>
                <a:lnTo>
                  <a:pt x="1256" y="2264"/>
                </a:lnTo>
                <a:lnTo>
                  <a:pt x="1139" y="2264"/>
                </a:lnTo>
                <a:lnTo>
                  <a:pt x="1139" y="2591"/>
                </a:lnTo>
                <a:lnTo>
                  <a:pt x="1053" y="2591"/>
                </a:lnTo>
                <a:lnTo>
                  <a:pt x="1053" y="2591"/>
                </a:lnTo>
                <a:close/>
                <a:moveTo>
                  <a:pt x="1420" y="2591"/>
                </a:moveTo>
                <a:lnTo>
                  <a:pt x="1420" y="2591"/>
                </a:lnTo>
                <a:lnTo>
                  <a:pt x="1420" y="2264"/>
                </a:lnTo>
                <a:lnTo>
                  <a:pt x="1303" y="2264"/>
                </a:lnTo>
                <a:lnTo>
                  <a:pt x="1303" y="2189"/>
                </a:lnTo>
                <a:lnTo>
                  <a:pt x="1623" y="2189"/>
                </a:lnTo>
                <a:lnTo>
                  <a:pt x="1623" y="2264"/>
                </a:lnTo>
                <a:lnTo>
                  <a:pt x="1506" y="2264"/>
                </a:lnTo>
                <a:lnTo>
                  <a:pt x="1506" y="2591"/>
                </a:lnTo>
                <a:lnTo>
                  <a:pt x="1420" y="2591"/>
                </a:lnTo>
                <a:lnTo>
                  <a:pt x="1420" y="2591"/>
                </a:lnTo>
                <a:close/>
                <a:moveTo>
                  <a:pt x="350" y="3213"/>
                </a:moveTo>
                <a:lnTo>
                  <a:pt x="350" y="3213"/>
                </a:lnTo>
                <a:lnTo>
                  <a:pt x="350" y="2923"/>
                </a:lnTo>
                <a:lnTo>
                  <a:pt x="237" y="3213"/>
                </a:lnTo>
                <a:lnTo>
                  <a:pt x="199" y="3213"/>
                </a:lnTo>
                <a:lnTo>
                  <a:pt x="86" y="2923"/>
                </a:lnTo>
                <a:lnTo>
                  <a:pt x="86" y="3213"/>
                </a:lnTo>
                <a:lnTo>
                  <a:pt x="0" y="3213"/>
                </a:lnTo>
                <a:lnTo>
                  <a:pt x="0" y="2811"/>
                </a:lnTo>
                <a:lnTo>
                  <a:pt x="120" y="2811"/>
                </a:lnTo>
                <a:lnTo>
                  <a:pt x="218" y="3062"/>
                </a:lnTo>
                <a:lnTo>
                  <a:pt x="316" y="2811"/>
                </a:lnTo>
                <a:lnTo>
                  <a:pt x="436" y="2811"/>
                </a:lnTo>
                <a:lnTo>
                  <a:pt x="436" y="3213"/>
                </a:lnTo>
                <a:lnTo>
                  <a:pt x="350" y="3213"/>
                </a:lnTo>
                <a:lnTo>
                  <a:pt x="350" y="3213"/>
                </a:lnTo>
                <a:close/>
                <a:moveTo>
                  <a:pt x="802" y="3213"/>
                </a:moveTo>
                <a:lnTo>
                  <a:pt x="802" y="3213"/>
                </a:lnTo>
                <a:lnTo>
                  <a:pt x="776" y="3145"/>
                </a:lnTo>
                <a:lnTo>
                  <a:pt x="604" y="3145"/>
                </a:lnTo>
                <a:lnTo>
                  <a:pt x="579" y="3213"/>
                </a:lnTo>
                <a:lnTo>
                  <a:pt x="482" y="3213"/>
                </a:lnTo>
                <a:lnTo>
                  <a:pt x="637" y="2811"/>
                </a:lnTo>
                <a:lnTo>
                  <a:pt x="744" y="2811"/>
                </a:lnTo>
                <a:lnTo>
                  <a:pt x="899" y="3213"/>
                </a:lnTo>
                <a:lnTo>
                  <a:pt x="802" y="3213"/>
                </a:lnTo>
                <a:lnTo>
                  <a:pt x="802" y="3213"/>
                </a:lnTo>
                <a:close/>
                <a:moveTo>
                  <a:pt x="690" y="2897"/>
                </a:moveTo>
                <a:lnTo>
                  <a:pt x="690" y="2897"/>
                </a:lnTo>
                <a:lnTo>
                  <a:pt x="628" y="3070"/>
                </a:lnTo>
                <a:lnTo>
                  <a:pt x="753" y="3070"/>
                </a:lnTo>
                <a:lnTo>
                  <a:pt x="690" y="2897"/>
                </a:lnTo>
                <a:lnTo>
                  <a:pt x="690" y="2897"/>
                </a:lnTo>
                <a:close/>
                <a:moveTo>
                  <a:pt x="900" y="3012"/>
                </a:moveTo>
                <a:lnTo>
                  <a:pt x="900" y="3012"/>
                </a:lnTo>
                <a:cubicBezTo>
                  <a:pt x="900" y="2888"/>
                  <a:pt x="993" y="2804"/>
                  <a:pt x="1115" y="2804"/>
                </a:cubicBezTo>
                <a:cubicBezTo>
                  <a:pt x="1203" y="2804"/>
                  <a:pt x="1254" y="2852"/>
                  <a:pt x="1282" y="2903"/>
                </a:cubicBezTo>
                <a:lnTo>
                  <a:pt x="1209" y="2939"/>
                </a:lnTo>
                <a:cubicBezTo>
                  <a:pt x="1192" y="2906"/>
                  <a:pt x="1156" y="2880"/>
                  <a:pt x="1115" y="2880"/>
                </a:cubicBezTo>
                <a:cubicBezTo>
                  <a:pt x="1041" y="2880"/>
                  <a:pt x="988" y="2936"/>
                  <a:pt x="988" y="3012"/>
                </a:cubicBezTo>
                <a:cubicBezTo>
                  <a:pt x="988" y="3088"/>
                  <a:pt x="1041" y="3144"/>
                  <a:pt x="1115" y="3144"/>
                </a:cubicBezTo>
                <a:cubicBezTo>
                  <a:pt x="1156" y="3144"/>
                  <a:pt x="1192" y="3118"/>
                  <a:pt x="1209" y="3086"/>
                </a:cubicBezTo>
                <a:lnTo>
                  <a:pt x="1282" y="3121"/>
                </a:lnTo>
                <a:cubicBezTo>
                  <a:pt x="1254" y="3171"/>
                  <a:pt x="1203" y="3220"/>
                  <a:pt x="1115" y="3220"/>
                </a:cubicBezTo>
                <a:cubicBezTo>
                  <a:pt x="993" y="3220"/>
                  <a:pt x="900" y="3136"/>
                  <a:pt x="900" y="3012"/>
                </a:cubicBezTo>
                <a:lnTo>
                  <a:pt x="900" y="3012"/>
                </a:lnTo>
                <a:close/>
                <a:moveTo>
                  <a:pt x="1340" y="3213"/>
                </a:moveTo>
                <a:lnTo>
                  <a:pt x="1340" y="3213"/>
                </a:lnTo>
                <a:lnTo>
                  <a:pt x="1340" y="2811"/>
                </a:lnTo>
                <a:lnTo>
                  <a:pt x="1498" y="2811"/>
                </a:lnTo>
                <a:cubicBezTo>
                  <a:pt x="1624" y="2811"/>
                  <a:pt x="1712" y="2891"/>
                  <a:pt x="1712" y="3012"/>
                </a:cubicBezTo>
                <a:cubicBezTo>
                  <a:pt x="1712" y="3133"/>
                  <a:pt x="1624" y="3213"/>
                  <a:pt x="1499" y="3213"/>
                </a:cubicBezTo>
                <a:lnTo>
                  <a:pt x="1340" y="3213"/>
                </a:lnTo>
                <a:lnTo>
                  <a:pt x="1340" y="3213"/>
                </a:lnTo>
                <a:close/>
                <a:moveTo>
                  <a:pt x="1624" y="3012"/>
                </a:moveTo>
                <a:lnTo>
                  <a:pt x="1624" y="3012"/>
                </a:lnTo>
                <a:cubicBezTo>
                  <a:pt x="1624" y="2941"/>
                  <a:pt x="1581" y="2886"/>
                  <a:pt x="1499" y="2886"/>
                </a:cubicBezTo>
                <a:lnTo>
                  <a:pt x="1425" y="2886"/>
                </a:lnTo>
                <a:lnTo>
                  <a:pt x="1425" y="3138"/>
                </a:lnTo>
                <a:lnTo>
                  <a:pt x="1498" y="3138"/>
                </a:lnTo>
                <a:cubicBezTo>
                  <a:pt x="1578" y="3138"/>
                  <a:pt x="1624" y="3080"/>
                  <a:pt x="1624" y="3012"/>
                </a:cubicBezTo>
                <a:lnTo>
                  <a:pt x="1624" y="3012"/>
                </a:lnTo>
                <a:close/>
                <a:moveTo>
                  <a:pt x="1758" y="3012"/>
                </a:moveTo>
                <a:lnTo>
                  <a:pt x="1758" y="3012"/>
                </a:lnTo>
                <a:cubicBezTo>
                  <a:pt x="1758" y="2891"/>
                  <a:pt x="1846" y="2804"/>
                  <a:pt x="1968" y="2804"/>
                </a:cubicBezTo>
                <a:cubicBezTo>
                  <a:pt x="2089" y="2804"/>
                  <a:pt x="2178" y="2891"/>
                  <a:pt x="2178" y="3012"/>
                </a:cubicBezTo>
                <a:cubicBezTo>
                  <a:pt x="2178" y="3133"/>
                  <a:pt x="2089" y="3220"/>
                  <a:pt x="1968" y="3220"/>
                </a:cubicBezTo>
                <a:cubicBezTo>
                  <a:pt x="1846" y="3220"/>
                  <a:pt x="1758" y="3133"/>
                  <a:pt x="1758" y="3012"/>
                </a:cubicBezTo>
                <a:lnTo>
                  <a:pt x="1758" y="3012"/>
                </a:lnTo>
                <a:close/>
                <a:moveTo>
                  <a:pt x="2090" y="3012"/>
                </a:moveTo>
                <a:lnTo>
                  <a:pt x="2090" y="3012"/>
                </a:lnTo>
                <a:cubicBezTo>
                  <a:pt x="2090" y="2937"/>
                  <a:pt x="2042" y="2880"/>
                  <a:pt x="1968" y="2880"/>
                </a:cubicBezTo>
                <a:cubicBezTo>
                  <a:pt x="1893" y="2880"/>
                  <a:pt x="1845" y="2937"/>
                  <a:pt x="1845" y="3012"/>
                </a:cubicBezTo>
                <a:cubicBezTo>
                  <a:pt x="1845" y="3087"/>
                  <a:pt x="1893" y="3144"/>
                  <a:pt x="1968" y="3144"/>
                </a:cubicBezTo>
                <a:cubicBezTo>
                  <a:pt x="2042" y="3144"/>
                  <a:pt x="2090" y="3087"/>
                  <a:pt x="2090" y="3012"/>
                </a:cubicBezTo>
                <a:lnTo>
                  <a:pt x="2090" y="3012"/>
                </a:lnTo>
                <a:close/>
                <a:moveTo>
                  <a:pt x="2513" y="3213"/>
                </a:moveTo>
                <a:lnTo>
                  <a:pt x="2513" y="3213"/>
                </a:lnTo>
                <a:lnTo>
                  <a:pt x="2322" y="2951"/>
                </a:lnTo>
                <a:lnTo>
                  <a:pt x="2322" y="3213"/>
                </a:lnTo>
                <a:lnTo>
                  <a:pt x="2236" y="3213"/>
                </a:lnTo>
                <a:lnTo>
                  <a:pt x="2236" y="2811"/>
                </a:lnTo>
                <a:lnTo>
                  <a:pt x="2324" y="2811"/>
                </a:lnTo>
                <a:lnTo>
                  <a:pt x="2510" y="3064"/>
                </a:lnTo>
                <a:lnTo>
                  <a:pt x="2510" y="2811"/>
                </a:lnTo>
                <a:lnTo>
                  <a:pt x="2596" y="2811"/>
                </a:lnTo>
                <a:lnTo>
                  <a:pt x="2596" y="3213"/>
                </a:lnTo>
                <a:lnTo>
                  <a:pt x="2513" y="3213"/>
                </a:lnTo>
                <a:lnTo>
                  <a:pt x="2513" y="3213"/>
                </a:lnTo>
                <a:close/>
                <a:moveTo>
                  <a:pt x="2962" y="3213"/>
                </a:moveTo>
                <a:lnTo>
                  <a:pt x="2962" y="3213"/>
                </a:lnTo>
                <a:lnTo>
                  <a:pt x="2936" y="3145"/>
                </a:lnTo>
                <a:lnTo>
                  <a:pt x="2764" y="3145"/>
                </a:lnTo>
                <a:lnTo>
                  <a:pt x="2739" y="3213"/>
                </a:lnTo>
                <a:lnTo>
                  <a:pt x="2642" y="3213"/>
                </a:lnTo>
                <a:lnTo>
                  <a:pt x="2796" y="2811"/>
                </a:lnTo>
                <a:lnTo>
                  <a:pt x="2904" y="2811"/>
                </a:lnTo>
                <a:lnTo>
                  <a:pt x="3059" y="3213"/>
                </a:lnTo>
                <a:lnTo>
                  <a:pt x="2962" y="3213"/>
                </a:lnTo>
                <a:lnTo>
                  <a:pt x="2962" y="3213"/>
                </a:lnTo>
                <a:close/>
                <a:moveTo>
                  <a:pt x="2850" y="2897"/>
                </a:moveTo>
                <a:lnTo>
                  <a:pt x="2850" y="2897"/>
                </a:lnTo>
                <a:lnTo>
                  <a:pt x="2787" y="3070"/>
                </a:lnTo>
                <a:lnTo>
                  <a:pt x="2913" y="3070"/>
                </a:lnTo>
                <a:lnTo>
                  <a:pt x="2850" y="2897"/>
                </a:lnTo>
                <a:lnTo>
                  <a:pt x="2850" y="2897"/>
                </a:lnTo>
                <a:close/>
                <a:moveTo>
                  <a:pt x="3105" y="3213"/>
                </a:moveTo>
                <a:lnTo>
                  <a:pt x="3105" y="3213"/>
                </a:lnTo>
                <a:lnTo>
                  <a:pt x="3105" y="2811"/>
                </a:lnTo>
                <a:lnTo>
                  <a:pt x="3191" y="2811"/>
                </a:lnTo>
                <a:lnTo>
                  <a:pt x="3191" y="3138"/>
                </a:lnTo>
                <a:lnTo>
                  <a:pt x="3361" y="3138"/>
                </a:lnTo>
                <a:lnTo>
                  <a:pt x="3361" y="3213"/>
                </a:lnTo>
                <a:lnTo>
                  <a:pt x="3105" y="3213"/>
                </a:lnTo>
                <a:lnTo>
                  <a:pt x="3105" y="3213"/>
                </a:lnTo>
                <a:close/>
                <a:moveTo>
                  <a:pt x="3408" y="3213"/>
                </a:moveTo>
                <a:lnTo>
                  <a:pt x="3408" y="3213"/>
                </a:lnTo>
                <a:lnTo>
                  <a:pt x="3408" y="2811"/>
                </a:lnTo>
                <a:lnTo>
                  <a:pt x="3567" y="2811"/>
                </a:lnTo>
                <a:cubicBezTo>
                  <a:pt x="3693" y="2811"/>
                  <a:pt x="3780" y="2891"/>
                  <a:pt x="3780" y="3012"/>
                </a:cubicBezTo>
                <a:cubicBezTo>
                  <a:pt x="3780" y="3133"/>
                  <a:pt x="3693" y="3213"/>
                  <a:pt x="3567" y="3213"/>
                </a:cubicBezTo>
                <a:lnTo>
                  <a:pt x="3408" y="3213"/>
                </a:lnTo>
                <a:lnTo>
                  <a:pt x="3408" y="3213"/>
                </a:lnTo>
                <a:close/>
                <a:moveTo>
                  <a:pt x="3693" y="3012"/>
                </a:moveTo>
                <a:lnTo>
                  <a:pt x="3693" y="3012"/>
                </a:lnTo>
                <a:cubicBezTo>
                  <a:pt x="3693" y="2941"/>
                  <a:pt x="3649" y="2886"/>
                  <a:pt x="3567" y="2886"/>
                </a:cubicBezTo>
                <a:lnTo>
                  <a:pt x="3494" y="2886"/>
                </a:lnTo>
                <a:lnTo>
                  <a:pt x="3494" y="3138"/>
                </a:lnTo>
                <a:lnTo>
                  <a:pt x="3567" y="3138"/>
                </a:lnTo>
                <a:cubicBezTo>
                  <a:pt x="3646" y="3138"/>
                  <a:pt x="3693" y="3080"/>
                  <a:pt x="3693" y="3012"/>
                </a:cubicBezTo>
                <a:close/>
              </a:path>
            </a:pathLst>
          </a:custGeom>
          <a:solidFill>
            <a:schemeClr val="tx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GB" sz="2399" dirty="0"/>
          </a:p>
        </p:txBody>
      </p:sp>
    </p:spTree>
    <p:extLst>
      <p:ext uri="{BB962C8B-B14F-4D97-AF65-F5344CB8AC3E}">
        <p14:creationId xmlns:p14="http://schemas.microsoft.com/office/powerpoint/2010/main" val="111297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500" fill="hold"/>
                                        <p:tgtEl>
                                          <p:spTgt spid="14"/>
                                        </p:tgtEl>
                                        <p:attrNameLst>
                                          <p:attrName>ppt_x</p:attrName>
                                        </p:attrNameLst>
                                      </p:cBhvr>
                                      <p:tavLst>
                                        <p:tav tm="0">
                                          <p:val>
                                            <p:strVal val="1+#ppt_w/2"/>
                                          </p:val>
                                        </p:tav>
                                        <p:tav tm="100000">
                                          <p:val>
                                            <p:strVal val="#ppt_x"/>
                                          </p:val>
                                        </p:tav>
                                      </p:tavLst>
                                    </p:anim>
                                    <p:anim calcmode="lin" valueType="num">
                                      <p:cBhvr additive="base">
                                        <p:cTn id="8" dur="1500" fill="hold"/>
                                        <p:tgtEl>
                                          <p:spTgt spid="14"/>
                                        </p:tgtEl>
                                        <p:attrNameLst>
                                          <p:attrName>ppt_y</p:attrName>
                                        </p:attrNameLst>
                                      </p:cBhvr>
                                      <p:tavLst>
                                        <p:tav tm="0">
                                          <p:val>
                                            <p:strVal val="0-#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par>
                                <p:cTn id="12" presetID="2" presetClass="entr" presetSubtype="3"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500" fill="hold"/>
                                        <p:tgtEl>
                                          <p:spTgt spid="13"/>
                                        </p:tgtEl>
                                        <p:attrNameLst>
                                          <p:attrName>ppt_x</p:attrName>
                                        </p:attrNameLst>
                                      </p:cBhvr>
                                      <p:tavLst>
                                        <p:tav tm="0">
                                          <p:val>
                                            <p:strVal val="1+#ppt_w/2"/>
                                          </p:val>
                                        </p:tav>
                                        <p:tav tm="100000">
                                          <p:val>
                                            <p:strVal val="#ppt_x"/>
                                          </p:val>
                                        </p:tav>
                                      </p:tavLst>
                                    </p:anim>
                                    <p:anim calcmode="lin" valueType="num">
                                      <p:cBhvr additive="base">
                                        <p:cTn id="15" dur="1500" fill="hold"/>
                                        <p:tgtEl>
                                          <p:spTgt spid="13"/>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07">
    <p:spTree>
      <p:nvGrpSpPr>
        <p:cNvPr id="1" name=""/>
        <p:cNvGrpSpPr/>
        <p:nvPr/>
      </p:nvGrpSpPr>
      <p:grpSpPr>
        <a:xfrm>
          <a:off x="0" y="0"/>
          <a:ext cx="0" cy="0"/>
          <a:chOff x="0" y="0"/>
          <a:chExt cx="0" cy="0"/>
        </a:xfrm>
      </p:grpSpPr>
      <p:sp>
        <p:nvSpPr>
          <p:cNvPr id="12" name="Title 6">
            <a:extLst>
              <a:ext uri="{FF2B5EF4-FFF2-40B4-BE49-F238E27FC236}">
                <a16:creationId xmlns:a16="http://schemas.microsoft.com/office/drawing/2014/main" id="{0138A07D-F96A-4092-AB5C-7ED9BC9C849E}"/>
              </a:ext>
            </a:extLst>
          </p:cNvPr>
          <p:cNvSpPr>
            <a:spLocks noGrp="1"/>
          </p:cNvSpPr>
          <p:nvPr>
            <p:ph type="title" hasCustomPrompt="1"/>
          </p:nvPr>
        </p:nvSpPr>
        <p:spPr>
          <a:xfrm>
            <a:off x="526917" y="1541226"/>
            <a:ext cx="6773681" cy="1585389"/>
          </a:xfrm>
          <a:prstGeom prst="rect">
            <a:avLst/>
          </a:prstGeom>
        </p:spPr>
        <p:txBody>
          <a:bodyPr wrap="square" lIns="0" anchor="b">
            <a:noAutofit/>
          </a:bodyPr>
          <a:lstStyle>
            <a:lvl1pPr>
              <a:lnSpc>
                <a:spcPct val="90000"/>
              </a:lnSpc>
              <a:spcBef>
                <a:spcPts val="0"/>
              </a:spcBef>
              <a:spcAft>
                <a:spcPts val="0"/>
              </a:spcAft>
              <a:defRPr sz="5332"/>
            </a:lvl1pPr>
          </a:lstStyle>
          <a:p>
            <a:r>
              <a:rPr lang="en-US"/>
              <a:t>Click to edit </a:t>
            </a:r>
            <a:br>
              <a:rPr lang="en-US"/>
            </a:br>
            <a:r>
              <a:rPr lang="en-US"/>
              <a:t>Master title</a:t>
            </a:r>
            <a:endParaRPr lang="en-GB"/>
          </a:p>
        </p:txBody>
      </p:sp>
      <p:sp>
        <p:nvSpPr>
          <p:cNvPr id="11" name="Text Placeholder 12">
            <a:extLst>
              <a:ext uri="{FF2B5EF4-FFF2-40B4-BE49-F238E27FC236}">
                <a16:creationId xmlns:a16="http://schemas.microsoft.com/office/drawing/2014/main" id="{0FFCA0FA-2D32-486E-81F7-4378400FD8A6}"/>
              </a:ext>
            </a:extLst>
          </p:cNvPr>
          <p:cNvSpPr>
            <a:spLocks noGrp="1"/>
          </p:cNvSpPr>
          <p:nvPr>
            <p:ph type="body" sz="quarter" idx="10" hasCustomPrompt="1"/>
          </p:nvPr>
        </p:nvSpPr>
        <p:spPr>
          <a:xfrm>
            <a:off x="526915" y="4292601"/>
            <a:ext cx="5493436" cy="700616"/>
          </a:xfrm>
          <a:prstGeom prst="rect">
            <a:avLst/>
          </a:prstGeom>
        </p:spPr>
        <p:txBody>
          <a:bodyPr lIns="0">
            <a:noAutofit/>
          </a:bodyPr>
          <a:lstStyle>
            <a:lvl1pPr marL="0" indent="0">
              <a:lnSpc>
                <a:spcPct val="90000"/>
              </a:lnSpc>
              <a:spcBef>
                <a:spcPts val="800"/>
              </a:spcBef>
              <a:spcAft>
                <a:spcPts val="800"/>
              </a:spcAft>
              <a:buNone/>
              <a:defRPr sz="1466" b="0">
                <a:solidFill>
                  <a:schemeClr val="accent1"/>
                </a:solidFill>
                <a:latin typeface="+mn-lt"/>
              </a:defRPr>
            </a:lvl1pPr>
            <a:lvl2pPr marL="0" indent="0">
              <a:lnSpc>
                <a:spcPct val="90000"/>
              </a:lnSpc>
              <a:spcBef>
                <a:spcPts val="1333"/>
              </a:spcBef>
              <a:buNone/>
              <a:defRPr sz="1466" b="0">
                <a:latin typeface="+mn-lt"/>
              </a:defRPr>
            </a:lvl2pPr>
            <a:lvl3pPr marL="0" indent="0">
              <a:lnSpc>
                <a:spcPct val="90000"/>
              </a:lnSpc>
              <a:spcBef>
                <a:spcPts val="1333"/>
              </a:spcBef>
              <a:buNone/>
              <a:defRPr sz="1466" b="0">
                <a:solidFill>
                  <a:schemeClr val="tx2"/>
                </a:solidFill>
                <a:latin typeface="+mn-lt"/>
              </a:defRPr>
            </a:lvl3pPr>
            <a:lvl4pPr marL="0" indent="0">
              <a:lnSpc>
                <a:spcPct val="90000"/>
              </a:lnSpc>
              <a:spcBef>
                <a:spcPts val="1333"/>
              </a:spcBef>
              <a:buNone/>
              <a:defRPr sz="1466" b="0">
                <a:latin typeface="+mn-lt"/>
              </a:defRPr>
            </a:lvl4pPr>
            <a:lvl5pPr marL="0" indent="0">
              <a:lnSpc>
                <a:spcPct val="90000"/>
              </a:lnSpc>
              <a:spcBef>
                <a:spcPts val="1333"/>
              </a:spcBef>
              <a:buNone/>
              <a:defRPr sz="1466" b="0" baseline="0">
                <a:latin typeface="+mn-lt"/>
              </a:defRPr>
            </a:lvl5pPr>
            <a:lvl6pPr marL="0" indent="0">
              <a:lnSpc>
                <a:spcPct val="90000"/>
              </a:lnSpc>
              <a:spcBef>
                <a:spcPts val="1333"/>
              </a:spcBef>
              <a:buNone/>
              <a:defRPr sz="1466"/>
            </a:lvl6pPr>
            <a:lvl7pPr marL="0" indent="0">
              <a:lnSpc>
                <a:spcPct val="90000"/>
              </a:lnSpc>
              <a:spcBef>
                <a:spcPts val="1333"/>
              </a:spcBef>
              <a:buNone/>
              <a:defRPr sz="1466"/>
            </a:lvl7pPr>
            <a:lvl8pPr marL="0" indent="0">
              <a:lnSpc>
                <a:spcPct val="90000"/>
              </a:lnSpc>
              <a:spcBef>
                <a:spcPts val="1333"/>
              </a:spcBef>
              <a:buNone/>
              <a:defRPr sz="1466"/>
            </a:lvl8pPr>
            <a:lvl9pPr marL="0" indent="0">
              <a:lnSpc>
                <a:spcPct val="90000"/>
              </a:lnSpc>
              <a:spcBef>
                <a:spcPts val="1333"/>
              </a:spcBef>
              <a:buNone/>
              <a:defRPr sz="1466"/>
            </a:lvl9pPr>
          </a:lstStyle>
          <a:p>
            <a:pPr lvl="0"/>
            <a:r>
              <a:rPr lang="en-US"/>
              <a:t>Client Name</a:t>
            </a:r>
          </a:p>
          <a:p>
            <a:pPr lvl="1"/>
            <a:r>
              <a:rPr lang="en-US"/>
              <a:t>Ref</a:t>
            </a:r>
          </a:p>
        </p:txBody>
      </p:sp>
      <p:sp>
        <p:nvSpPr>
          <p:cNvPr id="14" name="Picture Placeholder 15">
            <a:extLst>
              <a:ext uri="{FF2B5EF4-FFF2-40B4-BE49-F238E27FC236}">
                <a16:creationId xmlns:a16="http://schemas.microsoft.com/office/drawing/2014/main" id="{7C3F0A8A-58C2-4316-8BEB-1B5D05189573}"/>
              </a:ext>
            </a:extLst>
          </p:cNvPr>
          <p:cNvSpPr>
            <a:spLocks noGrp="1"/>
          </p:cNvSpPr>
          <p:nvPr>
            <p:ph type="pic" sz="quarter" idx="11" hasCustomPrompt="1"/>
          </p:nvPr>
        </p:nvSpPr>
        <p:spPr>
          <a:xfrm>
            <a:off x="526913" y="4993217"/>
            <a:ext cx="1266870" cy="861483"/>
          </a:xfrm>
          <a:prstGeom prst="rect">
            <a:avLst/>
          </a:prstGeom>
        </p:spPr>
        <p:txBody>
          <a:bodyPr anchor="b">
            <a:normAutofit/>
          </a:bodyPr>
          <a:lstStyle>
            <a:lvl1pPr marL="0" indent="0" algn="ctr">
              <a:buNone/>
              <a:defRPr sz="1333" b="0">
                <a:solidFill>
                  <a:schemeClr val="tx2"/>
                </a:solidFill>
              </a:defRPr>
            </a:lvl1pPr>
          </a:lstStyle>
          <a:p>
            <a:r>
              <a:rPr lang="en-GB" sz="1600" dirty="0"/>
              <a:t>Client Logo</a:t>
            </a:r>
            <a:endParaRPr lang="en-GB" dirty="0"/>
          </a:p>
        </p:txBody>
      </p:sp>
      <p:sp>
        <p:nvSpPr>
          <p:cNvPr id="15" name="Picture Placeholder 15">
            <a:extLst>
              <a:ext uri="{FF2B5EF4-FFF2-40B4-BE49-F238E27FC236}">
                <a16:creationId xmlns:a16="http://schemas.microsoft.com/office/drawing/2014/main" id="{C8D4A4CD-DB7A-4924-B289-005DAC1C62AE}"/>
              </a:ext>
            </a:extLst>
          </p:cNvPr>
          <p:cNvSpPr>
            <a:spLocks noGrp="1"/>
          </p:cNvSpPr>
          <p:nvPr>
            <p:ph type="pic" sz="quarter" idx="12" hasCustomPrompt="1"/>
          </p:nvPr>
        </p:nvSpPr>
        <p:spPr>
          <a:xfrm>
            <a:off x="1936928" y="4993217"/>
            <a:ext cx="1266871" cy="861483"/>
          </a:xfrm>
          <a:prstGeom prst="rect">
            <a:avLst/>
          </a:prstGeom>
        </p:spPr>
        <p:txBody>
          <a:bodyPr anchor="b">
            <a:normAutofit/>
          </a:bodyPr>
          <a:lstStyle>
            <a:lvl1pPr marL="0" indent="0" algn="ctr">
              <a:buNone/>
              <a:defRPr sz="1333" b="0" baseline="0">
                <a:solidFill>
                  <a:schemeClr val="tx2"/>
                </a:solidFill>
              </a:defRPr>
            </a:lvl1pPr>
          </a:lstStyle>
          <a:p>
            <a:r>
              <a:rPr lang="en-GB" sz="1600" dirty="0"/>
              <a:t>Partner  Logo</a:t>
            </a:r>
            <a:endParaRPr lang="en-GB" dirty="0"/>
          </a:p>
        </p:txBody>
      </p:sp>
      <p:sp>
        <p:nvSpPr>
          <p:cNvPr id="18" name="Text Placeholder 3">
            <a:extLst>
              <a:ext uri="{FF2B5EF4-FFF2-40B4-BE49-F238E27FC236}">
                <a16:creationId xmlns:a16="http://schemas.microsoft.com/office/drawing/2014/main" id="{483D4C35-DDA9-48A0-8922-AD38EE4F3937}"/>
              </a:ext>
            </a:extLst>
          </p:cNvPr>
          <p:cNvSpPr>
            <a:spLocks noGrp="1"/>
          </p:cNvSpPr>
          <p:nvPr>
            <p:ph type="body" sz="quarter" idx="13" hasCustomPrompt="1"/>
          </p:nvPr>
        </p:nvSpPr>
        <p:spPr>
          <a:xfrm>
            <a:off x="526915" y="6136985"/>
            <a:ext cx="2670538" cy="198201"/>
          </a:xfrm>
          <a:prstGeom prst="rect">
            <a:avLst/>
          </a:prstGeom>
        </p:spPr>
        <p:txBody>
          <a:bodyPr lIns="0" anchor="b">
            <a:normAutofit/>
          </a:bodyPr>
          <a:lstStyle>
            <a:lvl1pPr marL="0" indent="0">
              <a:buNone/>
              <a:defRPr sz="1066" b="0">
                <a:solidFill>
                  <a:schemeClr val="tx2"/>
                </a:solidFill>
                <a:latin typeface="+mn-lt"/>
              </a:defRPr>
            </a:lvl1pPr>
            <a:lvl5pPr marL="0" indent="0">
              <a:buFont typeface="Arial" panose="020B0604020202020204" pitchFamily="34" charset="0"/>
              <a:buNone/>
              <a:defRPr sz="1066"/>
            </a:lvl5pPr>
          </a:lstStyle>
          <a:p>
            <a:pPr lvl="0"/>
            <a:r>
              <a:rPr lang="en-GB"/>
              <a:t>Confidential</a:t>
            </a:r>
          </a:p>
        </p:txBody>
      </p:sp>
      <p:sp>
        <p:nvSpPr>
          <p:cNvPr id="19" name="Subtitle 2">
            <a:extLst>
              <a:ext uri="{FF2B5EF4-FFF2-40B4-BE49-F238E27FC236}">
                <a16:creationId xmlns:a16="http://schemas.microsoft.com/office/drawing/2014/main" id="{A088D5BA-7C95-4EEE-B308-8FDB0EC0495D}"/>
              </a:ext>
            </a:extLst>
          </p:cNvPr>
          <p:cNvSpPr>
            <a:spLocks noGrp="1"/>
          </p:cNvSpPr>
          <p:nvPr>
            <p:ph type="subTitle" idx="1" hasCustomPrompt="1"/>
          </p:nvPr>
        </p:nvSpPr>
        <p:spPr>
          <a:xfrm>
            <a:off x="526917" y="3477687"/>
            <a:ext cx="6773682" cy="700616"/>
          </a:xfrm>
          <a:prstGeom prst="rect">
            <a:avLst/>
          </a:prstGeom>
        </p:spPr>
        <p:txBody>
          <a:bodyPr lIns="0">
            <a:normAutofit/>
          </a:bodyPr>
          <a:lstStyle>
            <a:lvl1pPr marL="0" indent="0" algn="l">
              <a:lnSpc>
                <a:spcPct val="90000"/>
              </a:lnSpc>
              <a:spcBef>
                <a:spcPts val="0"/>
              </a:spcBef>
              <a:spcAft>
                <a:spcPts val="0"/>
              </a:spcAft>
              <a:buNone/>
              <a:defRPr sz="2133" b="0">
                <a:solidFill>
                  <a:schemeClr val="tx1"/>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Subtitle</a:t>
            </a:r>
            <a:endParaRPr lang="en-GB"/>
          </a:p>
        </p:txBody>
      </p:sp>
      <p:sp>
        <p:nvSpPr>
          <p:cNvPr id="13" name="Freeform 5">
            <a:extLst>
              <a:ext uri="{FF2B5EF4-FFF2-40B4-BE49-F238E27FC236}">
                <a16:creationId xmlns:a16="http://schemas.microsoft.com/office/drawing/2014/main" id="{2F0F4CDA-8986-4B82-A42B-B2F7769C48E8}"/>
              </a:ext>
            </a:extLst>
          </p:cNvPr>
          <p:cNvSpPr>
            <a:spLocks noEditPoints="1"/>
          </p:cNvSpPr>
          <p:nvPr userDrawn="1"/>
        </p:nvSpPr>
        <p:spPr bwMode="auto">
          <a:xfrm>
            <a:off x="529030" y="527051"/>
            <a:ext cx="865492" cy="738716"/>
          </a:xfrm>
          <a:custGeom>
            <a:avLst/>
            <a:gdLst>
              <a:gd name="T0" fmla="*/ 910 w 3780"/>
              <a:gd name="T1" fmla="*/ 1048 h 3220"/>
              <a:gd name="T2" fmla="*/ 223 w 3780"/>
              <a:gd name="T3" fmla="*/ 292 h 3220"/>
              <a:gd name="T4" fmla="*/ 313 w 3780"/>
              <a:gd name="T5" fmla="*/ 0 h 3220"/>
              <a:gd name="T6" fmla="*/ 1134 w 3780"/>
              <a:gd name="T7" fmla="*/ 0 h 3220"/>
              <a:gd name="T8" fmla="*/ 2958 w 3780"/>
              <a:gd name="T9" fmla="*/ 1217 h 3220"/>
              <a:gd name="T10" fmla="*/ 2869 w 3780"/>
              <a:gd name="T11" fmla="*/ 1509 h 3220"/>
              <a:gd name="T12" fmla="*/ 3556 w 3780"/>
              <a:gd name="T13" fmla="*/ 2264 h 3220"/>
              <a:gd name="T14" fmla="*/ 3466 w 3780"/>
              <a:gd name="T15" fmla="*/ 1217 h 3220"/>
              <a:gd name="T16" fmla="*/ 237 w 3780"/>
              <a:gd name="T17" fmla="*/ 2591 h 3220"/>
              <a:gd name="T18" fmla="*/ 0 w 3780"/>
              <a:gd name="T19" fmla="*/ 2591 h 3220"/>
              <a:gd name="T20" fmla="*/ 316 w 3780"/>
              <a:gd name="T21" fmla="*/ 2189 h 3220"/>
              <a:gd name="T22" fmla="*/ 350 w 3780"/>
              <a:gd name="T23" fmla="*/ 2591 h 3220"/>
              <a:gd name="T24" fmla="*/ 916 w 3780"/>
              <a:gd name="T25" fmla="*/ 2390 h 3220"/>
              <a:gd name="T26" fmla="*/ 828 w 3780"/>
              <a:gd name="T27" fmla="*/ 2390 h 3220"/>
              <a:gd name="T28" fmla="*/ 707 w 3780"/>
              <a:gd name="T29" fmla="*/ 2522 h 3220"/>
              <a:gd name="T30" fmla="*/ 1053 w 3780"/>
              <a:gd name="T31" fmla="*/ 2591 h 3220"/>
              <a:gd name="T32" fmla="*/ 1256 w 3780"/>
              <a:gd name="T33" fmla="*/ 2189 h 3220"/>
              <a:gd name="T34" fmla="*/ 1053 w 3780"/>
              <a:gd name="T35" fmla="*/ 2591 h 3220"/>
              <a:gd name="T36" fmla="*/ 1420 w 3780"/>
              <a:gd name="T37" fmla="*/ 2264 h 3220"/>
              <a:gd name="T38" fmla="*/ 1623 w 3780"/>
              <a:gd name="T39" fmla="*/ 2264 h 3220"/>
              <a:gd name="T40" fmla="*/ 1420 w 3780"/>
              <a:gd name="T41" fmla="*/ 2591 h 3220"/>
              <a:gd name="T42" fmla="*/ 237 w 3780"/>
              <a:gd name="T43" fmla="*/ 3213 h 3220"/>
              <a:gd name="T44" fmla="*/ 0 w 3780"/>
              <a:gd name="T45" fmla="*/ 3213 h 3220"/>
              <a:gd name="T46" fmla="*/ 316 w 3780"/>
              <a:gd name="T47" fmla="*/ 2811 h 3220"/>
              <a:gd name="T48" fmla="*/ 350 w 3780"/>
              <a:gd name="T49" fmla="*/ 3213 h 3220"/>
              <a:gd name="T50" fmla="*/ 604 w 3780"/>
              <a:gd name="T51" fmla="*/ 3145 h 3220"/>
              <a:gd name="T52" fmla="*/ 744 w 3780"/>
              <a:gd name="T53" fmla="*/ 2811 h 3220"/>
              <a:gd name="T54" fmla="*/ 690 w 3780"/>
              <a:gd name="T55" fmla="*/ 2897 h 3220"/>
              <a:gd name="T56" fmla="*/ 690 w 3780"/>
              <a:gd name="T57" fmla="*/ 2897 h 3220"/>
              <a:gd name="T58" fmla="*/ 1115 w 3780"/>
              <a:gd name="T59" fmla="*/ 2804 h 3220"/>
              <a:gd name="T60" fmla="*/ 988 w 3780"/>
              <a:gd name="T61" fmla="*/ 3012 h 3220"/>
              <a:gd name="T62" fmla="*/ 1115 w 3780"/>
              <a:gd name="T63" fmla="*/ 3220 h 3220"/>
              <a:gd name="T64" fmla="*/ 1340 w 3780"/>
              <a:gd name="T65" fmla="*/ 3213 h 3220"/>
              <a:gd name="T66" fmla="*/ 1499 w 3780"/>
              <a:gd name="T67" fmla="*/ 3213 h 3220"/>
              <a:gd name="T68" fmla="*/ 1624 w 3780"/>
              <a:gd name="T69" fmla="*/ 3012 h 3220"/>
              <a:gd name="T70" fmla="*/ 1498 w 3780"/>
              <a:gd name="T71" fmla="*/ 3138 h 3220"/>
              <a:gd name="T72" fmla="*/ 1758 w 3780"/>
              <a:gd name="T73" fmla="*/ 3012 h 3220"/>
              <a:gd name="T74" fmla="*/ 1758 w 3780"/>
              <a:gd name="T75" fmla="*/ 3012 h 3220"/>
              <a:gd name="T76" fmla="*/ 1968 w 3780"/>
              <a:gd name="T77" fmla="*/ 2880 h 3220"/>
              <a:gd name="T78" fmla="*/ 2090 w 3780"/>
              <a:gd name="T79" fmla="*/ 3012 h 3220"/>
              <a:gd name="T80" fmla="*/ 2322 w 3780"/>
              <a:gd name="T81" fmla="*/ 3213 h 3220"/>
              <a:gd name="T82" fmla="*/ 2510 w 3780"/>
              <a:gd name="T83" fmla="*/ 3064 h 3220"/>
              <a:gd name="T84" fmla="*/ 2513 w 3780"/>
              <a:gd name="T85" fmla="*/ 3213 h 3220"/>
              <a:gd name="T86" fmla="*/ 2936 w 3780"/>
              <a:gd name="T87" fmla="*/ 3145 h 3220"/>
              <a:gd name="T88" fmla="*/ 2796 w 3780"/>
              <a:gd name="T89" fmla="*/ 2811 h 3220"/>
              <a:gd name="T90" fmla="*/ 2962 w 3780"/>
              <a:gd name="T91" fmla="*/ 3213 h 3220"/>
              <a:gd name="T92" fmla="*/ 2913 w 3780"/>
              <a:gd name="T93" fmla="*/ 3070 h 3220"/>
              <a:gd name="T94" fmla="*/ 3105 w 3780"/>
              <a:gd name="T95" fmla="*/ 3213 h 3220"/>
              <a:gd name="T96" fmla="*/ 3361 w 3780"/>
              <a:gd name="T97" fmla="*/ 3138 h 3220"/>
              <a:gd name="T98" fmla="*/ 3408 w 3780"/>
              <a:gd name="T99" fmla="*/ 3213 h 3220"/>
              <a:gd name="T100" fmla="*/ 3780 w 3780"/>
              <a:gd name="T101" fmla="*/ 3012 h 3220"/>
              <a:gd name="T102" fmla="*/ 3693 w 3780"/>
              <a:gd name="T103" fmla="*/ 3012 h 3220"/>
              <a:gd name="T104" fmla="*/ 3494 w 3780"/>
              <a:gd name="T105" fmla="*/ 3138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0" h="3220">
                <a:moveTo>
                  <a:pt x="1134" y="0"/>
                </a:moveTo>
                <a:lnTo>
                  <a:pt x="1134" y="0"/>
                </a:lnTo>
                <a:lnTo>
                  <a:pt x="1134" y="1048"/>
                </a:lnTo>
                <a:lnTo>
                  <a:pt x="910" y="1048"/>
                </a:lnTo>
                <a:lnTo>
                  <a:pt x="910" y="292"/>
                </a:lnTo>
                <a:lnTo>
                  <a:pt x="615" y="1048"/>
                </a:lnTo>
                <a:lnTo>
                  <a:pt x="518" y="1048"/>
                </a:lnTo>
                <a:lnTo>
                  <a:pt x="223" y="292"/>
                </a:lnTo>
                <a:lnTo>
                  <a:pt x="223" y="1048"/>
                </a:lnTo>
                <a:lnTo>
                  <a:pt x="0" y="1048"/>
                </a:lnTo>
                <a:lnTo>
                  <a:pt x="0" y="0"/>
                </a:lnTo>
                <a:lnTo>
                  <a:pt x="313" y="0"/>
                </a:lnTo>
                <a:lnTo>
                  <a:pt x="567" y="655"/>
                </a:lnTo>
                <a:lnTo>
                  <a:pt x="821" y="0"/>
                </a:lnTo>
                <a:lnTo>
                  <a:pt x="1134" y="0"/>
                </a:lnTo>
                <a:lnTo>
                  <a:pt x="1134" y="0"/>
                </a:lnTo>
                <a:close/>
                <a:moveTo>
                  <a:pt x="3466" y="1217"/>
                </a:moveTo>
                <a:lnTo>
                  <a:pt x="3466" y="1217"/>
                </a:lnTo>
                <a:lnTo>
                  <a:pt x="3212" y="1872"/>
                </a:lnTo>
                <a:lnTo>
                  <a:pt x="2958" y="1217"/>
                </a:lnTo>
                <a:lnTo>
                  <a:pt x="2646" y="1217"/>
                </a:lnTo>
                <a:lnTo>
                  <a:pt x="2646" y="2264"/>
                </a:lnTo>
                <a:lnTo>
                  <a:pt x="2869" y="2264"/>
                </a:lnTo>
                <a:lnTo>
                  <a:pt x="2869" y="1509"/>
                </a:lnTo>
                <a:lnTo>
                  <a:pt x="3164" y="2264"/>
                </a:lnTo>
                <a:lnTo>
                  <a:pt x="3261" y="2264"/>
                </a:lnTo>
                <a:lnTo>
                  <a:pt x="3556" y="1509"/>
                </a:lnTo>
                <a:lnTo>
                  <a:pt x="3556" y="2264"/>
                </a:lnTo>
                <a:lnTo>
                  <a:pt x="3780" y="2264"/>
                </a:lnTo>
                <a:lnTo>
                  <a:pt x="3780" y="1217"/>
                </a:lnTo>
                <a:lnTo>
                  <a:pt x="3466" y="1217"/>
                </a:lnTo>
                <a:lnTo>
                  <a:pt x="3466" y="1217"/>
                </a:lnTo>
                <a:close/>
                <a:moveTo>
                  <a:pt x="350" y="2591"/>
                </a:moveTo>
                <a:lnTo>
                  <a:pt x="350" y="2591"/>
                </a:lnTo>
                <a:lnTo>
                  <a:pt x="350" y="2301"/>
                </a:lnTo>
                <a:lnTo>
                  <a:pt x="237" y="2591"/>
                </a:lnTo>
                <a:lnTo>
                  <a:pt x="199" y="2591"/>
                </a:lnTo>
                <a:lnTo>
                  <a:pt x="86" y="2301"/>
                </a:lnTo>
                <a:lnTo>
                  <a:pt x="86" y="2591"/>
                </a:lnTo>
                <a:lnTo>
                  <a:pt x="0" y="2591"/>
                </a:lnTo>
                <a:lnTo>
                  <a:pt x="0" y="2189"/>
                </a:lnTo>
                <a:lnTo>
                  <a:pt x="120" y="2189"/>
                </a:lnTo>
                <a:lnTo>
                  <a:pt x="218" y="2440"/>
                </a:lnTo>
                <a:lnTo>
                  <a:pt x="316" y="2189"/>
                </a:lnTo>
                <a:lnTo>
                  <a:pt x="436" y="2189"/>
                </a:lnTo>
                <a:lnTo>
                  <a:pt x="436" y="2591"/>
                </a:lnTo>
                <a:lnTo>
                  <a:pt x="350" y="2591"/>
                </a:lnTo>
                <a:lnTo>
                  <a:pt x="350" y="2591"/>
                </a:lnTo>
                <a:close/>
                <a:moveTo>
                  <a:pt x="496" y="2390"/>
                </a:moveTo>
                <a:lnTo>
                  <a:pt x="496" y="2390"/>
                </a:lnTo>
                <a:cubicBezTo>
                  <a:pt x="496" y="2269"/>
                  <a:pt x="585" y="2182"/>
                  <a:pt x="707" y="2182"/>
                </a:cubicBezTo>
                <a:cubicBezTo>
                  <a:pt x="828" y="2182"/>
                  <a:pt x="916" y="2269"/>
                  <a:pt x="916" y="2390"/>
                </a:cubicBezTo>
                <a:cubicBezTo>
                  <a:pt x="916" y="2511"/>
                  <a:pt x="828" y="2598"/>
                  <a:pt x="707" y="2598"/>
                </a:cubicBezTo>
                <a:cubicBezTo>
                  <a:pt x="585" y="2598"/>
                  <a:pt x="496" y="2511"/>
                  <a:pt x="496" y="2390"/>
                </a:cubicBezTo>
                <a:lnTo>
                  <a:pt x="496" y="2390"/>
                </a:lnTo>
                <a:close/>
                <a:moveTo>
                  <a:pt x="828" y="2390"/>
                </a:moveTo>
                <a:lnTo>
                  <a:pt x="828" y="2390"/>
                </a:lnTo>
                <a:cubicBezTo>
                  <a:pt x="828" y="2315"/>
                  <a:pt x="781" y="2258"/>
                  <a:pt x="707" y="2258"/>
                </a:cubicBezTo>
                <a:cubicBezTo>
                  <a:pt x="632" y="2258"/>
                  <a:pt x="584" y="2315"/>
                  <a:pt x="584" y="2390"/>
                </a:cubicBezTo>
                <a:cubicBezTo>
                  <a:pt x="584" y="2465"/>
                  <a:pt x="632" y="2522"/>
                  <a:pt x="707" y="2522"/>
                </a:cubicBezTo>
                <a:cubicBezTo>
                  <a:pt x="781" y="2522"/>
                  <a:pt x="828" y="2465"/>
                  <a:pt x="828" y="2390"/>
                </a:cubicBezTo>
                <a:lnTo>
                  <a:pt x="828" y="2390"/>
                </a:lnTo>
                <a:close/>
                <a:moveTo>
                  <a:pt x="1053" y="2591"/>
                </a:moveTo>
                <a:lnTo>
                  <a:pt x="1053" y="2591"/>
                </a:lnTo>
                <a:lnTo>
                  <a:pt x="1053" y="2264"/>
                </a:lnTo>
                <a:lnTo>
                  <a:pt x="935" y="2264"/>
                </a:lnTo>
                <a:lnTo>
                  <a:pt x="935" y="2189"/>
                </a:lnTo>
                <a:lnTo>
                  <a:pt x="1256" y="2189"/>
                </a:lnTo>
                <a:lnTo>
                  <a:pt x="1256" y="2264"/>
                </a:lnTo>
                <a:lnTo>
                  <a:pt x="1139" y="2264"/>
                </a:lnTo>
                <a:lnTo>
                  <a:pt x="1139" y="2591"/>
                </a:lnTo>
                <a:lnTo>
                  <a:pt x="1053" y="2591"/>
                </a:lnTo>
                <a:lnTo>
                  <a:pt x="1053" y="2591"/>
                </a:lnTo>
                <a:close/>
                <a:moveTo>
                  <a:pt x="1420" y="2591"/>
                </a:moveTo>
                <a:lnTo>
                  <a:pt x="1420" y="2591"/>
                </a:lnTo>
                <a:lnTo>
                  <a:pt x="1420" y="2264"/>
                </a:lnTo>
                <a:lnTo>
                  <a:pt x="1303" y="2264"/>
                </a:lnTo>
                <a:lnTo>
                  <a:pt x="1303" y="2189"/>
                </a:lnTo>
                <a:lnTo>
                  <a:pt x="1623" y="2189"/>
                </a:lnTo>
                <a:lnTo>
                  <a:pt x="1623" y="2264"/>
                </a:lnTo>
                <a:lnTo>
                  <a:pt x="1506" y="2264"/>
                </a:lnTo>
                <a:lnTo>
                  <a:pt x="1506" y="2591"/>
                </a:lnTo>
                <a:lnTo>
                  <a:pt x="1420" y="2591"/>
                </a:lnTo>
                <a:lnTo>
                  <a:pt x="1420" y="2591"/>
                </a:lnTo>
                <a:close/>
                <a:moveTo>
                  <a:pt x="350" y="3213"/>
                </a:moveTo>
                <a:lnTo>
                  <a:pt x="350" y="3213"/>
                </a:lnTo>
                <a:lnTo>
                  <a:pt x="350" y="2923"/>
                </a:lnTo>
                <a:lnTo>
                  <a:pt x="237" y="3213"/>
                </a:lnTo>
                <a:lnTo>
                  <a:pt x="199" y="3213"/>
                </a:lnTo>
                <a:lnTo>
                  <a:pt x="86" y="2923"/>
                </a:lnTo>
                <a:lnTo>
                  <a:pt x="86" y="3213"/>
                </a:lnTo>
                <a:lnTo>
                  <a:pt x="0" y="3213"/>
                </a:lnTo>
                <a:lnTo>
                  <a:pt x="0" y="2811"/>
                </a:lnTo>
                <a:lnTo>
                  <a:pt x="120" y="2811"/>
                </a:lnTo>
                <a:lnTo>
                  <a:pt x="218" y="3062"/>
                </a:lnTo>
                <a:lnTo>
                  <a:pt x="316" y="2811"/>
                </a:lnTo>
                <a:lnTo>
                  <a:pt x="436" y="2811"/>
                </a:lnTo>
                <a:lnTo>
                  <a:pt x="436" y="3213"/>
                </a:lnTo>
                <a:lnTo>
                  <a:pt x="350" y="3213"/>
                </a:lnTo>
                <a:lnTo>
                  <a:pt x="350" y="3213"/>
                </a:lnTo>
                <a:close/>
                <a:moveTo>
                  <a:pt x="802" y="3213"/>
                </a:moveTo>
                <a:lnTo>
                  <a:pt x="802" y="3213"/>
                </a:lnTo>
                <a:lnTo>
                  <a:pt x="776" y="3145"/>
                </a:lnTo>
                <a:lnTo>
                  <a:pt x="604" y="3145"/>
                </a:lnTo>
                <a:lnTo>
                  <a:pt x="579" y="3213"/>
                </a:lnTo>
                <a:lnTo>
                  <a:pt x="482" y="3213"/>
                </a:lnTo>
                <a:lnTo>
                  <a:pt x="637" y="2811"/>
                </a:lnTo>
                <a:lnTo>
                  <a:pt x="744" y="2811"/>
                </a:lnTo>
                <a:lnTo>
                  <a:pt x="899" y="3213"/>
                </a:lnTo>
                <a:lnTo>
                  <a:pt x="802" y="3213"/>
                </a:lnTo>
                <a:lnTo>
                  <a:pt x="802" y="3213"/>
                </a:lnTo>
                <a:close/>
                <a:moveTo>
                  <a:pt x="690" y="2897"/>
                </a:moveTo>
                <a:lnTo>
                  <a:pt x="690" y="2897"/>
                </a:lnTo>
                <a:lnTo>
                  <a:pt x="628" y="3070"/>
                </a:lnTo>
                <a:lnTo>
                  <a:pt x="753" y="3070"/>
                </a:lnTo>
                <a:lnTo>
                  <a:pt x="690" y="2897"/>
                </a:lnTo>
                <a:lnTo>
                  <a:pt x="690" y="2897"/>
                </a:lnTo>
                <a:close/>
                <a:moveTo>
                  <a:pt x="900" y="3012"/>
                </a:moveTo>
                <a:lnTo>
                  <a:pt x="900" y="3012"/>
                </a:lnTo>
                <a:cubicBezTo>
                  <a:pt x="900" y="2888"/>
                  <a:pt x="993" y="2804"/>
                  <a:pt x="1115" y="2804"/>
                </a:cubicBezTo>
                <a:cubicBezTo>
                  <a:pt x="1203" y="2804"/>
                  <a:pt x="1254" y="2852"/>
                  <a:pt x="1282" y="2903"/>
                </a:cubicBezTo>
                <a:lnTo>
                  <a:pt x="1209" y="2939"/>
                </a:lnTo>
                <a:cubicBezTo>
                  <a:pt x="1192" y="2906"/>
                  <a:pt x="1156" y="2880"/>
                  <a:pt x="1115" y="2880"/>
                </a:cubicBezTo>
                <a:cubicBezTo>
                  <a:pt x="1041" y="2880"/>
                  <a:pt x="988" y="2936"/>
                  <a:pt x="988" y="3012"/>
                </a:cubicBezTo>
                <a:cubicBezTo>
                  <a:pt x="988" y="3088"/>
                  <a:pt x="1041" y="3144"/>
                  <a:pt x="1115" y="3144"/>
                </a:cubicBezTo>
                <a:cubicBezTo>
                  <a:pt x="1156" y="3144"/>
                  <a:pt x="1192" y="3118"/>
                  <a:pt x="1209" y="3086"/>
                </a:cubicBezTo>
                <a:lnTo>
                  <a:pt x="1282" y="3121"/>
                </a:lnTo>
                <a:cubicBezTo>
                  <a:pt x="1254" y="3171"/>
                  <a:pt x="1203" y="3220"/>
                  <a:pt x="1115" y="3220"/>
                </a:cubicBezTo>
                <a:cubicBezTo>
                  <a:pt x="993" y="3220"/>
                  <a:pt x="900" y="3136"/>
                  <a:pt x="900" y="3012"/>
                </a:cubicBezTo>
                <a:lnTo>
                  <a:pt x="900" y="3012"/>
                </a:lnTo>
                <a:close/>
                <a:moveTo>
                  <a:pt x="1340" y="3213"/>
                </a:moveTo>
                <a:lnTo>
                  <a:pt x="1340" y="3213"/>
                </a:lnTo>
                <a:lnTo>
                  <a:pt x="1340" y="2811"/>
                </a:lnTo>
                <a:lnTo>
                  <a:pt x="1498" y="2811"/>
                </a:lnTo>
                <a:cubicBezTo>
                  <a:pt x="1624" y="2811"/>
                  <a:pt x="1712" y="2891"/>
                  <a:pt x="1712" y="3012"/>
                </a:cubicBezTo>
                <a:cubicBezTo>
                  <a:pt x="1712" y="3133"/>
                  <a:pt x="1624" y="3213"/>
                  <a:pt x="1499" y="3213"/>
                </a:cubicBezTo>
                <a:lnTo>
                  <a:pt x="1340" y="3213"/>
                </a:lnTo>
                <a:lnTo>
                  <a:pt x="1340" y="3213"/>
                </a:lnTo>
                <a:close/>
                <a:moveTo>
                  <a:pt x="1624" y="3012"/>
                </a:moveTo>
                <a:lnTo>
                  <a:pt x="1624" y="3012"/>
                </a:lnTo>
                <a:cubicBezTo>
                  <a:pt x="1624" y="2941"/>
                  <a:pt x="1581" y="2886"/>
                  <a:pt x="1499" y="2886"/>
                </a:cubicBezTo>
                <a:lnTo>
                  <a:pt x="1425" y="2886"/>
                </a:lnTo>
                <a:lnTo>
                  <a:pt x="1425" y="3138"/>
                </a:lnTo>
                <a:lnTo>
                  <a:pt x="1498" y="3138"/>
                </a:lnTo>
                <a:cubicBezTo>
                  <a:pt x="1578" y="3138"/>
                  <a:pt x="1624" y="3080"/>
                  <a:pt x="1624" y="3012"/>
                </a:cubicBezTo>
                <a:lnTo>
                  <a:pt x="1624" y="3012"/>
                </a:lnTo>
                <a:close/>
                <a:moveTo>
                  <a:pt x="1758" y="3012"/>
                </a:moveTo>
                <a:lnTo>
                  <a:pt x="1758" y="3012"/>
                </a:lnTo>
                <a:cubicBezTo>
                  <a:pt x="1758" y="2891"/>
                  <a:pt x="1846" y="2804"/>
                  <a:pt x="1968" y="2804"/>
                </a:cubicBezTo>
                <a:cubicBezTo>
                  <a:pt x="2089" y="2804"/>
                  <a:pt x="2178" y="2891"/>
                  <a:pt x="2178" y="3012"/>
                </a:cubicBezTo>
                <a:cubicBezTo>
                  <a:pt x="2178" y="3133"/>
                  <a:pt x="2089" y="3220"/>
                  <a:pt x="1968" y="3220"/>
                </a:cubicBezTo>
                <a:cubicBezTo>
                  <a:pt x="1846" y="3220"/>
                  <a:pt x="1758" y="3133"/>
                  <a:pt x="1758" y="3012"/>
                </a:cubicBezTo>
                <a:lnTo>
                  <a:pt x="1758" y="3012"/>
                </a:lnTo>
                <a:close/>
                <a:moveTo>
                  <a:pt x="2090" y="3012"/>
                </a:moveTo>
                <a:lnTo>
                  <a:pt x="2090" y="3012"/>
                </a:lnTo>
                <a:cubicBezTo>
                  <a:pt x="2090" y="2937"/>
                  <a:pt x="2042" y="2880"/>
                  <a:pt x="1968" y="2880"/>
                </a:cubicBezTo>
                <a:cubicBezTo>
                  <a:pt x="1893" y="2880"/>
                  <a:pt x="1845" y="2937"/>
                  <a:pt x="1845" y="3012"/>
                </a:cubicBezTo>
                <a:cubicBezTo>
                  <a:pt x="1845" y="3087"/>
                  <a:pt x="1893" y="3144"/>
                  <a:pt x="1968" y="3144"/>
                </a:cubicBezTo>
                <a:cubicBezTo>
                  <a:pt x="2042" y="3144"/>
                  <a:pt x="2090" y="3087"/>
                  <a:pt x="2090" y="3012"/>
                </a:cubicBezTo>
                <a:lnTo>
                  <a:pt x="2090" y="3012"/>
                </a:lnTo>
                <a:close/>
                <a:moveTo>
                  <a:pt x="2513" y="3213"/>
                </a:moveTo>
                <a:lnTo>
                  <a:pt x="2513" y="3213"/>
                </a:lnTo>
                <a:lnTo>
                  <a:pt x="2322" y="2951"/>
                </a:lnTo>
                <a:lnTo>
                  <a:pt x="2322" y="3213"/>
                </a:lnTo>
                <a:lnTo>
                  <a:pt x="2236" y="3213"/>
                </a:lnTo>
                <a:lnTo>
                  <a:pt x="2236" y="2811"/>
                </a:lnTo>
                <a:lnTo>
                  <a:pt x="2324" y="2811"/>
                </a:lnTo>
                <a:lnTo>
                  <a:pt x="2510" y="3064"/>
                </a:lnTo>
                <a:lnTo>
                  <a:pt x="2510" y="2811"/>
                </a:lnTo>
                <a:lnTo>
                  <a:pt x="2596" y="2811"/>
                </a:lnTo>
                <a:lnTo>
                  <a:pt x="2596" y="3213"/>
                </a:lnTo>
                <a:lnTo>
                  <a:pt x="2513" y="3213"/>
                </a:lnTo>
                <a:lnTo>
                  <a:pt x="2513" y="3213"/>
                </a:lnTo>
                <a:close/>
                <a:moveTo>
                  <a:pt x="2962" y="3213"/>
                </a:moveTo>
                <a:lnTo>
                  <a:pt x="2962" y="3213"/>
                </a:lnTo>
                <a:lnTo>
                  <a:pt x="2936" y="3145"/>
                </a:lnTo>
                <a:lnTo>
                  <a:pt x="2764" y="3145"/>
                </a:lnTo>
                <a:lnTo>
                  <a:pt x="2739" y="3213"/>
                </a:lnTo>
                <a:lnTo>
                  <a:pt x="2642" y="3213"/>
                </a:lnTo>
                <a:lnTo>
                  <a:pt x="2796" y="2811"/>
                </a:lnTo>
                <a:lnTo>
                  <a:pt x="2904" y="2811"/>
                </a:lnTo>
                <a:lnTo>
                  <a:pt x="3059" y="3213"/>
                </a:lnTo>
                <a:lnTo>
                  <a:pt x="2962" y="3213"/>
                </a:lnTo>
                <a:lnTo>
                  <a:pt x="2962" y="3213"/>
                </a:lnTo>
                <a:close/>
                <a:moveTo>
                  <a:pt x="2850" y="2897"/>
                </a:moveTo>
                <a:lnTo>
                  <a:pt x="2850" y="2897"/>
                </a:lnTo>
                <a:lnTo>
                  <a:pt x="2787" y="3070"/>
                </a:lnTo>
                <a:lnTo>
                  <a:pt x="2913" y="3070"/>
                </a:lnTo>
                <a:lnTo>
                  <a:pt x="2850" y="2897"/>
                </a:lnTo>
                <a:lnTo>
                  <a:pt x="2850" y="2897"/>
                </a:lnTo>
                <a:close/>
                <a:moveTo>
                  <a:pt x="3105" y="3213"/>
                </a:moveTo>
                <a:lnTo>
                  <a:pt x="3105" y="3213"/>
                </a:lnTo>
                <a:lnTo>
                  <a:pt x="3105" y="2811"/>
                </a:lnTo>
                <a:lnTo>
                  <a:pt x="3191" y="2811"/>
                </a:lnTo>
                <a:lnTo>
                  <a:pt x="3191" y="3138"/>
                </a:lnTo>
                <a:lnTo>
                  <a:pt x="3361" y="3138"/>
                </a:lnTo>
                <a:lnTo>
                  <a:pt x="3361" y="3213"/>
                </a:lnTo>
                <a:lnTo>
                  <a:pt x="3105" y="3213"/>
                </a:lnTo>
                <a:lnTo>
                  <a:pt x="3105" y="3213"/>
                </a:lnTo>
                <a:close/>
                <a:moveTo>
                  <a:pt x="3408" y="3213"/>
                </a:moveTo>
                <a:lnTo>
                  <a:pt x="3408" y="3213"/>
                </a:lnTo>
                <a:lnTo>
                  <a:pt x="3408" y="2811"/>
                </a:lnTo>
                <a:lnTo>
                  <a:pt x="3567" y="2811"/>
                </a:lnTo>
                <a:cubicBezTo>
                  <a:pt x="3693" y="2811"/>
                  <a:pt x="3780" y="2891"/>
                  <a:pt x="3780" y="3012"/>
                </a:cubicBezTo>
                <a:cubicBezTo>
                  <a:pt x="3780" y="3133"/>
                  <a:pt x="3693" y="3213"/>
                  <a:pt x="3567" y="3213"/>
                </a:cubicBezTo>
                <a:lnTo>
                  <a:pt x="3408" y="3213"/>
                </a:lnTo>
                <a:lnTo>
                  <a:pt x="3408" y="3213"/>
                </a:lnTo>
                <a:close/>
                <a:moveTo>
                  <a:pt x="3693" y="3012"/>
                </a:moveTo>
                <a:lnTo>
                  <a:pt x="3693" y="3012"/>
                </a:lnTo>
                <a:cubicBezTo>
                  <a:pt x="3693" y="2941"/>
                  <a:pt x="3649" y="2886"/>
                  <a:pt x="3567" y="2886"/>
                </a:cubicBezTo>
                <a:lnTo>
                  <a:pt x="3494" y="2886"/>
                </a:lnTo>
                <a:lnTo>
                  <a:pt x="3494" y="3138"/>
                </a:lnTo>
                <a:lnTo>
                  <a:pt x="3567" y="3138"/>
                </a:lnTo>
                <a:cubicBezTo>
                  <a:pt x="3646" y="3138"/>
                  <a:pt x="3693" y="3080"/>
                  <a:pt x="3693" y="3012"/>
                </a:cubicBezTo>
                <a:close/>
              </a:path>
            </a:pathLst>
          </a:custGeom>
          <a:solidFill>
            <a:schemeClr val="tx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GB" sz="2399" dirty="0"/>
          </a:p>
        </p:txBody>
      </p:sp>
      <p:sp>
        <p:nvSpPr>
          <p:cNvPr id="16" name="Freeform: Shape 15">
            <a:extLst>
              <a:ext uri="{FF2B5EF4-FFF2-40B4-BE49-F238E27FC236}">
                <a16:creationId xmlns:a16="http://schemas.microsoft.com/office/drawing/2014/main" id="{8E564280-137F-41A6-871B-626B367BD847}"/>
              </a:ext>
            </a:extLst>
          </p:cNvPr>
          <p:cNvSpPr/>
          <p:nvPr userDrawn="1"/>
        </p:nvSpPr>
        <p:spPr>
          <a:xfrm>
            <a:off x="7632739" y="3616960"/>
            <a:ext cx="4556085" cy="3241041"/>
          </a:xfrm>
          <a:custGeom>
            <a:avLst/>
            <a:gdLst>
              <a:gd name="connsiteX0" fmla="*/ 0 w 3417954"/>
              <a:gd name="connsiteY0" fmla="*/ 0 h 2430781"/>
              <a:gd name="connsiteX1" fmla="*/ 3417954 w 3417954"/>
              <a:gd name="connsiteY1" fmla="*/ 0 h 2430781"/>
              <a:gd name="connsiteX2" fmla="*/ 3417954 w 3417954"/>
              <a:gd name="connsiteY2" fmla="*/ 2430781 h 2430781"/>
              <a:gd name="connsiteX3" fmla="*/ 0 w 3417954"/>
              <a:gd name="connsiteY3" fmla="*/ 2430781 h 2430781"/>
            </a:gdLst>
            <a:ahLst/>
            <a:cxnLst>
              <a:cxn ang="0">
                <a:pos x="connsiteX0" y="connsiteY0"/>
              </a:cxn>
              <a:cxn ang="0">
                <a:pos x="connsiteX1" y="connsiteY1"/>
              </a:cxn>
              <a:cxn ang="0">
                <a:pos x="connsiteX2" y="connsiteY2"/>
              </a:cxn>
              <a:cxn ang="0">
                <a:pos x="connsiteX3" y="connsiteY3"/>
              </a:cxn>
            </a:cxnLst>
            <a:rect l="l" t="t" r="r" b="b"/>
            <a:pathLst>
              <a:path w="3417954" h="2430781">
                <a:moveTo>
                  <a:pt x="0" y="0"/>
                </a:moveTo>
                <a:lnTo>
                  <a:pt x="3417954" y="0"/>
                </a:lnTo>
                <a:lnTo>
                  <a:pt x="3417954" y="2430781"/>
                </a:lnTo>
                <a:lnTo>
                  <a:pt x="0" y="243078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dirty="0"/>
          </a:p>
        </p:txBody>
      </p:sp>
      <p:sp>
        <p:nvSpPr>
          <p:cNvPr id="17" name="Freeform: Shape 16">
            <a:extLst>
              <a:ext uri="{FF2B5EF4-FFF2-40B4-BE49-F238E27FC236}">
                <a16:creationId xmlns:a16="http://schemas.microsoft.com/office/drawing/2014/main" id="{560C316D-93F2-4B59-B321-E32AEBDB8FEC}"/>
              </a:ext>
            </a:extLst>
          </p:cNvPr>
          <p:cNvSpPr/>
          <p:nvPr userDrawn="1"/>
        </p:nvSpPr>
        <p:spPr>
          <a:xfrm>
            <a:off x="6352492" y="4480217"/>
            <a:ext cx="1280247" cy="2377785"/>
          </a:xfrm>
          <a:custGeom>
            <a:avLst/>
            <a:gdLst>
              <a:gd name="connsiteX0" fmla="*/ 0 w 968119"/>
              <a:gd name="connsiteY0" fmla="*/ 0 h 1783339"/>
              <a:gd name="connsiteX1" fmla="*/ 968119 w 968119"/>
              <a:gd name="connsiteY1" fmla="*/ 0 h 1783339"/>
              <a:gd name="connsiteX2" fmla="*/ 968119 w 968119"/>
              <a:gd name="connsiteY2" fmla="*/ 1783339 h 1783339"/>
              <a:gd name="connsiteX3" fmla="*/ 0 w 968119"/>
              <a:gd name="connsiteY3" fmla="*/ 1783339 h 1783339"/>
            </a:gdLst>
            <a:ahLst/>
            <a:cxnLst>
              <a:cxn ang="0">
                <a:pos x="connsiteX0" y="connsiteY0"/>
              </a:cxn>
              <a:cxn ang="0">
                <a:pos x="connsiteX1" y="connsiteY1"/>
              </a:cxn>
              <a:cxn ang="0">
                <a:pos x="connsiteX2" y="connsiteY2"/>
              </a:cxn>
              <a:cxn ang="0">
                <a:pos x="connsiteX3" y="connsiteY3"/>
              </a:cxn>
            </a:cxnLst>
            <a:rect l="l" t="t" r="r" b="b"/>
            <a:pathLst>
              <a:path w="968119" h="1783339">
                <a:moveTo>
                  <a:pt x="0" y="0"/>
                </a:moveTo>
                <a:lnTo>
                  <a:pt x="968119" y="0"/>
                </a:lnTo>
                <a:lnTo>
                  <a:pt x="968119" y="1783339"/>
                </a:lnTo>
                <a:lnTo>
                  <a:pt x="0" y="178333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dirty="0"/>
          </a:p>
        </p:txBody>
      </p:sp>
      <p:sp>
        <p:nvSpPr>
          <p:cNvPr id="20" name="Freeform: Shape 19">
            <a:extLst>
              <a:ext uri="{FF2B5EF4-FFF2-40B4-BE49-F238E27FC236}">
                <a16:creationId xmlns:a16="http://schemas.microsoft.com/office/drawing/2014/main" id="{7A5C9DCE-9220-4A03-9D0F-F54AD7EFE318}"/>
              </a:ext>
            </a:extLst>
          </p:cNvPr>
          <p:cNvSpPr/>
          <p:nvPr userDrawn="1"/>
        </p:nvSpPr>
        <p:spPr>
          <a:xfrm>
            <a:off x="7632741" y="4480216"/>
            <a:ext cx="940067" cy="2377785"/>
          </a:xfrm>
          <a:custGeom>
            <a:avLst/>
            <a:gdLst>
              <a:gd name="connsiteX0" fmla="*/ 0 w 705171"/>
              <a:gd name="connsiteY0" fmla="*/ 0 h 1783339"/>
              <a:gd name="connsiteX1" fmla="*/ 705171 w 705171"/>
              <a:gd name="connsiteY1" fmla="*/ 0 h 1783339"/>
              <a:gd name="connsiteX2" fmla="*/ 705171 w 705171"/>
              <a:gd name="connsiteY2" fmla="*/ 1783339 h 1783339"/>
              <a:gd name="connsiteX3" fmla="*/ 0 w 705171"/>
              <a:gd name="connsiteY3" fmla="*/ 1783339 h 1783339"/>
            </a:gdLst>
            <a:ahLst/>
            <a:cxnLst>
              <a:cxn ang="0">
                <a:pos x="connsiteX0" y="connsiteY0"/>
              </a:cxn>
              <a:cxn ang="0">
                <a:pos x="connsiteX1" y="connsiteY1"/>
              </a:cxn>
              <a:cxn ang="0">
                <a:pos x="connsiteX2" y="connsiteY2"/>
              </a:cxn>
              <a:cxn ang="0">
                <a:pos x="connsiteX3" y="connsiteY3"/>
              </a:cxn>
            </a:cxnLst>
            <a:rect l="l" t="t" r="r" b="b"/>
            <a:pathLst>
              <a:path w="705171" h="1783339">
                <a:moveTo>
                  <a:pt x="0" y="0"/>
                </a:moveTo>
                <a:lnTo>
                  <a:pt x="705171" y="0"/>
                </a:lnTo>
                <a:lnTo>
                  <a:pt x="705171" y="1783339"/>
                </a:lnTo>
                <a:lnTo>
                  <a:pt x="0" y="178333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dirty="0"/>
          </a:p>
        </p:txBody>
      </p:sp>
    </p:spTree>
    <p:extLst>
      <p:ext uri="{BB962C8B-B14F-4D97-AF65-F5344CB8AC3E}">
        <p14:creationId xmlns:p14="http://schemas.microsoft.com/office/powerpoint/2010/main" val="625724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5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0" fill="hold"/>
                                        <p:tgtEl>
                                          <p:spTgt spid="17"/>
                                        </p:tgtEl>
                                        <p:attrNameLst>
                                          <p:attrName>ppt_x</p:attrName>
                                        </p:attrNameLst>
                                      </p:cBhvr>
                                      <p:tavLst>
                                        <p:tav tm="0">
                                          <p:val>
                                            <p:strVal val="#ppt_x"/>
                                          </p:val>
                                        </p:tav>
                                        <p:tav tm="100000">
                                          <p:val>
                                            <p:strVal val="#ppt_x"/>
                                          </p:val>
                                        </p:tav>
                                      </p:tavLst>
                                    </p:anim>
                                    <p:anim calcmode="lin" valueType="num">
                                      <p:cBhvr additive="base">
                                        <p:cTn id="8" dur="2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2" accel="40000" decel="4000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2500" fill="hold"/>
                                        <p:tgtEl>
                                          <p:spTgt spid="16"/>
                                        </p:tgtEl>
                                        <p:attrNameLst>
                                          <p:attrName>ppt_x</p:attrName>
                                        </p:attrNameLst>
                                      </p:cBhvr>
                                      <p:tavLst>
                                        <p:tav tm="0">
                                          <p:val>
                                            <p:strVal val="1+#ppt_w/2"/>
                                          </p:val>
                                        </p:tav>
                                        <p:tav tm="100000">
                                          <p:val>
                                            <p:strVal val="#ppt_x"/>
                                          </p:val>
                                        </p:tav>
                                      </p:tavLst>
                                    </p:anim>
                                    <p:anim calcmode="lin" valueType="num">
                                      <p:cBhvr additive="base">
                                        <p:cTn id="12" dur="2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4" accel="45000" decel="55000" fill="hold" grpId="0" nodeType="withEffect">
                                  <p:stCondLst>
                                    <p:cond delay="10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2000" fill="hold"/>
                                        <p:tgtEl>
                                          <p:spTgt spid="20"/>
                                        </p:tgtEl>
                                        <p:attrNameLst>
                                          <p:attrName>ppt_x</p:attrName>
                                        </p:attrNameLst>
                                      </p:cBhvr>
                                      <p:tavLst>
                                        <p:tav tm="0">
                                          <p:val>
                                            <p:strVal val="#ppt_x"/>
                                          </p:val>
                                        </p:tav>
                                        <p:tav tm="100000">
                                          <p:val>
                                            <p:strVal val="#ppt_x"/>
                                          </p:val>
                                        </p:tav>
                                      </p:tavLst>
                                    </p:anim>
                                    <p:anim calcmode="lin" valueType="num">
                                      <p:cBhvr additive="base">
                                        <p:cTn id="16"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Lst>
  </p:timing>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Header 07">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7D837046-A40D-4712-AD41-9E131266D282}"/>
              </a:ext>
            </a:extLst>
          </p:cNvPr>
          <p:cNvSpPr>
            <a:spLocks noGrp="1"/>
          </p:cNvSpPr>
          <p:nvPr>
            <p:ph type="body" sz="quarter" idx="13" hasCustomPrompt="1"/>
          </p:nvPr>
        </p:nvSpPr>
        <p:spPr>
          <a:xfrm>
            <a:off x="526915" y="6136985"/>
            <a:ext cx="2670538" cy="198201"/>
          </a:xfrm>
          <a:prstGeom prst="rect">
            <a:avLst/>
          </a:prstGeom>
        </p:spPr>
        <p:txBody>
          <a:bodyPr lIns="0" anchor="b">
            <a:normAutofit/>
          </a:bodyPr>
          <a:lstStyle>
            <a:lvl1pPr marL="0" indent="0">
              <a:buNone/>
              <a:defRPr sz="1066" b="0">
                <a:solidFill>
                  <a:schemeClr val="bg1"/>
                </a:solidFill>
                <a:latin typeface="+mn-lt"/>
              </a:defRPr>
            </a:lvl1pPr>
            <a:lvl5pPr marL="0" indent="0">
              <a:buFont typeface="Arial" panose="020B0604020202020204" pitchFamily="34" charset="0"/>
              <a:buNone/>
              <a:defRPr sz="1066"/>
            </a:lvl5pPr>
          </a:lstStyle>
          <a:p>
            <a:pPr lvl="0"/>
            <a:r>
              <a:rPr lang="en-GB"/>
              <a:t>Confidential</a:t>
            </a:r>
          </a:p>
        </p:txBody>
      </p:sp>
      <p:sp>
        <p:nvSpPr>
          <p:cNvPr id="27" name="Subtitle 2">
            <a:extLst>
              <a:ext uri="{FF2B5EF4-FFF2-40B4-BE49-F238E27FC236}">
                <a16:creationId xmlns:a16="http://schemas.microsoft.com/office/drawing/2014/main" id="{38CE09F7-4401-4A29-90B4-979E63039CF0}"/>
              </a:ext>
            </a:extLst>
          </p:cNvPr>
          <p:cNvSpPr>
            <a:spLocks noGrp="1"/>
          </p:cNvSpPr>
          <p:nvPr>
            <p:ph type="subTitle" idx="1" hasCustomPrompt="1"/>
          </p:nvPr>
        </p:nvSpPr>
        <p:spPr>
          <a:xfrm>
            <a:off x="526916" y="3477686"/>
            <a:ext cx="6773682" cy="2081503"/>
          </a:xfrm>
          <a:prstGeom prst="rect">
            <a:avLst/>
          </a:prstGeom>
        </p:spPr>
        <p:txBody>
          <a:bodyPr lIns="0">
            <a:normAutofit/>
          </a:bodyPr>
          <a:lstStyle>
            <a:lvl1pPr marL="0" indent="0" algn="l">
              <a:lnSpc>
                <a:spcPct val="90000"/>
              </a:lnSpc>
              <a:spcBef>
                <a:spcPts val="0"/>
              </a:spcBef>
              <a:spcAft>
                <a:spcPts val="0"/>
              </a:spcAft>
              <a:buNone/>
              <a:defRPr sz="2133" b="0">
                <a:solidFill>
                  <a:schemeClr val="bg1"/>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Subtitle</a:t>
            </a:r>
            <a:endParaRPr lang="en-GB"/>
          </a:p>
        </p:txBody>
      </p:sp>
      <p:sp>
        <p:nvSpPr>
          <p:cNvPr id="9" name="Title 6">
            <a:extLst>
              <a:ext uri="{FF2B5EF4-FFF2-40B4-BE49-F238E27FC236}">
                <a16:creationId xmlns:a16="http://schemas.microsoft.com/office/drawing/2014/main" id="{5FB5992E-7F98-4202-A68B-5A69443169A9}"/>
              </a:ext>
            </a:extLst>
          </p:cNvPr>
          <p:cNvSpPr>
            <a:spLocks noGrp="1"/>
          </p:cNvSpPr>
          <p:nvPr>
            <p:ph type="title" hasCustomPrompt="1"/>
          </p:nvPr>
        </p:nvSpPr>
        <p:spPr>
          <a:xfrm>
            <a:off x="526917" y="1541226"/>
            <a:ext cx="6773681" cy="1585389"/>
          </a:xfrm>
          <a:prstGeom prst="rect">
            <a:avLst/>
          </a:prstGeom>
        </p:spPr>
        <p:txBody>
          <a:bodyPr wrap="square" lIns="0" anchor="b">
            <a:noAutofit/>
          </a:bodyPr>
          <a:lstStyle>
            <a:lvl1pPr>
              <a:lnSpc>
                <a:spcPct val="90000"/>
              </a:lnSpc>
              <a:spcBef>
                <a:spcPts val="0"/>
              </a:spcBef>
              <a:spcAft>
                <a:spcPts val="0"/>
              </a:spcAft>
              <a:defRPr sz="5332">
                <a:solidFill>
                  <a:schemeClr val="bg1"/>
                </a:solidFill>
              </a:defRPr>
            </a:lvl1pPr>
          </a:lstStyle>
          <a:p>
            <a:r>
              <a:rPr lang="en-US"/>
              <a:t>Click to edit </a:t>
            </a:r>
            <a:br>
              <a:rPr lang="en-US"/>
            </a:br>
            <a:r>
              <a:rPr lang="en-US"/>
              <a:t>Master title</a:t>
            </a:r>
            <a:endParaRPr lang="en-GB"/>
          </a:p>
        </p:txBody>
      </p:sp>
      <p:sp>
        <p:nvSpPr>
          <p:cNvPr id="7" name="Freeform 5">
            <a:extLst>
              <a:ext uri="{FF2B5EF4-FFF2-40B4-BE49-F238E27FC236}">
                <a16:creationId xmlns:a16="http://schemas.microsoft.com/office/drawing/2014/main" id="{272A78B7-1248-4793-872D-2787AA42CA2C}"/>
              </a:ext>
            </a:extLst>
          </p:cNvPr>
          <p:cNvSpPr>
            <a:spLocks noEditPoints="1"/>
          </p:cNvSpPr>
          <p:nvPr userDrawn="1"/>
        </p:nvSpPr>
        <p:spPr bwMode="auto">
          <a:xfrm>
            <a:off x="529030" y="527051"/>
            <a:ext cx="865492" cy="738716"/>
          </a:xfrm>
          <a:custGeom>
            <a:avLst/>
            <a:gdLst>
              <a:gd name="T0" fmla="*/ 910 w 3780"/>
              <a:gd name="T1" fmla="*/ 1048 h 3220"/>
              <a:gd name="T2" fmla="*/ 223 w 3780"/>
              <a:gd name="T3" fmla="*/ 292 h 3220"/>
              <a:gd name="T4" fmla="*/ 313 w 3780"/>
              <a:gd name="T5" fmla="*/ 0 h 3220"/>
              <a:gd name="T6" fmla="*/ 1134 w 3780"/>
              <a:gd name="T7" fmla="*/ 0 h 3220"/>
              <a:gd name="T8" fmla="*/ 2958 w 3780"/>
              <a:gd name="T9" fmla="*/ 1217 h 3220"/>
              <a:gd name="T10" fmla="*/ 2869 w 3780"/>
              <a:gd name="T11" fmla="*/ 1509 h 3220"/>
              <a:gd name="T12" fmla="*/ 3556 w 3780"/>
              <a:gd name="T13" fmla="*/ 2264 h 3220"/>
              <a:gd name="T14" fmla="*/ 3466 w 3780"/>
              <a:gd name="T15" fmla="*/ 1217 h 3220"/>
              <a:gd name="T16" fmla="*/ 237 w 3780"/>
              <a:gd name="T17" fmla="*/ 2591 h 3220"/>
              <a:gd name="T18" fmla="*/ 0 w 3780"/>
              <a:gd name="T19" fmla="*/ 2591 h 3220"/>
              <a:gd name="T20" fmla="*/ 316 w 3780"/>
              <a:gd name="T21" fmla="*/ 2189 h 3220"/>
              <a:gd name="T22" fmla="*/ 350 w 3780"/>
              <a:gd name="T23" fmla="*/ 2591 h 3220"/>
              <a:gd name="T24" fmla="*/ 916 w 3780"/>
              <a:gd name="T25" fmla="*/ 2390 h 3220"/>
              <a:gd name="T26" fmla="*/ 828 w 3780"/>
              <a:gd name="T27" fmla="*/ 2390 h 3220"/>
              <a:gd name="T28" fmla="*/ 707 w 3780"/>
              <a:gd name="T29" fmla="*/ 2522 h 3220"/>
              <a:gd name="T30" fmla="*/ 1053 w 3780"/>
              <a:gd name="T31" fmla="*/ 2591 h 3220"/>
              <a:gd name="T32" fmla="*/ 1256 w 3780"/>
              <a:gd name="T33" fmla="*/ 2189 h 3220"/>
              <a:gd name="T34" fmla="*/ 1053 w 3780"/>
              <a:gd name="T35" fmla="*/ 2591 h 3220"/>
              <a:gd name="T36" fmla="*/ 1420 w 3780"/>
              <a:gd name="T37" fmla="*/ 2264 h 3220"/>
              <a:gd name="T38" fmla="*/ 1623 w 3780"/>
              <a:gd name="T39" fmla="*/ 2264 h 3220"/>
              <a:gd name="T40" fmla="*/ 1420 w 3780"/>
              <a:gd name="T41" fmla="*/ 2591 h 3220"/>
              <a:gd name="T42" fmla="*/ 237 w 3780"/>
              <a:gd name="T43" fmla="*/ 3213 h 3220"/>
              <a:gd name="T44" fmla="*/ 0 w 3780"/>
              <a:gd name="T45" fmla="*/ 3213 h 3220"/>
              <a:gd name="T46" fmla="*/ 316 w 3780"/>
              <a:gd name="T47" fmla="*/ 2811 h 3220"/>
              <a:gd name="T48" fmla="*/ 350 w 3780"/>
              <a:gd name="T49" fmla="*/ 3213 h 3220"/>
              <a:gd name="T50" fmla="*/ 604 w 3780"/>
              <a:gd name="T51" fmla="*/ 3145 h 3220"/>
              <a:gd name="T52" fmla="*/ 744 w 3780"/>
              <a:gd name="T53" fmla="*/ 2811 h 3220"/>
              <a:gd name="T54" fmla="*/ 690 w 3780"/>
              <a:gd name="T55" fmla="*/ 2897 h 3220"/>
              <a:gd name="T56" fmla="*/ 690 w 3780"/>
              <a:gd name="T57" fmla="*/ 2897 h 3220"/>
              <a:gd name="T58" fmla="*/ 1115 w 3780"/>
              <a:gd name="T59" fmla="*/ 2804 h 3220"/>
              <a:gd name="T60" fmla="*/ 988 w 3780"/>
              <a:gd name="T61" fmla="*/ 3012 h 3220"/>
              <a:gd name="T62" fmla="*/ 1115 w 3780"/>
              <a:gd name="T63" fmla="*/ 3220 h 3220"/>
              <a:gd name="T64" fmla="*/ 1340 w 3780"/>
              <a:gd name="T65" fmla="*/ 3213 h 3220"/>
              <a:gd name="T66" fmla="*/ 1499 w 3780"/>
              <a:gd name="T67" fmla="*/ 3213 h 3220"/>
              <a:gd name="T68" fmla="*/ 1624 w 3780"/>
              <a:gd name="T69" fmla="*/ 3012 h 3220"/>
              <a:gd name="T70" fmla="*/ 1498 w 3780"/>
              <a:gd name="T71" fmla="*/ 3138 h 3220"/>
              <a:gd name="T72" fmla="*/ 1758 w 3780"/>
              <a:gd name="T73" fmla="*/ 3012 h 3220"/>
              <a:gd name="T74" fmla="*/ 1758 w 3780"/>
              <a:gd name="T75" fmla="*/ 3012 h 3220"/>
              <a:gd name="T76" fmla="*/ 1968 w 3780"/>
              <a:gd name="T77" fmla="*/ 2880 h 3220"/>
              <a:gd name="T78" fmla="*/ 2090 w 3780"/>
              <a:gd name="T79" fmla="*/ 3012 h 3220"/>
              <a:gd name="T80" fmla="*/ 2322 w 3780"/>
              <a:gd name="T81" fmla="*/ 3213 h 3220"/>
              <a:gd name="T82" fmla="*/ 2510 w 3780"/>
              <a:gd name="T83" fmla="*/ 3064 h 3220"/>
              <a:gd name="T84" fmla="*/ 2513 w 3780"/>
              <a:gd name="T85" fmla="*/ 3213 h 3220"/>
              <a:gd name="T86" fmla="*/ 2936 w 3780"/>
              <a:gd name="T87" fmla="*/ 3145 h 3220"/>
              <a:gd name="T88" fmla="*/ 2796 w 3780"/>
              <a:gd name="T89" fmla="*/ 2811 h 3220"/>
              <a:gd name="T90" fmla="*/ 2962 w 3780"/>
              <a:gd name="T91" fmla="*/ 3213 h 3220"/>
              <a:gd name="T92" fmla="*/ 2913 w 3780"/>
              <a:gd name="T93" fmla="*/ 3070 h 3220"/>
              <a:gd name="T94" fmla="*/ 3105 w 3780"/>
              <a:gd name="T95" fmla="*/ 3213 h 3220"/>
              <a:gd name="T96" fmla="*/ 3361 w 3780"/>
              <a:gd name="T97" fmla="*/ 3138 h 3220"/>
              <a:gd name="T98" fmla="*/ 3408 w 3780"/>
              <a:gd name="T99" fmla="*/ 3213 h 3220"/>
              <a:gd name="T100" fmla="*/ 3780 w 3780"/>
              <a:gd name="T101" fmla="*/ 3012 h 3220"/>
              <a:gd name="T102" fmla="*/ 3693 w 3780"/>
              <a:gd name="T103" fmla="*/ 3012 h 3220"/>
              <a:gd name="T104" fmla="*/ 3494 w 3780"/>
              <a:gd name="T105" fmla="*/ 3138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0" h="3220">
                <a:moveTo>
                  <a:pt x="1134" y="0"/>
                </a:moveTo>
                <a:lnTo>
                  <a:pt x="1134" y="0"/>
                </a:lnTo>
                <a:lnTo>
                  <a:pt x="1134" y="1048"/>
                </a:lnTo>
                <a:lnTo>
                  <a:pt x="910" y="1048"/>
                </a:lnTo>
                <a:lnTo>
                  <a:pt x="910" y="292"/>
                </a:lnTo>
                <a:lnTo>
                  <a:pt x="615" y="1048"/>
                </a:lnTo>
                <a:lnTo>
                  <a:pt x="518" y="1048"/>
                </a:lnTo>
                <a:lnTo>
                  <a:pt x="223" y="292"/>
                </a:lnTo>
                <a:lnTo>
                  <a:pt x="223" y="1048"/>
                </a:lnTo>
                <a:lnTo>
                  <a:pt x="0" y="1048"/>
                </a:lnTo>
                <a:lnTo>
                  <a:pt x="0" y="0"/>
                </a:lnTo>
                <a:lnTo>
                  <a:pt x="313" y="0"/>
                </a:lnTo>
                <a:lnTo>
                  <a:pt x="567" y="655"/>
                </a:lnTo>
                <a:lnTo>
                  <a:pt x="821" y="0"/>
                </a:lnTo>
                <a:lnTo>
                  <a:pt x="1134" y="0"/>
                </a:lnTo>
                <a:lnTo>
                  <a:pt x="1134" y="0"/>
                </a:lnTo>
                <a:close/>
                <a:moveTo>
                  <a:pt x="3466" y="1217"/>
                </a:moveTo>
                <a:lnTo>
                  <a:pt x="3466" y="1217"/>
                </a:lnTo>
                <a:lnTo>
                  <a:pt x="3212" y="1872"/>
                </a:lnTo>
                <a:lnTo>
                  <a:pt x="2958" y="1217"/>
                </a:lnTo>
                <a:lnTo>
                  <a:pt x="2646" y="1217"/>
                </a:lnTo>
                <a:lnTo>
                  <a:pt x="2646" y="2264"/>
                </a:lnTo>
                <a:lnTo>
                  <a:pt x="2869" y="2264"/>
                </a:lnTo>
                <a:lnTo>
                  <a:pt x="2869" y="1509"/>
                </a:lnTo>
                <a:lnTo>
                  <a:pt x="3164" y="2264"/>
                </a:lnTo>
                <a:lnTo>
                  <a:pt x="3261" y="2264"/>
                </a:lnTo>
                <a:lnTo>
                  <a:pt x="3556" y="1509"/>
                </a:lnTo>
                <a:lnTo>
                  <a:pt x="3556" y="2264"/>
                </a:lnTo>
                <a:lnTo>
                  <a:pt x="3780" y="2264"/>
                </a:lnTo>
                <a:lnTo>
                  <a:pt x="3780" y="1217"/>
                </a:lnTo>
                <a:lnTo>
                  <a:pt x="3466" y="1217"/>
                </a:lnTo>
                <a:lnTo>
                  <a:pt x="3466" y="1217"/>
                </a:lnTo>
                <a:close/>
                <a:moveTo>
                  <a:pt x="350" y="2591"/>
                </a:moveTo>
                <a:lnTo>
                  <a:pt x="350" y="2591"/>
                </a:lnTo>
                <a:lnTo>
                  <a:pt x="350" y="2301"/>
                </a:lnTo>
                <a:lnTo>
                  <a:pt x="237" y="2591"/>
                </a:lnTo>
                <a:lnTo>
                  <a:pt x="199" y="2591"/>
                </a:lnTo>
                <a:lnTo>
                  <a:pt x="86" y="2301"/>
                </a:lnTo>
                <a:lnTo>
                  <a:pt x="86" y="2591"/>
                </a:lnTo>
                <a:lnTo>
                  <a:pt x="0" y="2591"/>
                </a:lnTo>
                <a:lnTo>
                  <a:pt x="0" y="2189"/>
                </a:lnTo>
                <a:lnTo>
                  <a:pt x="120" y="2189"/>
                </a:lnTo>
                <a:lnTo>
                  <a:pt x="218" y="2440"/>
                </a:lnTo>
                <a:lnTo>
                  <a:pt x="316" y="2189"/>
                </a:lnTo>
                <a:lnTo>
                  <a:pt x="436" y="2189"/>
                </a:lnTo>
                <a:lnTo>
                  <a:pt x="436" y="2591"/>
                </a:lnTo>
                <a:lnTo>
                  <a:pt x="350" y="2591"/>
                </a:lnTo>
                <a:lnTo>
                  <a:pt x="350" y="2591"/>
                </a:lnTo>
                <a:close/>
                <a:moveTo>
                  <a:pt x="496" y="2390"/>
                </a:moveTo>
                <a:lnTo>
                  <a:pt x="496" y="2390"/>
                </a:lnTo>
                <a:cubicBezTo>
                  <a:pt x="496" y="2269"/>
                  <a:pt x="585" y="2182"/>
                  <a:pt x="707" y="2182"/>
                </a:cubicBezTo>
                <a:cubicBezTo>
                  <a:pt x="828" y="2182"/>
                  <a:pt x="916" y="2269"/>
                  <a:pt x="916" y="2390"/>
                </a:cubicBezTo>
                <a:cubicBezTo>
                  <a:pt x="916" y="2511"/>
                  <a:pt x="828" y="2598"/>
                  <a:pt x="707" y="2598"/>
                </a:cubicBezTo>
                <a:cubicBezTo>
                  <a:pt x="585" y="2598"/>
                  <a:pt x="496" y="2511"/>
                  <a:pt x="496" y="2390"/>
                </a:cubicBezTo>
                <a:lnTo>
                  <a:pt x="496" y="2390"/>
                </a:lnTo>
                <a:close/>
                <a:moveTo>
                  <a:pt x="828" y="2390"/>
                </a:moveTo>
                <a:lnTo>
                  <a:pt x="828" y="2390"/>
                </a:lnTo>
                <a:cubicBezTo>
                  <a:pt x="828" y="2315"/>
                  <a:pt x="781" y="2258"/>
                  <a:pt x="707" y="2258"/>
                </a:cubicBezTo>
                <a:cubicBezTo>
                  <a:pt x="632" y="2258"/>
                  <a:pt x="584" y="2315"/>
                  <a:pt x="584" y="2390"/>
                </a:cubicBezTo>
                <a:cubicBezTo>
                  <a:pt x="584" y="2465"/>
                  <a:pt x="632" y="2522"/>
                  <a:pt x="707" y="2522"/>
                </a:cubicBezTo>
                <a:cubicBezTo>
                  <a:pt x="781" y="2522"/>
                  <a:pt x="828" y="2465"/>
                  <a:pt x="828" y="2390"/>
                </a:cubicBezTo>
                <a:lnTo>
                  <a:pt x="828" y="2390"/>
                </a:lnTo>
                <a:close/>
                <a:moveTo>
                  <a:pt x="1053" y="2591"/>
                </a:moveTo>
                <a:lnTo>
                  <a:pt x="1053" y="2591"/>
                </a:lnTo>
                <a:lnTo>
                  <a:pt x="1053" y="2264"/>
                </a:lnTo>
                <a:lnTo>
                  <a:pt x="935" y="2264"/>
                </a:lnTo>
                <a:lnTo>
                  <a:pt x="935" y="2189"/>
                </a:lnTo>
                <a:lnTo>
                  <a:pt x="1256" y="2189"/>
                </a:lnTo>
                <a:lnTo>
                  <a:pt x="1256" y="2264"/>
                </a:lnTo>
                <a:lnTo>
                  <a:pt x="1139" y="2264"/>
                </a:lnTo>
                <a:lnTo>
                  <a:pt x="1139" y="2591"/>
                </a:lnTo>
                <a:lnTo>
                  <a:pt x="1053" y="2591"/>
                </a:lnTo>
                <a:lnTo>
                  <a:pt x="1053" y="2591"/>
                </a:lnTo>
                <a:close/>
                <a:moveTo>
                  <a:pt x="1420" y="2591"/>
                </a:moveTo>
                <a:lnTo>
                  <a:pt x="1420" y="2591"/>
                </a:lnTo>
                <a:lnTo>
                  <a:pt x="1420" y="2264"/>
                </a:lnTo>
                <a:lnTo>
                  <a:pt x="1303" y="2264"/>
                </a:lnTo>
                <a:lnTo>
                  <a:pt x="1303" y="2189"/>
                </a:lnTo>
                <a:lnTo>
                  <a:pt x="1623" y="2189"/>
                </a:lnTo>
                <a:lnTo>
                  <a:pt x="1623" y="2264"/>
                </a:lnTo>
                <a:lnTo>
                  <a:pt x="1506" y="2264"/>
                </a:lnTo>
                <a:lnTo>
                  <a:pt x="1506" y="2591"/>
                </a:lnTo>
                <a:lnTo>
                  <a:pt x="1420" y="2591"/>
                </a:lnTo>
                <a:lnTo>
                  <a:pt x="1420" y="2591"/>
                </a:lnTo>
                <a:close/>
                <a:moveTo>
                  <a:pt x="350" y="3213"/>
                </a:moveTo>
                <a:lnTo>
                  <a:pt x="350" y="3213"/>
                </a:lnTo>
                <a:lnTo>
                  <a:pt x="350" y="2923"/>
                </a:lnTo>
                <a:lnTo>
                  <a:pt x="237" y="3213"/>
                </a:lnTo>
                <a:lnTo>
                  <a:pt x="199" y="3213"/>
                </a:lnTo>
                <a:lnTo>
                  <a:pt x="86" y="2923"/>
                </a:lnTo>
                <a:lnTo>
                  <a:pt x="86" y="3213"/>
                </a:lnTo>
                <a:lnTo>
                  <a:pt x="0" y="3213"/>
                </a:lnTo>
                <a:lnTo>
                  <a:pt x="0" y="2811"/>
                </a:lnTo>
                <a:lnTo>
                  <a:pt x="120" y="2811"/>
                </a:lnTo>
                <a:lnTo>
                  <a:pt x="218" y="3062"/>
                </a:lnTo>
                <a:lnTo>
                  <a:pt x="316" y="2811"/>
                </a:lnTo>
                <a:lnTo>
                  <a:pt x="436" y="2811"/>
                </a:lnTo>
                <a:lnTo>
                  <a:pt x="436" y="3213"/>
                </a:lnTo>
                <a:lnTo>
                  <a:pt x="350" y="3213"/>
                </a:lnTo>
                <a:lnTo>
                  <a:pt x="350" y="3213"/>
                </a:lnTo>
                <a:close/>
                <a:moveTo>
                  <a:pt x="802" y="3213"/>
                </a:moveTo>
                <a:lnTo>
                  <a:pt x="802" y="3213"/>
                </a:lnTo>
                <a:lnTo>
                  <a:pt x="776" y="3145"/>
                </a:lnTo>
                <a:lnTo>
                  <a:pt x="604" y="3145"/>
                </a:lnTo>
                <a:lnTo>
                  <a:pt x="579" y="3213"/>
                </a:lnTo>
                <a:lnTo>
                  <a:pt x="482" y="3213"/>
                </a:lnTo>
                <a:lnTo>
                  <a:pt x="637" y="2811"/>
                </a:lnTo>
                <a:lnTo>
                  <a:pt x="744" y="2811"/>
                </a:lnTo>
                <a:lnTo>
                  <a:pt x="899" y="3213"/>
                </a:lnTo>
                <a:lnTo>
                  <a:pt x="802" y="3213"/>
                </a:lnTo>
                <a:lnTo>
                  <a:pt x="802" y="3213"/>
                </a:lnTo>
                <a:close/>
                <a:moveTo>
                  <a:pt x="690" y="2897"/>
                </a:moveTo>
                <a:lnTo>
                  <a:pt x="690" y="2897"/>
                </a:lnTo>
                <a:lnTo>
                  <a:pt x="628" y="3070"/>
                </a:lnTo>
                <a:lnTo>
                  <a:pt x="753" y="3070"/>
                </a:lnTo>
                <a:lnTo>
                  <a:pt x="690" y="2897"/>
                </a:lnTo>
                <a:lnTo>
                  <a:pt x="690" y="2897"/>
                </a:lnTo>
                <a:close/>
                <a:moveTo>
                  <a:pt x="900" y="3012"/>
                </a:moveTo>
                <a:lnTo>
                  <a:pt x="900" y="3012"/>
                </a:lnTo>
                <a:cubicBezTo>
                  <a:pt x="900" y="2888"/>
                  <a:pt x="993" y="2804"/>
                  <a:pt x="1115" y="2804"/>
                </a:cubicBezTo>
                <a:cubicBezTo>
                  <a:pt x="1203" y="2804"/>
                  <a:pt x="1254" y="2852"/>
                  <a:pt x="1282" y="2903"/>
                </a:cubicBezTo>
                <a:lnTo>
                  <a:pt x="1209" y="2939"/>
                </a:lnTo>
                <a:cubicBezTo>
                  <a:pt x="1192" y="2906"/>
                  <a:pt x="1156" y="2880"/>
                  <a:pt x="1115" y="2880"/>
                </a:cubicBezTo>
                <a:cubicBezTo>
                  <a:pt x="1041" y="2880"/>
                  <a:pt x="988" y="2936"/>
                  <a:pt x="988" y="3012"/>
                </a:cubicBezTo>
                <a:cubicBezTo>
                  <a:pt x="988" y="3088"/>
                  <a:pt x="1041" y="3144"/>
                  <a:pt x="1115" y="3144"/>
                </a:cubicBezTo>
                <a:cubicBezTo>
                  <a:pt x="1156" y="3144"/>
                  <a:pt x="1192" y="3118"/>
                  <a:pt x="1209" y="3086"/>
                </a:cubicBezTo>
                <a:lnTo>
                  <a:pt x="1282" y="3121"/>
                </a:lnTo>
                <a:cubicBezTo>
                  <a:pt x="1254" y="3171"/>
                  <a:pt x="1203" y="3220"/>
                  <a:pt x="1115" y="3220"/>
                </a:cubicBezTo>
                <a:cubicBezTo>
                  <a:pt x="993" y="3220"/>
                  <a:pt x="900" y="3136"/>
                  <a:pt x="900" y="3012"/>
                </a:cubicBezTo>
                <a:lnTo>
                  <a:pt x="900" y="3012"/>
                </a:lnTo>
                <a:close/>
                <a:moveTo>
                  <a:pt x="1340" y="3213"/>
                </a:moveTo>
                <a:lnTo>
                  <a:pt x="1340" y="3213"/>
                </a:lnTo>
                <a:lnTo>
                  <a:pt x="1340" y="2811"/>
                </a:lnTo>
                <a:lnTo>
                  <a:pt x="1498" y="2811"/>
                </a:lnTo>
                <a:cubicBezTo>
                  <a:pt x="1624" y="2811"/>
                  <a:pt x="1712" y="2891"/>
                  <a:pt x="1712" y="3012"/>
                </a:cubicBezTo>
                <a:cubicBezTo>
                  <a:pt x="1712" y="3133"/>
                  <a:pt x="1624" y="3213"/>
                  <a:pt x="1499" y="3213"/>
                </a:cubicBezTo>
                <a:lnTo>
                  <a:pt x="1340" y="3213"/>
                </a:lnTo>
                <a:lnTo>
                  <a:pt x="1340" y="3213"/>
                </a:lnTo>
                <a:close/>
                <a:moveTo>
                  <a:pt x="1624" y="3012"/>
                </a:moveTo>
                <a:lnTo>
                  <a:pt x="1624" y="3012"/>
                </a:lnTo>
                <a:cubicBezTo>
                  <a:pt x="1624" y="2941"/>
                  <a:pt x="1581" y="2886"/>
                  <a:pt x="1499" y="2886"/>
                </a:cubicBezTo>
                <a:lnTo>
                  <a:pt x="1425" y="2886"/>
                </a:lnTo>
                <a:lnTo>
                  <a:pt x="1425" y="3138"/>
                </a:lnTo>
                <a:lnTo>
                  <a:pt x="1498" y="3138"/>
                </a:lnTo>
                <a:cubicBezTo>
                  <a:pt x="1578" y="3138"/>
                  <a:pt x="1624" y="3080"/>
                  <a:pt x="1624" y="3012"/>
                </a:cubicBezTo>
                <a:lnTo>
                  <a:pt x="1624" y="3012"/>
                </a:lnTo>
                <a:close/>
                <a:moveTo>
                  <a:pt x="1758" y="3012"/>
                </a:moveTo>
                <a:lnTo>
                  <a:pt x="1758" y="3012"/>
                </a:lnTo>
                <a:cubicBezTo>
                  <a:pt x="1758" y="2891"/>
                  <a:pt x="1846" y="2804"/>
                  <a:pt x="1968" y="2804"/>
                </a:cubicBezTo>
                <a:cubicBezTo>
                  <a:pt x="2089" y="2804"/>
                  <a:pt x="2178" y="2891"/>
                  <a:pt x="2178" y="3012"/>
                </a:cubicBezTo>
                <a:cubicBezTo>
                  <a:pt x="2178" y="3133"/>
                  <a:pt x="2089" y="3220"/>
                  <a:pt x="1968" y="3220"/>
                </a:cubicBezTo>
                <a:cubicBezTo>
                  <a:pt x="1846" y="3220"/>
                  <a:pt x="1758" y="3133"/>
                  <a:pt x="1758" y="3012"/>
                </a:cubicBezTo>
                <a:lnTo>
                  <a:pt x="1758" y="3012"/>
                </a:lnTo>
                <a:close/>
                <a:moveTo>
                  <a:pt x="2090" y="3012"/>
                </a:moveTo>
                <a:lnTo>
                  <a:pt x="2090" y="3012"/>
                </a:lnTo>
                <a:cubicBezTo>
                  <a:pt x="2090" y="2937"/>
                  <a:pt x="2042" y="2880"/>
                  <a:pt x="1968" y="2880"/>
                </a:cubicBezTo>
                <a:cubicBezTo>
                  <a:pt x="1893" y="2880"/>
                  <a:pt x="1845" y="2937"/>
                  <a:pt x="1845" y="3012"/>
                </a:cubicBezTo>
                <a:cubicBezTo>
                  <a:pt x="1845" y="3087"/>
                  <a:pt x="1893" y="3144"/>
                  <a:pt x="1968" y="3144"/>
                </a:cubicBezTo>
                <a:cubicBezTo>
                  <a:pt x="2042" y="3144"/>
                  <a:pt x="2090" y="3087"/>
                  <a:pt x="2090" y="3012"/>
                </a:cubicBezTo>
                <a:lnTo>
                  <a:pt x="2090" y="3012"/>
                </a:lnTo>
                <a:close/>
                <a:moveTo>
                  <a:pt x="2513" y="3213"/>
                </a:moveTo>
                <a:lnTo>
                  <a:pt x="2513" y="3213"/>
                </a:lnTo>
                <a:lnTo>
                  <a:pt x="2322" y="2951"/>
                </a:lnTo>
                <a:lnTo>
                  <a:pt x="2322" y="3213"/>
                </a:lnTo>
                <a:lnTo>
                  <a:pt x="2236" y="3213"/>
                </a:lnTo>
                <a:lnTo>
                  <a:pt x="2236" y="2811"/>
                </a:lnTo>
                <a:lnTo>
                  <a:pt x="2324" y="2811"/>
                </a:lnTo>
                <a:lnTo>
                  <a:pt x="2510" y="3064"/>
                </a:lnTo>
                <a:lnTo>
                  <a:pt x="2510" y="2811"/>
                </a:lnTo>
                <a:lnTo>
                  <a:pt x="2596" y="2811"/>
                </a:lnTo>
                <a:lnTo>
                  <a:pt x="2596" y="3213"/>
                </a:lnTo>
                <a:lnTo>
                  <a:pt x="2513" y="3213"/>
                </a:lnTo>
                <a:lnTo>
                  <a:pt x="2513" y="3213"/>
                </a:lnTo>
                <a:close/>
                <a:moveTo>
                  <a:pt x="2962" y="3213"/>
                </a:moveTo>
                <a:lnTo>
                  <a:pt x="2962" y="3213"/>
                </a:lnTo>
                <a:lnTo>
                  <a:pt x="2936" y="3145"/>
                </a:lnTo>
                <a:lnTo>
                  <a:pt x="2764" y="3145"/>
                </a:lnTo>
                <a:lnTo>
                  <a:pt x="2739" y="3213"/>
                </a:lnTo>
                <a:lnTo>
                  <a:pt x="2642" y="3213"/>
                </a:lnTo>
                <a:lnTo>
                  <a:pt x="2796" y="2811"/>
                </a:lnTo>
                <a:lnTo>
                  <a:pt x="2904" y="2811"/>
                </a:lnTo>
                <a:lnTo>
                  <a:pt x="3059" y="3213"/>
                </a:lnTo>
                <a:lnTo>
                  <a:pt x="2962" y="3213"/>
                </a:lnTo>
                <a:lnTo>
                  <a:pt x="2962" y="3213"/>
                </a:lnTo>
                <a:close/>
                <a:moveTo>
                  <a:pt x="2850" y="2897"/>
                </a:moveTo>
                <a:lnTo>
                  <a:pt x="2850" y="2897"/>
                </a:lnTo>
                <a:lnTo>
                  <a:pt x="2787" y="3070"/>
                </a:lnTo>
                <a:lnTo>
                  <a:pt x="2913" y="3070"/>
                </a:lnTo>
                <a:lnTo>
                  <a:pt x="2850" y="2897"/>
                </a:lnTo>
                <a:lnTo>
                  <a:pt x="2850" y="2897"/>
                </a:lnTo>
                <a:close/>
                <a:moveTo>
                  <a:pt x="3105" y="3213"/>
                </a:moveTo>
                <a:lnTo>
                  <a:pt x="3105" y="3213"/>
                </a:lnTo>
                <a:lnTo>
                  <a:pt x="3105" y="2811"/>
                </a:lnTo>
                <a:lnTo>
                  <a:pt x="3191" y="2811"/>
                </a:lnTo>
                <a:lnTo>
                  <a:pt x="3191" y="3138"/>
                </a:lnTo>
                <a:lnTo>
                  <a:pt x="3361" y="3138"/>
                </a:lnTo>
                <a:lnTo>
                  <a:pt x="3361" y="3213"/>
                </a:lnTo>
                <a:lnTo>
                  <a:pt x="3105" y="3213"/>
                </a:lnTo>
                <a:lnTo>
                  <a:pt x="3105" y="3213"/>
                </a:lnTo>
                <a:close/>
                <a:moveTo>
                  <a:pt x="3408" y="3213"/>
                </a:moveTo>
                <a:lnTo>
                  <a:pt x="3408" y="3213"/>
                </a:lnTo>
                <a:lnTo>
                  <a:pt x="3408" y="2811"/>
                </a:lnTo>
                <a:lnTo>
                  <a:pt x="3567" y="2811"/>
                </a:lnTo>
                <a:cubicBezTo>
                  <a:pt x="3693" y="2811"/>
                  <a:pt x="3780" y="2891"/>
                  <a:pt x="3780" y="3012"/>
                </a:cubicBezTo>
                <a:cubicBezTo>
                  <a:pt x="3780" y="3133"/>
                  <a:pt x="3693" y="3213"/>
                  <a:pt x="3567" y="3213"/>
                </a:cubicBezTo>
                <a:lnTo>
                  <a:pt x="3408" y="3213"/>
                </a:lnTo>
                <a:lnTo>
                  <a:pt x="3408" y="3213"/>
                </a:lnTo>
                <a:close/>
                <a:moveTo>
                  <a:pt x="3693" y="3012"/>
                </a:moveTo>
                <a:lnTo>
                  <a:pt x="3693" y="3012"/>
                </a:lnTo>
                <a:cubicBezTo>
                  <a:pt x="3693" y="2941"/>
                  <a:pt x="3649" y="2886"/>
                  <a:pt x="3567" y="2886"/>
                </a:cubicBezTo>
                <a:lnTo>
                  <a:pt x="3494" y="2886"/>
                </a:lnTo>
                <a:lnTo>
                  <a:pt x="3494" y="3138"/>
                </a:lnTo>
                <a:lnTo>
                  <a:pt x="3567" y="3138"/>
                </a:lnTo>
                <a:cubicBezTo>
                  <a:pt x="3646" y="3138"/>
                  <a:pt x="3693" y="3080"/>
                  <a:pt x="3693" y="3012"/>
                </a:cubicBezTo>
                <a:close/>
              </a:path>
            </a:pathLst>
          </a:custGeom>
          <a:solidFill>
            <a:schemeClr val="bg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GB" sz="2399" dirty="0"/>
          </a:p>
        </p:txBody>
      </p:sp>
      <p:sp>
        <p:nvSpPr>
          <p:cNvPr id="8" name="Freeform: Shape 7">
            <a:extLst>
              <a:ext uri="{FF2B5EF4-FFF2-40B4-BE49-F238E27FC236}">
                <a16:creationId xmlns:a16="http://schemas.microsoft.com/office/drawing/2014/main" id="{7010DC6D-D394-4E67-8CD0-C8EB06C00A0D}"/>
              </a:ext>
            </a:extLst>
          </p:cNvPr>
          <p:cNvSpPr/>
          <p:nvPr userDrawn="1"/>
        </p:nvSpPr>
        <p:spPr>
          <a:xfrm>
            <a:off x="7632739" y="3616960"/>
            <a:ext cx="4556085" cy="3241041"/>
          </a:xfrm>
          <a:custGeom>
            <a:avLst/>
            <a:gdLst>
              <a:gd name="connsiteX0" fmla="*/ 0 w 3417954"/>
              <a:gd name="connsiteY0" fmla="*/ 0 h 2430781"/>
              <a:gd name="connsiteX1" fmla="*/ 3417954 w 3417954"/>
              <a:gd name="connsiteY1" fmla="*/ 0 h 2430781"/>
              <a:gd name="connsiteX2" fmla="*/ 3417954 w 3417954"/>
              <a:gd name="connsiteY2" fmla="*/ 2430781 h 2430781"/>
              <a:gd name="connsiteX3" fmla="*/ 0 w 3417954"/>
              <a:gd name="connsiteY3" fmla="*/ 2430781 h 2430781"/>
            </a:gdLst>
            <a:ahLst/>
            <a:cxnLst>
              <a:cxn ang="0">
                <a:pos x="connsiteX0" y="connsiteY0"/>
              </a:cxn>
              <a:cxn ang="0">
                <a:pos x="connsiteX1" y="connsiteY1"/>
              </a:cxn>
              <a:cxn ang="0">
                <a:pos x="connsiteX2" y="connsiteY2"/>
              </a:cxn>
              <a:cxn ang="0">
                <a:pos x="connsiteX3" y="connsiteY3"/>
              </a:cxn>
            </a:cxnLst>
            <a:rect l="l" t="t" r="r" b="b"/>
            <a:pathLst>
              <a:path w="3417954" h="2430781">
                <a:moveTo>
                  <a:pt x="0" y="0"/>
                </a:moveTo>
                <a:lnTo>
                  <a:pt x="3417954" y="0"/>
                </a:lnTo>
                <a:lnTo>
                  <a:pt x="3417954" y="2430781"/>
                </a:lnTo>
                <a:lnTo>
                  <a:pt x="0" y="243078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dirty="0"/>
          </a:p>
        </p:txBody>
      </p:sp>
      <p:sp>
        <p:nvSpPr>
          <p:cNvPr id="10" name="Freeform: Shape 9">
            <a:extLst>
              <a:ext uri="{FF2B5EF4-FFF2-40B4-BE49-F238E27FC236}">
                <a16:creationId xmlns:a16="http://schemas.microsoft.com/office/drawing/2014/main" id="{FBCA7FCF-C83A-4068-9797-7B721F75208F}"/>
              </a:ext>
            </a:extLst>
          </p:cNvPr>
          <p:cNvSpPr/>
          <p:nvPr userDrawn="1"/>
        </p:nvSpPr>
        <p:spPr>
          <a:xfrm>
            <a:off x="6352492" y="4480217"/>
            <a:ext cx="1280247" cy="2377785"/>
          </a:xfrm>
          <a:custGeom>
            <a:avLst/>
            <a:gdLst>
              <a:gd name="connsiteX0" fmla="*/ 0 w 968119"/>
              <a:gd name="connsiteY0" fmla="*/ 0 h 1783339"/>
              <a:gd name="connsiteX1" fmla="*/ 968119 w 968119"/>
              <a:gd name="connsiteY1" fmla="*/ 0 h 1783339"/>
              <a:gd name="connsiteX2" fmla="*/ 968119 w 968119"/>
              <a:gd name="connsiteY2" fmla="*/ 1783339 h 1783339"/>
              <a:gd name="connsiteX3" fmla="*/ 0 w 968119"/>
              <a:gd name="connsiteY3" fmla="*/ 1783339 h 1783339"/>
            </a:gdLst>
            <a:ahLst/>
            <a:cxnLst>
              <a:cxn ang="0">
                <a:pos x="connsiteX0" y="connsiteY0"/>
              </a:cxn>
              <a:cxn ang="0">
                <a:pos x="connsiteX1" y="connsiteY1"/>
              </a:cxn>
              <a:cxn ang="0">
                <a:pos x="connsiteX2" y="connsiteY2"/>
              </a:cxn>
              <a:cxn ang="0">
                <a:pos x="connsiteX3" y="connsiteY3"/>
              </a:cxn>
            </a:cxnLst>
            <a:rect l="l" t="t" r="r" b="b"/>
            <a:pathLst>
              <a:path w="968119" h="1783339">
                <a:moveTo>
                  <a:pt x="0" y="0"/>
                </a:moveTo>
                <a:lnTo>
                  <a:pt x="968119" y="0"/>
                </a:lnTo>
                <a:lnTo>
                  <a:pt x="968119" y="1783339"/>
                </a:lnTo>
                <a:lnTo>
                  <a:pt x="0" y="178333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dirty="0"/>
          </a:p>
        </p:txBody>
      </p:sp>
      <p:sp>
        <p:nvSpPr>
          <p:cNvPr id="11" name="Freeform: Shape 10">
            <a:extLst>
              <a:ext uri="{FF2B5EF4-FFF2-40B4-BE49-F238E27FC236}">
                <a16:creationId xmlns:a16="http://schemas.microsoft.com/office/drawing/2014/main" id="{98218EC1-1975-413E-9B30-37A748172E3B}"/>
              </a:ext>
            </a:extLst>
          </p:cNvPr>
          <p:cNvSpPr/>
          <p:nvPr userDrawn="1"/>
        </p:nvSpPr>
        <p:spPr>
          <a:xfrm>
            <a:off x="7632741" y="4480216"/>
            <a:ext cx="940067" cy="2377785"/>
          </a:xfrm>
          <a:custGeom>
            <a:avLst/>
            <a:gdLst>
              <a:gd name="connsiteX0" fmla="*/ 0 w 705171"/>
              <a:gd name="connsiteY0" fmla="*/ 0 h 1783339"/>
              <a:gd name="connsiteX1" fmla="*/ 705171 w 705171"/>
              <a:gd name="connsiteY1" fmla="*/ 0 h 1783339"/>
              <a:gd name="connsiteX2" fmla="*/ 705171 w 705171"/>
              <a:gd name="connsiteY2" fmla="*/ 1783339 h 1783339"/>
              <a:gd name="connsiteX3" fmla="*/ 0 w 705171"/>
              <a:gd name="connsiteY3" fmla="*/ 1783339 h 1783339"/>
            </a:gdLst>
            <a:ahLst/>
            <a:cxnLst>
              <a:cxn ang="0">
                <a:pos x="connsiteX0" y="connsiteY0"/>
              </a:cxn>
              <a:cxn ang="0">
                <a:pos x="connsiteX1" y="connsiteY1"/>
              </a:cxn>
              <a:cxn ang="0">
                <a:pos x="connsiteX2" y="connsiteY2"/>
              </a:cxn>
              <a:cxn ang="0">
                <a:pos x="connsiteX3" y="connsiteY3"/>
              </a:cxn>
            </a:cxnLst>
            <a:rect l="l" t="t" r="r" b="b"/>
            <a:pathLst>
              <a:path w="705171" h="1783339">
                <a:moveTo>
                  <a:pt x="0" y="0"/>
                </a:moveTo>
                <a:lnTo>
                  <a:pt x="705171" y="0"/>
                </a:lnTo>
                <a:lnTo>
                  <a:pt x="705171" y="1783339"/>
                </a:lnTo>
                <a:lnTo>
                  <a:pt x="0" y="178333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dirty="0"/>
          </a:p>
        </p:txBody>
      </p:sp>
    </p:spTree>
    <p:extLst>
      <p:ext uri="{BB962C8B-B14F-4D97-AF65-F5344CB8AC3E}">
        <p14:creationId xmlns:p14="http://schemas.microsoft.com/office/powerpoint/2010/main" val="2640959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2" accel="40000" decel="4000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500" fill="hold"/>
                                        <p:tgtEl>
                                          <p:spTgt spid="8"/>
                                        </p:tgtEl>
                                        <p:attrNameLst>
                                          <p:attrName>ppt_x</p:attrName>
                                        </p:attrNameLst>
                                      </p:cBhvr>
                                      <p:tavLst>
                                        <p:tav tm="0">
                                          <p:val>
                                            <p:strVal val="1+#ppt_w/2"/>
                                          </p:val>
                                        </p:tav>
                                        <p:tav tm="100000">
                                          <p:val>
                                            <p:strVal val="#ppt_x"/>
                                          </p:val>
                                        </p:tav>
                                      </p:tavLst>
                                    </p:anim>
                                    <p:anim calcmode="lin" valueType="num">
                                      <p:cBhvr additive="base">
                                        <p:cTn id="12" dur="2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accel="45000" decel="55000"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ppt_x"/>
                                          </p:val>
                                        </p:tav>
                                        <p:tav tm="100000">
                                          <p:val>
                                            <p:strVal val="#ppt_x"/>
                                          </p:val>
                                        </p:tav>
                                      </p:tavLst>
                                    </p:anim>
                                    <p:anim calcmode="lin" valueType="num">
                                      <p:cBhvr additive="base">
                                        <p:cTn id="16"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hank you 07">
    <p:spTree>
      <p:nvGrpSpPr>
        <p:cNvPr id="1" name=""/>
        <p:cNvGrpSpPr/>
        <p:nvPr/>
      </p:nvGrpSpPr>
      <p:grpSpPr>
        <a:xfrm>
          <a:off x="0" y="0"/>
          <a:ext cx="0" cy="0"/>
          <a:chOff x="0" y="0"/>
          <a:chExt cx="0" cy="0"/>
        </a:xfrm>
      </p:grpSpPr>
      <p:sp>
        <p:nvSpPr>
          <p:cNvPr id="15" name="Text Placeholder 3"/>
          <p:cNvSpPr>
            <a:spLocks noGrp="1"/>
          </p:cNvSpPr>
          <p:nvPr>
            <p:ph type="body" sz="quarter" idx="13" hasCustomPrompt="1"/>
          </p:nvPr>
        </p:nvSpPr>
        <p:spPr>
          <a:xfrm>
            <a:off x="526915" y="6136985"/>
            <a:ext cx="2670538" cy="198201"/>
          </a:xfrm>
          <a:prstGeom prst="rect">
            <a:avLst/>
          </a:prstGeom>
        </p:spPr>
        <p:txBody>
          <a:bodyPr lIns="0" anchor="b">
            <a:normAutofit/>
          </a:bodyPr>
          <a:lstStyle>
            <a:lvl1pPr marL="0" indent="0">
              <a:buNone/>
              <a:defRPr sz="1066" b="0">
                <a:solidFill>
                  <a:schemeClr val="tx1"/>
                </a:solidFill>
                <a:latin typeface="+mn-lt"/>
              </a:defRPr>
            </a:lvl1pPr>
            <a:lvl5pPr marL="0" indent="0">
              <a:buFont typeface="Arial" panose="020B0604020202020204" pitchFamily="34" charset="0"/>
              <a:buNone/>
              <a:defRPr sz="1066"/>
            </a:lvl5pPr>
          </a:lstStyle>
          <a:p>
            <a:pPr lvl="0"/>
            <a:r>
              <a:rPr lang="en-GB"/>
              <a:t>Confidential</a:t>
            </a:r>
          </a:p>
        </p:txBody>
      </p:sp>
      <p:sp>
        <p:nvSpPr>
          <p:cNvPr id="30" name="Freeform: Shape 29">
            <a:extLst>
              <a:ext uri="{FF2B5EF4-FFF2-40B4-BE49-F238E27FC236}">
                <a16:creationId xmlns:a16="http://schemas.microsoft.com/office/drawing/2014/main" id="{5907FF49-4A30-43B1-8B37-0A04A657DF7C}"/>
              </a:ext>
            </a:extLst>
          </p:cNvPr>
          <p:cNvSpPr/>
          <p:nvPr userDrawn="1"/>
        </p:nvSpPr>
        <p:spPr>
          <a:xfrm>
            <a:off x="9601665" y="4199557"/>
            <a:ext cx="2188698" cy="2658443"/>
          </a:xfrm>
          <a:custGeom>
            <a:avLst/>
            <a:gdLst>
              <a:gd name="connsiteX0" fmla="*/ 0 w 1641951"/>
              <a:gd name="connsiteY0" fmla="*/ 0 h 1993832"/>
              <a:gd name="connsiteX1" fmla="*/ 1641951 w 1641951"/>
              <a:gd name="connsiteY1" fmla="*/ 1765712 h 1993832"/>
              <a:gd name="connsiteX2" fmla="*/ 1620566 w 1641951"/>
              <a:gd name="connsiteY2" fmla="*/ 1993832 h 1993832"/>
              <a:gd name="connsiteX3" fmla="*/ 0 w 1641951"/>
              <a:gd name="connsiteY3" fmla="*/ 1993832 h 1993832"/>
            </a:gdLst>
            <a:ahLst/>
            <a:cxnLst>
              <a:cxn ang="0">
                <a:pos x="connsiteX0" y="connsiteY0"/>
              </a:cxn>
              <a:cxn ang="0">
                <a:pos x="connsiteX1" y="connsiteY1"/>
              </a:cxn>
              <a:cxn ang="0">
                <a:pos x="connsiteX2" y="connsiteY2"/>
              </a:cxn>
              <a:cxn ang="0">
                <a:pos x="connsiteX3" y="connsiteY3"/>
              </a:cxn>
            </a:cxnLst>
            <a:rect l="l" t="t" r="r" b="b"/>
            <a:pathLst>
              <a:path w="1641951" h="1993832">
                <a:moveTo>
                  <a:pt x="0" y="0"/>
                </a:moveTo>
                <a:cubicBezTo>
                  <a:pt x="906825" y="0"/>
                  <a:pt x="1641951" y="790536"/>
                  <a:pt x="1641951" y="1765712"/>
                </a:cubicBezTo>
                <a:lnTo>
                  <a:pt x="1620566" y="1993832"/>
                </a:lnTo>
                <a:lnTo>
                  <a:pt x="0" y="1993832"/>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dirty="0"/>
          </a:p>
        </p:txBody>
      </p:sp>
      <p:sp>
        <p:nvSpPr>
          <p:cNvPr id="17" name="Rectangle 16">
            <a:extLst>
              <a:ext uri="{FF2B5EF4-FFF2-40B4-BE49-F238E27FC236}">
                <a16:creationId xmlns:a16="http://schemas.microsoft.com/office/drawing/2014/main" id="{680CBA71-A2EF-49E7-B036-C571EC1026EF}"/>
              </a:ext>
            </a:extLst>
          </p:cNvPr>
          <p:cNvSpPr/>
          <p:nvPr userDrawn="1"/>
        </p:nvSpPr>
        <p:spPr>
          <a:xfrm>
            <a:off x="526914" y="2423036"/>
            <a:ext cx="4091574" cy="940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5999" b="0" i="0" u="none" strike="noStrike" kern="1200" cap="none" spc="0" normalizeH="0" baseline="0" noProof="0" dirty="0">
                <a:ln>
                  <a:noFill/>
                </a:ln>
                <a:solidFill>
                  <a:srgbClr val="000000"/>
                </a:solidFill>
                <a:effectLst/>
                <a:uLnTx/>
                <a:uFillTx/>
                <a:latin typeface="+mn-lt"/>
                <a:ea typeface="+mj-ea"/>
                <a:cs typeface="+mj-cs"/>
              </a:rPr>
              <a:t>Thank you</a:t>
            </a:r>
            <a:endParaRPr lang="en-GB" sz="5999" dirty="0"/>
          </a:p>
        </p:txBody>
      </p:sp>
      <p:sp>
        <p:nvSpPr>
          <p:cNvPr id="8" name="Freeform 5">
            <a:extLst>
              <a:ext uri="{FF2B5EF4-FFF2-40B4-BE49-F238E27FC236}">
                <a16:creationId xmlns:a16="http://schemas.microsoft.com/office/drawing/2014/main" id="{8A0A3A06-DEDA-4935-BA58-770C605A7B6E}"/>
              </a:ext>
            </a:extLst>
          </p:cNvPr>
          <p:cNvSpPr>
            <a:spLocks noEditPoints="1"/>
          </p:cNvSpPr>
          <p:nvPr userDrawn="1"/>
        </p:nvSpPr>
        <p:spPr bwMode="auto">
          <a:xfrm>
            <a:off x="529030" y="527051"/>
            <a:ext cx="865492" cy="738716"/>
          </a:xfrm>
          <a:custGeom>
            <a:avLst/>
            <a:gdLst>
              <a:gd name="T0" fmla="*/ 910 w 3780"/>
              <a:gd name="T1" fmla="*/ 1048 h 3220"/>
              <a:gd name="T2" fmla="*/ 223 w 3780"/>
              <a:gd name="T3" fmla="*/ 292 h 3220"/>
              <a:gd name="T4" fmla="*/ 313 w 3780"/>
              <a:gd name="T5" fmla="*/ 0 h 3220"/>
              <a:gd name="T6" fmla="*/ 1134 w 3780"/>
              <a:gd name="T7" fmla="*/ 0 h 3220"/>
              <a:gd name="T8" fmla="*/ 2958 w 3780"/>
              <a:gd name="T9" fmla="*/ 1217 h 3220"/>
              <a:gd name="T10" fmla="*/ 2869 w 3780"/>
              <a:gd name="T11" fmla="*/ 1509 h 3220"/>
              <a:gd name="T12" fmla="*/ 3556 w 3780"/>
              <a:gd name="T13" fmla="*/ 2264 h 3220"/>
              <a:gd name="T14" fmla="*/ 3466 w 3780"/>
              <a:gd name="T15" fmla="*/ 1217 h 3220"/>
              <a:gd name="T16" fmla="*/ 237 w 3780"/>
              <a:gd name="T17" fmla="*/ 2591 h 3220"/>
              <a:gd name="T18" fmla="*/ 0 w 3780"/>
              <a:gd name="T19" fmla="*/ 2591 h 3220"/>
              <a:gd name="T20" fmla="*/ 316 w 3780"/>
              <a:gd name="T21" fmla="*/ 2189 h 3220"/>
              <a:gd name="T22" fmla="*/ 350 w 3780"/>
              <a:gd name="T23" fmla="*/ 2591 h 3220"/>
              <a:gd name="T24" fmla="*/ 916 w 3780"/>
              <a:gd name="T25" fmla="*/ 2390 h 3220"/>
              <a:gd name="T26" fmla="*/ 828 w 3780"/>
              <a:gd name="T27" fmla="*/ 2390 h 3220"/>
              <a:gd name="T28" fmla="*/ 707 w 3780"/>
              <a:gd name="T29" fmla="*/ 2522 h 3220"/>
              <a:gd name="T30" fmla="*/ 1053 w 3780"/>
              <a:gd name="T31" fmla="*/ 2591 h 3220"/>
              <a:gd name="T32" fmla="*/ 1256 w 3780"/>
              <a:gd name="T33" fmla="*/ 2189 h 3220"/>
              <a:gd name="T34" fmla="*/ 1053 w 3780"/>
              <a:gd name="T35" fmla="*/ 2591 h 3220"/>
              <a:gd name="T36" fmla="*/ 1420 w 3780"/>
              <a:gd name="T37" fmla="*/ 2264 h 3220"/>
              <a:gd name="T38" fmla="*/ 1623 w 3780"/>
              <a:gd name="T39" fmla="*/ 2264 h 3220"/>
              <a:gd name="T40" fmla="*/ 1420 w 3780"/>
              <a:gd name="T41" fmla="*/ 2591 h 3220"/>
              <a:gd name="T42" fmla="*/ 237 w 3780"/>
              <a:gd name="T43" fmla="*/ 3213 h 3220"/>
              <a:gd name="T44" fmla="*/ 0 w 3780"/>
              <a:gd name="T45" fmla="*/ 3213 h 3220"/>
              <a:gd name="T46" fmla="*/ 316 w 3780"/>
              <a:gd name="T47" fmla="*/ 2811 h 3220"/>
              <a:gd name="T48" fmla="*/ 350 w 3780"/>
              <a:gd name="T49" fmla="*/ 3213 h 3220"/>
              <a:gd name="T50" fmla="*/ 604 w 3780"/>
              <a:gd name="T51" fmla="*/ 3145 h 3220"/>
              <a:gd name="T52" fmla="*/ 744 w 3780"/>
              <a:gd name="T53" fmla="*/ 2811 h 3220"/>
              <a:gd name="T54" fmla="*/ 690 w 3780"/>
              <a:gd name="T55" fmla="*/ 2897 h 3220"/>
              <a:gd name="T56" fmla="*/ 690 w 3780"/>
              <a:gd name="T57" fmla="*/ 2897 h 3220"/>
              <a:gd name="T58" fmla="*/ 1115 w 3780"/>
              <a:gd name="T59" fmla="*/ 2804 h 3220"/>
              <a:gd name="T60" fmla="*/ 988 w 3780"/>
              <a:gd name="T61" fmla="*/ 3012 h 3220"/>
              <a:gd name="T62" fmla="*/ 1115 w 3780"/>
              <a:gd name="T63" fmla="*/ 3220 h 3220"/>
              <a:gd name="T64" fmla="*/ 1340 w 3780"/>
              <a:gd name="T65" fmla="*/ 3213 h 3220"/>
              <a:gd name="T66" fmla="*/ 1499 w 3780"/>
              <a:gd name="T67" fmla="*/ 3213 h 3220"/>
              <a:gd name="T68" fmla="*/ 1624 w 3780"/>
              <a:gd name="T69" fmla="*/ 3012 h 3220"/>
              <a:gd name="T70" fmla="*/ 1498 w 3780"/>
              <a:gd name="T71" fmla="*/ 3138 h 3220"/>
              <a:gd name="T72" fmla="*/ 1758 w 3780"/>
              <a:gd name="T73" fmla="*/ 3012 h 3220"/>
              <a:gd name="T74" fmla="*/ 1758 w 3780"/>
              <a:gd name="T75" fmla="*/ 3012 h 3220"/>
              <a:gd name="T76" fmla="*/ 1968 w 3780"/>
              <a:gd name="T77" fmla="*/ 2880 h 3220"/>
              <a:gd name="T78" fmla="*/ 2090 w 3780"/>
              <a:gd name="T79" fmla="*/ 3012 h 3220"/>
              <a:gd name="T80" fmla="*/ 2322 w 3780"/>
              <a:gd name="T81" fmla="*/ 3213 h 3220"/>
              <a:gd name="T82" fmla="*/ 2510 w 3780"/>
              <a:gd name="T83" fmla="*/ 3064 h 3220"/>
              <a:gd name="T84" fmla="*/ 2513 w 3780"/>
              <a:gd name="T85" fmla="*/ 3213 h 3220"/>
              <a:gd name="T86" fmla="*/ 2936 w 3780"/>
              <a:gd name="T87" fmla="*/ 3145 h 3220"/>
              <a:gd name="T88" fmla="*/ 2796 w 3780"/>
              <a:gd name="T89" fmla="*/ 2811 h 3220"/>
              <a:gd name="T90" fmla="*/ 2962 w 3780"/>
              <a:gd name="T91" fmla="*/ 3213 h 3220"/>
              <a:gd name="T92" fmla="*/ 2913 w 3780"/>
              <a:gd name="T93" fmla="*/ 3070 h 3220"/>
              <a:gd name="T94" fmla="*/ 3105 w 3780"/>
              <a:gd name="T95" fmla="*/ 3213 h 3220"/>
              <a:gd name="T96" fmla="*/ 3361 w 3780"/>
              <a:gd name="T97" fmla="*/ 3138 h 3220"/>
              <a:gd name="T98" fmla="*/ 3408 w 3780"/>
              <a:gd name="T99" fmla="*/ 3213 h 3220"/>
              <a:gd name="T100" fmla="*/ 3780 w 3780"/>
              <a:gd name="T101" fmla="*/ 3012 h 3220"/>
              <a:gd name="T102" fmla="*/ 3693 w 3780"/>
              <a:gd name="T103" fmla="*/ 3012 h 3220"/>
              <a:gd name="T104" fmla="*/ 3494 w 3780"/>
              <a:gd name="T105" fmla="*/ 3138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780" h="3220">
                <a:moveTo>
                  <a:pt x="1134" y="0"/>
                </a:moveTo>
                <a:lnTo>
                  <a:pt x="1134" y="0"/>
                </a:lnTo>
                <a:lnTo>
                  <a:pt x="1134" y="1048"/>
                </a:lnTo>
                <a:lnTo>
                  <a:pt x="910" y="1048"/>
                </a:lnTo>
                <a:lnTo>
                  <a:pt x="910" y="292"/>
                </a:lnTo>
                <a:lnTo>
                  <a:pt x="615" y="1048"/>
                </a:lnTo>
                <a:lnTo>
                  <a:pt x="518" y="1048"/>
                </a:lnTo>
                <a:lnTo>
                  <a:pt x="223" y="292"/>
                </a:lnTo>
                <a:lnTo>
                  <a:pt x="223" y="1048"/>
                </a:lnTo>
                <a:lnTo>
                  <a:pt x="0" y="1048"/>
                </a:lnTo>
                <a:lnTo>
                  <a:pt x="0" y="0"/>
                </a:lnTo>
                <a:lnTo>
                  <a:pt x="313" y="0"/>
                </a:lnTo>
                <a:lnTo>
                  <a:pt x="567" y="655"/>
                </a:lnTo>
                <a:lnTo>
                  <a:pt x="821" y="0"/>
                </a:lnTo>
                <a:lnTo>
                  <a:pt x="1134" y="0"/>
                </a:lnTo>
                <a:lnTo>
                  <a:pt x="1134" y="0"/>
                </a:lnTo>
                <a:close/>
                <a:moveTo>
                  <a:pt x="3466" y="1217"/>
                </a:moveTo>
                <a:lnTo>
                  <a:pt x="3466" y="1217"/>
                </a:lnTo>
                <a:lnTo>
                  <a:pt x="3212" y="1872"/>
                </a:lnTo>
                <a:lnTo>
                  <a:pt x="2958" y="1217"/>
                </a:lnTo>
                <a:lnTo>
                  <a:pt x="2646" y="1217"/>
                </a:lnTo>
                <a:lnTo>
                  <a:pt x="2646" y="2264"/>
                </a:lnTo>
                <a:lnTo>
                  <a:pt x="2869" y="2264"/>
                </a:lnTo>
                <a:lnTo>
                  <a:pt x="2869" y="1509"/>
                </a:lnTo>
                <a:lnTo>
                  <a:pt x="3164" y="2264"/>
                </a:lnTo>
                <a:lnTo>
                  <a:pt x="3261" y="2264"/>
                </a:lnTo>
                <a:lnTo>
                  <a:pt x="3556" y="1509"/>
                </a:lnTo>
                <a:lnTo>
                  <a:pt x="3556" y="2264"/>
                </a:lnTo>
                <a:lnTo>
                  <a:pt x="3780" y="2264"/>
                </a:lnTo>
                <a:lnTo>
                  <a:pt x="3780" y="1217"/>
                </a:lnTo>
                <a:lnTo>
                  <a:pt x="3466" y="1217"/>
                </a:lnTo>
                <a:lnTo>
                  <a:pt x="3466" y="1217"/>
                </a:lnTo>
                <a:close/>
                <a:moveTo>
                  <a:pt x="350" y="2591"/>
                </a:moveTo>
                <a:lnTo>
                  <a:pt x="350" y="2591"/>
                </a:lnTo>
                <a:lnTo>
                  <a:pt x="350" y="2301"/>
                </a:lnTo>
                <a:lnTo>
                  <a:pt x="237" y="2591"/>
                </a:lnTo>
                <a:lnTo>
                  <a:pt x="199" y="2591"/>
                </a:lnTo>
                <a:lnTo>
                  <a:pt x="86" y="2301"/>
                </a:lnTo>
                <a:lnTo>
                  <a:pt x="86" y="2591"/>
                </a:lnTo>
                <a:lnTo>
                  <a:pt x="0" y="2591"/>
                </a:lnTo>
                <a:lnTo>
                  <a:pt x="0" y="2189"/>
                </a:lnTo>
                <a:lnTo>
                  <a:pt x="120" y="2189"/>
                </a:lnTo>
                <a:lnTo>
                  <a:pt x="218" y="2440"/>
                </a:lnTo>
                <a:lnTo>
                  <a:pt x="316" y="2189"/>
                </a:lnTo>
                <a:lnTo>
                  <a:pt x="436" y="2189"/>
                </a:lnTo>
                <a:lnTo>
                  <a:pt x="436" y="2591"/>
                </a:lnTo>
                <a:lnTo>
                  <a:pt x="350" y="2591"/>
                </a:lnTo>
                <a:lnTo>
                  <a:pt x="350" y="2591"/>
                </a:lnTo>
                <a:close/>
                <a:moveTo>
                  <a:pt x="496" y="2390"/>
                </a:moveTo>
                <a:lnTo>
                  <a:pt x="496" y="2390"/>
                </a:lnTo>
                <a:cubicBezTo>
                  <a:pt x="496" y="2269"/>
                  <a:pt x="585" y="2182"/>
                  <a:pt x="707" y="2182"/>
                </a:cubicBezTo>
                <a:cubicBezTo>
                  <a:pt x="828" y="2182"/>
                  <a:pt x="916" y="2269"/>
                  <a:pt x="916" y="2390"/>
                </a:cubicBezTo>
                <a:cubicBezTo>
                  <a:pt x="916" y="2511"/>
                  <a:pt x="828" y="2598"/>
                  <a:pt x="707" y="2598"/>
                </a:cubicBezTo>
                <a:cubicBezTo>
                  <a:pt x="585" y="2598"/>
                  <a:pt x="496" y="2511"/>
                  <a:pt x="496" y="2390"/>
                </a:cubicBezTo>
                <a:lnTo>
                  <a:pt x="496" y="2390"/>
                </a:lnTo>
                <a:close/>
                <a:moveTo>
                  <a:pt x="828" y="2390"/>
                </a:moveTo>
                <a:lnTo>
                  <a:pt x="828" y="2390"/>
                </a:lnTo>
                <a:cubicBezTo>
                  <a:pt x="828" y="2315"/>
                  <a:pt x="781" y="2258"/>
                  <a:pt x="707" y="2258"/>
                </a:cubicBezTo>
                <a:cubicBezTo>
                  <a:pt x="632" y="2258"/>
                  <a:pt x="584" y="2315"/>
                  <a:pt x="584" y="2390"/>
                </a:cubicBezTo>
                <a:cubicBezTo>
                  <a:pt x="584" y="2465"/>
                  <a:pt x="632" y="2522"/>
                  <a:pt x="707" y="2522"/>
                </a:cubicBezTo>
                <a:cubicBezTo>
                  <a:pt x="781" y="2522"/>
                  <a:pt x="828" y="2465"/>
                  <a:pt x="828" y="2390"/>
                </a:cubicBezTo>
                <a:lnTo>
                  <a:pt x="828" y="2390"/>
                </a:lnTo>
                <a:close/>
                <a:moveTo>
                  <a:pt x="1053" y="2591"/>
                </a:moveTo>
                <a:lnTo>
                  <a:pt x="1053" y="2591"/>
                </a:lnTo>
                <a:lnTo>
                  <a:pt x="1053" y="2264"/>
                </a:lnTo>
                <a:lnTo>
                  <a:pt x="935" y="2264"/>
                </a:lnTo>
                <a:lnTo>
                  <a:pt x="935" y="2189"/>
                </a:lnTo>
                <a:lnTo>
                  <a:pt x="1256" y="2189"/>
                </a:lnTo>
                <a:lnTo>
                  <a:pt x="1256" y="2264"/>
                </a:lnTo>
                <a:lnTo>
                  <a:pt x="1139" y="2264"/>
                </a:lnTo>
                <a:lnTo>
                  <a:pt x="1139" y="2591"/>
                </a:lnTo>
                <a:lnTo>
                  <a:pt x="1053" y="2591"/>
                </a:lnTo>
                <a:lnTo>
                  <a:pt x="1053" y="2591"/>
                </a:lnTo>
                <a:close/>
                <a:moveTo>
                  <a:pt x="1420" y="2591"/>
                </a:moveTo>
                <a:lnTo>
                  <a:pt x="1420" y="2591"/>
                </a:lnTo>
                <a:lnTo>
                  <a:pt x="1420" y="2264"/>
                </a:lnTo>
                <a:lnTo>
                  <a:pt x="1303" y="2264"/>
                </a:lnTo>
                <a:lnTo>
                  <a:pt x="1303" y="2189"/>
                </a:lnTo>
                <a:lnTo>
                  <a:pt x="1623" y="2189"/>
                </a:lnTo>
                <a:lnTo>
                  <a:pt x="1623" y="2264"/>
                </a:lnTo>
                <a:lnTo>
                  <a:pt x="1506" y="2264"/>
                </a:lnTo>
                <a:lnTo>
                  <a:pt x="1506" y="2591"/>
                </a:lnTo>
                <a:lnTo>
                  <a:pt x="1420" y="2591"/>
                </a:lnTo>
                <a:lnTo>
                  <a:pt x="1420" y="2591"/>
                </a:lnTo>
                <a:close/>
                <a:moveTo>
                  <a:pt x="350" y="3213"/>
                </a:moveTo>
                <a:lnTo>
                  <a:pt x="350" y="3213"/>
                </a:lnTo>
                <a:lnTo>
                  <a:pt x="350" y="2923"/>
                </a:lnTo>
                <a:lnTo>
                  <a:pt x="237" y="3213"/>
                </a:lnTo>
                <a:lnTo>
                  <a:pt x="199" y="3213"/>
                </a:lnTo>
                <a:lnTo>
                  <a:pt x="86" y="2923"/>
                </a:lnTo>
                <a:lnTo>
                  <a:pt x="86" y="3213"/>
                </a:lnTo>
                <a:lnTo>
                  <a:pt x="0" y="3213"/>
                </a:lnTo>
                <a:lnTo>
                  <a:pt x="0" y="2811"/>
                </a:lnTo>
                <a:lnTo>
                  <a:pt x="120" y="2811"/>
                </a:lnTo>
                <a:lnTo>
                  <a:pt x="218" y="3062"/>
                </a:lnTo>
                <a:lnTo>
                  <a:pt x="316" y="2811"/>
                </a:lnTo>
                <a:lnTo>
                  <a:pt x="436" y="2811"/>
                </a:lnTo>
                <a:lnTo>
                  <a:pt x="436" y="3213"/>
                </a:lnTo>
                <a:lnTo>
                  <a:pt x="350" y="3213"/>
                </a:lnTo>
                <a:lnTo>
                  <a:pt x="350" y="3213"/>
                </a:lnTo>
                <a:close/>
                <a:moveTo>
                  <a:pt x="802" y="3213"/>
                </a:moveTo>
                <a:lnTo>
                  <a:pt x="802" y="3213"/>
                </a:lnTo>
                <a:lnTo>
                  <a:pt x="776" y="3145"/>
                </a:lnTo>
                <a:lnTo>
                  <a:pt x="604" y="3145"/>
                </a:lnTo>
                <a:lnTo>
                  <a:pt x="579" y="3213"/>
                </a:lnTo>
                <a:lnTo>
                  <a:pt x="482" y="3213"/>
                </a:lnTo>
                <a:lnTo>
                  <a:pt x="637" y="2811"/>
                </a:lnTo>
                <a:lnTo>
                  <a:pt x="744" y="2811"/>
                </a:lnTo>
                <a:lnTo>
                  <a:pt x="899" y="3213"/>
                </a:lnTo>
                <a:lnTo>
                  <a:pt x="802" y="3213"/>
                </a:lnTo>
                <a:lnTo>
                  <a:pt x="802" y="3213"/>
                </a:lnTo>
                <a:close/>
                <a:moveTo>
                  <a:pt x="690" y="2897"/>
                </a:moveTo>
                <a:lnTo>
                  <a:pt x="690" y="2897"/>
                </a:lnTo>
                <a:lnTo>
                  <a:pt x="628" y="3070"/>
                </a:lnTo>
                <a:lnTo>
                  <a:pt x="753" y="3070"/>
                </a:lnTo>
                <a:lnTo>
                  <a:pt x="690" y="2897"/>
                </a:lnTo>
                <a:lnTo>
                  <a:pt x="690" y="2897"/>
                </a:lnTo>
                <a:close/>
                <a:moveTo>
                  <a:pt x="900" y="3012"/>
                </a:moveTo>
                <a:lnTo>
                  <a:pt x="900" y="3012"/>
                </a:lnTo>
                <a:cubicBezTo>
                  <a:pt x="900" y="2888"/>
                  <a:pt x="993" y="2804"/>
                  <a:pt x="1115" y="2804"/>
                </a:cubicBezTo>
                <a:cubicBezTo>
                  <a:pt x="1203" y="2804"/>
                  <a:pt x="1254" y="2852"/>
                  <a:pt x="1282" y="2903"/>
                </a:cubicBezTo>
                <a:lnTo>
                  <a:pt x="1209" y="2939"/>
                </a:lnTo>
                <a:cubicBezTo>
                  <a:pt x="1192" y="2906"/>
                  <a:pt x="1156" y="2880"/>
                  <a:pt x="1115" y="2880"/>
                </a:cubicBezTo>
                <a:cubicBezTo>
                  <a:pt x="1041" y="2880"/>
                  <a:pt x="988" y="2936"/>
                  <a:pt x="988" y="3012"/>
                </a:cubicBezTo>
                <a:cubicBezTo>
                  <a:pt x="988" y="3088"/>
                  <a:pt x="1041" y="3144"/>
                  <a:pt x="1115" y="3144"/>
                </a:cubicBezTo>
                <a:cubicBezTo>
                  <a:pt x="1156" y="3144"/>
                  <a:pt x="1192" y="3118"/>
                  <a:pt x="1209" y="3086"/>
                </a:cubicBezTo>
                <a:lnTo>
                  <a:pt x="1282" y="3121"/>
                </a:lnTo>
                <a:cubicBezTo>
                  <a:pt x="1254" y="3171"/>
                  <a:pt x="1203" y="3220"/>
                  <a:pt x="1115" y="3220"/>
                </a:cubicBezTo>
                <a:cubicBezTo>
                  <a:pt x="993" y="3220"/>
                  <a:pt x="900" y="3136"/>
                  <a:pt x="900" y="3012"/>
                </a:cubicBezTo>
                <a:lnTo>
                  <a:pt x="900" y="3012"/>
                </a:lnTo>
                <a:close/>
                <a:moveTo>
                  <a:pt x="1340" y="3213"/>
                </a:moveTo>
                <a:lnTo>
                  <a:pt x="1340" y="3213"/>
                </a:lnTo>
                <a:lnTo>
                  <a:pt x="1340" y="2811"/>
                </a:lnTo>
                <a:lnTo>
                  <a:pt x="1498" y="2811"/>
                </a:lnTo>
                <a:cubicBezTo>
                  <a:pt x="1624" y="2811"/>
                  <a:pt x="1712" y="2891"/>
                  <a:pt x="1712" y="3012"/>
                </a:cubicBezTo>
                <a:cubicBezTo>
                  <a:pt x="1712" y="3133"/>
                  <a:pt x="1624" y="3213"/>
                  <a:pt x="1499" y="3213"/>
                </a:cubicBezTo>
                <a:lnTo>
                  <a:pt x="1340" y="3213"/>
                </a:lnTo>
                <a:lnTo>
                  <a:pt x="1340" y="3213"/>
                </a:lnTo>
                <a:close/>
                <a:moveTo>
                  <a:pt x="1624" y="3012"/>
                </a:moveTo>
                <a:lnTo>
                  <a:pt x="1624" y="3012"/>
                </a:lnTo>
                <a:cubicBezTo>
                  <a:pt x="1624" y="2941"/>
                  <a:pt x="1581" y="2886"/>
                  <a:pt x="1499" y="2886"/>
                </a:cubicBezTo>
                <a:lnTo>
                  <a:pt x="1425" y="2886"/>
                </a:lnTo>
                <a:lnTo>
                  <a:pt x="1425" y="3138"/>
                </a:lnTo>
                <a:lnTo>
                  <a:pt x="1498" y="3138"/>
                </a:lnTo>
                <a:cubicBezTo>
                  <a:pt x="1578" y="3138"/>
                  <a:pt x="1624" y="3080"/>
                  <a:pt x="1624" y="3012"/>
                </a:cubicBezTo>
                <a:lnTo>
                  <a:pt x="1624" y="3012"/>
                </a:lnTo>
                <a:close/>
                <a:moveTo>
                  <a:pt x="1758" y="3012"/>
                </a:moveTo>
                <a:lnTo>
                  <a:pt x="1758" y="3012"/>
                </a:lnTo>
                <a:cubicBezTo>
                  <a:pt x="1758" y="2891"/>
                  <a:pt x="1846" y="2804"/>
                  <a:pt x="1968" y="2804"/>
                </a:cubicBezTo>
                <a:cubicBezTo>
                  <a:pt x="2089" y="2804"/>
                  <a:pt x="2178" y="2891"/>
                  <a:pt x="2178" y="3012"/>
                </a:cubicBezTo>
                <a:cubicBezTo>
                  <a:pt x="2178" y="3133"/>
                  <a:pt x="2089" y="3220"/>
                  <a:pt x="1968" y="3220"/>
                </a:cubicBezTo>
                <a:cubicBezTo>
                  <a:pt x="1846" y="3220"/>
                  <a:pt x="1758" y="3133"/>
                  <a:pt x="1758" y="3012"/>
                </a:cubicBezTo>
                <a:lnTo>
                  <a:pt x="1758" y="3012"/>
                </a:lnTo>
                <a:close/>
                <a:moveTo>
                  <a:pt x="2090" y="3012"/>
                </a:moveTo>
                <a:lnTo>
                  <a:pt x="2090" y="3012"/>
                </a:lnTo>
                <a:cubicBezTo>
                  <a:pt x="2090" y="2937"/>
                  <a:pt x="2042" y="2880"/>
                  <a:pt x="1968" y="2880"/>
                </a:cubicBezTo>
                <a:cubicBezTo>
                  <a:pt x="1893" y="2880"/>
                  <a:pt x="1845" y="2937"/>
                  <a:pt x="1845" y="3012"/>
                </a:cubicBezTo>
                <a:cubicBezTo>
                  <a:pt x="1845" y="3087"/>
                  <a:pt x="1893" y="3144"/>
                  <a:pt x="1968" y="3144"/>
                </a:cubicBezTo>
                <a:cubicBezTo>
                  <a:pt x="2042" y="3144"/>
                  <a:pt x="2090" y="3087"/>
                  <a:pt x="2090" y="3012"/>
                </a:cubicBezTo>
                <a:lnTo>
                  <a:pt x="2090" y="3012"/>
                </a:lnTo>
                <a:close/>
                <a:moveTo>
                  <a:pt x="2513" y="3213"/>
                </a:moveTo>
                <a:lnTo>
                  <a:pt x="2513" y="3213"/>
                </a:lnTo>
                <a:lnTo>
                  <a:pt x="2322" y="2951"/>
                </a:lnTo>
                <a:lnTo>
                  <a:pt x="2322" y="3213"/>
                </a:lnTo>
                <a:lnTo>
                  <a:pt x="2236" y="3213"/>
                </a:lnTo>
                <a:lnTo>
                  <a:pt x="2236" y="2811"/>
                </a:lnTo>
                <a:lnTo>
                  <a:pt x="2324" y="2811"/>
                </a:lnTo>
                <a:lnTo>
                  <a:pt x="2510" y="3064"/>
                </a:lnTo>
                <a:lnTo>
                  <a:pt x="2510" y="2811"/>
                </a:lnTo>
                <a:lnTo>
                  <a:pt x="2596" y="2811"/>
                </a:lnTo>
                <a:lnTo>
                  <a:pt x="2596" y="3213"/>
                </a:lnTo>
                <a:lnTo>
                  <a:pt x="2513" y="3213"/>
                </a:lnTo>
                <a:lnTo>
                  <a:pt x="2513" y="3213"/>
                </a:lnTo>
                <a:close/>
                <a:moveTo>
                  <a:pt x="2962" y="3213"/>
                </a:moveTo>
                <a:lnTo>
                  <a:pt x="2962" y="3213"/>
                </a:lnTo>
                <a:lnTo>
                  <a:pt x="2936" y="3145"/>
                </a:lnTo>
                <a:lnTo>
                  <a:pt x="2764" y="3145"/>
                </a:lnTo>
                <a:lnTo>
                  <a:pt x="2739" y="3213"/>
                </a:lnTo>
                <a:lnTo>
                  <a:pt x="2642" y="3213"/>
                </a:lnTo>
                <a:lnTo>
                  <a:pt x="2796" y="2811"/>
                </a:lnTo>
                <a:lnTo>
                  <a:pt x="2904" y="2811"/>
                </a:lnTo>
                <a:lnTo>
                  <a:pt x="3059" y="3213"/>
                </a:lnTo>
                <a:lnTo>
                  <a:pt x="2962" y="3213"/>
                </a:lnTo>
                <a:lnTo>
                  <a:pt x="2962" y="3213"/>
                </a:lnTo>
                <a:close/>
                <a:moveTo>
                  <a:pt x="2850" y="2897"/>
                </a:moveTo>
                <a:lnTo>
                  <a:pt x="2850" y="2897"/>
                </a:lnTo>
                <a:lnTo>
                  <a:pt x="2787" y="3070"/>
                </a:lnTo>
                <a:lnTo>
                  <a:pt x="2913" y="3070"/>
                </a:lnTo>
                <a:lnTo>
                  <a:pt x="2850" y="2897"/>
                </a:lnTo>
                <a:lnTo>
                  <a:pt x="2850" y="2897"/>
                </a:lnTo>
                <a:close/>
                <a:moveTo>
                  <a:pt x="3105" y="3213"/>
                </a:moveTo>
                <a:lnTo>
                  <a:pt x="3105" y="3213"/>
                </a:lnTo>
                <a:lnTo>
                  <a:pt x="3105" y="2811"/>
                </a:lnTo>
                <a:lnTo>
                  <a:pt x="3191" y="2811"/>
                </a:lnTo>
                <a:lnTo>
                  <a:pt x="3191" y="3138"/>
                </a:lnTo>
                <a:lnTo>
                  <a:pt x="3361" y="3138"/>
                </a:lnTo>
                <a:lnTo>
                  <a:pt x="3361" y="3213"/>
                </a:lnTo>
                <a:lnTo>
                  <a:pt x="3105" y="3213"/>
                </a:lnTo>
                <a:lnTo>
                  <a:pt x="3105" y="3213"/>
                </a:lnTo>
                <a:close/>
                <a:moveTo>
                  <a:pt x="3408" y="3213"/>
                </a:moveTo>
                <a:lnTo>
                  <a:pt x="3408" y="3213"/>
                </a:lnTo>
                <a:lnTo>
                  <a:pt x="3408" y="2811"/>
                </a:lnTo>
                <a:lnTo>
                  <a:pt x="3567" y="2811"/>
                </a:lnTo>
                <a:cubicBezTo>
                  <a:pt x="3693" y="2811"/>
                  <a:pt x="3780" y="2891"/>
                  <a:pt x="3780" y="3012"/>
                </a:cubicBezTo>
                <a:cubicBezTo>
                  <a:pt x="3780" y="3133"/>
                  <a:pt x="3693" y="3213"/>
                  <a:pt x="3567" y="3213"/>
                </a:cubicBezTo>
                <a:lnTo>
                  <a:pt x="3408" y="3213"/>
                </a:lnTo>
                <a:lnTo>
                  <a:pt x="3408" y="3213"/>
                </a:lnTo>
                <a:close/>
                <a:moveTo>
                  <a:pt x="3693" y="3012"/>
                </a:moveTo>
                <a:lnTo>
                  <a:pt x="3693" y="3012"/>
                </a:lnTo>
                <a:cubicBezTo>
                  <a:pt x="3693" y="2941"/>
                  <a:pt x="3649" y="2886"/>
                  <a:pt x="3567" y="2886"/>
                </a:cubicBezTo>
                <a:lnTo>
                  <a:pt x="3494" y="2886"/>
                </a:lnTo>
                <a:lnTo>
                  <a:pt x="3494" y="3138"/>
                </a:lnTo>
                <a:lnTo>
                  <a:pt x="3567" y="3138"/>
                </a:lnTo>
                <a:cubicBezTo>
                  <a:pt x="3646" y="3138"/>
                  <a:pt x="3693" y="3080"/>
                  <a:pt x="3693" y="3012"/>
                </a:cubicBezTo>
                <a:close/>
              </a:path>
            </a:pathLst>
          </a:custGeom>
          <a:solidFill>
            <a:schemeClr val="tx1"/>
          </a:solidFill>
          <a:ln w="0">
            <a:noFill/>
            <a:prstDash val="solid"/>
            <a:round/>
            <a:headEnd/>
            <a:tailEnd/>
          </a:ln>
        </p:spPr>
        <p:txBody>
          <a:bodyPr vert="horz" wrap="square" lIns="121888" tIns="60944" rIns="121888" bIns="60944" numCol="1" anchor="t" anchorCtr="0" compatLnSpc="1">
            <a:prstTxWarp prst="textNoShape">
              <a:avLst/>
            </a:prstTxWarp>
          </a:bodyPr>
          <a:lstStyle/>
          <a:p>
            <a:endParaRPr lang="en-GB" sz="2399" dirty="0"/>
          </a:p>
        </p:txBody>
      </p:sp>
      <p:sp>
        <p:nvSpPr>
          <p:cNvPr id="9" name="Freeform: Shape 8">
            <a:extLst>
              <a:ext uri="{FF2B5EF4-FFF2-40B4-BE49-F238E27FC236}">
                <a16:creationId xmlns:a16="http://schemas.microsoft.com/office/drawing/2014/main" id="{39767275-5A80-4EA3-9F6E-A6E407EF3BED}"/>
              </a:ext>
            </a:extLst>
          </p:cNvPr>
          <p:cNvSpPr/>
          <p:nvPr userDrawn="1"/>
        </p:nvSpPr>
        <p:spPr>
          <a:xfrm>
            <a:off x="7632739" y="3616960"/>
            <a:ext cx="4556085" cy="3241041"/>
          </a:xfrm>
          <a:custGeom>
            <a:avLst/>
            <a:gdLst>
              <a:gd name="connsiteX0" fmla="*/ 0 w 3417954"/>
              <a:gd name="connsiteY0" fmla="*/ 0 h 2430781"/>
              <a:gd name="connsiteX1" fmla="*/ 3417954 w 3417954"/>
              <a:gd name="connsiteY1" fmla="*/ 0 h 2430781"/>
              <a:gd name="connsiteX2" fmla="*/ 3417954 w 3417954"/>
              <a:gd name="connsiteY2" fmla="*/ 2430781 h 2430781"/>
              <a:gd name="connsiteX3" fmla="*/ 0 w 3417954"/>
              <a:gd name="connsiteY3" fmla="*/ 2430781 h 2430781"/>
            </a:gdLst>
            <a:ahLst/>
            <a:cxnLst>
              <a:cxn ang="0">
                <a:pos x="connsiteX0" y="connsiteY0"/>
              </a:cxn>
              <a:cxn ang="0">
                <a:pos x="connsiteX1" y="connsiteY1"/>
              </a:cxn>
              <a:cxn ang="0">
                <a:pos x="connsiteX2" y="connsiteY2"/>
              </a:cxn>
              <a:cxn ang="0">
                <a:pos x="connsiteX3" y="connsiteY3"/>
              </a:cxn>
            </a:cxnLst>
            <a:rect l="l" t="t" r="r" b="b"/>
            <a:pathLst>
              <a:path w="3417954" h="2430781">
                <a:moveTo>
                  <a:pt x="0" y="0"/>
                </a:moveTo>
                <a:lnTo>
                  <a:pt x="3417954" y="0"/>
                </a:lnTo>
                <a:lnTo>
                  <a:pt x="3417954" y="2430781"/>
                </a:lnTo>
                <a:lnTo>
                  <a:pt x="0" y="243078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dirty="0"/>
          </a:p>
        </p:txBody>
      </p:sp>
      <p:sp>
        <p:nvSpPr>
          <p:cNvPr id="10" name="Freeform: Shape 9">
            <a:extLst>
              <a:ext uri="{FF2B5EF4-FFF2-40B4-BE49-F238E27FC236}">
                <a16:creationId xmlns:a16="http://schemas.microsoft.com/office/drawing/2014/main" id="{AFA6BD0D-C718-48F5-B36F-70A3977DAEFB}"/>
              </a:ext>
            </a:extLst>
          </p:cNvPr>
          <p:cNvSpPr/>
          <p:nvPr userDrawn="1"/>
        </p:nvSpPr>
        <p:spPr>
          <a:xfrm>
            <a:off x="6352492" y="4480217"/>
            <a:ext cx="1280247" cy="2377785"/>
          </a:xfrm>
          <a:custGeom>
            <a:avLst/>
            <a:gdLst>
              <a:gd name="connsiteX0" fmla="*/ 0 w 968119"/>
              <a:gd name="connsiteY0" fmla="*/ 0 h 1783339"/>
              <a:gd name="connsiteX1" fmla="*/ 968119 w 968119"/>
              <a:gd name="connsiteY1" fmla="*/ 0 h 1783339"/>
              <a:gd name="connsiteX2" fmla="*/ 968119 w 968119"/>
              <a:gd name="connsiteY2" fmla="*/ 1783339 h 1783339"/>
              <a:gd name="connsiteX3" fmla="*/ 0 w 968119"/>
              <a:gd name="connsiteY3" fmla="*/ 1783339 h 1783339"/>
            </a:gdLst>
            <a:ahLst/>
            <a:cxnLst>
              <a:cxn ang="0">
                <a:pos x="connsiteX0" y="connsiteY0"/>
              </a:cxn>
              <a:cxn ang="0">
                <a:pos x="connsiteX1" y="connsiteY1"/>
              </a:cxn>
              <a:cxn ang="0">
                <a:pos x="connsiteX2" y="connsiteY2"/>
              </a:cxn>
              <a:cxn ang="0">
                <a:pos x="connsiteX3" y="connsiteY3"/>
              </a:cxn>
            </a:cxnLst>
            <a:rect l="l" t="t" r="r" b="b"/>
            <a:pathLst>
              <a:path w="968119" h="1783339">
                <a:moveTo>
                  <a:pt x="0" y="0"/>
                </a:moveTo>
                <a:lnTo>
                  <a:pt x="968119" y="0"/>
                </a:lnTo>
                <a:lnTo>
                  <a:pt x="968119" y="1783339"/>
                </a:lnTo>
                <a:lnTo>
                  <a:pt x="0" y="178333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dirty="0"/>
          </a:p>
        </p:txBody>
      </p:sp>
      <p:sp>
        <p:nvSpPr>
          <p:cNvPr id="11" name="Freeform: Shape 10">
            <a:extLst>
              <a:ext uri="{FF2B5EF4-FFF2-40B4-BE49-F238E27FC236}">
                <a16:creationId xmlns:a16="http://schemas.microsoft.com/office/drawing/2014/main" id="{65B70C86-C924-4AA5-9B79-9B508A24FAC9}"/>
              </a:ext>
            </a:extLst>
          </p:cNvPr>
          <p:cNvSpPr/>
          <p:nvPr userDrawn="1"/>
        </p:nvSpPr>
        <p:spPr>
          <a:xfrm>
            <a:off x="7632741" y="4480216"/>
            <a:ext cx="940067" cy="2377785"/>
          </a:xfrm>
          <a:custGeom>
            <a:avLst/>
            <a:gdLst>
              <a:gd name="connsiteX0" fmla="*/ 0 w 705171"/>
              <a:gd name="connsiteY0" fmla="*/ 0 h 1783339"/>
              <a:gd name="connsiteX1" fmla="*/ 705171 w 705171"/>
              <a:gd name="connsiteY1" fmla="*/ 0 h 1783339"/>
              <a:gd name="connsiteX2" fmla="*/ 705171 w 705171"/>
              <a:gd name="connsiteY2" fmla="*/ 1783339 h 1783339"/>
              <a:gd name="connsiteX3" fmla="*/ 0 w 705171"/>
              <a:gd name="connsiteY3" fmla="*/ 1783339 h 1783339"/>
            </a:gdLst>
            <a:ahLst/>
            <a:cxnLst>
              <a:cxn ang="0">
                <a:pos x="connsiteX0" y="connsiteY0"/>
              </a:cxn>
              <a:cxn ang="0">
                <a:pos x="connsiteX1" y="connsiteY1"/>
              </a:cxn>
              <a:cxn ang="0">
                <a:pos x="connsiteX2" y="connsiteY2"/>
              </a:cxn>
              <a:cxn ang="0">
                <a:pos x="connsiteX3" y="connsiteY3"/>
              </a:cxn>
            </a:cxnLst>
            <a:rect l="l" t="t" r="r" b="b"/>
            <a:pathLst>
              <a:path w="705171" h="1783339">
                <a:moveTo>
                  <a:pt x="0" y="0"/>
                </a:moveTo>
                <a:lnTo>
                  <a:pt x="705171" y="0"/>
                </a:lnTo>
                <a:lnTo>
                  <a:pt x="705171" y="1783339"/>
                </a:lnTo>
                <a:lnTo>
                  <a:pt x="0" y="1783339"/>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399" dirty="0"/>
          </a:p>
        </p:txBody>
      </p:sp>
    </p:spTree>
    <p:extLst>
      <p:ext uri="{BB962C8B-B14F-4D97-AF65-F5344CB8AC3E}">
        <p14:creationId xmlns:p14="http://schemas.microsoft.com/office/powerpoint/2010/main" val="1350469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2" accel="40000" decel="4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500" fill="hold"/>
                                        <p:tgtEl>
                                          <p:spTgt spid="9"/>
                                        </p:tgtEl>
                                        <p:attrNameLst>
                                          <p:attrName>ppt_x</p:attrName>
                                        </p:attrNameLst>
                                      </p:cBhvr>
                                      <p:tavLst>
                                        <p:tav tm="0">
                                          <p:val>
                                            <p:strVal val="1+#ppt_w/2"/>
                                          </p:val>
                                        </p:tav>
                                        <p:tav tm="100000">
                                          <p:val>
                                            <p:strVal val="#ppt_x"/>
                                          </p:val>
                                        </p:tav>
                                      </p:tavLst>
                                    </p:anim>
                                    <p:anim calcmode="lin" valueType="num">
                                      <p:cBhvr additive="base">
                                        <p:cTn id="12" dur="2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4" accel="45000" decel="55000" fill="hold" grpId="0"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2000" fill="hold"/>
                                        <p:tgtEl>
                                          <p:spTgt spid="11"/>
                                        </p:tgtEl>
                                        <p:attrNameLst>
                                          <p:attrName>ppt_x</p:attrName>
                                        </p:attrNameLst>
                                      </p:cBhvr>
                                      <p:tavLst>
                                        <p:tav tm="0">
                                          <p:val>
                                            <p:strVal val="#ppt_x"/>
                                          </p:val>
                                        </p:tav>
                                        <p:tav tm="100000">
                                          <p:val>
                                            <p:strVal val="#ppt_x"/>
                                          </p:val>
                                        </p:tav>
                                      </p:tavLst>
                                    </p:anim>
                                    <p:anim calcmode="lin" valueType="num">
                                      <p:cBhvr additive="base">
                                        <p:cTn id="16"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ndex Slide 01">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57BCBDC0-E93E-40E6-8077-760110EEFBBE}"/>
              </a:ext>
            </a:extLst>
          </p:cNvPr>
          <p:cNvSpPr>
            <a:spLocks noGrp="1"/>
          </p:cNvSpPr>
          <p:nvPr>
            <p:ph type="tbl" sz="quarter" idx="10" hasCustomPrompt="1"/>
          </p:nvPr>
        </p:nvSpPr>
        <p:spPr>
          <a:xfrm>
            <a:off x="6189639" y="1732547"/>
            <a:ext cx="5472275" cy="4577236"/>
          </a:xfrm>
          <a:prstGeom prst="rect">
            <a:avLst/>
          </a:prstGeom>
        </p:spPr>
        <p:txBody>
          <a:bodyPr/>
          <a:lstStyle>
            <a:lvl1pPr marL="0" indent="0">
              <a:buNone/>
              <a:defRPr/>
            </a:lvl1pPr>
          </a:lstStyle>
          <a:p>
            <a:r>
              <a:rPr lang="en-GB" dirty="0"/>
              <a:t> </a:t>
            </a:r>
          </a:p>
        </p:txBody>
      </p:sp>
      <p:cxnSp>
        <p:nvCxnSpPr>
          <p:cNvPr id="10" name="Straight Connector 9">
            <a:extLst>
              <a:ext uri="{FF2B5EF4-FFF2-40B4-BE49-F238E27FC236}">
                <a16:creationId xmlns:a16="http://schemas.microsoft.com/office/drawing/2014/main" id="{558AF48C-1F76-4633-A0D9-E8CE74BB7F64}"/>
              </a:ext>
            </a:extLst>
          </p:cNvPr>
          <p:cNvCxnSpPr>
            <a:cxnSpLocks/>
          </p:cNvCxnSpPr>
          <p:nvPr userDrawn="1"/>
        </p:nvCxnSpPr>
        <p:spPr>
          <a:xfrm>
            <a:off x="531712" y="1404341"/>
            <a:ext cx="111254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FDA41C8-E673-49CE-8596-2382FC2E43BD}"/>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1693047137"/>
      </p:ext>
    </p:extLst>
  </p:cSld>
  <p:clrMapOvr>
    <a:masterClrMapping/>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guide id="3" pos="5511">
          <p15:clr>
            <a:srgbClr val="FBAE40"/>
          </p15:clr>
        </p15:guide>
        <p15:guide id="4" pos="2925">
          <p15:clr>
            <a:srgbClr val="FBAE40"/>
          </p15:clr>
        </p15:guide>
        <p15:guide id="5" pos="2835">
          <p15:clr>
            <a:srgbClr val="FBAE40"/>
          </p15:clr>
        </p15:guide>
        <p15:guide id="6" pos="249">
          <p15:clr>
            <a:srgbClr val="FBAE40"/>
          </p15:clr>
        </p15:guide>
        <p15:guide id="7" orient="horz" pos="441">
          <p15:clr>
            <a:srgbClr val="FBAE40"/>
          </p15:clr>
        </p15:guide>
        <p15:guide id="8" orient="horz" pos="577">
          <p15:clr>
            <a:srgbClr val="FBAE40"/>
          </p15:clr>
        </p15:guide>
        <p15:guide id="9" orient="horz" pos="2981">
          <p15:clr>
            <a:srgbClr val="FBAE40"/>
          </p15:clr>
        </p15:guide>
        <p15:guide id="10" orient="horz" pos="80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Quote Dark">
    <p:spTree>
      <p:nvGrpSpPr>
        <p:cNvPr id="1" name=""/>
        <p:cNvGrpSpPr/>
        <p:nvPr/>
      </p:nvGrpSpPr>
      <p:grpSpPr>
        <a:xfrm>
          <a:off x="0" y="0"/>
          <a:ext cx="0" cy="0"/>
          <a:chOff x="0" y="0"/>
          <a:chExt cx="0" cy="0"/>
        </a:xfrm>
      </p:grpSpPr>
      <p:sp>
        <p:nvSpPr>
          <p:cNvPr id="2" name="Title 1"/>
          <p:cNvSpPr>
            <a:spLocks noGrp="1"/>
          </p:cNvSpPr>
          <p:nvPr>
            <p:ph type="title"/>
          </p:nvPr>
        </p:nvSpPr>
        <p:spPr>
          <a:xfrm>
            <a:off x="913521" y="548217"/>
            <a:ext cx="10361850" cy="3582048"/>
          </a:xfrm>
        </p:spPr>
        <p:txBody>
          <a:bodyPr anchor="b"/>
          <a:lstStyle>
            <a:lvl1pPr>
              <a:lnSpc>
                <a:spcPct val="95000"/>
              </a:lnSpc>
              <a:defRPr sz="4199">
                <a:solidFill>
                  <a:schemeClr val="bg1"/>
                </a:solidFill>
              </a:defRPr>
            </a:lvl1pPr>
          </a:lstStyle>
          <a:p>
            <a:r>
              <a:rPr lang="en-US"/>
              <a:t>Click to edit Master title style</a:t>
            </a:r>
          </a:p>
        </p:txBody>
      </p:sp>
      <p:sp>
        <p:nvSpPr>
          <p:cNvPr id="12" name="Freeform 6"/>
          <p:cNvSpPr>
            <a:spLocks/>
          </p:cNvSpPr>
          <p:nvPr userDrawn="1"/>
        </p:nvSpPr>
        <p:spPr bwMode="auto">
          <a:xfrm>
            <a:off x="913454" y="4302313"/>
            <a:ext cx="10364167" cy="170259"/>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0000"/>
              <a:gd name="connsiteY0" fmla="*/ 0 h 16500"/>
              <a:gd name="connsiteX1" fmla="*/ 486 w 10000"/>
              <a:gd name="connsiteY1" fmla="*/ 0 h 16500"/>
              <a:gd name="connsiteX2" fmla="*/ 488 w 10000"/>
              <a:gd name="connsiteY2" fmla="*/ 16500 h 16500"/>
              <a:gd name="connsiteX3" fmla="*/ 757 w 10000"/>
              <a:gd name="connsiteY3" fmla="*/ 0 h 16500"/>
              <a:gd name="connsiteX4" fmla="*/ 10000 w 10000"/>
              <a:gd name="connsiteY4" fmla="*/ 0 h 1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6500">
                <a:moveTo>
                  <a:pt x="0" y="0"/>
                </a:moveTo>
                <a:lnTo>
                  <a:pt x="486" y="0"/>
                </a:lnTo>
                <a:cubicBezTo>
                  <a:pt x="487" y="5500"/>
                  <a:pt x="487" y="11000"/>
                  <a:pt x="488" y="16500"/>
                </a:cubicBezTo>
                <a:cubicBezTo>
                  <a:pt x="578" y="11000"/>
                  <a:pt x="667" y="5500"/>
                  <a:pt x="757" y="0"/>
                </a:cubicBezTo>
                <a:lnTo>
                  <a:pt x="10000"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endParaRPr lang="en-US" sz="1350" dirty="0">
              <a:solidFill>
                <a:schemeClr val="tx2">
                  <a:lumMod val="20000"/>
                  <a:lumOff val="80000"/>
                </a:schemeClr>
              </a:solidFill>
            </a:endParaRPr>
          </a:p>
        </p:txBody>
      </p:sp>
      <p:sp>
        <p:nvSpPr>
          <p:cNvPr id="9" name="Text Placeholder 9">
            <a:extLst>
              <a:ext uri="{FF2B5EF4-FFF2-40B4-BE49-F238E27FC236}">
                <a16:creationId xmlns:a16="http://schemas.microsoft.com/office/drawing/2014/main" id="{EDBFF41F-8BBF-4E7D-B495-7B8EB4235FF3}"/>
              </a:ext>
            </a:extLst>
          </p:cNvPr>
          <p:cNvSpPr>
            <a:spLocks noGrp="1"/>
          </p:cNvSpPr>
          <p:nvPr>
            <p:ph type="body" sz="quarter" idx="18" hasCustomPrompt="1"/>
          </p:nvPr>
        </p:nvSpPr>
        <p:spPr>
          <a:xfrm>
            <a:off x="911204" y="4620891"/>
            <a:ext cx="5183209" cy="1415772"/>
          </a:xfrm>
        </p:spPr>
        <p:txBody>
          <a:bodyPr>
            <a:noAutofit/>
          </a:bodyPr>
          <a:lstStyle>
            <a:lvl1pPr marL="0" indent="0">
              <a:lnSpc>
                <a:spcPct val="95000"/>
              </a:lnSpc>
              <a:spcAft>
                <a:spcPts val="0"/>
              </a:spcAft>
              <a:buFont typeface="Arial" panose="020B0604020202020204" pitchFamily="34" charset="0"/>
              <a:buChar char="​"/>
              <a:defRPr sz="2099" b="1">
                <a:solidFill>
                  <a:schemeClr val="bg1"/>
                </a:solidFill>
                <a:latin typeface="+mn-lt"/>
              </a:defRPr>
            </a:lvl1pPr>
            <a:lvl2pPr marL="0" indent="0">
              <a:lnSpc>
                <a:spcPct val="95000"/>
              </a:lnSpc>
              <a:spcBef>
                <a:spcPts val="0"/>
              </a:spcBef>
              <a:spcAft>
                <a:spcPts val="200"/>
              </a:spcAft>
              <a:buFont typeface="Arial" panose="020B0604020202020204" pitchFamily="34" charset="0"/>
              <a:buChar char="​"/>
              <a:defRPr sz="1500">
                <a:solidFill>
                  <a:schemeClr val="bg1"/>
                </a:solidFill>
                <a:latin typeface="+mn-lt"/>
              </a:defRPr>
            </a:lvl2pPr>
            <a:lvl3pPr marL="0" indent="0">
              <a:lnSpc>
                <a:spcPct val="95000"/>
              </a:lnSpc>
              <a:spcBef>
                <a:spcPts val="0"/>
              </a:spcBef>
              <a:spcAft>
                <a:spcPts val="200"/>
              </a:spcAft>
              <a:buFont typeface="Arial" panose="020B0604020202020204" pitchFamily="34" charset="0"/>
              <a:buChar char="​"/>
              <a:defRPr sz="1500">
                <a:solidFill>
                  <a:schemeClr val="bg1"/>
                </a:solidFill>
                <a:latin typeface="+mn-lt"/>
              </a:defRPr>
            </a:lvl3pPr>
            <a:lvl4pPr marL="0" indent="0">
              <a:lnSpc>
                <a:spcPct val="95000"/>
              </a:lnSpc>
              <a:spcBef>
                <a:spcPts val="0"/>
              </a:spcBef>
              <a:spcAft>
                <a:spcPts val="200"/>
              </a:spcAft>
              <a:buFont typeface="Arial" panose="020B0604020202020204" pitchFamily="34" charset="0"/>
              <a:buChar char="​"/>
              <a:defRPr sz="1500">
                <a:solidFill>
                  <a:schemeClr val="bg1"/>
                </a:solidFill>
                <a:latin typeface="+mn-lt"/>
              </a:defRPr>
            </a:lvl4pPr>
            <a:lvl5pPr marL="0" indent="0">
              <a:lnSpc>
                <a:spcPct val="95000"/>
              </a:lnSpc>
              <a:spcBef>
                <a:spcPts val="0"/>
              </a:spcBef>
              <a:spcAft>
                <a:spcPts val="200"/>
              </a:spcAft>
              <a:buFont typeface="Arial" panose="020B0604020202020204" pitchFamily="34" charset="0"/>
              <a:buChar char="​"/>
              <a:defRPr sz="1500">
                <a:solidFill>
                  <a:schemeClr val="tx1"/>
                </a:solidFill>
                <a:latin typeface="+mn-lt"/>
              </a:defRPr>
            </a:lvl5pPr>
            <a:lvl6pPr marL="0" indent="0">
              <a:lnSpc>
                <a:spcPct val="95000"/>
              </a:lnSpc>
              <a:spcAft>
                <a:spcPts val="200"/>
              </a:spcAft>
              <a:buNone/>
              <a:defRPr sz="1506">
                <a:solidFill>
                  <a:schemeClr val="bg1"/>
                </a:solidFill>
              </a:defRPr>
            </a:lvl6pPr>
            <a:lvl7pPr marL="0" indent="0">
              <a:lnSpc>
                <a:spcPct val="95000"/>
              </a:lnSpc>
              <a:spcAft>
                <a:spcPts val="200"/>
              </a:spcAft>
              <a:buNone/>
              <a:defRPr sz="1506">
                <a:solidFill>
                  <a:schemeClr val="bg1"/>
                </a:solidFill>
              </a:defRPr>
            </a:lvl7pPr>
            <a:lvl8pPr marL="0" indent="0">
              <a:lnSpc>
                <a:spcPct val="95000"/>
              </a:lnSpc>
              <a:spcAft>
                <a:spcPts val="200"/>
              </a:spcAft>
              <a:buNone/>
              <a:defRPr sz="1506">
                <a:solidFill>
                  <a:schemeClr val="bg1"/>
                </a:solidFill>
              </a:defRPr>
            </a:lvl8pPr>
            <a:lvl9pPr marL="0" indent="0">
              <a:lnSpc>
                <a:spcPct val="95000"/>
              </a:lnSpc>
              <a:spcAft>
                <a:spcPts val="200"/>
              </a:spcAft>
              <a:buNone/>
              <a:defRPr sz="1506">
                <a:solidFill>
                  <a:schemeClr val="bg1"/>
                </a:solidFill>
              </a:defRPr>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23280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850"/>
                                        <p:tgtEl>
                                          <p:spTgt spid="12"/>
                                        </p:tgtEl>
                                      </p:cBhvr>
                                    </p:animEffect>
                                  </p:childTnLst>
                                </p:cTn>
                              </p:par>
                            </p:childTnLst>
                          </p:cTn>
                        </p:par>
                        <p:par>
                          <p:cTn id="8" fill="hold">
                            <p:stCondLst>
                              <p:cond delay="8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sp>
        <p:nvSpPr>
          <p:cNvPr id="2" name="Title 1"/>
          <p:cNvSpPr>
            <a:spLocks noGrp="1"/>
          </p:cNvSpPr>
          <p:nvPr>
            <p:ph type="title"/>
          </p:nvPr>
        </p:nvSpPr>
        <p:spPr>
          <a:xfrm>
            <a:off x="911271" y="548218"/>
            <a:ext cx="10364100" cy="3582047"/>
          </a:xfrm>
        </p:spPr>
        <p:txBody>
          <a:bodyPr anchor="b"/>
          <a:lstStyle>
            <a:lvl1pPr>
              <a:lnSpc>
                <a:spcPct val="95000"/>
              </a:lnSpc>
              <a:defRPr sz="4199">
                <a:solidFill>
                  <a:schemeClr val="tx1"/>
                </a:solidFill>
              </a:defRPr>
            </a:lvl1pPr>
          </a:lstStyle>
          <a:p>
            <a:r>
              <a:rPr lang="en-US"/>
              <a:t>Click to edit Master title style</a:t>
            </a:r>
          </a:p>
        </p:txBody>
      </p:sp>
      <p:sp>
        <p:nvSpPr>
          <p:cNvPr id="10" name="Text Placeholder 9"/>
          <p:cNvSpPr>
            <a:spLocks noGrp="1"/>
          </p:cNvSpPr>
          <p:nvPr>
            <p:ph type="body" sz="quarter" idx="14" hasCustomPrompt="1"/>
          </p:nvPr>
        </p:nvSpPr>
        <p:spPr>
          <a:xfrm>
            <a:off x="911204" y="4620891"/>
            <a:ext cx="5183209" cy="1415772"/>
          </a:xfrm>
        </p:spPr>
        <p:txBody>
          <a:bodyPr>
            <a:noAutofit/>
          </a:bodyPr>
          <a:lstStyle>
            <a:lvl1pPr marL="0" indent="0">
              <a:lnSpc>
                <a:spcPct val="95000"/>
              </a:lnSpc>
              <a:spcAft>
                <a:spcPts val="0"/>
              </a:spcAft>
              <a:buFont typeface="Arial" panose="020B0604020202020204" pitchFamily="34" charset="0"/>
              <a:buChar char="​"/>
              <a:defRPr sz="2099" b="1">
                <a:solidFill>
                  <a:schemeClr val="accent2"/>
                </a:solidFill>
                <a:latin typeface="+mn-lt"/>
              </a:defRPr>
            </a:lvl1pPr>
            <a:lvl2pPr marL="0" indent="0">
              <a:lnSpc>
                <a:spcPct val="95000"/>
              </a:lnSpc>
              <a:spcBef>
                <a:spcPts val="0"/>
              </a:spcBef>
              <a:spcAft>
                <a:spcPts val="200"/>
              </a:spcAft>
              <a:buFont typeface="Arial" panose="020B0604020202020204" pitchFamily="34" charset="0"/>
              <a:buChar char="​"/>
              <a:defRPr sz="1500">
                <a:solidFill>
                  <a:schemeClr val="tx1"/>
                </a:solidFill>
                <a:latin typeface="+mn-lt"/>
              </a:defRPr>
            </a:lvl2pPr>
            <a:lvl3pPr marL="0" indent="0">
              <a:lnSpc>
                <a:spcPct val="95000"/>
              </a:lnSpc>
              <a:spcBef>
                <a:spcPts val="0"/>
              </a:spcBef>
              <a:spcAft>
                <a:spcPts val="200"/>
              </a:spcAft>
              <a:buFont typeface="Arial" panose="020B0604020202020204" pitchFamily="34" charset="0"/>
              <a:buChar char="​"/>
              <a:defRPr sz="1500">
                <a:solidFill>
                  <a:schemeClr val="tx1"/>
                </a:solidFill>
                <a:latin typeface="+mn-lt"/>
              </a:defRPr>
            </a:lvl3pPr>
            <a:lvl4pPr marL="0" indent="0">
              <a:lnSpc>
                <a:spcPct val="95000"/>
              </a:lnSpc>
              <a:spcBef>
                <a:spcPts val="0"/>
              </a:spcBef>
              <a:spcAft>
                <a:spcPts val="200"/>
              </a:spcAft>
              <a:buFont typeface="Arial" panose="020B0604020202020204" pitchFamily="34" charset="0"/>
              <a:buChar char="​"/>
              <a:defRPr sz="1500">
                <a:solidFill>
                  <a:schemeClr val="tx1"/>
                </a:solidFill>
                <a:latin typeface="+mn-lt"/>
              </a:defRPr>
            </a:lvl4pPr>
            <a:lvl5pPr marL="0" indent="0">
              <a:lnSpc>
                <a:spcPct val="95000"/>
              </a:lnSpc>
              <a:spcBef>
                <a:spcPts val="0"/>
              </a:spcBef>
              <a:spcAft>
                <a:spcPts val="200"/>
              </a:spcAft>
              <a:buFont typeface="Arial" panose="020B0604020202020204" pitchFamily="34" charset="0"/>
              <a:buChar char="​"/>
              <a:defRPr sz="1500">
                <a:solidFill>
                  <a:schemeClr val="tx1"/>
                </a:solidFill>
                <a:latin typeface="+mn-lt"/>
              </a:defRPr>
            </a:lvl5pPr>
            <a:lvl6pPr marL="0" indent="0">
              <a:lnSpc>
                <a:spcPct val="95000"/>
              </a:lnSpc>
              <a:spcAft>
                <a:spcPts val="200"/>
              </a:spcAft>
              <a:buNone/>
              <a:defRPr sz="1506"/>
            </a:lvl6pPr>
            <a:lvl7pPr marL="0" indent="0">
              <a:lnSpc>
                <a:spcPct val="95000"/>
              </a:lnSpc>
              <a:spcAft>
                <a:spcPts val="200"/>
              </a:spcAft>
              <a:buNone/>
              <a:defRPr sz="1506"/>
            </a:lvl7pPr>
            <a:lvl8pPr marL="0" indent="0">
              <a:lnSpc>
                <a:spcPct val="95000"/>
              </a:lnSpc>
              <a:spcAft>
                <a:spcPts val="200"/>
              </a:spcAft>
              <a:buNone/>
              <a:defRPr sz="1506"/>
            </a:lvl8pPr>
            <a:lvl9pPr marL="0" indent="0">
              <a:lnSpc>
                <a:spcPct val="95000"/>
              </a:lnSpc>
              <a:spcAft>
                <a:spcPts val="200"/>
              </a:spcAft>
              <a:buNone/>
              <a:defRPr sz="1506"/>
            </a:lvl9pPr>
          </a:lstStyle>
          <a:p>
            <a:pPr lvl="0"/>
            <a:r>
              <a:rPr lang="en-US"/>
              <a:t>Click To Edit Master Text Styles</a:t>
            </a:r>
          </a:p>
          <a:p>
            <a:pPr lvl="1"/>
            <a:r>
              <a:rPr lang="en-US"/>
              <a:t>Second level</a:t>
            </a:r>
          </a:p>
          <a:p>
            <a:pPr lvl="2"/>
            <a:r>
              <a:rPr lang="en-US"/>
              <a:t>Third level</a:t>
            </a:r>
          </a:p>
        </p:txBody>
      </p:sp>
      <p:sp>
        <p:nvSpPr>
          <p:cNvPr id="7" name="Freeform 6">
            <a:extLst>
              <a:ext uri="{FF2B5EF4-FFF2-40B4-BE49-F238E27FC236}">
                <a16:creationId xmlns:a16="http://schemas.microsoft.com/office/drawing/2014/main" id="{F2DC9D54-DF4A-4777-9985-0E7D7DADEF76}"/>
              </a:ext>
            </a:extLst>
          </p:cNvPr>
          <p:cNvSpPr>
            <a:spLocks/>
          </p:cNvSpPr>
          <p:nvPr userDrawn="1"/>
        </p:nvSpPr>
        <p:spPr bwMode="auto">
          <a:xfrm>
            <a:off x="913454" y="4302313"/>
            <a:ext cx="10364167" cy="170259"/>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0000"/>
              <a:gd name="connsiteY0" fmla="*/ 0 h 16500"/>
              <a:gd name="connsiteX1" fmla="*/ 486 w 10000"/>
              <a:gd name="connsiteY1" fmla="*/ 0 h 16500"/>
              <a:gd name="connsiteX2" fmla="*/ 488 w 10000"/>
              <a:gd name="connsiteY2" fmla="*/ 16500 h 16500"/>
              <a:gd name="connsiteX3" fmla="*/ 757 w 10000"/>
              <a:gd name="connsiteY3" fmla="*/ 0 h 16500"/>
              <a:gd name="connsiteX4" fmla="*/ 10000 w 10000"/>
              <a:gd name="connsiteY4" fmla="*/ 0 h 1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6500">
                <a:moveTo>
                  <a:pt x="0" y="0"/>
                </a:moveTo>
                <a:lnTo>
                  <a:pt x="486" y="0"/>
                </a:lnTo>
                <a:cubicBezTo>
                  <a:pt x="487" y="5500"/>
                  <a:pt x="487" y="11000"/>
                  <a:pt x="488" y="16500"/>
                </a:cubicBezTo>
                <a:cubicBezTo>
                  <a:pt x="578" y="11000"/>
                  <a:pt x="667" y="5500"/>
                  <a:pt x="757" y="0"/>
                </a:cubicBezTo>
                <a:lnTo>
                  <a:pt x="10000" y="0"/>
                </a:ln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lvl="0"/>
            <a:endParaRPr lang="en-US" sz="1350" dirty="0"/>
          </a:p>
        </p:txBody>
      </p:sp>
    </p:spTree>
    <p:extLst>
      <p:ext uri="{BB962C8B-B14F-4D97-AF65-F5344CB8AC3E}">
        <p14:creationId xmlns:p14="http://schemas.microsoft.com/office/powerpoint/2010/main" val="2012285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850"/>
                                        <p:tgtEl>
                                          <p:spTgt spid="7"/>
                                        </p:tgtEl>
                                      </p:cBhvr>
                                    </p:animEffect>
                                  </p:childTnLst>
                                </p:cTn>
                              </p:par>
                            </p:childTnLst>
                          </p:cTn>
                        </p:par>
                        <p:par>
                          <p:cTn id="8" fill="hold">
                            <p:stCondLst>
                              <p:cond delay="8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7"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alf Content (Dark)">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A49BACF-04D2-4ED7-BB2F-ADE97552A66C}"/>
              </a:ext>
            </a:extLst>
          </p:cNvPr>
          <p:cNvSpPr>
            <a:spLocks noGrp="1"/>
          </p:cNvSpPr>
          <p:nvPr>
            <p:ph type="title" hasCustomPrompt="1"/>
          </p:nvPr>
        </p:nvSpPr>
        <p:spPr/>
        <p:txBody>
          <a:bodyPr/>
          <a:lstStyle>
            <a:lvl1pPr>
              <a:defRPr>
                <a:solidFill>
                  <a:schemeClr val="bg1"/>
                </a:solidFill>
              </a:defRPr>
            </a:lvl1pPr>
          </a:lstStyle>
          <a:p>
            <a:r>
              <a:rPr lang="en-US"/>
              <a:t>Title style – 1 line only</a:t>
            </a:r>
          </a:p>
        </p:txBody>
      </p:sp>
      <p:sp>
        <p:nvSpPr>
          <p:cNvPr id="10" name="Content">
            <a:extLst>
              <a:ext uri="{FF2B5EF4-FFF2-40B4-BE49-F238E27FC236}">
                <a16:creationId xmlns:a16="http://schemas.microsoft.com/office/drawing/2014/main" id="{08FC428E-EBD0-4247-AFD6-6704374D43AA}"/>
              </a:ext>
            </a:extLst>
          </p:cNvPr>
          <p:cNvSpPr>
            <a:spLocks noGrp="1"/>
          </p:cNvSpPr>
          <p:nvPr>
            <p:ph idx="1" hasCustomPrompt="1"/>
          </p:nvPr>
        </p:nvSpPr>
        <p:spPr>
          <a:xfrm>
            <a:off x="526915" y="1701800"/>
            <a:ext cx="5480186" cy="4607984"/>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None/>
              <a:defRPr>
                <a:solidFill>
                  <a:schemeClr val="bg1"/>
                </a:solidFill>
              </a:defRPr>
            </a:lvl6pPr>
            <a:lvl7pPr>
              <a:defRPr>
                <a:solidFill>
                  <a:schemeClr val="bg1"/>
                </a:solidFill>
              </a:defRPr>
            </a:lvl7pPr>
            <a:lvl8pPr>
              <a:buClrTx/>
              <a:defRPr>
                <a:solidFill>
                  <a:schemeClr val="bg1"/>
                </a:solidFill>
              </a:defRPr>
            </a:lvl8pPr>
            <a:lvl9pPr>
              <a:buClrTx/>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a:extLst>
              <a:ext uri="{FF2B5EF4-FFF2-40B4-BE49-F238E27FC236}">
                <a16:creationId xmlns:a16="http://schemas.microsoft.com/office/drawing/2014/main" id="{248A71DA-4764-46C9-8E85-B03975F67D20}"/>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bg1"/>
                </a:solidFill>
              </a:defRPr>
            </a:lvl1pPr>
            <a:lvl2pPr marL="0" indent="0" algn="l">
              <a:spcBef>
                <a:spcPts val="0"/>
              </a:spcBef>
              <a:spcAft>
                <a:spcPts val="0"/>
              </a:spcAft>
              <a:buFont typeface="Arial" panose="020B0604020202020204" pitchFamily="34" charset="0"/>
              <a:buNone/>
              <a:defRPr sz="1800">
                <a:solidFill>
                  <a:schemeClr val="bg1"/>
                </a:solidFill>
              </a:defRPr>
            </a:lvl2pPr>
            <a:lvl3pPr marL="0" indent="0" algn="l">
              <a:spcBef>
                <a:spcPts val="0"/>
              </a:spcBef>
              <a:spcAft>
                <a:spcPts val="0"/>
              </a:spcAft>
              <a:buFont typeface="Arial" panose="020B0604020202020204" pitchFamily="34" charset="0"/>
              <a:buNone/>
              <a:defRPr sz="1800" b="1">
                <a:solidFill>
                  <a:schemeClr val="bg1"/>
                </a:solidFill>
              </a:defRPr>
            </a:lvl3pPr>
            <a:lvl4pPr marL="0" indent="0" algn="l">
              <a:spcBef>
                <a:spcPts val="0"/>
              </a:spcBef>
              <a:spcAft>
                <a:spcPts val="0"/>
              </a:spcAft>
              <a:buFont typeface="Arial" panose="020B0604020202020204" pitchFamily="34" charset="0"/>
              <a:buNone/>
              <a:defRPr sz="1400">
                <a:solidFill>
                  <a:schemeClr val="bg1"/>
                </a:solidFill>
              </a:defRPr>
            </a:lvl4pPr>
            <a:lvl5pPr marL="0" indent="0" algn="l">
              <a:spcBef>
                <a:spcPts val="0"/>
              </a:spcBef>
              <a:spcAft>
                <a:spcPts val="0"/>
              </a:spcAft>
              <a:buFont typeface="Arial" panose="020B0604020202020204" pitchFamily="34" charset="0"/>
              <a:buNone/>
              <a:defRPr sz="1200">
                <a:solidFill>
                  <a:schemeClr val="bg1"/>
                </a:solidFill>
              </a:defRPr>
            </a:lvl5pPr>
            <a:lvl6pPr marL="0" indent="0" algn="l">
              <a:spcBef>
                <a:spcPts val="0"/>
              </a:spcBef>
              <a:spcAft>
                <a:spcPts val="0"/>
              </a:spcAft>
              <a:buFont typeface="Arial" panose="020B0604020202020204" pitchFamily="34" charset="0"/>
              <a:buNone/>
              <a:defRPr sz="1200">
                <a:solidFill>
                  <a:schemeClr val="bg1"/>
                </a:solidFill>
              </a:defRPr>
            </a:lvl6pPr>
            <a:lvl7pPr marL="0" indent="0" algn="l">
              <a:spcBef>
                <a:spcPts val="0"/>
              </a:spcBef>
              <a:spcAft>
                <a:spcPts val="0"/>
              </a:spcAft>
              <a:buFont typeface="Arial" panose="020B0604020202020204" pitchFamily="34" charset="0"/>
              <a:buNone/>
              <a:defRPr sz="1200">
                <a:solidFill>
                  <a:schemeClr val="bg1"/>
                </a:solidFill>
              </a:defRPr>
            </a:lvl7pPr>
            <a:lvl8pPr marL="0" indent="0" algn="l">
              <a:spcBef>
                <a:spcPts val="0"/>
              </a:spcBef>
              <a:spcAft>
                <a:spcPts val="0"/>
              </a:spcAft>
              <a:buFont typeface="Arial" panose="020B0604020202020204" pitchFamily="34" charset="0"/>
              <a:buNone/>
              <a:defRPr sz="1200">
                <a:solidFill>
                  <a:schemeClr val="bg1"/>
                </a:solidFill>
              </a:defRPr>
            </a:lvl8pPr>
            <a:lvl9pPr marL="0" indent="0" algn="l">
              <a:spcBef>
                <a:spcPts val="0"/>
              </a:spcBef>
              <a:spcAft>
                <a:spcPts val="0"/>
              </a:spcAft>
              <a:buFont typeface="Arial" panose="020B0604020202020204" pitchFamily="34" charset="0"/>
              <a:buNone/>
              <a:defRPr sz="1200">
                <a:solidFill>
                  <a:schemeClr val="bg1"/>
                </a:solidFill>
              </a:defRPr>
            </a:lvl9pPr>
          </a:lstStyle>
          <a:p>
            <a:pPr lvl="0"/>
            <a:r>
              <a:rPr lang="en-US"/>
              <a:t>Subtitle – 1 line only</a:t>
            </a:r>
          </a:p>
        </p:txBody>
      </p:sp>
      <p:sp>
        <p:nvSpPr>
          <p:cNvPr id="13" name="Slide Number">
            <a:extLst>
              <a:ext uri="{FF2B5EF4-FFF2-40B4-BE49-F238E27FC236}">
                <a16:creationId xmlns:a16="http://schemas.microsoft.com/office/drawing/2014/main" id="{453B9C04-971F-489B-8C09-AD4A5162B46E}"/>
              </a:ext>
            </a:extLst>
          </p:cNvPr>
          <p:cNvSpPr>
            <a:spLocks noGrp="1"/>
          </p:cNvSpPr>
          <p:nvPr>
            <p:ph type="sldNum" sz="quarter" idx="4"/>
          </p:nvPr>
        </p:nvSpPr>
        <p:spPr>
          <a:xfrm>
            <a:off x="11094180" y="6552214"/>
            <a:ext cx="567595" cy="131235"/>
          </a:xfrm>
          <a:prstGeom prst="rect">
            <a:avLst/>
          </a:prstGeom>
        </p:spPr>
        <p:txBody>
          <a:bodyPr vert="horz" lIns="0" tIns="0" rIns="0" bIns="0" rtlCol="0" anchor="t" anchorCtr="0"/>
          <a:lstStyle>
            <a:lvl1pPr algn="r">
              <a:defRPr sz="900">
                <a:solidFill>
                  <a:schemeClr val="bg1"/>
                </a:solidFill>
              </a:defRPr>
            </a:lvl1pPr>
          </a:lstStyle>
          <a:p>
            <a:pPr defTabSz="1218866"/>
            <a:fld id="{2490C926-4C7A-4456-B603-8FB00524CD8E}" type="slidenum">
              <a:rPr lang="en-GB" smtClean="0"/>
              <a:pPr defTabSz="1218866"/>
              <a:t>‹#›</a:t>
            </a:fld>
            <a:endParaRPr lang="en-GB" dirty="0"/>
          </a:p>
        </p:txBody>
      </p:sp>
      <p:sp>
        <p:nvSpPr>
          <p:cNvPr id="17" name="FOOTER">
            <a:extLst>
              <a:ext uri="{FF2B5EF4-FFF2-40B4-BE49-F238E27FC236}">
                <a16:creationId xmlns:a16="http://schemas.microsoft.com/office/drawing/2014/main" id="{10393B4A-7F48-4837-A1E6-76C95F5713DB}"/>
              </a:ext>
            </a:extLst>
          </p:cNvPr>
          <p:cNvSpPr>
            <a:spLocks noGrp="1"/>
          </p:cNvSpPr>
          <p:nvPr>
            <p:ph type="ftr" sz="quarter" idx="3"/>
          </p:nvPr>
        </p:nvSpPr>
        <p:spPr>
          <a:xfrm>
            <a:off x="3594574" y="6540333"/>
            <a:ext cx="4999678" cy="143116"/>
          </a:xfrm>
          <a:prstGeom prst="rect">
            <a:avLst/>
          </a:prstGeom>
        </p:spPr>
        <p:txBody>
          <a:bodyPr vert="horz" lIns="0" tIns="0" rIns="0" bIns="0" rtlCol="0" anchor="ctr"/>
          <a:lstStyle>
            <a:lvl1pPr algn="ctr">
              <a:defRPr sz="900">
                <a:solidFill>
                  <a:schemeClr val="bg1"/>
                </a:solidFill>
              </a:defRPr>
            </a:lvl1pPr>
          </a:lstStyle>
          <a:p>
            <a:endParaRPr lang="en-US" dirty="0"/>
          </a:p>
        </p:txBody>
      </p:sp>
      <p:sp>
        <p:nvSpPr>
          <p:cNvPr id="18" name="MOTT MACDONALD" descr="{&quot;templafy&quot;:{&quot;id&quot;:&quot;fede61f9-7d24-4726-be19-f818da1eb0ad&quot;}}" title="UserProfile.Language.PpEntity">
            <a:extLst>
              <a:ext uri="{FF2B5EF4-FFF2-40B4-BE49-F238E27FC236}">
                <a16:creationId xmlns:a16="http://schemas.microsoft.com/office/drawing/2014/main" id="{60402E90-7061-4794-9E84-1671A1637D63}"/>
              </a:ext>
            </a:extLst>
          </p:cNvPr>
          <p:cNvSpPr txBox="1"/>
          <p:nvPr userDrawn="1"/>
        </p:nvSpPr>
        <p:spPr>
          <a:xfrm>
            <a:off x="526915" y="6540333"/>
            <a:ext cx="2200243" cy="143116"/>
          </a:xfrm>
          <a:prstGeom prst="rect">
            <a:avLst/>
          </a:prstGeom>
          <a:noFill/>
        </p:spPr>
        <p:txBody>
          <a:bodyPr wrap="square" lIns="0" tIns="0" rIns="0" bIns="0" rtlCol="0">
            <a:spAutoFit/>
          </a:bodyPr>
          <a:lstStyle/>
          <a:p>
            <a:r>
              <a:rPr lang="en-GB" sz="900" dirty="0">
                <a:solidFill>
                  <a:schemeClr val="bg1"/>
                </a:solidFill>
              </a:rPr>
              <a:t>Mott MacDonald</a:t>
            </a:r>
          </a:p>
        </p:txBody>
      </p:sp>
      <p:sp>
        <p:nvSpPr>
          <p:cNvPr id="19" name="CLASS" descr="{&quot;templafy&quot;:{&quot;id&quot;:&quot;197a7a04-9a5c-4ff1-b49b-4e8c9875dfca&quot;}}" hidden="1">
            <a:extLst>
              <a:ext uri="{FF2B5EF4-FFF2-40B4-BE49-F238E27FC236}">
                <a16:creationId xmlns:a16="http://schemas.microsoft.com/office/drawing/2014/main" id="{986DF998-2FCF-43BF-A18E-C8C9871CD2C9}"/>
              </a:ext>
            </a:extLst>
          </p:cNvPr>
          <p:cNvSpPr/>
          <p:nvPr userDrawn="1"/>
        </p:nvSpPr>
        <p:spPr>
          <a:xfrm>
            <a:off x="526917" y="178647"/>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r>
              <a:rPr lang="en-GB" sz="900" b="1" dirty="0">
                <a:solidFill>
                  <a:schemeClr val="bg1"/>
                </a:solidFill>
              </a:rPr>
              <a:t>Non-confidential - Standard</a:t>
            </a:r>
          </a:p>
        </p:txBody>
      </p:sp>
    </p:spTree>
    <p:extLst>
      <p:ext uri="{BB962C8B-B14F-4D97-AF65-F5344CB8AC3E}">
        <p14:creationId xmlns:p14="http://schemas.microsoft.com/office/powerpoint/2010/main" val="3465257214"/>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DA72E4-6E4E-481F-8F22-310BB87CB3D2}"/>
              </a:ext>
            </a:extLst>
          </p:cNvPr>
          <p:cNvSpPr>
            <a:spLocks noGrp="1"/>
          </p:cNvSpPr>
          <p:nvPr>
            <p:ph idx="1"/>
          </p:nvPr>
        </p:nvSpPr>
        <p:spPr>
          <a:xfrm>
            <a:off x="526915" y="1701800"/>
            <a:ext cx="7968044" cy="4607984"/>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11C23D-D970-4458-A930-8A28F8FB46FC}"/>
              </a:ext>
            </a:extLst>
          </p:cNvPr>
          <p:cNvSpPr>
            <a:spLocks noGrp="1"/>
          </p:cNvSpPr>
          <p:nvPr>
            <p:ph type="dt" sz="half" idx="10"/>
          </p:nvPr>
        </p:nvSpPr>
        <p:spPr/>
        <p:txBody>
          <a:bodyPr/>
          <a:lstStyle/>
          <a:p>
            <a:pPr defTabSz="1218866"/>
            <a:endParaRPr lang="en-GB" dirty="0">
              <a:solidFill>
                <a:prstClr val="black"/>
              </a:solidFill>
            </a:endParaRPr>
          </a:p>
        </p:txBody>
      </p:sp>
      <p:sp>
        <p:nvSpPr>
          <p:cNvPr id="8" name="Footer Placeholder 7">
            <a:extLst>
              <a:ext uri="{FF2B5EF4-FFF2-40B4-BE49-F238E27FC236}">
                <a16:creationId xmlns:a16="http://schemas.microsoft.com/office/drawing/2014/main" id="{0FA300C1-725D-4E7B-83A9-ABA1690B1BD9}"/>
              </a:ext>
            </a:extLst>
          </p:cNvPr>
          <p:cNvSpPr>
            <a:spLocks noGrp="1"/>
          </p:cNvSpPr>
          <p:nvPr>
            <p:ph type="ftr" sz="quarter" idx="11"/>
          </p:nvPr>
        </p:nvSpPr>
        <p:spPr/>
        <p:txBody>
          <a:bodyPr/>
          <a:lstStyle/>
          <a:p>
            <a:pPr defTabSz="1218866"/>
            <a:endParaRPr lang="en-GB" dirty="0">
              <a:solidFill>
                <a:prstClr val="black"/>
              </a:solidFill>
            </a:endParaRPr>
          </a:p>
        </p:txBody>
      </p:sp>
      <p:sp>
        <p:nvSpPr>
          <p:cNvPr id="9" name="Slide Number Placeholder 8">
            <a:extLst>
              <a:ext uri="{FF2B5EF4-FFF2-40B4-BE49-F238E27FC236}">
                <a16:creationId xmlns:a16="http://schemas.microsoft.com/office/drawing/2014/main" id="{D332D015-0253-46EF-BE60-4CE17CE3DA76}"/>
              </a:ext>
            </a:extLst>
          </p:cNvPr>
          <p:cNvSpPr>
            <a:spLocks noGrp="1"/>
          </p:cNvSpPr>
          <p:nvPr>
            <p:ph type="sldNum" sz="quarter" idx="12"/>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5" name="Text Placeholder 4">
            <a:extLst>
              <a:ext uri="{FF2B5EF4-FFF2-40B4-BE49-F238E27FC236}">
                <a16:creationId xmlns:a16="http://schemas.microsoft.com/office/drawing/2014/main" id="{41915CF8-8469-4020-B594-45F5287FA096}"/>
              </a:ext>
            </a:extLst>
          </p:cNvPr>
          <p:cNvSpPr>
            <a:spLocks noGrp="1"/>
          </p:cNvSpPr>
          <p:nvPr>
            <p:ph type="body" sz="quarter" idx="14" hasCustomPrompt="1"/>
          </p:nvPr>
        </p:nvSpPr>
        <p:spPr>
          <a:xfrm>
            <a:off x="526914" y="1041402"/>
            <a:ext cx="11135000" cy="306917"/>
          </a:xfrm>
        </p:spPr>
        <p:txBody>
          <a:bodyPr>
            <a:noAutofit/>
          </a:bodyPr>
          <a:lstStyle>
            <a:lvl1pPr marL="0" indent="0">
              <a:lnSpc>
                <a:spcPct val="100000"/>
              </a:lnSpc>
              <a:spcBef>
                <a:spcPts val="0"/>
              </a:spcBef>
              <a:buFont typeface="Arial" panose="020B0604020202020204" pitchFamily="34" charset="0"/>
              <a:buNone/>
              <a:defRPr sz="2133">
                <a:solidFill>
                  <a:schemeClr val="tx2"/>
                </a:solidFill>
              </a:defRPr>
            </a:lvl1pPr>
            <a:lvl2pPr marL="0" indent="0">
              <a:lnSpc>
                <a:spcPct val="100000"/>
              </a:lnSpc>
              <a:spcBef>
                <a:spcPts val="0"/>
              </a:spcBef>
              <a:buFont typeface="Arial" panose="020B0604020202020204" pitchFamily="34" charset="0"/>
              <a:buNone/>
              <a:defRPr sz="2133">
                <a:solidFill>
                  <a:schemeClr val="accent1"/>
                </a:solidFill>
              </a:defRPr>
            </a:lvl2pPr>
            <a:lvl3pPr marL="0" indent="0">
              <a:lnSpc>
                <a:spcPct val="100000"/>
              </a:lnSpc>
              <a:spcBef>
                <a:spcPts val="0"/>
              </a:spcBef>
              <a:buFont typeface="Arial" panose="020B0604020202020204" pitchFamily="34" charset="0"/>
              <a:buNone/>
              <a:defRPr sz="2133">
                <a:solidFill>
                  <a:schemeClr val="accent1"/>
                </a:solidFill>
              </a:defRPr>
            </a:lvl3pPr>
            <a:lvl4pPr marL="0" indent="0">
              <a:lnSpc>
                <a:spcPct val="100000"/>
              </a:lnSpc>
              <a:spcBef>
                <a:spcPts val="0"/>
              </a:spcBef>
              <a:buFont typeface="Arial" panose="020B0604020202020204" pitchFamily="34" charset="0"/>
              <a:buNone/>
              <a:defRPr sz="2133">
                <a:solidFill>
                  <a:schemeClr val="accent1"/>
                </a:solidFill>
              </a:defRPr>
            </a:lvl4pPr>
            <a:lvl5pPr marL="0" indent="0">
              <a:lnSpc>
                <a:spcPct val="100000"/>
              </a:lnSpc>
              <a:spcBef>
                <a:spcPts val="0"/>
              </a:spcBef>
              <a:buFont typeface="Arial" panose="020B0604020202020204" pitchFamily="34" charset="0"/>
              <a:buNone/>
              <a:defRPr sz="2133">
                <a:solidFill>
                  <a:schemeClr val="accent1"/>
                </a:solidFill>
              </a:defRPr>
            </a:lvl5pPr>
          </a:lstStyle>
          <a:p>
            <a:pPr lvl="0"/>
            <a:r>
              <a:rPr lang="en-US"/>
              <a:t>Click to edit subtitle style – 1 line only</a:t>
            </a:r>
          </a:p>
        </p:txBody>
      </p:sp>
      <p:sp>
        <p:nvSpPr>
          <p:cNvPr id="4" name="Title 3">
            <a:extLst>
              <a:ext uri="{FF2B5EF4-FFF2-40B4-BE49-F238E27FC236}">
                <a16:creationId xmlns:a16="http://schemas.microsoft.com/office/drawing/2014/main" id="{BF508E62-C0FC-447B-AEBE-3F252534A90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56999585"/>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14FE0-B3E7-4682-B9DC-0D12E0766C14}"/>
              </a:ext>
            </a:extLst>
          </p:cNvPr>
          <p:cNvSpPr>
            <a:spLocks noGrp="1"/>
          </p:cNvSpPr>
          <p:nvPr>
            <p:ph sz="half" idx="1"/>
          </p:nvPr>
        </p:nvSpPr>
        <p:spPr>
          <a:xfrm>
            <a:off x="526915" y="1701800"/>
            <a:ext cx="5472273" cy="46249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BEB78E44-C4C7-4732-A1CA-032BDFA2A3A7}"/>
              </a:ext>
            </a:extLst>
          </p:cNvPr>
          <p:cNvSpPr>
            <a:spLocks noGrp="1"/>
          </p:cNvSpPr>
          <p:nvPr>
            <p:ph type="dt" sz="half" idx="10"/>
          </p:nvPr>
        </p:nvSpPr>
        <p:spPr/>
        <p:txBody>
          <a:bodyPr/>
          <a:lstStyle/>
          <a:p>
            <a:pPr defTabSz="1218866"/>
            <a:endParaRPr lang="en-GB" dirty="0">
              <a:solidFill>
                <a:prstClr val="black"/>
              </a:solidFill>
            </a:endParaRPr>
          </a:p>
        </p:txBody>
      </p:sp>
      <p:sp>
        <p:nvSpPr>
          <p:cNvPr id="9" name="Footer Placeholder 8">
            <a:extLst>
              <a:ext uri="{FF2B5EF4-FFF2-40B4-BE49-F238E27FC236}">
                <a16:creationId xmlns:a16="http://schemas.microsoft.com/office/drawing/2014/main" id="{CF68F552-338D-4931-A7BB-6F62CB116277}"/>
              </a:ext>
            </a:extLst>
          </p:cNvPr>
          <p:cNvSpPr>
            <a:spLocks noGrp="1"/>
          </p:cNvSpPr>
          <p:nvPr>
            <p:ph type="ftr" sz="quarter" idx="11"/>
          </p:nvPr>
        </p:nvSpPr>
        <p:spPr/>
        <p:txBody>
          <a:bodyPr/>
          <a:lstStyle/>
          <a:p>
            <a:pPr defTabSz="1218866"/>
            <a:endParaRPr lang="en-GB" dirty="0">
              <a:solidFill>
                <a:prstClr val="black"/>
              </a:solidFill>
            </a:endParaRPr>
          </a:p>
        </p:txBody>
      </p:sp>
      <p:sp>
        <p:nvSpPr>
          <p:cNvPr id="10" name="Slide Number Placeholder 9">
            <a:extLst>
              <a:ext uri="{FF2B5EF4-FFF2-40B4-BE49-F238E27FC236}">
                <a16:creationId xmlns:a16="http://schemas.microsoft.com/office/drawing/2014/main" id="{5C160CE1-83F2-4F27-BAF1-0931D7D46EA3}"/>
              </a:ext>
            </a:extLst>
          </p:cNvPr>
          <p:cNvSpPr>
            <a:spLocks noGrp="1"/>
          </p:cNvSpPr>
          <p:nvPr>
            <p:ph type="sldNum" sz="quarter" idx="12"/>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5" name="Title 4">
            <a:extLst>
              <a:ext uri="{FF2B5EF4-FFF2-40B4-BE49-F238E27FC236}">
                <a16:creationId xmlns:a16="http://schemas.microsoft.com/office/drawing/2014/main" id="{1C361B82-F8A2-466B-A96E-7F3CC0273BA6}"/>
              </a:ext>
            </a:extLst>
          </p:cNvPr>
          <p:cNvSpPr>
            <a:spLocks noGrp="1"/>
          </p:cNvSpPr>
          <p:nvPr>
            <p:ph type="title"/>
          </p:nvPr>
        </p:nvSpPr>
        <p:spPr/>
        <p:txBody>
          <a:bodyPr/>
          <a:lstStyle/>
          <a:p>
            <a:r>
              <a:rPr lang="en-US"/>
              <a:t>Click to edit Master title style</a:t>
            </a:r>
            <a:endParaRPr lang="en-GB"/>
          </a:p>
        </p:txBody>
      </p:sp>
      <p:sp>
        <p:nvSpPr>
          <p:cNvPr id="11" name="Text Placeholder 4">
            <a:extLst>
              <a:ext uri="{FF2B5EF4-FFF2-40B4-BE49-F238E27FC236}">
                <a16:creationId xmlns:a16="http://schemas.microsoft.com/office/drawing/2014/main" id="{7DB15274-1F4E-405A-9B42-7E970F4132AF}"/>
              </a:ext>
            </a:extLst>
          </p:cNvPr>
          <p:cNvSpPr>
            <a:spLocks noGrp="1"/>
          </p:cNvSpPr>
          <p:nvPr>
            <p:ph type="body" sz="quarter" idx="14" hasCustomPrompt="1"/>
          </p:nvPr>
        </p:nvSpPr>
        <p:spPr>
          <a:xfrm>
            <a:off x="526914" y="1041402"/>
            <a:ext cx="11135000" cy="306917"/>
          </a:xfrm>
        </p:spPr>
        <p:txBody>
          <a:bodyPr>
            <a:noAutofit/>
          </a:bodyPr>
          <a:lstStyle>
            <a:lvl1pPr marL="0" indent="0">
              <a:lnSpc>
                <a:spcPct val="100000"/>
              </a:lnSpc>
              <a:spcBef>
                <a:spcPts val="0"/>
              </a:spcBef>
              <a:buFont typeface="Arial" panose="020B0604020202020204" pitchFamily="34" charset="0"/>
              <a:buNone/>
              <a:defRPr sz="2133">
                <a:solidFill>
                  <a:schemeClr val="tx2"/>
                </a:solidFill>
              </a:defRPr>
            </a:lvl1pPr>
            <a:lvl2pPr marL="0" indent="0">
              <a:lnSpc>
                <a:spcPct val="100000"/>
              </a:lnSpc>
              <a:spcBef>
                <a:spcPts val="0"/>
              </a:spcBef>
              <a:buFont typeface="Arial" panose="020B0604020202020204" pitchFamily="34" charset="0"/>
              <a:buNone/>
              <a:defRPr sz="2133">
                <a:solidFill>
                  <a:schemeClr val="accent1"/>
                </a:solidFill>
              </a:defRPr>
            </a:lvl2pPr>
            <a:lvl3pPr marL="0" indent="0">
              <a:lnSpc>
                <a:spcPct val="100000"/>
              </a:lnSpc>
              <a:spcBef>
                <a:spcPts val="0"/>
              </a:spcBef>
              <a:buFont typeface="Arial" panose="020B0604020202020204" pitchFamily="34" charset="0"/>
              <a:buNone/>
              <a:defRPr sz="2133">
                <a:solidFill>
                  <a:schemeClr val="accent1"/>
                </a:solidFill>
              </a:defRPr>
            </a:lvl3pPr>
            <a:lvl4pPr marL="0" indent="0">
              <a:lnSpc>
                <a:spcPct val="100000"/>
              </a:lnSpc>
              <a:spcBef>
                <a:spcPts val="0"/>
              </a:spcBef>
              <a:buFont typeface="Arial" panose="020B0604020202020204" pitchFamily="34" charset="0"/>
              <a:buNone/>
              <a:defRPr sz="2133">
                <a:solidFill>
                  <a:schemeClr val="accent1"/>
                </a:solidFill>
              </a:defRPr>
            </a:lvl4pPr>
            <a:lvl5pPr marL="0" indent="0">
              <a:lnSpc>
                <a:spcPct val="100000"/>
              </a:lnSpc>
              <a:spcBef>
                <a:spcPts val="0"/>
              </a:spcBef>
              <a:buFont typeface="Arial" panose="020B0604020202020204" pitchFamily="34" charset="0"/>
              <a:buNone/>
              <a:defRPr sz="2133">
                <a:solidFill>
                  <a:schemeClr val="accent1"/>
                </a:solidFill>
              </a:defRPr>
            </a:lvl5pPr>
          </a:lstStyle>
          <a:p>
            <a:pPr lvl="0"/>
            <a:r>
              <a:rPr lang="en-US"/>
              <a:t>Click to edit subtitle style – 1 line only</a:t>
            </a:r>
          </a:p>
        </p:txBody>
      </p:sp>
      <p:sp>
        <p:nvSpPr>
          <p:cNvPr id="12" name="Content Placeholder 37">
            <a:extLst>
              <a:ext uri="{FF2B5EF4-FFF2-40B4-BE49-F238E27FC236}">
                <a16:creationId xmlns:a16="http://schemas.microsoft.com/office/drawing/2014/main" id="{41536EE2-CCE9-4AAC-A61C-47879FF182D1}"/>
              </a:ext>
            </a:extLst>
          </p:cNvPr>
          <p:cNvSpPr>
            <a:spLocks noGrp="1"/>
          </p:cNvSpPr>
          <p:nvPr>
            <p:ph sz="quarter" idx="17"/>
          </p:nvPr>
        </p:nvSpPr>
        <p:spPr>
          <a:xfrm>
            <a:off x="6668829" y="1701800"/>
            <a:ext cx="4993085" cy="46249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2290337"/>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 column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0E1D-3AE3-40FC-B3F5-208018C025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72555E6-3353-4F76-A8E4-C8431BEC8057}"/>
              </a:ext>
            </a:extLst>
          </p:cNvPr>
          <p:cNvSpPr>
            <a:spLocks noGrp="1"/>
          </p:cNvSpPr>
          <p:nvPr>
            <p:ph type="dt" sz="half" idx="25"/>
          </p:nvPr>
        </p:nvSpPr>
        <p:spPr/>
        <p:txBody>
          <a:bodyPr/>
          <a:lstStyle/>
          <a:p>
            <a:pPr defTabSz="1218866"/>
            <a:endParaRPr lang="en-GB" dirty="0">
              <a:solidFill>
                <a:prstClr val="black"/>
              </a:solidFill>
            </a:endParaRPr>
          </a:p>
        </p:txBody>
      </p:sp>
      <p:sp>
        <p:nvSpPr>
          <p:cNvPr id="4" name="Footer Placeholder 3">
            <a:extLst>
              <a:ext uri="{FF2B5EF4-FFF2-40B4-BE49-F238E27FC236}">
                <a16:creationId xmlns:a16="http://schemas.microsoft.com/office/drawing/2014/main" id="{60B3AB02-583D-46C9-A3C6-9196B20388F5}"/>
              </a:ext>
            </a:extLst>
          </p:cNvPr>
          <p:cNvSpPr>
            <a:spLocks noGrp="1"/>
          </p:cNvSpPr>
          <p:nvPr>
            <p:ph type="ftr" sz="quarter" idx="26"/>
          </p:nvPr>
        </p:nvSpPr>
        <p:spPr/>
        <p:txBody>
          <a:bodyPr/>
          <a:lstStyle/>
          <a:p>
            <a:pPr defTabSz="1218866"/>
            <a:endParaRPr lang="en-GB" dirty="0">
              <a:solidFill>
                <a:prstClr val="black"/>
              </a:solidFill>
            </a:endParaRPr>
          </a:p>
        </p:txBody>
      </p:sp>
      <p:sp>
        <p:nvSpPr>
          <p:cNvPr id="5" name="Slide Number Placeholder 4">
            <a:extLst>
              <a:ext uri="{FF2B5EF4-FFF2-40B4-BE49-F238E27FC236}">
                <a16:creationId xmlns:a16="http://schemas.microsoft.com/office/drawing/2014/main" id="{51124CD6-9707-4226-822C-B29B42A1F1BE}"/>
              </a:ext>
            </a:extLst>
          </p:cNvPr>
          <p:cNvSpPr>
            <a:spLocks noGrp="1"/>
          </p:cNvSpPr>
          <p:nvPr>
            <p:ph type="sldNum" sz="quarter" idx="27"/>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20" name="Text Placeholder 4">
            <a:extLst>
              <a:ext uri="{FF2B5EF4-FFF2-40B4-BE49-F238E27FC236}">
                <a16:creationId xmlns:a16="http://schemas.microsoft.com/office/drawing/2014/main" id="{97BB6D24-94BF-419A-84F9-4B1E5DE192D7}"/>
              </a:ext>
            </a:extLst>
          </p:cNvPr>
          <p:cNvSpPr>
            <a:spLocks noGrp="1"/>
          </p:cNvSpPr>
          <p:nvPr>
            <p:ph type="body" sz="quarter" idx="14" hasCustomPrompt="1"/>
          </p:nvPr>
        </p:nvSpPr>
        <p:spPr>
          <a:xfrm>
            <a:off x="526914" y="1041402"/>
            <a:ext cx="11135000" cy="306917"/>
          </a:xfrm>
        </p:spPr>
        <p:txBody>
          <a:bodyPr>
            <a:noAutofit/>
          </a:bodyPr>
          <a:lstStyle>
            <a:lvl1pPr marL="0" indent="0">
              <a:lnSpc>
                <a:spcPct val="100000"/>
              </a:lnSpc>
              <a:spcBef>
                <a:spcPts val="0"/>
              </a:spcBef>
              <a:buFont typeface="Arial" panose="020B0604020202020204" pitchFamily="34" charset="0"/>
              <a:buNone/>
              <a:defRPr sz="2133">
                <a:solidFill>
                  <a:schemeClr val="tx2"/>
                </a:solidFill>
              </a:defRPr>
            </a:lvl1pPr>
            <a:lvl2pPr marL="0" indent="0">
              <a:lnSpc>
                <a:spcPct val="100000"/>
              </a:lnSpc>
              <a:spcBef>
                <a:spcPts val="0"/>
              </a:spcBef>
              <a:buFont typeface="Arial" panose="020B0604020202020204" pitchFamily="34" charset="0"/>
              <a:buNone/>
              <a:defRPr sz="2133">
                <a:solidFill>
                  <a:schemeClr val="accent1"/>
                </a:solidFill>
              </a:defRPr>
            </a:lvl2pPr>
            <a:lvl3pPr marL="0" indent="0">
              <a:lnSpc>
                <a:spcPct val="100000"/>
              </a:lnSpc>
              <a:spcBef>
                <a:spcPts val="0"/>
              </a:spcBef>
              <a:buFont typeface="Arial" panose="020B0604020202020204" pitchFamily="34" charset="0"/>
              <a:buNone/>
              <a:defRPr sz="2133">
                <a:solidFill>
                  <a:schemeClr val="accent1"/>
                </a:solidFill>
              </a:defRPr>
            </a:lvl3pPr>
            <a:lvl4pPr marL="0" indent="0">
              <a:lnSpc>
                <a:spcPct val="100000"/>
              </a:lnSpc>
              <a:spcBef>
                <a:spcPts val="0"/>
              </a:spcBef>
              <a:buFont typeface="Arial" panose="020B0604020202020204" pitchFamily="34" charset="0"/>
              <a:buNone/>
              <a:defRPr sz="2133">
                <a:solidFill>
                  <a:schemeClr val="accent1"/>
                </a:solidFill>
              </a:defRPr>
            </a:lvl4pPr>
            <a:lvl5pPr marL="0" indent="0">
              <a:lnSpc>
                <a:spcPct val="100000"/>
              </a:lnSpc>
              <a:spcBef>
                <a:spcPts val="0"/>
              </a:spcBef>
              <a:buFont typeface="Arial" panose="020B0604020202020204" pitchFamily="34" charset="0"/>
              <a:buNone/>
              <a:defRPr sz="2133">
                <a:solidFill>
                  <a:schemeClr val="accent1"/>
                </a:solidFill>
              </a:defRPr>
            </a:lvl5pPr>
          </a:lstStyle>
          <a:p>
            <a:pPr lvl="0"/>
            <a:r>
              <a:rPr lang="en-US"/>
              <a:t>Click to edit subtitle style – 1 line only</a:t>
            </a:r>
          </a:p>
        </p:txBody>
      </p:sp>
      <p:sp>
        <p:nvSpPr>
          <p:cNvPr id="7" name="Text Placeholder 6">
            <a:extLst>
              <a:ext uri="{FF2B5EF4-FFF2-40B4-BE49-F238E27FC236}">
                <a16:creationId xmlns:a16="http://schemas.microsoft.com/office/drawing/2014/main" id="{A4C53E0D-5D95-44B5-86FF-228208E79E44}"/>
              </a:ext>
            </a:extLst>
          </p:cNvPr>
          <p:cNvSpPr>
            <a:spLocks noGrp="1"/>
          </p:cNvSpPr>
          <p:nvPr>
            <p:ph type="body" sz="quarter" idx="30" hasCustomPrompt="1"/>
          </p:nvPr>
        </p:nvSpPr>
        <p:spPr>
          <a:xfrm>
            <a:off x="526388" y="1701800"/>
            <a:ext cx="2554676" cy="4278559"/>
          </a:xfrm>
        </p:spPr>
        <p:txBody>
          <a:bodyPr>
            <a:noAutofit/>
          </a:bodyPr>
          <a:lstStyle>
            <a:lvl1pPr marL="0" indent="0">
              <a:spcBef>
                <a:spcPts val="1333"/>
              </a:spcBef>
              <a:spcAft>
                <a:spcPts val="1333"/>
              </a:spcAft>
              <a:buFont typeface="Arial" panose="020B0604020202020204" pitchFamily="34" charset="0"/>
              <a:buNone/>
              <a:defRPr sz="2133" b="1">
                <a:solidFill>
                  <a:schemeClr val="accent2"/>
                </a:solidFill>
              </a:defRPr>
            </a:lvl1pPr>
            <a:lvl2pPr marL="0" indent="0">
              <a:spcBef>
                <a:spcPts val="0"/>
              </a:spcBef>
              <a:spcAft>
                <a:spcPts val="800"/>
              </a:spcAft>
              <a:buFont typeface="Arial" panose="020B0604020202020204" pitchFamily="34" charset="0"/>
              <a:buNone/>
              <a:defRPr sz="1866">
                <a:solidFill>
                  <a:schemeClr val="tx1"/>
                </a:solidFill>
              </a:defRPr>
            </a:lvl2pPr>
            <a:lvl3pPr marL="0" indent="0">
              <a:spcBef>
                <a:spcPts val="0"/>
              </a:spcBef>
              <a:spcAft>
                <a:spcPts val="800"/>
              </a:spcAft>
              <a:buNone/>
              <a:defRPr sz="1866">
                <a:solidFill>
                  <a:schemeClr val="accent1"/>
                </a:solidFill>
              </a:defRPr>
            </a:lvl3pPr>
            <a:lvl4pPr marL="0" indent="0">
              <a:spcBef>
                <a:spcPts val="0"/>
              </a:spcBef>
              <a:spcAft>
                <a:spcPts val="800"/>
              </a:spcAft>
              <a:buNone/>
              <a:defRPr sz="1866"/>
            </a:lvl4pPr>
            <a:lvl5pPr marL="0" indent="0">
              <a:spcBef>
                <a:spcPts val="0"/>
              </a:spcBef>
              <a:spcAft>
                <a:spcPts val="800"/>
              </a:spcAft>
              <a:buNone/>
              <a:defRPr sz="1866"/>
            </a:lvl5pPr>
            <a:lvl6pPr marL="0" indent="0">
              <a:spcBef>
                <a:spcPts val="0"/>
              </a:spcBef>
              <a:spcAft>
                <a:spcPts val="800"/>
              </a:spcAft>
              <a:buNone/>
              <a:defRPr sz="1866"/>
            </a:lvl6pPr>
            <a:lvl7pPr marL="0" indent="0">
              <a:spcBef>
                <a:spcPts val="0"/>
              </a:spcBef>
              <a:spcAft>
                <a:spcPts val="800"/>
              </a:spcAft>
              <a:buNone/>
              <a:defRPr sz="1866"/>
            </a:lvl7pPr>
            <a:lvl8pPr marL="0" indent="0">
              <a:spcBef>
                <a:spcPts val="0"/>
              </a:spcBef>
              <a:spcAft>
                <a:spcPts val="800"/>
              </a:spcAft>
              <a:buNone/>
              <a:defRPr sz="1866"/>
            </a:lvl8pPr>
            <a:lvl9pPr marL="0" indent="0">
              <a:spcBef>
                <a:spcPts val="0"/>
              </a:spcBef>
              <a:spcAft>
                <a:spcPts val="800"/>
              </a:spcAft>
              <a:buNone/>
              <a:defRPr sz="1866"/>
            </a:lvl9pPr>
          </a:lstStyle>
          <a:p>
            <a:pPr lvl="0"/>
            <a:r>
              <a:rPr lang="en-US"/>
              <a:t>Edit Master </a:t>
            </a:r>
            <a:br>
              <a:rPr lang="en-US"/>
            </a:br>
            <a:r>
              <a:rPr lang="en-US"/>
              <a:t>text styles</a:t>
            </a:r>
          </a:p>
          <a:p>
            <a:pPr lvl="1"/>
            <a:r>
              <a:rPr lang="en-US"/>
              <a:t>Second level</a:t>
            </a:r>
          </a:p>
        </p:txBody>
      </p:sp>
      <p:sp>
        <p:nvSpPr>
          <p:cNvPr id="42" name="Text Placeholder 6">
            <a:extLst>
              <a:ext uri="{FF2B5EF4-FFF2-40B4-BE49-F238E27FC236}">
                <a16:creationId xmlns:a16="http://schemas.microsoft.com/office/drawing/2014/main" id="{DD18F293-5362-45E5-94E0-65C0707963A2}"/>
              </a:ext>
            </a:extLst>
          </p:cNvPr>
          <p:cNvSpPr>
            <a:spLocks noGrp="1"/>
          </p:cNvSpPr>
          <p:nvPr>
            <p:ph type="body" sz="quarter" idx="31" hasCustomPrompt="1"/>
          </p:nvPr>
        </p:nvSpPr>
        <p:spPr>
          <a:xfrm>
            <a:off x="3386671" y="1701800"/>
            <a:ext cx="2554676" cy="4278559"/>
          </a:xfrm>
        </p:spPr>
        <p:txBody>
          <a:bodyPr>
            <a:noAutofit/>
          </a:bodyPr>
          <a:lstStyle>
            <a:lvl1pPr marL="0" indent="0">
              <a:spcBef>
                <a:spcPts val="1333"/>
              </a:spcBef>
              <a:spcAft>
                <a:spcPts val="1333"/>
              </a:spcAft>
              <a:buFont typeface="Arial" panose="020B0604020202020204" pitchFamily="34" charset="0"/>
              <a:buNone/>
              <a:defRPr sz="2133" b="1">
                <a:solidFill>
                  <a:schemeClr val="accent2"/>
                </a:solidFill>
              </a:defRPr>
            </a:lvl1pPr>
            <a:lvl2pPr marL="0" indent="0">
              <a:spcBef>
                <a:spcPts val="0"/>
              </a:spcBef>
              <a:spcAft>
                <a:spcPts val="800"/>
              </a:spcAft>
              <a:buFont typeface="Arial" panose="020B0604020202020204" pitchFamily="34" charset="0"/>
              <a:buNone/>
              <a:defRPr sz="1866">
                <a:solidFill>
                  <a:schemeClr val="tx1"/>
                </a:solidFill>
              </a:defRPr>
            </a:lvl2pPr>
            <a:lvl3pPr marL="0" indent="0">
              <a:spcBef>
                <a:spcPts val="0"/>
              </a:spcBef>
              <a:spcAft>
                <a:spcPts val="800"/>
              </a:spcAft>
              <a:buNone/>
              <a:defRPr sz="1866">
                <a:solidFill>
                  <a:schemeClr val="accent1"/>
                </a:solidFill>
              </a:defRPr>
            </a:lvl3pPr>
            <a:lvl4pPr marL="0" indent="0">
              <a:spcBef>
                <a:spcPts val="0"/>
              </a:spcBef>
              <a:spcAft>
                <a:spcPts val="800"/>
              </a:spcAft>
              <a:buNone/>
              <a:defRPr sz="1866"/>
            </a:lvl4pPr>
            <a:lvl5pPr marL="0" indent="0">
              <a:spcBef>
                <a:spcPts val="0"/>
              </a:spcBef>
              <a:spcAft>
                <a:spcPts val="800"/>
              </a:spcAft>
              <a:buNone/>
              <a:defRPr sz="1866"/>
            </a:lvl5pPr>
            <a:lvl6pPr marL="0" indent="0">
              <a:spcBef>
                <a:spcPts val="0"/>
              </a:spcBef>
              <a:spcAft>
                <a:spcPts val="800"/>
              </a:spcAft>
              <a:buNone/>
              <a:defRPr sz="1866"/>
            </a:lvl6pPr>
            <a:lvl7pPr marL="0" indent="0">
              <a:spcBef>
                <a:spcPts val="0"/>
              </a:spcBef>
              <a:spcAft>
                <a:spcPts val="800"/>
              </a:spcAft>
              <a:buNone/>
              <a:defRPr sz="1866"/>
            </a:lvl7pPr>
            <a:lvl8pPr marL="0" indent="0">
              <a:spcBef>
                <a:spcPts val="0"/>
              </a:spcBef>
              <a:spcAft>
                <a:spcPts val="800"/>
              </a:spcAft>
              <a:buNone/>
              <a:defRPr sz="1866"/>
            </a:lvl8pPr>
            <a:lvl9pPr marL="0" indent="0">
              <a:spcBef>
                <a:spcPts val="0"/>
              </a:spcBef>
              <a:spcAft>
                <a:spcPts val="800"/>
              </a:spcAft>
              <a:buNone/>
              <a:defRPr sz="1866"/>
            </a:lvl9pPr>
          </a:lstStyle>
          <a:p>
            <a:pPr lvl="0"/>
            <a:r>
              <a:rPr lang="en-US"/>
              <a:t>Edit Master </a:t>
            </a:r>
            <a:br>
              <a:rPr lang="en-US"/>
            </a:br>
            <a:r>
              <a:rPr lang="en-US"/>
              <a:t>text styles</a:t>
            </a:r>
          </a:p>
          <a:p>
            <a:pPr lvl="1"/>
            <a:r>
              <a:rPr lang="en-US"/>
              <a:t>Second level</a:t>
            </a:r>
          </a:p>
        </p:txBody>
      </p:sp>
      <p:sp>
        <p:nvSpPr>
          <p:cNvPr id="43" name="Text Placeholder 6">
            <a:extLst>
              <a:ext uri="{FF2B5EF4-FFF2-40B4-BE49-F238E27FC236}">
                <a16:creationId xmlns:a16="http://schemas.microsoft.com/office/drawing/2014/main" id="{D2BBC9FF-1E35-4BF2-B70A-8767363BD8F9}"/>
              </a:ext>
            </a:extLst>
          </p:cNvPr>
          <p:cNvSpPr>
            <a:spLocks noGrp="1"/>
          </p:cNvSpPr>
          <p:nvPr>
            <p:ph type="body" sz="quarter" idx="32" hasCustomPrompt="1"/>
          </p:nvPr>
        </p:nvSpPr>
        <p:spPr>
          <a:xfrm>
            <a:off x="6246954" y="1701800"/>
            <a:ext cx="2554676" cy="4278559"/>
          </a:xfrm>
        </p:spPr>
        <p:txBody>
          <a:bodyPr>
            <a:noAutofit/>
          </a:bodyPr>
          <a:lstStyle>
            <a:lvl1pPr marL="0" indent="0">
              <a:spcBef>
                <a:spcPts val="1333"/>
              </a:spcBef>
              <a:spcAft>
                <a:spcPts val="1333"/>
              </a:spcAft>
              <a:buFont typeface="Arial" panose="020B0604020202020204" pitchFamily="34" charset="0"/>
              <a:buNone/>
              <a:defRPr sz="2133" b="1">
                <a:solidFill>
                  <a:schemeClr val="accent2"/>
                </a:solidFill>
              </a:defRPr>
            </a:lvl1pPr>
            <a:lvl2pPr marL="0" indent="0">
              <a:spcBef>
                <a:spcPts val="0"/>
              </a:spcBef>
              <a:spcAft>
                <a:spcPts val="800"/>
              </a:spcAft>
              <a:buFont typeface="Arial" panose="020B0604020202020204" pitchFamily="34" charset="0"/>
              <a:buNone/>
              <a:defRPr sz="1866">
                <a:solidFill>
                  <a:schemeClr val="tx1"/>
                </a:solidFill>
              </a:defRPr>
            </a:lvl2pPr>
            <a:lvl3pPr marL="0" indent="0">
              <a:spcBef>
                <a:spcPts val="0"/>
              </a:spcBef>
              <a:spcAft>
                <a:spcPts val="800"/>
              </a:spcAft>
              <a:buNone/>
              <a:defRPr sz="1866">
                <a:solidFill>
                  <a:schemeClr val="accent1"/>
                </a:solidFill>
              </a:defRPr>
            </a:lvl3pPr>
            <a:lvl4pPr marL="0" indent="0">
              <a:spcBef>
                <a:spcPts val="0"/>
              </a:spcBef>
              <a:spcAft>
                <a:spcPts val="800"/>
              </a:spcAft>
              <a:buNone/>
              <a:defRPr sz="1866"/>
            </a:lvl4pPr>
            <a:lvl5pPr marL="0" indent="0">
              <a:spcBef>
                <a:spcPts val="0"/>
              </a:spcBef>
              <a:spcAft>
                <a:spcPts val="800"/>
              </a:spcAft>
              <a:buNone/>
              <a:defRPr sz="1866"/>
            </a:lvl5pPr>
            <a:lvl6pPr marL="0" indent="0">
              <a:spcBef>
                <a:spcPts val="0"/>
              </a:spcBef>
              <a:spcAft>
                <a:spcPts val="800"/>
              </a:spcAft>
              <a:buNone/>
              <a:defRPr sz="1866"/>
            </a:lvl6pPr>
            <a:lvl7pPr marL="0" indent="0">
              <a:spcBef>
                <a:spcPts val="0"/>
              </a:spcBef>
              <a:spcAft>
                <a:spcPts val="800"/>
              </a:spcAft>
              <a:buNone/>
              <a:defRPr sz="1866"/>
            </a:lvl7pPr>
            <a:lvl8pPr marL="0" indent="0">
              <a:spcBef>
                <a:spcPts val="0"/>
              </a:spcBef>
              <a:spcAft>
                <a:spcPts val="800"/>
              </a:spcAft>
              <a:buNone/>
              <a:defRPr sz="1866"/>
            </a:lvl8pPr>
            <a:lvl9pPr marL="0" indent="0">
              <a:spcBef>
                <a:spcPts val="0"/>
              </a:spcBef>
              <a:spcAft>
                <a:spcPts val="800"/>
              </a:spcAft>
              <a:buNone/>
              <a:defRPr sz="1866"/>
            </a:lvl9pPr>
          </a:lstStyle>
          <a:p>
            <a:pPr lvl="0"/>
            <a:r>
              <a:rPr lang="en-US"/>
              <a:t>Edit Master </a:t>
            </a:r>
            <a:br>
              <a:rPr lang="en-US"/>
            </a:br>
            <a:r>
              <a:rPr lang="en-US"/>
              <a:t>text styles</a:t>
            </a:r>
          </a:p>
          <a:p>
            <a:pPr lvl="1"/>
            <a:r>
              <a:rPr lang="en-US"/>
              <a:t>Second level</a:t>
            </a:r>
          </a:p>
        </p:txBody>
      </p:sp>
      <p:sp>
        <p:nvSpPr>
          <p:cNvPr id="44" name="Text Placeholder 6">
            <a:extLst>
              <a:ext uri="{FF2B5EF4-FFF2-40B4-BE49-F238E27FC236}">
                <a16:creationId xmlns:a16="http://schemas.microsoft.com/office/drawing/2014/main" id="{ED72CB3F-B83C-4FA7-A795-967167912FEC}"/>
              </a:ext>
            </a:extLst>
          </p:cNvPr>
          <p:cNvSpPr>
            <a:spLocks noGrp="1"/>
          </p:cNvSpPr>
          <p:nvPr>
            <p:ph type="body" sz="quarter" idx="33" hasCustomPrompt="1"/>
          </p:nvPr>
        </p:nvSpPr>
        <p:spPr>
          <a:xfrm>
            <a:off x="9107237" y="1701800"/>
            <a:ext cx="2554676" cy="4278559"/>
          </a:xfrm>
        </p:spPr>
        <p:txBody>
          <a:bodyPr>
            <a:noAutofit/>
          </a:bodyPr>
          <a:lstStyle>
            <a:lvl1pPr marL="0" indent="0">
              <a:spcBef>
                <a:spcPts val="1333"/>
              </a:spcBef>
              <a:spcAft>
                <a:spcPts val="1333"/>
              </a:spcAft>
              <a:buFont typeface="Arial" panose="020B0604020202020204" pitchFamily="34" charset="0"/>
              <a:buNone/>
              <a:defRPr sz="2133" b="1">
                <a:solidFill>
                  <a:schemeClr val="accent2"/>
                </a:solidFill>
              </a:defRPr>
            </a:lvl1pPr>
            <a:lvl2pPr marL="0" indent="0">
              <a:spcBef>
                <a:spcPts val="0"/>
              </a:spcBef>
              <a:spcAft>
                <a:spcPts val="800"/>
              </a:spcAft>
              <a:buFont typeface="Arial" panose="020B0604020202020204" pitchFamily="34" charset="0"/>
              <a:buNone/>
              <a:defRPr sz="1866">
                <a:solidFill>
                  <a:schemeClr val="tx1"/>
                </a:solidFill>
              </a:defRPr>
            </a:lvl2pPr>
            <a:lvl3pPr marL="0" indent="0">
              <a:spcBef>
                <a:spcPts val="0"/>
              </a:spcBef>
              <a:spcAft>
                <a:spcPts val="800"/>
              </a:spcAft>
              <a:buNone/>
              <a:defRPr sz="1866">
                <a:solidFill>
                  <a:schemeClr val="accent1"/>
                </a:solidFill>
              </a:defRPr>
            </a:lvl3pPr>
            <a:lvl4pPr marL="0" indent="0">
              <a:spcBef>
                <a:spcPts val="0"/>
              </a:spcBef>
              <a:spcAft>
                <a:spcPts val="800"/>
              </a:spcAft>
              <a:buNone/>
              <a:defRPr sz="1866"/>
            </a:lvl4pPr>
            <a:lvl5pPr marL="0" indent="0">
              <a:spcBef>
                <a:spcPts val="0"/>
              </a:spcBef>
              <a:spcAft>
                <a:spcPts val="800"/>
              </a:spcAft>
              <a:buNone/>
              <a:defRPr sz="1866"/>
            </a:lvl5pPr>
            <a:lvl6pPr marL="0" indent="0">
              <a:spcBef>
                <a:spcPts val="0"/>
              </a:spcBef>
              <a:spcAft>
                <a:spcPts val="800"/>
              </a:spcAft>
              <a:buNone/>
              <a:defRPr sz="1866"/>
            </a:lvl6pPr>
            <a:lvl7pPr marL="0" indent="0">
              <a:spcBef>
                <a:spcPts val="0"/>
              </a:spcBef>
              <a:spcAft>
                <a:spcPts val="800"/>
              </a:spcAft>
              <a:buNone/>
              <a:defRPr sz="1866"/>
            </a:lvl7pPr>
            <a:lvl8pPr marL="0" indent="0">
              <a:spcBef>
                <a:spcPts val="0"/>
              </a:spcBef>
              <a:spcAft>
                <a:spcPts val="800"/>
              </a:spcAft>
              <a:buNone/>
              <a:defRPr sz="1866"/>
            </a:lvl8pPr>
            <a:lvl9pPr marL="0" indent="0">
              <a:spcBef>
                <a:spcPts val="0"/>
              </a:spcBef>
              <a:spcAft>
                <a:spcPts val="800"/>
              </a:spcAft>
              <a:buNone/>
              <a:defRPr sz="1866"/>
            </a:lvl9pPr>
          </a:lstStyle>
          <a:p>
            <a:pPr lvl="0"/>
            <a:r>
              <a:rPr lang="en-US"/>
              <a:t>Edit Master</a:t>
            </a:r>
            <a:br>
              <a:rPr lang="en-US"/>
            </a:br>
            <a:r>
              <a:rPr lang="en-US"/>
              <a:t>text styles</a:t>
            </a:r>
          </a:p>
          <a:p>
            <a:pPr lvl="1"/>
            <a:r>
              <a:rPr lang="en-US"/>
              <a:t>Second level</a:t>
            </a:r>
          </a:p>
        </p:txBody>
      </p:sp>
    </p:spTree>
    <p:extLst>
      <p:ext uri="{BB962C8B-B14F-4D97-AF65-F5344CB8AC3E}">
        <p14:creationId xmlns:p14="http://schemas.microsoft.com/office/powerpoint/2010/main" val="27909205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6 text block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804434-D2F7-42D7-9B1E-10758C6BBCFF}"/>
              </a:ext>
            </a:extLst>
          </p:cNvPr>
          <p:cNvSpPr>
            <a:spLocks noGrp="1"/>
          </p:cNvSpPr>
          <p:nvPr>
            <p:ph type="dt" sz="half" idx="28"/>
          </p:nvPr>
        </p:nvSpPr>
        <p:spPr/>
        <p:txBody>
          <a:bodyPr/>
          <a:lstStyle/>
          <a:p>
            <a:pPr defTabSz="1218866"/>
            <a:endParaRPr lang="en-GB" dirty="0">
              <a:solidFill>
                <a:prstClr val="black"/>
              </a:solidFill>
            </a:endParaRPr>
          </a:p>
        </p:txBody>
      </p:sp>
      <p:sp>
        <p:nvSpPr>
          <p:cNvPr id="4" name="Footer Placeholder 3">
            <a:extLst>
              <a:ext uri="{FF2B5EF4-FFF2-40B4-BE49-F238E27FC236}">
                <a16:creationId xmlns:a16="http://schemas.microsoft.com/office/drawing/2014/main" id="{9F6C517A-D089-4F8B-BBA2-1623A5E8CBF6}"/>
              </a:ext>
            </a:extLst>
          </p:cNvPr>
          <p:cNvSpPr>
            <a:spLocks noGrp="1"/>
          </p:cNvSpPr>
          <p:nvPr>
            <p:ph type="ftr" sz="quarter" idx="29"/>
          </p:nvPr>
        </p:nvSpPr>
        <p:spPr/>
        <p:txBody>
          <a:bodyPr/>
          <a:lstStyle/>
          <a:p>
            <a:pPr defTabSz="1218866"/>
            <a:endParaRPr lang="en-GB" dirty="0">
              <a:solidFill>
                <a:prstClr val="black"/>
              </a:solidFill>
            </a:endParaRPr>
          </a:p>
        </p:txBody>
      </p:sp>
      <p:sp>
        <p:nvSpPr>
          <p:cNvPr id="5" name="Slide Number Placeholder 4">
            <a:extLst>
              <a:ext uri="{FF2B5EF4-FFF2-40B4-BE49-F238E27FC236}">
                <a16:creationId xmlns:a16="http://schemas.microsoft.com/office/drawing/2014/main" id="{A8DC04F4-90AB-402A-B79B-0C250FB9CEEE}"/>
              </a:ext>
            </a:extLst>
          </p:cNvPr>
          <p:cNvSpPr>
            <a:spLocks noGrp="1"/>
          </p:cNvSpPr>
          <p:nvPr>
            <p:ph type="sldNum" sz="quarter" idx="30"/>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6" name="Title 5">
            <a:extLst>
              <a:ext uri="{FF2B5EF4-FFF2-40B4-BE49-F238E27FC236}">
                <a16:creationId xmlns:a16="http://schemas.microsoft.com/office/drawing/2014/main" id="{39E67005-93D3-4B7A-BA5E-EF24C07DEB11}"/>
              </a:ext>
            </a:extLst>
          </p:cNvPr>
          <p:cNvSpPr>
            <a:spLocks noGrp="1"/>
          </p:cNvSpPr>
          <p:nvPr>
            <p:ph type="title"/>
          </p:nvPr>
        </p:nvSpPr>
        <p:spPr/>
        <p:txBody>
          <a:bodyPr/>
          <a:lstStyle/>
          <a:p>
            <a:r>
              <a:rPr lang="en-US"/>
              <a:t>Click to edit Master title style</a:t>
            </a:r>
            <a:endParaRPr lang="en-GB"/>
          </a:p>
        </p:txBody>
      </p:sp>
      <p:sp>
        <p:nvSpPr>
          <p:cNvPr id="17" name="Text Placeholder 4">
            <a:extLst>
              <a:ext uri="{FF2B5EF4-FFF2-40B4-BE49-F238E27FC236}">
                <a16:creationId xmlns:a16="http://schemas.microsoft.com/office/drawing/2014/main" id="{D0529C1F-4E5C-4DC4-8C50-E8AE1432D595}"/>
              </a:ext>
            </a:extLst>
          </p:cNvPr>
          <p:cNvSpPr>
            <a:spLocks noGrp="1"/>
          </p:cNvSpPr>
          <p:nvPr>
            <p:ph type="body" sz="quarter" idx="14" hasCustomPrompt="1"/>
          </p:nvPr>
        </p:nvSpPr>
        <p:spPr>
          <a:xfrm>
            <a:off x="526914" y="1041402"/>
            <a:ext cx="11135000" cy="306917"/>
          </a:xfrm>
        </p:spPr>
        <p:txBody>
          <a:bodyPr>
            <a:noAutofit/>
          </a:bodyPr>
          <a:lstStyle>
            <a:lvl1pPr marL="0" indent="0">
              <a:lnSpc>
                <a:spcPct val="100000"/>
              </a:lnSpc>
              <a:spcBef>
                <a:spcPts val="0"/>
              </a:spcBef>
              <a:buFont typeface="Arial" panose="020B0604020202020204" pitchFamily="34" charset="0"/>
              <a:buNone/>
              <a:defRPr sz="2133">
                <a:solidFill>
                  <a:schemeClr val="tx2"/>
                </a:solidFill>
              </a:defRPr>
            </a:lvl1pPr>
            <a:lvl2pPr marL="0" indent="0">
              <a:lnSpc>
                <a:spcPct val="100000"/>
              </a:lnSpc>
              <a:spcBef>
                <a:spcPts val="0"/>
              </a:spcBef>
              <a:buFont typeface="Arial" panose="020B0604020202020204" pitchFamily="34" charset="0"/>
              <a:buNone/>
              <a:defRPr sz="2133">
                <a:solidFill>
                  <a:schemeClr val="accent1"/>
                </a:solidFill>
              </a:defRPr>
            </a:lvl2pPr>
            <a:lvl3pPr marL="0" indent="0">
              <a:lnSpc>
                <a:spcPct val="100000"/>
              </a:lnSpc>
              <a:spcBef>
                <a:spcPts val="0"/>
              </a:spcBef>
              <a:buFont typeface="Arial" panose="020B0604020202020204" pitchFamily="34" charset="0"/>
              <a:buNone/>
              <a:defRPr sz="2133">
                <a:solidFill>
                  <a:schemeClr val="accent1"/>
                </a:solidFill>
              </a:defRPr>
            </a:lvl3pPr>
            <a:lvl4pPr marL="0" indent="0">
              <a:lnSpc>
                <a:spcPct val="100000"/>
              </a:lnSpc>
              <a:spcBef>
                <a:spcPts val="0"/>
              </a:spcBef>
              <a:buFont typeface="Arial" panose="020B0604020202020204" pitchFamily="34" charset="0"/>
              <a:buNone/>
              <a:defRPr sz="2133">
                <a:solidFill>
                  <a:schemeClr val="accent1"/>
                </a:solidFill>
              </a:defRPr>
            </a:lvl4pPr>
            <a:lvl5pPr marL="0" indent="0">
              <a:lnSpc>
                <a:spcPct val="100000"/>
              </a:lnSpc>
              <a:spcBef>
                <a:spcPts val="0"/>
              </a:spcBef>
              <a:buFont typeface="Arial" panose="020B0604020202020204" pitchFamily="34" charset="0"/>
              <a:buNone/>
              <a:defRPr sz="2133">
                <a:solidFill>
                  <a:schemeClr val="accent1"/>
                </a:solidFill>
              </a:defRPr>
            </a:lvl5pPr>
          </a:lstStyle>
          <a:p>
            <a:pPr lvl="0"/>
            <a:r>
              <a:rPr lang="en-US"/>
              <a:t>Click to edit subtitle style – 1 line only</a:t>
            </a:r>
          </a:p>
        </p:txBody>
      </p:sp>
      <p:sp>
        <p:nvSpPr>
          <p:cNvPr id="22" name="Text Placeholder 2">
            <a:extLst>
              <a:ext uri="{FF2B5EF4-FFF2-40B4-BE49-F238E27FC236}">
                <a16:creationId xmlns:a16="http://schemas.microsoft.com/office/drawing/2014/main" id="{6FD640ED-3F85-4C1C-BD60-BD9239CB762B}"/>
              </a:ext>
            </a:extLst>
          </p:cNvPr>
          <p:cNvSpPr>
            <a:spLocks noGrp="1"/>
          </p:cNvSpPr>
          <p:nvPr>
            <p:ph type="body" sz="quarter" idx="18"/>
          </p:nvPr>
        </p:nvSpPr>
        <p:spPr>
          <a:xfrm>
            <a:off x="526389" y="1710509"/>
            <a:ext cx="2687992" cy="1623052"/>
          </a:xfrm>
          <a:prstGeom prst="rect">
            <a:avLst/>
          </a:prstGeom>
        </p:spPr>
        <p:txBody>
          <a:bodyPr lIns="0" rIns="0" anchor="t">
            <a:noAutofit/>
          </a:bodyPr>
          <a:lstStyle>
            <a:lvl1pPr marL="0" indent="0">
              <a:spcBef>
                <a:spcPts val="0"/>
              </a:spcBef>
              <a:spcAft>
                <a:spcPts val="1066"/>
              </a:spcAft>
              <a:buNone/>
              <a:defRPr sz="1866" b="1" baseline="0"/>
            </a:lvl1pPr>
            <a:lvl2pPr>
              <a:spcAft>
                <a:spcPts val="0"/>
              </a:spcAft>
              <a:defRPr sz="1866" b="0"/>
            </a:lvl2pPr>
            <a:lvl3pPr marL="0" indent="0">
              <a:spcAft>
                <a:spcPts val="0"/>
              </a:spcAft>
              <a:buNone/>
              <a:defRPr sz="1866"/>
            </a:lvl3pPr>
            <a:lvl4pPr marL="0" indent="0">
              <a:spcAft>
                <a:spcPts val="0"/>
              </a:spcAft>
              <a:buNone/>
              <a:defRPr sz="1866"/>
            </a:lvl4pPr>
            <a:lvl5pPr marL="0" indent="0">
              <a:spcAft>
                <a:spcPts val="0"/>
              </a:spcAft>
              <a:buNone/>
              <a:defRPr sz="1866"/>
            </a:lvl5pPr>
            <a:lvl6pPr marL="0" indent="0">
              <a:spcAft>
                <a:spcPts val="0"/>
              </a:spcAft>
              <a:buNone/>
              <a:defRPr sz="1866"/>
            </a:lvl6pPr>
            <a:lvl7pPr marL="0" indent="0">
              <a:spcAft>
                <a:spcPts val="0"/>
              </a:spcAft>
              <a:buNone/>
              <a:defRPr sz="1866"/>
            </a:lvl7pPr>
            <a:lvl8pPr marL="0" indent="0">
              <a:spcAft>
                <a:spcPts val="0"/>
              </a:spcAft>
              <a:buNone/>
              <a:defRPr sz="1866"/>
            </a:lvl8pPr>
            <a:lvl9pPr marL="0" indent="0">
              <a:spcAft>
                <a:spcPts val="0"/>
              </a:spcAft>
              <a:buNone/>
              <a:defRPr sz="1866"/>
            </a:lvl9pPr>
          </a:lstStyle>
          <a:p>
            <a:pPr lvl="0"/>
            <a:r>
              <a:rPr lang="en-US"/>
              <a:t>Edit Master text styles</a:t>
            </a:r>
          </a:p>
        </p:txBody>
      </p:sp>
      <p:sp>
        <p:nvSpPr>
          <p:cNvPr id="23" name="Text Placeholder 2">
            <a:extLst>
              <a:ext uri="{FF2B5EF4-FFF2-40B4-BE49-F238E27FC236}">
                <a16:creationId xmlns:a16="http://schemas.microsoft.com/office/drawing/2014/main" id="{5F50DC8A-B55C-42A8-8E28-F6DDE0389A23}"/>
              </a:ext>
            </a:extLst>
          </p:cNvPr>
          <p:cNvSpPr>
            <a:spLocks noGrp="1"/>
          </p:cNvSpPr>
          <p:nvPr>
            <p:ph type="body" sz="quarter" idx="33"/>
          </p:nvPr>
        </p:nvSpPr>
        <p:spPr>
          <a:xfrm>
            <a:off x="4750155" y="1710509"/>
            <a:ext cx="2687992" cy="1623052"/>
          </a:xfrm>
          <a:prstGeom prst="rect">
            <a:avLst/>
          </a:prstGeom>
        </p:spPr>
        <p:txBody>
          <a:bodyPr lIns="0" rIns="0" anchor="t">
            <a:noAutofit/>
          </a:bodyPr>
          <a:lstStyle>
            <a:lvl1pPr marL="0" indent="0">
              <a:spcBef>
                <a:spcPts val="0"/>
              </a:spcBef>
              <a:spcAft>
                <a:spcPts val="1066"/>
              </a:spcAft>
              <a:buNone/>
              <a:defRPr sz="1866" b="1" baseline="0"/>
            </a:lvl1pPr>
            <a:lvl2pPr>
              <a:spcAft>
                <a:spcPts val="0"/>
              </a:spcAft>
              <a:defRPr sz="1866" b="0"/>
            </a:lvl2pPr>
            <a:lvl3pPr marL="0" indent="0">
              <a:spcAft>
                <a:spcPts val="0"/>
              </a:spcAft>
              <a:buNone/>
              <a:defRPr sz="1866"/>
            </a:lvl3pPr>
            <a:lvl4pPr marL="0" indent="0">
              <a:spcAft>
                <a:spcPts val="0"/>
              </a:spcAft>
              <a:buNone/>
              <a:defRPr sz="1866"/>
            </a:lvl4pPr>
            <a:lvl5pPr marL="0" indent="0">
              <a:spcAft>
                <a:spcPts val="0"/>
              </a:spcAft>
              <a:buNone/>
              <a:defRPr sz="1866"/>
            </a:lvl5pPr>
            <a:lvl6pPr marL="0" indent="0">
              <a:spcAft>
                <a:spcPts val="0"/>
              </a:spcAft>
              <a:buNone/>
              <a:defRPr sz="1866"/>
            </a:lvl6pPr>
            <a:lvl7pPr marL="0" indent="0">
              <a:spcAft>
                <a:spcPts val="0"/>
              </a:spcAft>
              <a:buNone/>
              <a:defRPr sz="1866"/>
            </a:lvl7pPr>
            <a:lvl8pPr marL="0" indent="0">
              <a:spcAft>
                <a:spcPts val="0"/>
              </a:spcAft>
              <a:buNone/>
              <a:defRPr sz="1866"/>
            </a:lvl8pPr>
            <a:lvl9pPr marL="0" indent="0">
              <a:spcAft>
                <a:spcPts val="0"/>
              </a:spcAft>
              <a:buNone/>
              <a:defRPr sz="1866"/>
            </a:lvl9pPr>
          </a:lstStyle>
          <a:p>
            <a:pPr lvl="0"/>
            <a:r>
              <a:rPr lang="en-US"/>
              <a:t>Edit Master text styles</a:t>
            </a:r>
          </a:p>
        </p:txBody>
      </p:sp>
      <p:sp>
        <p:nvSpPr>
          <p:cNvPr id="29" name="Text Placeholder 2">
            <a:extLst>
              <a:ext uri="{FF2B5EF4-FFF2-40B4-BE49-F238E27FC236}">
                <a16:creationId xmlns:a16="http://schemas.microsoft.com/office/drawing/2014/main" id="{D45D6889-56A7-4C66-A17B-55613EA27290}"/>
              </a:ext>
            </a:extLst>
          </p:cNvPr>
          <p:cNvSpPr>
            <a:spLocks noGrp="1"/>
          </p:cNvSpPr>
          <p:nvPr>
            <p:ph type="body" sz="quarter" idx="34"/>
          </p:nvPr>
        </p:nvSpPr>
        <p:spPr>
          <a:xfrm>
            <a:off x="8973922" y="1710509"/>
            <a:ext cx="2687992" cy="1623052"/>
          </a:xfrm>
          <a:prstGeom prst="rect">
            <a:avLst/>
          </a:prstGeom>
        </p:spPr>
        <p:txBody>
          <a:bodyPr lIns="0" rIns="0" anchor="t">
            <a:noAutofit/>
          </a:bodyPr>
          <a:lstStyle>
            <a:lvl1pPr marL="0" indent="0">
              <a:spcBef>
                <a:spcPts val="0"/>
              </a:spcBef>
              <a:spcAft>
                <a:spcPts val="1066"/>
              </a:spcAft>
              <a:buNone/>
              <a:defRPr sz="1866" b="1" baseline="0"/>
            </a:lvl1pPr>
            <a:lvl2pPr>
              <a:spcAft>
                <a:spcPts val="0"/>
              </a:spcAft>
              <a:defRPr sz="1866" b="0"/>
            </a:lvl2pPr>
            <a:lvl3pPr marL="0" indent="0">
              <a:spcAft>
                <a:spcPts val="0"/>
              </a:spcAft>
              <a:buNone/>
              <a:defRPr sz="1866"/>
            </a:lvl3pPr>
            <a:lvl4pPr marL="0" indent="0">
              <a:spcAft>
                <a:spcPts val="0"/>
              </a:spcAft>
              <a:buNone/>
              <a:defRPr sz="1866"/>
            </a:lvl4pPr>
            <a:lvl5pPr marL="0" indent="0">
              <a:spcAft>
                <a:spcPts val="0"/>
              </a:spcAft>
              <a:buNone/>
              <a:defRPr sz="1866"/>
            </a:lvl5pPr>
            <a:lvl6pPr marL="0" indent="0">
              <a:spcAft>
                <a:spcPts val="0"/>
              </a:spcAft>
              <a:buNone/>
              <a:defRPr sz="1866"/>
            </a:lvl6pPr>
            <a:lvl7pPr marL="0" indent="0">
              <a:spcAft>
                <a:spcPts val="0"/>
              </a:spcAft>
              <a:buNone/>
              <a:defRPr sz="1866"/>
            </a:lvl7pPr>
            <a:lvl8pPr marL="0" indent="0">
              <a:spcAft>
                <a:spcPts val="0"/>
              </a:spcAft>
              <a:buNone/>
              <a:defRPr sz="1866"/>
            </a:lvl8pPr>
            <a:lvl9pPr marL="0" indent="0">
              <a:spcAft>
                <a:spcPts val="0"/>
              </a:spcAft>
              <a:buNone/>
              <a:defRPr sz="1866"/>
            </a:lvl9pPr>
          </a:lstStyle>
          <a:p>
            <a:pPr lvl="0"/>
            <a:r>
              <a:rPr lang="en-US"/>
              <a:t>Edit Master text styles</a:t>
            </a:r>
          </a:p>
        </p:txBody>
      </p:sp>
      <p:sp>
        <p:nvSpPr>
          <p:cNvPr id="30" name="Text Placeholder 2">
            <a:extLst>
              <a:ext uri="{FF2B5EF4-FFF2-40B4-BE49-F238E27FC236}">
                <a16:creationId xmlns:a16="http://schemas.microsoft.com/office/drawing/2014/main" id="{A8D6A442-2C08-48EA-9AB1-686CAE3C2071}"/>
              </a:ext>
            </a:extLst>
          </p:cNvPr>
          <p:cNvSpPr>
            <a:spLocks noGrp="1"/>
          </p:cNvSpPr>
          <p:nvPr>
            <p:ph type="body" sz="quarter" idx="35"/>
          </p:nvPr>
        </p:nvSpPr>
        <p:spPr>
          <a:xfrm>
            <a:off x="526389" y="3654781"/>
            <a:ext cx="2687992" cy="1623052"/>
          </a:xfrm>
          <a:prstGeom prst="rect">
            <a:avLst/>
          </a:prstGeom>
        </p:spPr>
        <p:txBody>
          <a:bodyPr lIns="0" rIns="0" anchor="t">
            <a:noAutofit/>
          </a:bodyPr>
          <a:lstStyle>
            <a:lvl1pPr marL="0" indent="0">
              <a:spcBef>
                <a:spcPts val="0"/>
              </a:spcBef>
              <a:spcAft>
                <a:spcPts val="1066"/>
              </a:spcAft>
              <a:buNone/>
              <a:defRPr sz="1866" b="1" baseline="0"/>
            </a:lvl1pPr>
            <a:lvl2pPr>
              <a:spcAft>
                <a:spcPts val="0"/>
              </a:spcAft>
              <a:defRPr sz="1866" b="0"/>
            </a:lvl2pPr>
            <a:lvl3pPr marL="0" indent="0">
              <a:spcAft>
                <a:spcPts val="0"/>
              </a:spcAft>
              <a:buNone/>
              <a:defRPr sz="1866"/>
            </a:lvl3pPr>
            <a:lvl4pPr marL="0" indent="0">
              <a:spcAft>
                <a:spcPts val="0"/>
              </a:spcAft>
              <a:buNone/>
              <a:defRPr sz="1866"/>
            </a:lvl4pPr>
            <a:lvl5pPr marL="0" indent="0">
              <a:spcAft>
                <a:spcPts val="0"/>
              </a:spcAft>
              <a:buNone/>
              <a:defRPr sz="1866"/>
            </a:lvl5pPr>
            <a:lvl6pPr marL="0" indent="0">
              <a:spcAft>
                <a:spcPts val="0"/>
              </a:spcAft>
              <a:buNone/>
              <a:defRPr sz="1866"/>
            </a:lvl6pPr>
            <a:lvl7pPr marL="0" indent="0">
              <a:spcAft>
                <a:spcPts val="0"/>
              </a:spcAft>
              <a:buNone/>
              <a:defRPr sz="1866"/>
            </a:lvl7pPr>
            <a:lvl8pPr marL="0" indent="0">
              <a:spcAft>
                <a:spcPts val="0"/>
              </a:spcAft>
              <a:buNone/>
              <a:defRPr sz="1866"/>
            </a:lvl8pPr>
            <a:lvl9pPr marL="0" indent="0">
              <a:spcAft>
                <a:spcPts val="0"/>
              </a:spcAft>
              <a:buNone/>
              <a:defRPr sz="1866"/>
            </a:lvl9pPr>
          </a:lstStyle>
          <a:p>
            <a:pPr lvl="0"/>
            <a:r>
              <a:rPr lang="en-US"/>
              <a:t>Edit Master text styles</a:t>
            </a:r>
          </a:p>
        </p:txBody>
      </p:sp>
      <p:sp>
        <p:nvSpPr>
          <p:cNvPr id="31" name="Text Placeholder 2">
            <a:extLst>
              <a:ext uri="{FF2B5EF4-FFF2-40B4-BE49-F238E27FC236}">
                <a16:creationId xmlns:a16="http://schemas.microsoft.com/office/drawing/2014/main" id="{6244C7CF-9560-4BE0-8699-8F1133326F3E}"/>
              </a:ext>
            </a:extLst>
          </p:cNvPr>
          <p:cNvSpPr>
            <a:spLocks noGrp="1"/>
          </p:cNvSpPr>
          <p:nvPr>
            <p:ph type="body" sz="quarter" idx="36"/>
          </p:nvPr>
        </p:nvSpPr>
        <p:spPr>
          <a:xfrm>
            <a:off x="4750155" y="3654781"/>
            <a:ext cx="2687992" cy="1623052"/>
          </a:xfrm>
          <a:prstGeom prst="rect">
            <a:avLst/>
          </a:prstGeom>
        </p:spPr>
        <p:txBody>
          <a:bodyPr lIns="0" rIns="0" anchor="t">
            <a:noAutofit/>
          </a:bodyPr>
          <a:lstStyle>
            <a:lvl1pPr marL="0" indent="0">
              <a:spcBef>
                <a:spcPts val="0"/>
              </a:spcBef>
              <a:spcAft>
                <a:spcPts val="1066"/>
              </a:spcAft>
              <a:buNone/>
              <a:defRPr sz="1866" b="1" baseline="0"/>
            </a:lvl1pPr>
            <a:lvl2pPr>
              <a:spcAft>
                <a:spcPts val="0"/>
              </a:spcAft>
              <a:defRPr sz="1866" b="0"/>
            </a:lvl2pPr>
            <a:lvl3pPr marL="0" indent="0">
              <a:spcAft>
                <a:spcPts val="0"/>
              </a:spcAft>
              <a:buNone/>
              <a:defRPr sz="1866"/>
            </a:lvl3pPr>
            <a:lvl4pPr marL="0" indent="0">
              <a:spcAft>
                <a:spcPts val="0"/>
              </a:spcAft>
              <a:buNone/>
              <a:defRPr sz="1866"/>
            </a:lvl4pPr>
            <a:lvl5pPr marL="0" indent="0">
              <a:spcAft>
                <a:spcPts val="0"/>
              </a:spcAft>
              <a:buNone/>
              <a:defRPr sz="1866"/>
            </a:lvl5pPr>
            <a:lvl6pPr marL="0" indent="0">
              <a:spcAft>
                <a:spcPts val="0"/>
              </a:spcAft>
              <a:buNone/>
              <a:defRPr sz="1866"/>
            </a:lvl6pPr>
            <a:lvl7pPr marL="0" indent="0">
              <a:spcAft>
                <a:spcPts val="0"/>
              </a:spcAft>
              <a:buNone/>
              <a:defRPr sz="1866"/>
            </a:lvl7pPr>
            <a:lvl8pPr marL="0" indent="0">
              <a:spcAft>
                <a:spcPts val="0"/>
              </a:spcAft>
              <a:buNone/>
              <a:defRPr sz="1866"/>
            </a:lvl8pPr>
            <a:lvl9pPr marL="0" indent="0">
              <a:spcAft>
                <a:spcPts val="0"/>
              </a:spcAft>
              <a:buNone/>
              <a:defRPr sz="1866"/>
            </a:lvl9pPr>
          </a:lstStyle>
          <a:p>
            <a:pPr lvl="0"/>
            <a:r>
              <a:rPr lang="en-US"/>
              <a:t>Edit Master text styles</a:t>
            </a:r>
          </a:p>
        </p:txBody>
      </p:sp>
      <p:sp>
        <p:nvSpPr>
          <p:cNvPr id="32" name="Text Placeholder 2">
            <a:extLst>
              <a:ext uri="{FF2B5EF4-FFF2-40B4-BE49-F238E27FC236}">
                <a16:creationId xmlns:a16="http://schemas.microsoft.com/office/drawing/2014/main" id="{9CA199A3-5DC8-49D7-BD51-49E160D1459E}"/>
              </a:ext>
            </a:extLst>
          </p:cNvPr>
          <p:cNvSpPr>
            <a:spLocks noGrp="1"/>
          </p:cNvSpPr>
          <p:nvPr>
            <p:ph type="body" sz="quarter" idx="37"/>
          </p:nvPr>
        </p:nvSpPr>
        <p:spPr>
          <a:xfrm>
            <a:off x="8973922" y="3654781"/>
            <a:ext cx="2687992" cy="1623052"/>
          </a:xfrm>
          <a:prstGeom prst="rect">
            <a:avLst/>
          </a:prstGeom>
        </p:spPr>
        <p:txBody>
          <a:bodyPr lIns="0" rIns="0" anchor="t">
            <a:noAutofit/>
          </a:bodyPr>
          <a:lstStyle>
            <a:lvl1pPr marL="0" indent="0">
              <a:spcBef>
                <a:spcPts val="0"/>
              </a:spcBef>
              <a:spcAft>
                <a:spcPts val="1066"/>
              </a:spcAft>
              <a:buNone/>
              <a:defRPr sz="1866" b="1" baseline="0"/>
            </a:lvl1pPr>
            <a:lvl2pPr>
              <a:spcAft>
                <a:spcPts val="0"/>
              </a:spcAft>
              <a:defRPr sz="1866" b="0"/>
            </a:lvl2pPr>
            <a:lvl3pPr marL="0" indent="0">
              <a:spcAft>
                <a:spcPts val="0"/>
              </a:spcAft>
              <a:buNone/>
              <a:defRPr sz="1866"/>
            </a:lvl3pPr>
            <a:lvl4pPr marL="0" indent="0">
              <a:spcAft>
                <a:spcPts val="0"/>
              </a:spcAft>
              <a:buNone/>
              <a:defRPr sz="1866"/>
            </a:lvl4pPr>
            <a:lvl5pPr marL="0" indent="0">
              <a:spcAft>
                <a:spcPts val="0"/>
              </a:spcAft>
              <a:buNone/>
              <a:defRPr sz="1866"/>
            </a:lvl5pPr>
            <a:lvl6pPr marL="0" indent="0">
              <a:spcAft>
                <a:spcPts val="0"/>
              </a:spcAft>
              <a:buNone/>
              <a:defRPr sz="1866"/>
            </a:lvl6pPr>
            <a:lvl7pPr marL="0" indent="0">
              <a:spcAft>
                <a:spcPts val="0"/>
              </a:spcAft>
              <a:buNone/>
              <a:defRPr sz="1866"/>
            </a:lvl7pPr>
            <a:lvl8pPr marL="0" indent="0">
              <a:spcAft>
                <a:spcPts val="0"/>
              </a:spcAft>
              <a:buNone/>
              <a:defRPr sz="1866"/>
            </a:lvl8pPr>
            <a:lvl9pPr marL="0" indent="0">
              <a:spcAft>
                <a:spcPts val="0"/>
              </a:spcAft>
              <a:buNone/>
              <a:defRPr sz="1866"/>
            </a:lvl9pPr>
          </a:lstStyle>
          <a:p>
            <a:pPr lvl="0"/>
            <a:r>
              <a:rPr lang="en-US"/>
              <a:t>Edit Master text styles</a:t>
            </a:r>
          </a:p>
        </p:txBody>
      </p:sp>
    </p:spTree>
    <p:extLst>
      <p:ext uri="{BB962C8B-B14F-4D97-AF65-F5344CB8AC3E}">
        <p14:creationId xmlns:p14="http://schemas.microsoft.com/office/powerpoint/2010/main" val="21886712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Half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14FE0-B3E7-4682-B9DC-0D12E0766C14}"/>
              </a:ext>
            </a:extLst>
          </p:cNvPr>
          <p:cNvSpPr>
            <a:spLocks noGrp="1"/>
          </p:cNvSpPr>
          <p:nvPr>
            <p:ph sz="half" idx="1"/>
          </p:nvPr>
        </p:nvSpPr>
        <p:spPr>
          <a:xfrm>
            <a:off x="526915" y="1701800"/>
            <a:ext cx="5472273" cy="46249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BEB78E44-C4C7-4732-A1CA-032BDFA2A3A7}"/>
              </a:ext>
            </a:extLst>
          </p:cNvPr>
          <p:cNvSpPr>
            <a:spLocks noGrp="1"/>
          </p:cNvSpPr>
          <p:nvPr>
            <p:ph type="dt" sz="half" idx="10"/>
          </p:nvPr>
        </p:nvSpPr>
        <p:spPr/>
        <p:txBody>
          <a:bodyPr/>
          <a:lstStyle/>
          <a:p>
            <a:pPr defTabSz="1218866"/>
            <a:endParaRPr lang="en-GB" dirty="0">
              <a:solidFill>
                <a:prstClr val="black"/>
              </a:solidFill>
            </a:endParaRPr>
          </a:p>
        </p:txBody>
      </p:sp>
      <p:sp>
        <p:nvSpPr>
          <p:cNvPr id="9" name="Footer Placeholder 8">
            <a:extLst>
              <a:ext uri="{FF2B5EF4-FFF2-40B4-BE49-F238E27FC236}">
                <a16:creationId xmlns:a16="http://schemas.microsoft.com/office/drawing/2014/main" id="{CF68F552-338D-4931-A7BB-6F62CB116277}"/>
              </a:ext>
            </a:extLst>
          </p:cNvPr>
          <p:cNvSpPr>
            <a:spLocks noGrp="1"/>
          </p:cNvSpPr>
          <p:nvPr>
            <p:ph type="ftr" sz="quarter" idx="11"/>
          </p:nvPr>
        </p:nvSpPr>
        <p:spPr/>
        <p:txBody>
          <a:bodyPr/>
          <a:lstStyle/>
          <a:p>
            <a:pPr defTabSz="1218866"/>
            <a:endParaRPr lang="en-GB" dirty="0">
              <a:solidFill>
                <a:prstClr val="black"/>
              </a:solidFill>
            </a:endParaRPr>
          </a:p>
        </p:txBody>
      </p:sp>
      <p:sp>
        <p:nvSpPr>
          <p:cNvPr id="10" name="Slide Number Placeholder 9">
            <a:extLst>
              <a:ext uri="{FF2B5EF4-FFF2-40B4-BE49-F238E27FC236}">
                <a16:creationId xmlns:a16="http://schemas.microsoft.com/office/drawing/2014/main" id="{5C160CE1-83F2-4F27-BAF1-0931D7D46EA3}"/>
              </a:ext>
            </a:extLst>
          </p:cNvPr>
          <p:cNvSpPr>
            <a:spLocks noGrp="1"/>
          </p:cNvSpPr>
          <p:nvPr>
            <p:ph type="sldNum" sz="quarter" idx="12"/>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4" name="Title 3">
            <a:extLst>
              <a:ext uri="{FF2B5EF4-FFF2-40B4-BE49-F238E27FC236}">
                <a16:creationId xmlns:a16="http://schemas.microsoft.com/office/drawing/2014/main" id="{172F10F8-118C-4859-A9BF-5EDA68F6DC89}"/>
              </a:ext>
            </a:extLst>
          </p:cNvPr>
          <p:cNvSpPr>
            <a:spLocks noGrp="1"/>
          </p:cNvSpPr>
          <p:nvPr>
            <p:ph type="title"/>
          </p:nvPr>
        </p:nvSpPr>
        <p:spPr/>
        <p:txBody>
          <a:bodyPr/>
          <a:lstStyle/>
          <a:p>
            <a:r>
              <a:rPr lang="en-US"/>
              <a:t>Click to edit Master title style</a:t>
            </a:r>
            <a:endParaRPr lang="en-GB"/>
          </a:p>
        </p:txBody>
      </p:sp>
      <p:sp>
        <p:nvSpPr>
          <p:cNvPr id="7" name="Text Placeholder 4">
            <a:extLst>
              <a:ext uri="{FF2B5EF4-FFF2-40B4-BE49-F238E27FC236}">
                <a16:creationId xmlns:a16="http://schemas.microsoft.com/office/drawing/2014/main" id="{EB70026E-8B7B-4ABE-A13C-3851E133A66C}"/>
              </a:ext>
            </a:extLst>
          </p:cNvPr>
          <p:cNvSpPr>
            <a:spLocks noGrp="1"/>
          </p:cNvSpPr>
          <p:nvPr>
            <p:ph type="body" sz="quarter" idx="14" hasCustomPrompt="1"/>
          </p:nvPr>
        </p:nvSpPr>
        <p:spPr>
          <a:xfrm>
            <a:off x="526914" y="1041402"/>
            <a:ext cx="11135000" cy="306917"/>
          </a:xfrm>
        </p:spPr>
        <p:txBody>
          <a:bodyPr>
            <a:noAutofit/>
          </a:bodyPr>
          <a:lstStyle>
            <a:lvl1pPr marL="0" indent="0">
              <a:lnSpc>
                <a:spcPct val="100000"/>
              </a:lnSpc>
              <a:spcBef>
                <a:spcPts val="0"/>
              </a:spcBef>
              <a:buFont typeface="Arial" panose="020B0604020202020204" pitchFamily="34" charset="0"/>
              <a:buNone/>
              <a:defRPr sz="2133">
                <a:solidFill>
                  <a:schemeClr val="tx2"/>
                </a:solidFill>
              </a:defRPr>
            </a:lvl1pPr>
            <a:lvl2pPr marL="0" indent="0">
              <a:lnSpc>
                <a:spcPct val="100000"/>
              </a:lnSpc>
              <a:spcBef>
                <a:spcPts val="0"/>
              </a:spcBef>
              <a:buFont typeface="Arial" panose="020B0604020202020204" pitchFamily="34" charset="0"/>
              <a:buNone/>
              <a:defRPr sz="2133">
                <a:solidFill>
                  <a:schemeClr val="accent1"/>
                </a:solidFill>
              </a:defRPr>
            </a:lvl2pPr>
            <a:lvl3pPr marL="0" indent="0">
              <a:lnSpc>
                <a:spcPct val="100000"/>
              </a:lnSpc>
              <a:spcBef>
                <a:spcPts val="0"/>
              </a:spcBef>
              <a:buFont typeface="Arial" panose="020B0604020202020204" pitchFamily="34" charset="0"/>
              <a:buNone/>
              <a:defRPr sz="2133">
                <a:solidFill>
                  <a:schemeClr val="accent1"/>
                </a:solidFill>
              </a:defRPr>
            </a:lvl3pPr>
            <a:lvl4pPr marL="0" indent="0">
              <a:lnSpc>
                <a:spcPct val="100000"/>
              </a:lnSpc>
              <a:spcBef>
                <a:spcPts val="0"/>
              </a:spcBef>
              <a:buFont typeface="Arial" panose="020B0604020202020204" pitchFamily="34" charset="0"/>
              <a:buNone/>
              <a:defRPr sz="2133">
                <a:solidFill>
                  <a:schemeClr val="accent1"/>
                </a:solidFill>
              </a:defRPr>
            </a:lvl4pPr>
            <a:lvl5pPr marL="0" indent="0">
              <a:lnSpc>
                <a:spcPct val="100000"/>
              </a:lnSpc>
              <a:spcBef>
                <a:spcPts val="0"/>
              </a:spcBef>
              <a:buFont typeface="Arial" panose="020B0604020202020204" pitchFamily="34" charset="0"/>
              <a:buNone/>
              <a:defRPr sz="2133">
                <a:solidFill>
                  <a:schemeClr val="accent1"/>
                </a:solidFill>
              </a:defRPr>
            </a:lvl5pPr>
          </a:lstStyle>
          <a:p>
            <a:pPr lvl="0"/>
            <a:r>
              <a:rPr lang="en-US"/>
              <a:t>Click to edit subtitle style – 1 line only</a:t>
            </a:r>
          </a:p>
        </p:txBody>
      </p:sp>
    </p:spTree>
    <p:extLst>
      <p:ext uri="{BB962C8B-B14F-4D97-AF65-F5344CB8AC3E}">
        <p14:creationId xmlns:p14="http://schemas.microsoft.com/office/powerpoint/2010/main" val="1651676894"/>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36F088AF-16F9-4648-BD46-3113BC60293A}"/>
              </a:ext>
            </a:extLst>
          </p:cNvPr>
          <p:cNvSpPr>
            <a:spLocks noGrp="1"/>
          </p:cNvSpPr>
          <p:nvPr>
            <p:ph type="dt" sz="half" idx="10"/>
          </p:nvPr>
        </p:nvSpPr>
        <p:spPr/>
        <p:txBody>
          <a:bodyPr/>
          <a:lstStyle/>
          <a:p>
            <a:pPr defTabSz="1218866"/>
            <a:endParaRPr lang="en-GB" dirty="0">
              <a:solidFill>
                <a:prstClr val="black"/>
              </a:solidFill>
            </a:endParaRPr>
          </a:p>
        </p:txBody>
      </p:sp>
      <p:sp>
        <p:nvSpPr>
          <p:cNvPr id="7" name="Footer Placeholder 6">
            <a:extLst>
              <a:ext uri="{FF2B5EF4-FFF2-40B4-BE49-F238E27FC236}">
                <a16:creationId xmlns:a16="http://schemas.microsoft.com/office/drawing/2014/main" id="{7E05F02E-E594-4160-A2FF-D7E28210A85F}"/>
              </a:ext>
            </a:extLst>
          </p:cNvPr>
          <p:cNvSpPr>
            <a:spLocks noGrp="1"/>
          </p:cNvSpPr>
          <p:nvPr>
            <p:ph type="ftr" sz="quarter" idx="11"/>
          </p:nvPr>
        </p:nvSpPr>
        <p:spPr/>
        <p:txBody>
          <a:bodyPr/>
          <a:lstStyle/>
          <a:p>
            <a:pPr defTabSz="1218866"/>
            <a:endParaRPr lang="en-GB" dirty="0">
              <a:solidFill>
                <a:prstClr val="black"/>
              </a:solidFill>
            </a:endParaRPr>
          </a:p>
        </p:txBody>
      </p:sp>
      <p:sp>
        <p:nvSpPr>
          <p:cNvPr id="8" name="Slide Number Placeholder 7">
            <a:extLst>
              <a:ext uri="{FF2B5EF4-FFF2-40B4-BE49-F238E27FC236}">
                <a16:creationId xmlns:a16="http://schemas.microsoft.com/office/drawing/2014/main" id="{DA88AC70-FAC5-462B-BACC-B224FEC9389E}"/>
              </a:ext>
            </a:extLst>
          </p:cNvPr>
          <p:cNvSpPr>
            <a:spLocks noGrp="1"/>
          </p:cNvSpPr>
          <p:nvPr>
            <p:ph type="sldNum" sz="quarter" idx="12"/>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9" name="Text Placeholder 4">
            <a:extLst>
              <a:ext uri="{FF2B5EF4-FFF2-40B4-BE49-F238E27FC236}">
                <a16:creationId xmlns:a16="http://schemas.microsoft.com/office/drawing/2014/main" id="{054C7005-88B1-496A-A47C-01DAB7429A6D}"/>
              </a:ext>
            </a:extLst>
          </p:cNvPr>
          <p:cNvSpPr>
            <a:spLocks noGrp="1"/>
          </p:cNvSpPr>
          <p:nvPr>
            <p:ph type="body" sz="quarter" idx="14" hasCustomPrompt="1"/>
          </p:nvPr>
        </p:nvSpPr>
        <p:spPr>
          <a:xfrm>
            <a:off x="526914" y="1041402"/>
            <a:ext cx="11135000" cy="306917"/>
          </a:xfrm>
        </p:spPr>
        <p:txBody>
          <a:bodyPr>
            <a:noAutofit/>
          </a:bodyPr>
          <a:lstStyle>
            <a:lvl1pPr marL="0" indent="0">
              <a:lnSpc>
                <a:spcPct val="100000"/>
              </a:lnSpc>
              <a:spcBef>
                <a:spcPts val="0"/>
              </a:spcBef>
              <a:buFont typeface="Arial" panose="020B0604020202020204" pitchFamily="34" charset="0"/>
              <a:buNone/>
              <a:defRPr sz="2133">
                <a:solidFill>
                  <a:schemeClr val="tx2"/>
                </a:solidFill>
              </a:defRPr>
            </a:lvl1pPr>
            <a:lvl2pPr marL="0" indent="0">
              <a:lnSpc>
                <a:spcPct val="100000"/>
              </a:lnSpc>
              <a:spcBef>
                <a:spcPts val="0"/>
              </a:spcBef>
              <a:buFont typeface="Arial" panose="020B0604020202020204" pitchFamily="34" charset="0"/>
              <a:buNone/>
              <a:defRPr sz="2133">
                <a:solidFill>
                  <a:schemeClr val="accent1"/>
                </a:solidFill>
              </a:defRPr>
            </a:lvl2pPr>
            <a:lvl3pPr marL="0" indent="0">
              <a:lnSpc>
                <a:spcPct val="100000"/>
              </a:lnSpc>
              <a:spcBef>
                <a:spcPts val="0"/>
              </a:spcBef>
              <a:buFont typeface="Arial" panose="020B0604020202020204" pitchFamily="34" charset="0"/>
              <a:buNone/>
              <a:defRPr sz="2133">
                <a:solidFill>
                  <a:schemeClr val="accent1"/>
                </a:solidFill>
              </a:defRPr>
            </a:lvl3pPr>
            <a:lvl4pPr marL="0" indent="0">
              <a:lnSpc>
                <a:spcPct val="100000"/>
              </a:lnSpc>
              <a:spcBef>
                <a:spcPts val="0"/>
              </a:spcBef>
              <a:buFont typeface="Arial" panose="020B0604020202020204" pitchFamily="34" charset="0"/>
              <a:buNone/>
              <a:defRPr sz="2133">
                <a:solidFill>
                  <a:schemeClr val="accent1"/>
                </a:solidFill>
              </a:defRPr>
            </a:lvl4pPr>
            <a:lvl5pPr marL="0" indent="0">
              <a:lnSpc>
                <a:spcPct val="100000"/>
              </a:lnSpc>
              <a:spcBef>
                <a:spcPts val="0"/>
              </a:spcBef>
              <a:buFont typeface="Arial" panose="020B0604020202020204" pitchFamily="34" charset="0"/>
              <a:buNone/>
              <a:defRPr sz="2133">
                <a:solidFill>
                  <a:schemeClr val="accent1"/>
                </a:solidFill>
              </a:defRPr>
            </a:lvl5pPr>
          </a:lstStyle>
          <a:p>
            <a:pPr lvl="0"/>
            <a:r>
              <a:rPr lang="en-US"/>
              <a:t>Click to edit subtitle style – 1 line only</a:t>
            </a:r>
          </a:p>
        </p:txBody>
      </p:sp>
    </p:spTree>
    <p:extLst>
      <p:ext uri="{BB962C8B-B14F-4D97-AF65-F5344CB8AC3E}">
        <p14:creationId xmlns:p14="http://schemas.microsoft.com/office/powerpoint/2010/main" val="3510131264"/>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OSO Slide 01">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80C9543-13CC-4164-AD32-D3EBE0FD1EBF}"/>
              </a:ext>
            </a:extLst>
          </p:cNvPr>
          <p:cNvSpPr>
            <a:spLocks noGrp="1"/>
          </p:cNvSpPr>
          <p:nvPr>
            <p:ph type="pic" sz="quarter" idx="24"/>
          </p:nvPr>
        </p:nvSpPr>
        <p:spPr>
          <a:xfrm>
            <a:off x="1" y="0"/>
            <a:ext cx="5999188" cy="6858000"/>
          </a:xfrm>
          <a:prstGeom prst="rect">
            <a:avLst/>
          </a:prstGeom>
          <a:solidFill>
            <a:schemeClr val="accent2"/>
          </a:solidFill>
        </p:spPr>
        <p:txBody>
          <a:bodyPr anchor="b">
            <a:normAutofit/>
          </a:bodyPr>
          <a:lstStyle>
            <a:lvl1pPr algn="ctr">
              <a:defRPr sz="667">
                <a:solidFill>
                  <a:schemeClr val="bg1"/>
                </a:solidFill>
              </a:defRPr>
            </a:lvl1pPr>
          </a:lstStyle>
          <a:p>
            <a:r>
              <a:rPr lang="en-US" dirty="0"/>
              <a:t>Click icon to add picture</a:t>
            </a:r>
            <a:endParaRPr lang="en-GB" dirty="0"/>
          </a:p>
        </p:txBody>
      </p:sp>
      <p:sp>
        <p:nvSpPr>
          <p:cNvPr id="4" name="Slide Number Placeholder 3">
            <a:extLst>
              <a:ext uri="{FF2B5EF4-FFF2-40B4-BE49-F238E27FC236}">
                <a16:creationId xmlns:a16="http://schemas.microsoft.com/office/drawing/2014/main" id="{4A20749E-741A-4533-A739-57FE277A6E1C}"/>
              </a:ext>
            </a:extLst>
          </p:cNvPr>
          <p:cNvSpPr>
            <a:spLocks noGrp="1"/>
          </p:cNvSpPr>
          <p:nvPr>
            <p:ph type="sldNum" sz="quarter" idx="12"/>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6" name="Title 1">
            <a:extLst>
              <a:ext uri="{FF2B5EF4-FFF2-40B4-BE49-F238E27FC236}">
                <a16:creationId xmlns:a16="http://schemas.microsoft.com/office/drawing/2014/main" id="{35BA0B6E-7611-4934-A581-6F963CD60D31}"/>
              </a:ext>
            </a:extLst>
          </p:cNvPr>
          <p:cNvSpPr>
            <a:spLocks noGrp="1"/>
          </p:cNvSpPr>
          <p:nvPr>
            <p:ph type="title"/>
          </p:nvPr>
        </p:nvSpPr>
        <p:spPr>
          <a:xfrm>
            <a:off x="6542166" y="535777"/>
            <a:ext cx="5119748" cy="719667"/>
          </a:xfrm>
        </p:spPr>
        <p:txBody>
          <a:bodyPr/>
          <a:lstStyle/>
          <a:p>
            <a:r>
              <a:rPr lang="en-US"/>
              <a:t>Click to edit Master title style</a:t>
            </a:r>
            <a:endParaRPr lang="en-GB"/>
          </a:p>
        </p:txBody>
      </p:sp>
    </p:spTree>
    <p:extLst>
      <p:ext uri="{BB962C8B-B14F-4D97-AF65-F5344CB8AC3E}">
        <p14:creationId xmlns:p14="http://schemas.microsoft.com/office/powerpoint/2010/main" val="4090785995"/>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OSO Slide 02">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80C9543-13CC-4164-AD32-D3EBE0FD1EBF}"/>
              </a:ext>
            </a:extLst>
          </p:cNvPr>
          <p:cNvSpPr>
            <a:spLocks noGrp="1"/>
          </p:cNvSpPr>
          <p:nvPr>
            <p:ph type="pic" sz="quarter" idx="24"/>
          </p:nvPr>
        </p:nvSpPr>
        <p:spPr>
          <a:xfrm>
            <a:off x="6189640" y="0"/>
            <a:ext cx="5999187" cy="6858000"/>
          </a:xfrm>
          <a:prstGeom prst="rect">
            <a:avLst/>
          </a:prstGeom>
          <a:solidFill>
            <a:schemeClr val="accent2"/>
          </a:solidFill>
        </p:spPr>
        <p:txBody>
          <a:bodyPr anchor="b">
            <a:normAutofit/>
          </a:bodyPr>
          <a:lstStyle>
            <a:lvl1pPr algn="ctr">
              <a:defRPr sz="667">
                <a:solidFill>
                  <a:schemeClr val="bg1"/>
                </a:solidFill>
              </a:defRPr>
            </a:lvl1pPr>
          </a:lstStyle>
          <a:p>
            <a:r>
              <a:rPr lang="en-US" dirty="0"/>
              <a:t>Click icon to add picture</a:t>
            </a:r>
            <a:endParaRPr lang="en-GB" dirty="0"/>
          </a:p>
        </p:txBody>
      </p:sp>
      <p:sp>
        <p:nvSpPr>
          <p:cNvPr id="2" name="Title 1">
            <a:extLst>
              <a:ext uri="{FF2B5EF4-FFF2-40B4-BE49-F238E27FC236}">
                <a16:creationId xmlns:a16="http://schemas.microsoft.com/office/drawing/2014/main" id="{2097063D-0C86-47E9-B3C8-F3C8E494A08B}"/>
              </a:ext>
            </a:extLst>
          </p:cNvPr>
          <p:cNvSpPr>
            <a:spLocks noGrp="1"/>
          </p:cNvSpPr>
          <p:nvPr>
            <p:ph type="title"/>
          </p:nvPr>
        </p:nvSpPr>
        <p:spPr>
          <a:xfrm>
            <a:off x="526915" y="535778"/>
            <a:ext cx="5472273" cy="719665"/>
          </a:xfrm>
        </p:spPr>
        <p:txBody>
          <a:bodyPr/>
          <a:lstStyle/>
          <a:p>
            <a:r>
              <a:rPr lang="en-US"/>
              <a:t>Click to edit Master title style</a:t>
            </a:r>
            <a:endParaRPr lang="en-GB"/>
          </a:p>
        </p:txBody>
      </p:sp>
    </p:spTree>
    <p:extLst>
      <p:ext uri="{BB962C8B-B14F-4D97-AF65-F5344CB8AC3E}">
        <p14:creationId xmlns:p14="http://schemas.microsoft.com/office/powerpoint/2010/main" val="2224886939"/>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3 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80C9543-13CC-4164-AD32-D3EBE0FD1EBF}"/>
              </a:ext>
            </a:extLst>
          </p:cNvPr>
          <p:cNvSpPr>
            <a:spLocks noGrp="1"/>
          </p:cNvSpPr>
          <p:nvPr>
            <p:ph type="pic" sz="quarter" idx="24"/>
          </p:nvPr>
        </p:nvSpPr>
        <p:spPr>
          <a:xfrm>
            <a:off x="7212915" y="0"/>
            <a:ext cx="4975911" cy="6858000"/>
          </a:xfrm>
          <a:prstGeom prst="rect">
            <a:avLst/>
          </a:prstGeom>
          <a:solidFill>
            <a:schemeClr val="accent2"/>
          </a:solidFill>
        </p:spPr>
        <p:txBody>
          <a:bodyPr anchor="b">
            <a:normAutofit/>
          </a:bodyPr>
          <a:lstStyle>
            <a:lvl1pPr algn="ctr">
              <a:defRPr sz="667">
                <a:solidFill>
                  <a:schemeClr val="bg1"/>
                </a:solidFill>
              </a:defRPr>
            </a:lvl1pPr>
          </a:lstStyle>
          <a:p>
            <a:r>
              <a:rPr lang="en-US" dirty="0"/>
              <a:t>Click icon to add picture</a:t>
            </a:r>
            <a:endParaRPr lang="en-GB" dirty="0"/>
          </a:p>
        </p:txBody>
      </p:sp>
      <p:sp>
        <p:nvSpPr>
          <p:cNvPr id="2" name="Title 1">
            <a:extLst>
              <a:ext uri="{FF2B5EF4-FFF2-40B4-BE49-F238E27FC236}">
                <a16:creationId xmlns:a16="http://schemas.microsoft.com/office/drawing/2014/main" id="{2097063D-0C86-47E9-B3C8-F3C8E494A08B}"/>
              </a:ext>
            </a:extLst>
          </p:cNvPr>
          <p:cNvSpPr>
            <a:spLocks noGrp="1"/>
          </p:cNvSpPr>
          <p:nvPr>
            <p:ph type="title"/>
          </p:nvPr>
        </p:nvSpPr>
        <p:spPr>
          <a:xfrm>
            <a:off x="526914" y="535778"/>
            <a:ext cx="5662724" cy="719665"/>
          </a:xfrm>
        </p:spPr>
        <p:txBody>
          <a:bodyPr/>
          <a:lstStyle/>
          <a:p>
            <a:r>
              <a:rPr lang="en-US"/>
              <a:t>Click to edit Master title style</a:t>
            </a:r>
            <a:endParaRPr lang="en-GB"/>
          </a:p>
        </p:txBody>
      </p:sp>
    </p:spTree>
    <p:extLst>
      <p:ext uri="{BB962C8B-B14F-4D97-AF65-F5344CB8AC3E}">
        <p14:creationId xmlns:p14="http://schemas.microsoft.com/office/powerpoint/2010/main" val="1979392068"/>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8 facts ">
    <p:spTree>
      <p:nvGrpSpPr>
        <p:cNvPr id="1" name=""/>
        <p:cNvGrpSpPr/>
        <p:nvPr/>
      </p:nvGrpSpPr>
      <p:grpSpPr>
        <a:xfrm>
          <a:off x="0" y="0"/>
          <a:ext cx="0" cy="0"/>
          <a:chOff x="0" y="0"/>
          <a:chExt cx="0" cy="0"/>
        </a:xfrm>
      </p:grpSpPr>
      <p:sp>
        <p:nvSpPr>
          <p:cNvPr id="7" name="Text Placeholder 6"/>
          <p:cNvSpPr>
            <a:spLocks noGrp="1"/>
          </p:cNvSpPr>
          <p:nvPr>
            <p:ph type="body" sz="quarter" idx="20" hasCustomPrompt="1"/>
          </p:nvPr>
        </p:nvSpPr>
        <p:spPr>
          <a:xfrm>
            <a:off x="536988" y="1710818"/>
            <a:ext cx="2075559" cy="773423"/>
          </a:xfrm>
          <a:prstGeom prst="rect">
            <a:avLst/>
          </a:prstGeom>
        </p:spPr>
        <p:txBody>
          <a:bodyPr lIns="0" rIns="0">
            <a:noAutofit/>
          </a:bodyPr>
          <a:lstStyle>
            <a:lvl1pPr marL="0" indent="0">
              <a:buNone/>
              <a:defRPr sz="5332">
                <a:solidFill>
                  <a:schemeClr val="accent2"/>
                </a:solidFill>
              </a:defRPr>
            </a:lvl1pPr>
            <a:lvl2pPr>
              <a:spcBef>
                <a:spcPts val="1600"/>
              </a:spcBef>
              <a:spcAft>
                <a:spcPts val="1600"/>
              </a:spcAft>
              <a:defRPr sz="5332">
                <a:solidFill>
                  <a:schemeClr val="accent1"/>
                </a:solidFill>
              </a:defRPr>
            </a:lvl2pPr>
            <a:lvl3pPr marL="0" indent="0">
              <a:spcBef>
                <a:spcPts val="1600"/>
              </a:spcBef>
              <a:spcAft>
                <a:spcPts val="1600"/>
              </a:spcAft>
              <a:buNone/>
              <a:defRPr sz="5332">
                <a:solidFill>
                  <a:schemeClr val="accent1"/>
                </a:solidFill>
              </a:defRPr>
            </a:lvl3pPr>
            <a:lvl4pPr marL="0" indent="0">
              <a:spcBef>
                <a:spcPts val="1600"/>
              </a:spcBef>
              <a:spcAft>
                <a:spcPts val="1600"/>
              </a:spcAft>
              <a:buNone/>
              <a:defRPr sz="5332">
                <a:solidFill>
                  <a:schemeClr val="accent1"/>
                </a:solidFill>
              </a:defRPr>
            </a:lvl4pPr>
            <a:lvl5pPr marL="0" indent="0">
              <a:spcBef>
                <a:spcPts val="1600"/>
              </a:spcBef>
              <a:spcAft>
                <a:spcPts val="1600"/>
              </a:spcAft>
              <a:buNone/>
              <a:defRPr sz="5332">
                <a:solidFill>
                  <a:schemeClr val="accent1"/>
                </a:solidFill>
              </a:defRPr>
            </a:lvl5pPr>
            <a:lvl6pPr marL="0" indent="0">
              <a:spcBef>
                <a:spcPts val="1600"/>
              </a:spcBef>
              <a:spcAft>
                <a:spcPts val="1600"/>
              </a:spcAft>
              <a:buNone/>
              <a:defRPr sz="5332">
                <a:solidFill>
                  <a:schemeClr val="accent1"/>
                </a:solidFill>
              </a:defRPr>
            </a:lvl6pPr>
            <a:lvl7pPr marL="0" indent="0">
              <a:spcBef>
                <a:spcPts val="1600"/>
              </a:spcBef>
              <a:spcAft>
                <a:spcPts val="1600"/>
              </a:spcAft>
              <a:buNone/>
              <a:defRPr sz="5332">
                <a:solidFill>
                  <a:schemeClr val="accent1"/>
                </a:solidFill>
              </a:defRPr>
            </a:lvl7pPr>
            <a:lvl8pPr marL="0" indent="0">
              <a:spcBef>
                <a:spcPts val="1600"/>
              </a:spcBef>
              <a:spcAft>
                <a:spcPts val="1600"/>
              </a:spcAft>
              <a:buNone/>
              <a:defRPr sz="5332">
                <a:solidFill>
                  <a:schemeClr val="accent1"/>
                </a:solidFill>
              </a:defRPr>
            </a:lvl8pPr>
            <a:lvl9pPr marL="0" indent="0">
              <a:spcBef>
                <a:spcPts val="1600"/>
              </a:spcBef>
              <a:spcAft>
                <a:spcPts val="1600"/>
              </a:spcAft>
              <a:buNone/>
              <a:defRPr sz="5332">
                <a:solidFill>
                  <a:schemeClr val="accent1"/>
                </a:solidFill>
              </a:defRPr>
            </a:lvl9pPr>
          </a:lstStyle>
          <a:p>
            <a:pPr lvl="0"/>
            <a:r>
              <a:rPr lang="en-GB"/>
              <a:t>Input</a:t>
            </a:r>
          </a:p>
        </p:txBody>
      </p:sp>
      <p:sp>
        <p:nvSpPr>
          <p:cNvPr id="27" name="Rectangle 26"/>
          <p:cNvSpPr/>
          <p:nvPr userDrawn="1"/>
        </p:nvSpPr>
        <p:spPr>
          <a:xfrm>
            <a:off x="6206144" y="0"/>
            <a:ext cx="238491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dirty="0"/>
          </a:p>
        </p:txBody>
      </p:sp>
      <p:sp>
        <p:nvSpPr>
          <p:cNvPr id="2" name="Title 1">
            <a:extLst>
              <a:ext uri="{FF2B5EF4-FFF2-40B4-BE49-F238E27FC236}">
                <a16:creationId xmlns:a16="http://schemas.microsoft.com/office/drawing/2014/main" id="{2E8470DA-9AF9-4E1C-9972-1EEDFB2A40C9}"/>
              </a:ext>
            </a:extLst>
          </p:cNvPr>
          <p:cNvSpPr>
            <a:spLocks noGrp="1"/>
          </p:cNvSpPr>
          <p:nvPr>
            <p:ph type="title"/>
          </p:nvPr>
        </p:nvSpPr>
        <p:spPr>
          <a:xfrm>
            <a:off x="526915" y="535778"/>
            <a:ext cx="5472273" cy="719665"/>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26FA486-39EE-4C08-9B3E-3C0F25106790}"/>
              </a:ext>
            </a:extLst>
          </p:cNvPr>
          <p:cNvSpPr>
            <a:spLocks noGrp="1"/>
          </p:cNvSpPr>
          <p:nvPr>
            <p:ph type="dt" sz="half" idx="51"/>
          </p:nvPr>
        </p:nvSpPr>
        <p:spPr/>
        <p:txBody>
          <a:bodyPr/>
          <a:lstStyle/>
          <a:p>
            <a:pPr defTabSz="1218866"/>
            <a:endParaRPr lang="en-GB" dirty="0">
              <a:solidFill>
                <a:prstClr val="black"/>
              </a:solidFill>
            </a:endParaRPr>
          </a:p>
        </p:txBody>
      </p:sp>
      <p:sp>
        <p:nvSpPr>
          <p:cNvPr id="4" name="Footer Placeholder 3">
            <a:extLst>
              <a:ext uri="{FF2B5EF4-FFF2-40B4-BE49-F238E27FC236}">
                <a16:creationId xmlns:a16="http://schemas.microsoft.com/office/drawing/2014/main" id="{26283B88-9A22-4FC3-BA67-4A9E99F018AF}"/>
              </a:ext>
            </a:extLst>
          </p:cNvPr>
          <p:cNvSpPr>
            <a:spLocks noGrp="1"/>
          </p:cNvSpPr>
          <p:nvPr>
            <p:ph type="ftr" sz="quarter" idx="52"/>
          </p:nvPr>
        </p:nvSpPr>
        <p:spPr/>
        <p:txBody>
          <a:bodyPr/>
          <a:lstStyle/>
          <a:p>
            <a:pPr defTabSz="1218866"/>
            <a:endParaRPr lang="en-GB" dirty="0">
              <a:solidFill>
                <a:prstClr val="black"/>
              </a:solidFill>
            </a:endParaRPr>
          </a:p>
        </p:txBody>
      </p:sp>
      <p:sp>
        <p:nvSpPr>
          <p:cNvPr id="5" name="Slide Number Placeholder 4">
            <a:extLst>
              <a:ext uri="{FF2B5EF4-FFF2-40B4-BE49-F238E27FC236}">
                <a16:creationId xmlns:a16="http://schemas.microsoft.com/office/drawing/2014/main" id="{2F4BD005-196C-4BC3-863B-0B36448CECA0}"/>
              </a:ext>
            </a:extLst>
          </p:cNvPr>
          <p:cNvSpPr>
            <a:spLocks noGrp="1"/>
          </p:cNvSpPr>
          <p:nvPr>
            <p:ph type="sldNum" sz="quarter" idx="53"/>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32" name="Text Placeholder 6">
            <a:extLst>
              <a:ext uri="{FF2B5EF4-FFF2-40B4-BE49-F238E27FC236}">
                <a16:creationId xmlns:a16="http://schemas.microsoft.com/office/drawing/2014/main" id="{AC5D69C9-F508-4C1F-8E9D-94033E5A515B}"/>
              </a:ext>
            </a:extLst>
          </p:cNvPr>
          <p:cNvSpPr>
            <a:spLocks noGrp="1"/>
          </p:cNvSpPr>
          <p:nvPr>
            <p:ph type="body" sz="quarter" idx="58" hasCustomPrompt="1"/>
          </p:nvPr>
        </p:nvSpPr>
        <p:spPr>
          <a:xfrm>
            <a:off x="3326721" y="1710818"/>
            <a:ext cx="2075559" cy="773423"/>
          </a:xfrm>
          <a:prstGeom prst="rect">
            <a:avLst/>
          </a:prstGeom>
        </p:spPr>
        <p:txBody>
          <a:bodyPr lIns="0" rIns="0">
            <a:noAutofit/>
          </a:bodyPr>
          <a:lstStyle>
            <a:lvl1pPr marL="0" indent="0">
              <a:buNone/>
              <a:defRPr sz="5332">
                <a:solidFill>
                  <a:schemeClr val="accent2"/>
                </a:solidFill>
              </a:defRPr>
            </a:lvl1pPr>
            <a:lvl2pPr>
              <a:spcBef>
                <a:spcPts val="1600"/>
              </a:spcBef>
              <a:spcAft>
                <a:spcPts val="1600"/>
              </a:spcAft>
              <a:defRPr sz="5332">
                <a:solidFill>
                  <a:schemeClr val="accent1"/>
                </a:solidFill>
              </a:defRPr>
            </a:lvl2pPr>
            <a:lvl3pPr marL="0" indent="0">
              <a:spcBef>
                <a:spcPts val="1600"/>
              </a:spcBef>
              <a:spcAft>
                <a:spcPts val="1600"/>
              </a:spcAft>
              <a:buNone/>
              <a:defRPr sz="5332">
                <a:solidFill>
                  <a:schemeClr val="accent1"/>
                </a:solidFill>
              </a:defRPr>
            </a:lvl3pPr>
            <a:lvl4pPr marL="0" indent="0">
              <a:spcBef>
                <a:spcPts val="1600"/>
              </a:spcBef>
              <a:spcAft>
                <a:spcPts val="1600"/>
              </a:spcAft>
              <a:buNone/>
              <a:defRPr sz="5332">
                <a:solidFill>
                  <a:schemeClr val="accent1"/>
                </a:solidFill>
              </a:defRPr>
            </a:lvl4pPr>
            <a:lvl5pPr marL="0" indent="0">
              <a:spcBef>
                <a:spcPts val="1600"/>
              </a:spcBef>
              <a:spcAft>
                <a:spcPts val="1600"/>
              </a:spcAft>
              <a:buNone/>
              <a:defRPr sz="5332">
                <a:solidFill>
                  <a:schemeClr val="accent1"/>
                </a:solidFill>
              </a:defRPr>
            </a:lvl5pPr>
            <a:lvl6pPr marL="0" indent="0">
              <a:spcBef>
                <a:spcPts val="1600"/>
              </a:spcBef>
              <a:spcAft>
                <a:spcPts val="1600"/>
              </a:spcAft>
              <a:buNone/>
              <a:defRPr sz="5332">
                <a:solidFill>
                  <a:schemeClr val="accent1"/>
                </a:solidFill>
              </a:defRPr>
            </a:lvl6pPr>
            <a:lvl7pPr marL="0" indent="0">
              <a:spcBef>
                <a:spcPts val="1600"/>
              </a:spcBef>
              <a:spcAft>
                <a:spcPts val="1600"/>
              </a:spcAft>
              <a:buNone/>
              <a:defRPr sz="5332">
                <a:solidFill>
                  <a:schemeClr val="accent1"/>
                </a:solidFill>
              </a:defRPr>
            </a:lvl7pPr>
            <a:lvl8pPr marL="0" indent="0">
              <a:spcBef>
                <a:spcPts val="1600"/>
              </a:spcBef>
              <a:spcAft>
                <a:spcPts val="1600"/>
              </a:spcAft>
              <a:buNone/>
              <a:defRPr sz="5332">
                <a:solidFill>
                  <a:schemeClr val="accent1"/>
                </a:solidFill>
              </a:defRPr>
            </a:lvl8pPr>
            <a:lvl9pPr marL="0" indent="0">
              <a:spcBef>
                <a:spcPts val="1600"/>
              </a:spcBef>
              <a:spcAft>
                <a:spcPts val="1600"/>
              </a:spcAft>
              <a:buNone/>
              <a:defRPr sz="5332">
                <a:solidFill>
                  <a:schemeClr val="accent1"/>
                </a:solidFill>
              </a:defRPr>
            </a:lvl9pPr>
          </a:lstStyle>
          <a:p>
            <a:pPr lvl="0"/>
            <a:r>
              <a:rPr lang="en-GB"/>
              <a:t>Input</a:t>
            </a:r>
          </a:p>
        </p:txBody>
      </p:sp>
      <p:sp>
        <p:nvSpPr>
          <p:cNvPr id="36" name="Text Placeholder 6">
            <a:extLst>
              <a:ext uri="{FF2B5EF4-FFF2-40B4-BE49-F238E27FC236}">
                <a16:creationId xmlns:a16="http://schemas.microsoft.com/office/drawing/2014/main" id="{635735DD-D894-481C-8C66-1C735F561AAF}"/>
              </a:ext>
            </a:extLst>
          </p:cNvPr>
          <p:cNvSpPr>
            <a:spLocks noGrp="1"/>
          </p:cNvSpPr>
          <p:nvPr>
            <p:ph type="body" sz="quarter" idx="62" hasCustomPrompt="1"/>
          </p:nvPr>
        </p:nvSpPr>
        <p:spPr>
          <a:xfrm>
            <a:off x="6359643" y="1710818"/>
            <a:ext cx="2075559" cy="773423"/>
          </a:xfrm>
          <a:prstGeom prst="rect">
            <a:avLst/>
          </a:prstGeom>
        </p:spPr>
        <p:txBody>
          <a:bodyPr lIns="0" rIns="0">
            <a:noAutofit/>
          </a:bodyPr>
          <a:lstStyle>
            <a:lvl1pPr marL="0" indent="0">
              <a:buNone/>
              <a:defRPr sz="5332">
                <a:solidFill>
                  <a:schemeClr val="bg1"/>
                </a:solidFill>
              </a:defRPr>
            </a:lvl1pPr>
            <a:lvl2pPr>
              <a:spcBef>
                <a:spcPts val="1600"/>
              </a:spcBef>
              <a:spcAft>
                <a:spcPts val="1600"/>
              </a:spcAft>
              <a:defRPr sz="5332">
                <a:solidFill>
                  <a:schemeClr val="tx1"/>
                </a:solidFill>
              </a:defRPr>
            </a:lvl2pPr>
            <a:lvl3pPr marL="0" indent="0">
              <a:spcBef>
                <a:spcPts val="1600"/>
              </a:spcBef>
              <a:spcAft>
                <a:spcPts val="1600"/>
              </a:spcAft>
              <a:buNone/>
              <a:defRPr sz="5332">
                <a:solidFill>
                  <a:schemeClr val="tx1"/>
                </a:solidFill>
              </a:defRPr>
            </a:lvl3pPr>
            <a:lvl4pPr marL="0" indent="0">
              <a:spcBef>
                <a:spcPts val="1600"/>
              </a:spcBef>
              <a:spcAft>
                <a:spcPts val="1600"/>
              </a:spcAft>
              <a:buNone/>
              <a:defRPr sz="5332">
                <a:solidFill>
                  <a:schemeClr val="tx1"/>
                </a:solidFill>
              </a:defRPr>
            </a:lvl4pPr>
            <a:lvl5pPr marL="0" indent="0">
              <a:spcBef>
                <a:spcPts val="1600"/>
              </a:spcBef>
              <a:spcAft>
                <a:spcPts val="1600"/>
              </a:spcAft>
              <a:buNone/>
              <a:defRPr sz="5332">
                <a:solidFill>
                  <a:schemeClr val="tx1"/>
                </a:solidFill>
              </a:defRPr>
            </a:lvl5pPr>
            <a:lvl6pPr marL="0" indent="0">
              <a:spcBef>
                <a:spcPts val="1600"/>
              </a:spcBef>
              <a:spcAft>
                <a:spcPts val="1600"/>
              </a:spcAft>
              <a:buNone/>
              <a:defRPr sz="5332">
                <a:solidFill>
                  <a:schemeClr val="tx1"/>
                </a:solidFill>
              </a:defRPr>
            </a:lvl6pPr>
            <a:lvl7pPr marL="0" indent="0">
              <a:spcBef>
                <a:spcPts val="1600"/>
              </a:spcBef>
              <a:spcAft>
                <a:spcPts val="1600"/>
              </a:spcAft>
              <a:buNone/>
              <a:defRPr sz="5332">
                <a:solidFill>
                  <a:schemeClr val="tx1"/>
                </a:solidFill>
              </a:defRPr>
            </a:lvl7pPr>
            <a:lvl8pPr marL="0" indent="0">
              <a:spcBef>
                <a:spcPts val="1600"/>
              </a:spcBef>
              <a:spcAft>
                <a:spcPts val="1600"/>
              </a:spcAft>
              <a:buNone/>
              <a:defRPr sz="5332">
                <a:solidFill>
                  <a:schemeClr val="tx1"/>
                </a:solidFill>
              </a:defRPr>
            </a:lvl8pPr>
            <a:lvl9pPr marL="0" indent="0">
              <a:spcBef>
                <a:spcPts val="1600"/>
              </a:spcBef>
              <a:spcAft>
                <a:spcPts val="1600"/>
              </a:spcAft>
              <a:buNone/>
              <a:defRPr sz="5332">
                <a:solidFill>
                  <a:schemeClr val="tx1"/>
                </a:solidFill>
              </a:defRPr>
            </a:lvl9pPr>
          </a:lstStyle>
          <a:p>
            <a:pPr lvl="0"/>
            <a:r>
              <a:rPr lang="en-GB"/>
              <a:t>Input</a:t>
            </a:r>
          </a:p>
        </p:txBody>
      </p:sp>
      <p:sp>
        <p:nvSpPr>
          <p:cNvPr id="39" name="Text Placeholder 6">
            <a:extLst>
              <a:ext uri="{FF2B5EF4-FFF2-40B4-BE49-F238E27FC236}">
                <a16:creationId xmlns:a16="http://schemas.microsoft.com/office/drawing/2014/main" id="{02ABA786-DEA0-420E-9905-90955A8C402E}"/>
              </a:ext>
            </a:extLst>
          </p:cNvPr>
          <p:cNvSpPr>
            <a:spLocks noGrp="1"/>
          </p:cNvSpPr>
          <p:nvPr>
            <p:ph type="body" sz="quarter" idx="64" hasCustomPrompt="1"/>
          </p:nvPr>
        </p:nvSpPr>
        <p:spPr>
          <a:xfrm>
            <a:off x="9034046" y="1710818"/>
            <a:ext cx="2075559" cy="773423"/>
          </a:xfrm>
          <a:prstGeom prst="rect">
            <a:avLst/>
          </a:prstGeom>
        </p:spPr>
        <p:txBody>
          <a:bodyPr lIns="0" rIns="0">
            <a:noAutofit/>
          </a:bodyPr>
          <a:lstStyle>
            <a:lvl1pPr marL="0" indent="0">
              <a:buNone/>
              <a:defRPr sz="5332">
                <a:solidFill>
                  <a:schemeClr val="accent2"/>
                </a:solidFill>
              </a:defRPr>
            </a:lvl1pPr>
            <a:lvl2pPr>
              <a:spcBef>
                <a:spcPts val="1600"/>
              </a:spcBef>
              <a:spcAft>
                <a:spcPts val="1600"/>
              </a:spcAft>
              <a:defRPr sz="5332">
                <a:solidFill>
                  <a:schemeClr val="accent1"/>
                </a:solidFill>
              </a:defRPr>
            </a:lvl2pPr>
            <a:lvl3pPr marL="0" indent="0">
              <a:spcBef>
                <a:spcPts val="1600"/>
              </a:spcBef>
              <a:spcAft>
                <a:spcPts val="1600"/>
              </a:spcAft>
              <a:buNone/>
              <a:defRPr sz="5332">
                <a:solidFill>
                  <a:schemeClr val="accent1"/>
                </a:solidFill>
              </a:defRPr>
            </a:lvl3pPr>
            <a:lvl4pPr marL="0" indent="0">
              <a:spcBef>
                <a:spcPts val="1600"/>
              </a:spcBef>
              <a:spcAft>
                <a:spcPts val="1600"/>
              </a:spcAft>
              <a:buNone/>
              <a:defRPr sz="5332">
                <a:solidFill>
                  <a:schemeClr val="accent1"/>
                </a:solidFill>
              </a:defRPr>
            </a:lvl4pPr>
            <a:lvl5pPr marL="0" indent="0">
              <a:spcBef>
                <a:spcPts val="1600"/>
              </a:spcBef>
              <a:spcAft>
                <a:spcPts val="1600"/>
              </a:spcAft>
              <a:buNone/>
              <a:defRPr sz="5332">
                <a:solidFill>
                  <a:schemeClr val="accent1"/>
                </a:solidFill>
              </a:defRPr>
            </a:lvl5pPr>
            <a:lvl6pPr marL="0" indent="0">
              <a:spcBef>
                <a:spcPts val="1600"/>
              </a:spcBef>
              <a:spcAft>
                <a:spcPts val="1600"/>
              </a:spcAft>
              <a:buNone/>
              <a:defRPr sz="5332">
                <a:solidFill>
                  <a:schemeClr val="accent1"/>
                </a:solidFill>
              </a:defRPr>
            </a:lvl6pPr>
            <a:lvl7pPr marL="0" indent="0">
              <a:spcBef>
                <a:spcPts val="1600"/>
              </a:spcBef>
              <a:spcAft>
                <a:spcPts val="1600"/>
              </a:spcAft>
              <a:buNone/>
              <a:defRPr sz="5332">
                <a:solidFill>
                  <a:schemeClr val="accent1"/>
                </a:solidFill>
              </a:defRPr>
            </a:lvl7pPr>
            <a:lvl8pPr marL="0" indent="0">
              <a:spcBef>
                <a:spcPts val="1600"/>
              </a:spcBef>
              <a:spcAft>
                <a:spcPts val="1600"/>
              </a:spcAft>
              <a:buNone/>
              <a:defRPr sz="5332">
                <a:solidFill>
                  <a:schemeClr val="accent1"/>
                </a:solidFill>
              </a:defRPr>
            </a:lvl8pPr>
            <a:lvl9pPr marL="0" indent="0">
              <a:spcBef>
                <a:spcPts val="1600"/>
              </a:spcBef>
              <a:spcAft>
                <a:spcPts val="1600"/>
              </a:spcAft>
              <a:buNone/>
              <a:defRPr sz="5332">
                <a:solidFill>
                  <a:schemeClr val="accent1"/>
                </a:solidFill>
              </a:defRPr>
            </a:lvl9pPr>
          </a:lstStyle>
          <a:p>
            <a:pPr lvl="0"/>
            <a:r>
              <a:rPr lang="en-GB"/>
              <a:t>Input</a:t>
            </a:r>
          </a:p>
        </p:txBody>
      </p:sp>
      <p:sp>
        <p:nvSpPr>
          <p:cNvPr id="40" name="Text Placeholder 6">
            <a:extLst>
              <a:ext uri="{FF2B5EF4-FFF2-40B4-BE49-F238E27FC236}">
                <a16:creationId xmlns:a16="http://schemas.microsoft.com/office/drawing/2014/main" id="{4C541FAF-8FA6-4AFF-A135-34F225CF437A}"/>
              </a:ext>
            </a:extLst>
          </p:cNvPr>
          <p:cNvSpPr>
            <a:spLocks noGrp="1"/>
          </p:cNvSpPr>
          <p:nvPr>
            <p:ph type="body" sz="quarter" idx="65" hasCustomPrompt="1"/>
          </p:nvPr>
        </p:nvSpPr>
        <p:spPr>
          <a:xfrm>
            <a:off x="536988" y="3806203"/>
            <a:ext cx="2075559" cy="773423"/>
          </a:xfrm>
          <a:prstGeom prst="rect">
            <a:avLst/>
          </a:prstGeom>
        </p:spPr>
        <p:txBody>
          <a:bodyPr lIns="0" rIns="0">
            <a:noAutofit/>
          </a:bodyPr>
          <a:lstStyle>
            <a:lvl1pPr marL="0" indent="0">
              <a:buNone/>
              <a:defRPr sz="5332">
                <a:solidFill>
                  <a:schemeClr val="accent2"/>
                </a:solidFill>
              </a:defRPr>
            </a:lvl1pPr>
            <a:lvl2pPr>
              <a:spcBef>
                <a:spcPts val="1600"/>
              </a:spcBef>
              <a:spcAft>
                <a:spcPts val="1600"/>
              </a:spcAft>
              <a:defRPr sz="5332">
                <a:solidFill>
                  <a:schemeClr val="accent6"/>
                </a:solidFill>
              </a:defRPr>
            </a:lvl2pPr>
            <a:lvl3pPr marL="0" indent="0">
              <a:spcBef>
                <a:spcPts val="1600"/>
              </a:spcBef>
              <a:spcAft>
                <a:spcPts val="1600"/>
              </a:spcAft>
              <a:buNone/>
              <a:defRPr sz="5332">
                <a:solidFill>
                  <a:schemeClr val="accent1"/>
                </a:solidFill>
              </a:defRPr>
            </a:lvl3pPr>
            <a:lvl4pPr marL="0" indent="0">
              <a:spcBef>
                <a:spcPts val="1600"/>
              </a:spcBef>
              <a:spcAft>
                <a:spcPts val="1600"/>
              </a:spcAft>
              <a:buNone/>
              <a:defRPr sz="5332">
                <a:solidFill>
                  <a:schemeClr val="accent1"/>
                </a:solidFill>
              </a:defRPr>
            </a:lvl4pPr>
            <a:lvl5pPr marL="0" indent="0">
              <a:spcBef>
                <a:spcPts val="1600"/>
              </a:spcBef>
              <a:spcAft>
                <a:spcPts val="1600"/>
              </a:spcAft>
              <a:buNone/>
              <a:defRPr sz="5332">
                <a:solidFill>
                  <a:schemeClr val="accent1"/>
                </a:solidFill>
              </a:defRPr>
            </a:lvl5pPr>
            <a:lvl6pPr marL="0" indent="0">
              <a:spcBef>
                <a:spcPts val="1600"/>
              </a:spcBef>
              <a:spcAft>
                <a:spcPts val="1600"/>
              </a:spcAft>
              <a:buNone/>
              <a:defRPr sz="5332">
                <a:solidFill>
                  <a:schemeClr val="accent1"/>
                </a:solidFill>
              </a:defRPr>
            </a:lvl6pPr>
            <a:lvl7pPr marL="0" indent="0">
              <a:spcBef>
                <a:spcPts val="1600"/>
              </a:spcBef>
              <a:spcAft>
                <a:spcPts val="1600"/>
              </a:spcAft>
              <a:buNone/>
              <a:defRPr sz="5332">
                <a:solidFill>
                  <a:schemeClr val="accent1"/>
                </a:solidFill>
              </a:defRPr>
            </a:lvl7pPr>
            <a:lvl8pPr marL="0" indent="0">
              <a:spcBef>
                <a:spcPts val="1600"/>
              </a:spcBef>
              <a:spcAft>
                <a:spcPts val="1600"/>
              </a:spcAft>
              <a:buNone/>
              <a:defRPr sz="5332">
                <a:solidFill>
                  <a:schemeClr val="accent1"/>
                </a:solidFill>
              </a:defRPr>
            </a:lvl8pPr>
            <a:lvl9pPr marL="0" indent="0">
              <a:spcBef>
                <a:spcPts val="1600"/>
              </a:spcBef>
              <a:spcAft>
                <a:spcPts val="1600"/>
              </a:spcAft>
              <a:buNone/>
              <a:defRPr sz="5332">
                <a:solidFill>
                  <a:schemeClr val="accent1"/>
                </a:solidFill>
              </a:defRPr>
            </a:lvl9pPr>
          </a:lstStyle>
          <a:p>
            <a:pPr lvl="0"/>
            <a:r>
              <a:rPr lang="en-GB"/>
              <a:t>Input</a:t>
            </a:r>
          </a:p>
        </p:txBody>
      </p:sp>
      <p:sp>
        <p:nvSpPr>
          <p:cNvPr id="41" name="Text Placeholder 6">
            <a:extLst>
              <a:ext uri="{FF2B5EF4-FFF2-40B4-BE49-F238E27FC236}">
                <a16:creationId xmlns:a16="http://schemas.microsoft.com/office/drawing/2014/main" id="{B3AFA1DA-6C8A-42BB-BE55-D42BC76BD03D}"/>
              </a:ext>
            </a:extLst>
          </p:cNvPr>
          <p:cNvSpPr>
            <a:spLocks noGrp="1"/>
          </p:cNvSpPr>
          <p:nvPr>
            <p:ph type="body" sz="quarter" idx="66" hasCustomPrompt="1"/>
          </p:nvPr>
        </p:nvSpPr>
        <p:spPr>
          <a:xfrm>
            <a:off x="3326721" y="3806203"/>
            <a:ext cx="2075559" cy="773423"/>
          </a:xfrm>
          <a:prstGeom prst="rect">
            <a:avLst/>
          </a:prstGeom>
        </p:spPr>
        <p:txBody>
          <a:bodyPr lIns="0" rIns="0">
            <a:noAutofit/>
          </a:bodyPr>
          <a:lstStyle>
            <a:lvl1pPr marL="0" indent="0">
              <a:buNone/>
              <a:defRPr sz="5332">
                <a:solidFill>
                  <a:schemeClr val="accent2"/>
                </a:solidFill>
              </a:defRPr>
            </a:lvl1pPr>
            <a:lvl2pPr>
              <a:spcBef>
                <a:spcPts val="1600"/>
              </a:spcBef>
              <a:spcAft>
                <a:spcPts val="1600"/>
              </a:spcAft>
              <a:defRPr sz="5332">
                <a:solidFill>
                  <a:schemeClr val="accent1"/>
                </a:solidFill>
              </a:defRPr>
            </a:lvl2pPr>
            <a:lvl3pPr marL="0" indent="0">
              <a:spcBef>
                <a:spcPts val="1600"/>
              </a:spcBef>
              <a:spcAft>
                <a:spcPts val="1600"/>
              </a:spcAft>
              <a:buNone/>
              <a:defRPr sz="5332">
                <a:solidFill>
                  <a:schemeClr val="accent1"/>
                </a:solidFill>
              </a:defRPr>
            </a:lvl3pPr>
            <a:lvl4pPr marL="0" indent="0">
              <a:spcBef>
                <a:spcPts val="1600"/>
              </a:spcBef>
              <a:spcAft>
                <a:spcPts val="1600"/>
              </a:spcAft>
              <a:buNone/>
              <a:defRPr sz="5332">
                <a:solidFill>
                  <a:schemeClr val="accent1"/>
                </a:solidFill>
              </a:defRPr>
            </a:lvl4pPr>
            <a:lvl5pPr marL="0" indent="0">
              <a:spcBef>
                <a:spcPts val="1600"/>
              </a:spcBef>
              <a:spcAft>
                <a:spcPts val="1600"/>
              </a:spcAft>
              <a:buNone/>
              <a:defRPr sz="5332">
                <a:solidFill>
                  <a:schemeClr val="accent1"/>
                </a:solidFill>
              </a:defRPr>
            </a:lvl5pPr>
            <a:lvl6pPr marL="0" indent="0">
              <a:spcBef>
                <a:spcPts val="1600"/>
              </a:spcBef>
              <a:spcAft>
                <a:spcPts val="1600"/>
              </a:spcAft>
              <a:buNone/>
              <a:defRPr sz="5332">
                <a:solidFill>
                  <a:schemeClr val="accent1"/>
                </a:solidFill>
              </a:defRPr>
            </a:lvl6pPr>
            <a:lvl7pPr marL="0" indent="0">
              <a:spcBef>
                <a:spcPts val="1600"/>
              </a:spcBef>
              <a:spcAft>
                <a:spcPts val="1600"/>
              </a:spcAft>
              <a:buNone/>
              <a:defRPr sz="5332">
                <a:solidFill>
                  <a:schemeClr val="accent1"/>
                </a:solidFill>
              </a:defRPr>
            </a:lvl7pPr>
            <a:lvl8pPr marL="0" indent="0">
              <a:spcBef>
                <a:spcPts val="1600"/>
              </a:spcBef>
              <a:spcAft>
                <a:spcPts val="1600"/>
              </a:spcAft>
              <a:buNone/>
              <a:defRPr sz="5332">
                <a:solidFill>
                  <a:schemeClr val="accent1"/>
                </a:solidFill>
              </a:defRPr>
            </a:lvl8pPr>
            <a:lvl9pPr marL="0" indent="0">
              <a:spcBef>
                <a:spcPts val="1600"/>
              </a:spcBef>
              <a:spcAft>
                <a:spcPts val="1600"/>
              </a:spcAft>
              <a:buNone/>
              <a:defRPr sz="5332">
                <a:solidFill>
                  <a:schemeClr val="accent1"/>
                </a:solidFill>
              </a:defRPr>
            </a:lvl9pPr>
          </a:lstStyle>
          <a:p>
            <a:pPr lvl="0"/>
            <a:r>
              <a:rPr lang="en-GB"/>
              <a:t>Input</a:t>
            </a:r>
          </a:p>
        </p:txBody>
      </p:sp>
      <p:sp>
        <p:nvSpPr>
          <p:cNvPr id="42" name="Text Placeholder 6">
            <a:extLst>
              <a:ext uri="{FF2B5EF4-FFF2-40B4-BE49-F238E27FC236}">
                <a16:creationId xmlns:a16="http://schemas.microsoft.com/office/drawing/2014/main" id="{E440EC27-91D7-4A75-8B14-FA5D45F93E59}"/>
              </a:ext>
            </a:extLst>
          </p:cNvPr>
          <p:cNvSpPr>
            <a:spLocks noGrp="1"/>
          </p:cNvSpPr>
          <p:nvPr>
            <p:ph type="body" sz="quarter" idx="67" hasCustomPrompt="1"/>
          </p:nvPr>
        </p:nvSpPr>
        <p:spPr>
          <a:xfrm>
            <a:off x="9034046" y="3806203"/>
            <a:ext cx="2075559" cy="773423"/>
          </a:xfrm>
          <a:prstGeom prst="rect">
            <a:avLst/>
          </a:prstGeom>
        </p:spPr>
        <p:txBody>
          <a:bodyPr lIns="0" rIns="0">
            <a:noAutofit/>
          </a:bodyPr>
          <a:lstStyle>
            <a:lvl1pPr marL="0" indent="0">
              <a:buNone/>
              <a:defRPr sz="5332">
                <a:solidFill>
                  <a:schemeClr val="accent2"/>
                </a:solidFill>
              </a:defRPr>
            </a:lvl1pPr>
            <a:lvl2pPr>
              <a:spcBef>
                <a:spcPts val="1600"/>
              </a:spcBef>
              <a:spcAft>
                <a:spcPts val="1600"/>
              </a:spcAft>
              <a:defRPr sz="5332">
                <a:solidFill>
                  <a:schemeClr val="accent1"/>
                </a:solidFill>
              </a:defRPr>
            </a:lvl2pPr>
            <a:lvl3pPr marL="0" indent="0">
              <a:spcBef>
                <a:spcPts val="1600"/>
              </a:spcBef>
              <a:spcAft>
                <a:spcPts val="1600"/>
              </a:spcAft>
              <a:buNone/>
              <a:defRPr sz="5332">
                <a:solidFill>
                  <a:schemeClr val="accent1"/>
                </a:solidFill>
              </a:defRPr>
            </a:lvl3pPr>
            <a:lvl4pPr marL="0" indent="0">
              <a:spcBef>
                <a:spcPts val="1600"/>
              </a:spcBef>
              <a:spcAft>
                <a:spcPts val="1600"/>
              </a:spcAft>
              <a:buNone/>
              <a:defRPr sz="5332">
                <a:solidFill>
                  <a:schemeClr val="accent1"/>
                </a:solidFill>
              </a:defRPr>
            </a:lvl4pPr>
            <a:lvl5pPr marL="0" indent="0">
              <a:spcBef>
                <a:spcPts val="1600"/>
              </a:spcBef>
              <a:spcAft>
                <a:spcPts val="1600"/>
              </a:spcAft>
              <a:buNone/>
              <a:defRPr sz="5332">
                <a:solidFill>
                  <a:schemeClr val="accent1"/>
                </a:solidFill>
              </a:defRPr>
            </a:lvl5pPr>
            <a:lvl6pPr marL="0" indent="0">
              <a:spcBef>
                <a:spcPts val="1600"/>
              </a:spcBef>
              <a:spcAft>
                <a:spcPts val="1600"/>
              </a:spcAft>
              <a:buNone/>
              <a:defRPr sz="5332">
                <a:solidFill>
                  <a:schemeClr val="accent1"/>
                </a:solidFill>
              </a:defRPr>
            </a:lvl6pPr>
            <a:lvl7pPr marL="0" indent="0">
              <a:spcBef>
                <a:spcPts val="1600"/>
              </a:spcBef>
              <a:spcAft>
                <a:spcPts val="1600"/>
              </a:spcAft>
              <a:buNone/>
              <a:defRPr sz="5332">
                <a:solidFill>
                  <a:schemeClr val="accent1"/>
                </a:solidFill>
              </a:defRPr>
            </a:lvl7pPr>
            <a:lvl8pPr marL="0" indent="0">
              <a:spcBef>
                <a:spcPts val="1600"/>
              </a:spcBef>
              <a:spcAft>
                <a:spcPts val="1600"/>
              </a:spcAft>
              <a:buNone/>
              <a:defRPr sz="5332">
                <a:solidFill>
                  <a:schemeClr val="accent1"/>
                </a:solidFill>
              </a:defRPr>
            </a:lvl8pPr>
            <a:lvl9pPr marL="0" indent="0">
              <a:spcBef>
                <a:spcPts val="1600"/>
              </a:spcBef>
              <a:spcAft>
                <a:spcPts val="1600"/>
              </a:spcAft>
              <a:buNone/>
              <a:defRPr sz="5332">
                <a:solidFill>
                  <a:schemeClr val="accent1"/>
                </a:solidFill>
              </a:defRPr>
            </a:lvl9pPr>
          </a:lstStyle>
          <a:p>
            <a:pPr lvl="0"/>
            <a:r>
              <a:rPr lang="en-GB"/>
              <a:t>Input</a:t>
            </a:r>
          </a:p>
        </p:txBody>
      </p:sp>
      <p:sp>
        <p:nvSpPr>
          <p:cNvPr id="43" name="Text Placeholder 2">
            <a:extLst>
              <a:ext uri="{FF2B5EF4-FFF2-40B4-BE49-F238E27FC236}">
                <a16:creationId xmlns:a16="http://schemas.microsoft.com/office/drawing/2014/main" id="{6371826F-BAAD-40E8-9D8E-29875B06A869}"/>
              </a:ext>
            </a:extLst>
          </p:cNvPr>
          <p:cNvSpPr>
            <a:spLocks noGrp="1"/>
          </p:cNvSpPr>
          <p:nvPr>
            <p:ph type="body" sz="quarter" idx="68" hasCustomPrompt="1"/>
          </p:nvPr>
        </p:nvSpPr>
        <p:spPr>
          <a:xfrm>
            <a:off x="6357281" y="2562601"/>
            <a:ext cx="2077921" cy="879027"/>
          </a:xfrm>
          <a:prstGeom prst="rect">
            <a:avLst/>
          </a:prstGeom>
        </p:spPr>
        <p:txBody>
          <a:bodyPr lIns="0" rIns="0">
            <a:noAutofit/>
          </a:bodyPr>
          <a:lstStyle>
            <a:lvl1pPr marL="0" marR="0" indent="0" algn="l" defTabSz="1218895"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466" baseline="0">
                <a:solidFill>
                  <a:schemeClr val="bg1"/>
                </a:solidFill>
              </a:defRPr>
            </a:lvl1pPr>
            <a:lvl2pPr marL="0" indent="0">
              <a:buClr>
                <a:srgbClr val="2FB6BC"/>
              </a:buClr>
              <a:buFont typeface="Arial" panose="020B0604020202020204" pitchFamily="34" charset="0"/>
              <a:buNone/>
              <a:defRPr sz="1466" baseline="0">
                <a:solidFill>
                  <a:schemeClr val="bg1"/>
                </a:solidFill>
              </a:defRPr>
            </a:lvl2pPr>
            <a:lvl3pPr marL="0" indent="0">
              <a:lnSpc>
                <a:spcPct val="90000"/>
              </a:lnSpc>
              <a:buNone/>
              <a:defRPr sz="1466">
                <a:solidFill>
                  <a:schemeClr val="bg1"/>
                </a:solidFill>
              </a:defRPr>
            </a:lvl3pPr>
            <a:lvl4pPr marL="0" indent="0">
              <a:buNone/>
              <a:defRPr sz="1466">
                <a:solidFill>
                  <a:schemeClr val="bg1"/>
                </a:solidFill>
              </a:defRPr>
            </a:lvl4pPr>
            <a:lvl5pPr marL="0" indent="0">
              <a:buNone/>
              <a:defRPr sz="1466">
                <a:solidFill>
                  <a:schemeClr val="bg1"/>
                </a:solidFill>
              </a:defRPr>
            </a:lvl5pPr>
            <a:lvl6pPr marL="0" indent="0">
              <a:buNone/>
              <a:defRPr sz="1466">
                <a:solidFill>
                  <a:schemeClr val="bg1"/>
                </a:solidFill>
              </a:defRPr>
            </a:lvl6pPr>
            <a:lvl7pPr marL="0" indent="0">
              <a:buNone/>
              <a:defRPr sz="1466">
                <a:solidFill>
                  <a:schemeClr val="bg1"/>
                </a:solidFill>
              </a:defRPr>
            </a:lvl7pPr>
            <a:lvl8pPr marL="0" indent="0">
              <a:buNone/>
              <a:defRPr sz="1466">
                <a:solidFill>
                  <a:schemeClr val="bg1"/>
                </a:solidFill>
              </a:defRPr>
            </a:lvl8pPr>
            <a:lvl9pPr marL="0" indent="0">
              <a:buNone/>
              <a:defRPr sz="1466">
                <a:solidFill>
                  <a:schemeClr val="bg1"/>
                </a:solidFill>
              </a:defRPr>
            </a:lvl9pPr>
          </a:lstStyle>
          <a:p>
            <a:pPr lvl="0"/>
            <a:r>
              <a:rPr lang="en-GB"/>
              <a:t>Type here</a:t>
            </a:r>
          </a:p>
        </p:txBody>
      </p:sp>
      <p:sp>
        <p:nvSpPr>
          <p:cNvPr id="45" name="Text Placeholder 2">
            <a:extLst>
              <a:ext uri="{FF2B5EF4-FFF2-40B4-BE49-F238E27FC236}">
                <a16:creationId xmlns:a16="http://schemas.microsoft.com/office/drawing/2014/main" id="{21D3C68B-2EE7-4A9A-BB75-10624009AE88}"/>
              </a:ext>
            </a:extLst>
          </p:cNvPr>
          <p:cNvSpPr>
            <a:spLocks noGrp="1"/>
          </p:cNvSpPr>
          <p:nvPr>
            <p:ph type="body" sz="quarter" idx="70" hasCustomPrompt="1"/>
          </p:nvPr>
        </p:nvSpPr>
        <p:spPr>
          <a:xfrm>
            <a:off x="534626" y="2562601"/>
            <a:ext cx="2077921" cy="879027"/>
          </a:xfrm>
          <a:prstGeom prst="rect">
            <a:avLst/>
          </a:prstGeom>
        </p:spPr>
        <p:txBody>
          <a:bodyPr lIns="0" rIns="0">
            <a:noAutofit/>
          </a:bodyPr>
          <a:lstStyle>
            <a:lvl1pPr marL="0" marR="0" indent="0" algn="l" defTabSz="1218895"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466" baseline="0">
                <a:solidFill>
                  <a:schemeClr val="tx1"/>
                </a:solidFill>
              </a:defRPr>
            </a:lvl1pPr>
            <a:lvl2pPr marL="0" indent="0">
              <a:buClr>
                <a:srgbClr val="2FB6BC"/>
              </a:buClr>
              <a:buFont typeface="Arial" panose="020B0604020202020204" pitchFamily="34" charset="0"/>
              <a:buNone/>
              <a:defRPr sz="1466" baseline="0"/>
            </a:lvl2pPr>
            <a:lvl3pPr marL="0" indent="0">
              <a:lnSpc>
                <a:spcPct val="90000"/>
              </a:lnSpc>
              <a:buNone/>
              <a:defRPr sz="1466">
                <a:solidFill>
                  <a:schemeClr val="tx1"/>
                </a:solidFill>
              </a:defRPr>
            </a:lvl3pPr>
            <a:lvl4pPr marL="0" indent="0">
              <a:buNone/>
              <a:defRPr sz="1466">
                <a:solidFill>
                  <a:schemeClr val="tx1"/>
                </a:solidFill>
              </a:defRPr>
            </a:lvl4pPr>
            <a:lvl5pPr marL="0" indent="0">
              <a:buNone/>
              <a:defRPr sz="1466">
                <a:solidFill>
                  <a:schemeClr val="tx1"/>
                </a:solidFill>
              </a:defRPr>
            </a:lvl5pPr>
            <a:lvl6pPr marL="0" indent="0">
              <a:buNone/>
              <a:defRPr sz="1466">
                <a:solidFill>
                  <a:schemeClr val="tx1"/>
                </a:solidFill>
              </a:defRPr>
            </a:lvl6pPr>
            <a:lvl7pPr marL="0" indent="0">
              <a:buNone/>
              <a:defRPr sz="1466">
                <a:solidFill>
                  <a:schemeClr val="tx1"/>
                </a:solidFill>
              </a:defRPr>
            </a:lvl7pPr>
            <a:lvl8pPr marL="0" indent="0">
              <a:buNone/>
              <a:defRPr sz="1466">
                <a:solidFill>
                  <a:schemeClr val="tx1"/>
                </a:solidFill>
              </a:defRPr>
            </a:lvl8pPr>
            <a:lvl9pPr marL="0" indent="0">
              <a:buNone/>
              <a:defRPr sz="1466">
                <a:solidFill>
                  <a:schemeClr val="tx1"/>
                </a:solidFill>
              </a:defRPr>
            </a:lvl9pPr>
          </a:lstStyle>
          <a:p>
            <a:pPr lvl="0"/>
            <a:r>
              <a:rPr lang="en-GB"/>
              <a:t>Type here</a:t>
            </a:r>
          </a:p>
        </p:txBody>
      </p:sp>
      <p:sp>
        <p:nvSpPr>
          <p:cNvPr id="63" name="Text Placeholder 2">
            <a:extLst>
              <a:ext uri="{FF2B5EF4-FFF2-40B4-BE49-F238E27FC236}">
                <a16:creationId xmlns:a16="http://schemas.microsoft.com/office/drawing/2014/main" id="{06F68A80-B91B-4960-A563-3DE3021F0FC6}"/>
              </a:ext>
            </a:extLst>
          </p:cNvPr>
          <p:cNvSpPr>
            <a:spLocks noGrp="1"/>
          </p:cNvSpPr>
          <p:nvPr>
            <p:ph type="body" sz="quarter" idx="73" hasCustomPrompt="1"/>
          </p:nvPr>
        </p:nvSpPr>
        <p:spPr>
          <a:xfrm>
            <a:off x="6357281" y="4657987"/>
            <a:ext cx="2077921" cy="879027"/>
          </a:xfrm>
          <a:prstGeom prst="rect">
            <a:avLst/>
          </a:prstGeom>
        </p:spPr>
        <p:txBody>
          <a:bodyPr lIns="0" rIns="0">
            <a:noAutofit/>
          </a:bodyPr>
          <a:lstStyle>
            <a:lvl1pPr marL="0" marR="0" indent="0" algn="l" defTabSz="1218895"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466" baseline="0">
                <a:solidFill>
                  <a:schemeClr val="bg1"/>
                </a:solidFill>
              </a:defRPr>
            </a:lvl1pPr>
            <a:lvl2pPr marL="0" indent="0">
              <a:buClr>
                <a:srgbClr val="2FB6BC"/>
              </a:buClr>
              <a:buFont typeface="Arial" panose="020B0604020202020204" pitchFamily="34" charset="0"/>
              <a:buNone/>
              <a:defRPr sz="1466" baseline="0">
                <a:solidFill>
                  <a:schemeClr val="bg1"/>
                </a:solidFill>
              </a:defRPr>
            </a:lvl2pPr>
            <a:lvl3pPr marL="0" indent="0">
              <a:lnSpc>
                <a:spcPct val="90000"/>
              </a:lnSpc>
              <a:buNone/>
              <a:defRPr sz="1466">
                <a:solidFill>
                  <a:schemeClr val="bg1"/>
                </a:solidFill>
              </a:defRPr>
            </a:lvl3pPr>
            <a:lvl4pPr marL="0" indent="0">
              <a:buNone/>
              <a:defRPr sz="1466">
                <a:solidFill>
                  <a:schemeClr val="bg1"/>
                </a:solidFill>
              </a:defRPr>
            </a:lvl4pPr>
            <a:lvl5pPr marL="0" indent="0">
              <a:buNone/>
              <a:defRPr sz="1466">
                <a:solidFill>
                  <a:schemeClr val="bg1"/>
                </a:solidFill>
              </a:defRPr>
            </a:lvl5pPr>
            <a:lvl6pPr marL="0" indent="0">
              <a:buNone/>
              <a:defRPr sz="1466">
                <a:solidFill>
                  <a:schemeClr val="bg1"/>
                </a:solidFill>
              </a:defRPr>
            </a:lvl6pPr>
            <a:lvl7pPr marL="0" indent="0">
              <a:buNone/>
              <a:defRPr sz="1466">
                <a:solidFill>
                  <a:schemeClr val="bg1"/>
                </a:solidFill>
              </a:defRPr>
            </a:lvl7pPr>
            <a:lvl8pPr marL="0" indent="0">
              <a:buNone/>
              <a:defRPr sz="1466">
                <a:solidFill>
                  <a:schemeClr val="bg1"/>
                </a:solidFill>
              </a:defRPr>
            </a:lvl8pPr>
            <a:lvl9pPr marL="0" indent="0">
              <a:buNone/>
              <a:defRPr sz="1466">
                <a:solidFill>
                  <a:schemeClr val="bg1"/>
                </a:solidFill>
              </a:defRPr>
            </a:lvl9pPr>
          </a:lstStyle>
          <a:p>
            <a:pPr lvl="0"/>
            <a:r>
              <a:rPr lang="en-GB"/>
              <a:t>Type here</a:t>
            </a:r>
          </a:p>
        </p:txBody>
      </p:sp>
      <p:sp>
        <p:nvSpPr>
          <p:cNvPr id="68" name="Text Placeholder 2">
            <a:extLst>
              <a:ext uri="{FF2B5EF4-FFF2-40B4-BE49-F238E27FC236}">
                <a16:creationId xmlns:a16="http://schemas.microsoft.com/office/drawing/2014/main" id="{F27B70F5-7F1C-4E11-B2D6-F639A37547EA}"/>
              </a:ext>
            </a:extLst>
          </p:cNvPr>
          <p:cNvSpPr>
            <a:spLocks noGrp="1"/>
          </p:cNvSpPr>
          <p:nvPr>
            <p:ph type="body" sz="quarter" idx="78" hasCustomPrompt="1"/>
          </p:nvPr>
        </p:nvSpPr>
        <p:spPr>
          <a:xfrm>
            <a:off x="3324359" y="2562601"/>
            <a:ext cx="2077921" cy="879027"/>
          </a:xfrm>
          <a:prstGeom prst="rect">
            <a:avLst/>
          </a:prstGeom>
        </p:spPr>
        <p:txBody>
          <a:bodyPr lIns="0" rIns="0">
            <a:noAutofit/>
          </a:bodyPr>
          <a:lstStyle>
            <a:lvl1pPr marL="0" marR="0" indent="0" algn="l" defTabSz="1218895"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466" baseline="0">
                <a:solidFill>
                  <a:schemeClr val="tx1"/>
                </a:solidFill>
              </a:defRPr>
            </a:lvl1pPr>
            <a:lvl2pPr marL="0" indent="0">
              <a:buClr>
                <a:srgbClr val="2FB6BC"/>
              </a:buClr>
              <a:buFont typeface="Arial" panose="020B0604020202020204" pitchFamily="34" charset="0"/>
              <a:buNone/>
              <a:defRPr sz="1466" baseline="0"/>
            </a:lvl2pPr>
            <a:lvl3pPr marL="0" indent="0">
              <a:lnSpc>
                <a:spcPct val="90000"/>
              </a:lnSpc>
              <a:buNone/>
              <a:defRPr sz="1466">
                <a:solidFill>
                  <a:schemeClr val="tx1"/>
                </a:solidFill>
              </a:defRPr>
            </a:lvl3pPr>
            <a:lvl4pPr marL="0" indent="0">
              <a:buNone/>
              <a:defRPr sz="1466">
                <a:solidFill>
                  <a:schemeClr val="tx1"/>
                </a:solidFill>
              </a:defRPr>
            </a:lvl4pPr>
            <a:lvl5pPr marL="0" indent="0">
              <a:buNone/>
              <a:defRPr sz="1466">
                <a:solidFill>
                  <a:schemeClr val="tx1"/>
                </a:solidFill>
              </a:defRPr>
            </a:lvl5pPr>
            <a:lvl6pPr marL="0" indent="0">
              <a:buNone/>
              <a:defRPr sz="1466">
                <a:solidFill>
                  <a:schemeClr val="tx1"/>
                </a:solidFill>
              </a:defRPr>
            </a:lvl6pPr>
            <a:lvl7pPr marL="0" indent="0">
              <a:buNone/>
              <a:defRPr sz="1466">
                <a:solidFill>
                  <a:schemeClr val="tx1"/>
                </a:solidFill>
              </a:defRPr>
            </a:lvl7pPr>
            <a:lvl8pPr marL="0" indent="0">
              <a:buNone/>
              <a:defRPr sz="1466">
                <a:solidFill>
                  <a:schemeClr val="tx1"/>
                </a:solidFill>
              </a:defRPr>
            </a:lvl8pPr>
            <a:lvl9pPr marL="0" indent="0">
              <a:buNone/>
              <a:defRPr sz="1466">
                <a:solidFill>
                  <a:schemeClr val="tx1"/>
                </a:solidFill>
              </a:defRPr>
            </a:lvl9pPr>
          </a:lstStyle>
          <a:p>
            <a:pPr lvl="0"/>
            <a:r>
              <a:rPr lang="en-GB"/>
              <a:t>Type here</a:t>
            </a:r>
          </a:p>
        </p:txBody>
      </p:sp>
      <p:sp>
        <p:nvSpPr>
          <p:cNvPr id="69" name="Text Placeholder 2">
            <a:extLst>
              <a:ext uri="{FF2B5EF4-FFF2-40B4-BE49-F238E27FC236}">
                <a16:creationId xmlns:a16="http://schemas.microsoft.com/office/drawing/2014/main" id="{FA69F292-0A74-4AE1-B503-E43C7CEF235D}"/>
              </a:ext>
            </a:extLst>
          </p:cNvPr>
          <p:cNvSpPr>
            <a:spLocks noGrp="1"/>
          </p:cNvSpPr>
          <p:nvPr>
            <p:ph type="body" sz="quarter" idx="79" hasCustomPrompt="1"/>
          </p:nvPr>
        </p:nvSpPr>
        <p:spPr>
          <a:xfrm>
            <a:off x="9031684" y="2562601"/>
            <a:ext cx="2077921" cy="879027"/>
          </a:xfrm>
          <a:prstGeom prst="rect">
            <a:avLst/>
          </a:prstGeom>
        </p:spPr>
        <p:txBody>
          <a:bodyPr lIns="0" rIns="0">
            <a:noAutofit/>
          </a:bodyPr>
          <a:lstStyle>
            <a:lvl1pPr marL="0" marR="0" indent="0" algn="l" defTabSz="1218895"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466" baseline="0">
                <a:solidFill>
                  <a:schemeClr val="tx1"/>
                </a:solidFill>
              </a:defRPr>
            </a:lvl1pPr>
            <a:lvl2pPr marL="0" indent="0">
              <a:buClr>
                <a:srgbClr val="2FB6BC"/>
              </a:buClr>
              <a:buFont typeface="Arial" panose="020B0604020202020204" pitchFamily="34" charset="0"/>
              <a:buNone/>
              <a:defRPr sz="1466" baseline="0"/>
            </a:lvl2pPr>
            <a:lvl3pPr marL="0" indent="0">
              <a:lnSpc>
                <a:spcPct val="90000"/>
              </a:lnSpc>
              <a:buNone/>
              <a:defRPr sz="1466">
                <a:solidFill>
                  <a:schemeClr val="tx1"/>
                </a:solidFill>
              </a:defRPr>
            </a:lvl3pPr>
            <a:lvl4pPr marL="0" indent="0">
              <a:buNone/>
              <a:defRPr sz="1466">
                <a:solidFill>
                  <a:schemeClr val="tx1"/>
                </a:solidFill>
              </a:defRPr>
            </a:lvl4pPr>
            <a:lvl5pPr marL="0" indent="0">
              <a:buNone/>
              <a:defRPr sz="1466">
                <a:solidFill>
                  <a:schemeClr val="tx1"/>
                </a:solidFill>
              </a:defRPr>
            </a:lvl5pPr>
            <a:lvl6pPr marL="0" indent="0">
              <a:buNone/>
              <a:defRPr sz="1466">
                <a:solidFill>
                  <a:schemeClr val="tx1"/>
                </a:solidFill>
              </a:defRPr>
            </a:lvl6pPr>
            <a:lvl7pPr marL="0" indent="0">
              <a:buNone/>
              <a:defRPr sz="1466">
                <a:solidFill>
                  <a:schemeClr val="tx1"/>
                </a:solidFill>
              </a:defRPr>
            </a:lvl7pPr>
            <a:lvl8pPr marL="0" indent="0">
              <a:buNone/>
              <a:defRPr sz="1466">
                <a:solidFill>
                  <a:schemeClr val="tx1"/>
                </a:solidFill>
              </a:defRPr>
            </a:lvl8pPr>
            <a:lvl9pPr marL="0" indent="0">
              <a:buNone/>
              <a:defRPr sz="1466">
                <a:solidFill>
                  <a:schemeClr val="tx1"/>
                </a:solidFill>
              </a:defRPr>
            </a:lvl9pPr>
          </a:lstStyle>
          <a:p>
            <a:pPr lvl="0"/>
            <a:r>
              <a:rPr lang="en-GB"/>
              <a:t>Type here</a:t>
            </a:r>
          </a:p>
        </p:txBody>
      </p:sp>
      <p:sp>
        <p:nvSpPr>
          <p:cNvPr id="74" name="Text Placeholder 2">
            <a:extLst>
              <a:ext uri="{FF2B5EF4-FFF2-40B4-BE49-F238E27FC236}">
                <a16:creationId xmlns:a16="http://schemas.microsoft.com/office/drawing/2014/main" id="{D3C9F13A-A515-42DB-BBC9-81C9F72ADA62}"/>
              </a:ext>
            </a:extLst>
          </p:cNvPr>
          <p:cNvSpPr>
            <a:spLocks noGrp="1"/>
          </p:cNvSpPr>
          <p:nvPr>
            <p:ph type="body" sz="quarter" idx="80" hasCustomPrompt="1"/>
          </p:nvPr>
        </p:nvSpPr>
        <p:spPr>
          <a:xfrm>
            <a:off x="534626" y="4657987"/>
            <a:ext cx="2077921" cy="879027"/>
          </a:xfrm>
          <a:prstGeom prst="rect">
            <a:avLst/>
          </a:prstGeom>
        </p:spPr>
        <p:txBody>
          <a:bodyPr lIns="0" rIns="0">
            <a:noAutofit/>
          </a:bodyPr>
          <a:lstStyle>
            <a:lvl1pPr marL="0" marR="0" indent="0" algn="l" defTabSz="1218895"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466" baseline="0">
                <a:solidFill>
                  <a:schemeClr val="tx1"/>
                </a:solidFill>
              </a:defRPr>
            </a:lvl1pPr>
            <a:lvl2pPr marL="0" indent="0">
              <a:buClr>
                <a:srgbClr val="2FB6BC"/>
              </a:buClr>
              <a:buFont typeface="Arial" panose="020B0604020202020204" pitchFamily="34" charset="0"/>
              <a:buNone/>
              <a:defRPr sz="1466" baseline="0"/>
            </a:lvl2pPr>
            <a:lvl3pPr marL="0" indent="0">
              <a:lnSpc>
                <a:spcPct val="90000"/>
              </a:lnSpc>
              <a:buNone/>
              <a:defRPr sz="1466">
                <a:solidFill>
                  <a:schemeClr val="tx1"/>
                </a:solidFill>
              </a:defRPr>
            </a:lvl3pPr>
            <a:lvl4pPr marL="0" indent="0">
              <a:buNone/>
              <a:defRPr sz="1466">
                <a:solidFill>
                  <a:schemeClr val="tx1"/>
                </a:solidFill>
              </a:defRPr>
            </a:lvl4pPr>
            <a:lvl5pPr marL="0" indent="0">
              <a:buNone/>
              <a:defRPr sz="1466">
                <a:solidFill>
                  <a:schemeClr val="tx1"/>
                </a:solidFill>
              </a:defRPr>
            </a:lvl5pPr>
            <a:lvl6pPr marL="0" indent="0">
              <a:buNone/>
              <a:defRPr sz="1466">
                <a:solidFill>
                  <a:schemeClr val="tx1"/>
                </a:solidFill>
              </a:defRPr>
            </a:lvl6pPr>
            <a:lvl7pPr marL="0" indent="0">
              <a:buNone/>
              <a:defRPr sz="1466">
                <a:solidFill>
                  <a:schemeClr val="tx1"/>
                </a:solidFill>
              </a:defRPr>
            </a:lvl7pPr>
            <a:lvl8pPr marL="0" indent="0">
              <a:buNone/>
              <a:defRPr sz="1466">
                <a:solidFill>
                  <a:schemeClr val="tx1"/>
                </a:solidFill>
              </a:defRPr>
            </a:lvl8pPr>
            <a:lvl9pPr marL="0" indent="0">
              <a:buNone/>
              <a:defRPr sz="1466">
                <a:solidFill>
                  <a:schemeClr val="tx1"/>
                </a:solidFill>
              </a:defRPr>
            </a:lvl9pPr>
          </a:lstStyle>
          <a:p>
            <a:pPr lvl="0"/>
            <a:r>
              <a:rPr lang="en-GB"/>
              <a:t>Type here</a:t>
            </a:r>
          </a:p>
        </p:txBody>
      </p:sp>
      <p:sp>
        <p:nvSpPr>
          <p:cNvPr id="75" name="Text Placeholder 2">
            <a:extLst>
              <a:ext uri="{FF2B5EF4-FFF2-40B4-BE49-F238E27FC236}">
                <a16:creationId xmlns:a16="http://schemas.microsoft.com/office/drawing/2014/main" id="{B1200441-C737-495A-A089-3923A07D3587}"/>
              </a:ext>
            </a:extLst>
          </p:cNvPr>
          <p:cNvSpPr>
            <a:spLocks noGrp="1"/>
          </p:cNvSpPr>
          <p:nvPr>
            <p:ph type="body" sz="quarter" idx="81" hasCustomPrompt="1"/>
          </p:nvPr>
        </p:nvSpPr>
        <p:spPr>
          <a:xfrm>
            <a:off x="3324359" y="4657987"/>
            <a:ext cx="2077921" cy="879027"/>
          </a:xfrm>
          <a:prstGeom prst="rect">
            <a:avLst/>
          </a:prstGeom>
        </p:spPr>
        <p:txBody>
          <a:bodyPr lIns="0" rIns="0">
            <a:noAutofit/>
          </a:bodyPr>
          <a:lstStyle>
            <a:lvl1pPr marL="0" marR="0" indent="0" algn="l" defTabSz="1218895"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466" baseline="0">
                <a:solidFill>
                  <a:schemeClr val="tx1"/>
                </a:solidFill>
              </a:defRPr>
            </a:lvl1pPr>
            <a:lvl2pPr marL="0" indent="0">
              <a:buClr>
                <a:srgbClr val="2FB6BC"/>
              </a:buClr>
              <a:buFont typeface="Arial" panose="020B0604020202020204" pitchFamily="34" charset="0"/>
              <a:buNone/>
              <a:defRPr sz="1466" baseline="0"/>
            </a:lvl2pPr>
            <a:lvl3pPr marL="0" indent="0">
              <a:lnSpc>
                <a:spcPct val="90000"/>
              </a:lnSpc>
              <a:buNone/>
              <a:defRPr sz="1466">
                <a:solidFill>
                  <a:schemeClr val="tx1"/>
                </a:solidFill>
              </a:defRPr>
            </a:lvl3pPr>
            <a:lvl4pPr marL="0" indent="0">
              <a:buNone/>
              <a:defRPr sz="1466">
                <a:solidFill>
                  <a:schemeClr val="tx1"/>
                </a:solidFill>
              </a:defRPr>
            </a:lvl4pPr>
            <a:lvl5pPr marL="0" indent="0">
              <a:buNone/>
              <a:defRPr sz="1466">
                <a:solidFill>
                  <a:schemeClr val="tx1"/>
                </a:solidFill>
              </a:defRPr>
            </a:lvl5pPr>
            <a:lvl6pPr marL="0" indent="0">
              <a:buNone/>
              <a:defRPr sz="1466">
                <a:solidFill>
                  <a:schemeClr val="tx1"/>
                </a:solidFill>
              </a:defRPr>
            </a:lvl6pPr>
            <a:lvl7pPr marL="0" indent="0">
              <a:buNone/>
              <a:defRPr sz="1466">
                <a:solidFill>
                  <a:schemeClr val="tx1"/>
                </a:solidFill>
              </a:defRPr>
            </a:lvl7pPr>
            <a:lvl8pPr marL="0" indent="0">
              <a:buNone/>
              <a:defRPr sz="1466">
                <a:solidFill>
                  <a:schemeClr val="tx1"/>
                </a:solidFill>
              </a:defRPr>
            </a:lvl8pPr>
            <a:lvl9pPr marL="0" indent="0">
              <a:buNone/>
              <a:defRPr sz="1466">
                <a:solidFill>
                  <a:schemeClr val="tx1"/>
                </a:solidFill>
              </a:defRPr>
            </a:lvl9pPr>
          </a:lstStyle>
          <a:p>
            <a:pPr lvl="0"/>
            <a:r>
              <a:rPr lang="en-GB"/>
              <a:t>Type here</a:t>
            </a:r>
          </a:p>
        </p:txBody>
      </p:sp>
      <p:sp>
        <p:nvSpPr>
          <p:cNvPr id="76" name="Text Placeholder 2">
            <a:extLst>
              <a:ext uri="{FF2B5EF4-FFF2-40B4-BE49-F238E27FC236}">
                <a16:creationId xmlns:a16="http://schemas.microsoft.com/office/drawing/2014/main" id="{1357E2E6-DAC6-450F-8061-62F6589471C6}"/>
              </a:ext>
            </a:extLst>
          </p:cNvPr>
          <p:cNvSpPr>
            <a:spLocks noGrp="1"/>
          </p:cNvSpPr>
          <p:nvPr>
            <p:ph type="body" sz="quarter" idx="82" hasCustomPrompt="1"/>
          </p:nvPr>
        </p:nvSpPr>
        <p:spPr>
          <a:xfrm>
            <a:off x="9031684" y="4657987"/>
            <a:ext cx="2077921" cy="879027"/>
          </a:xfrm>
          <a:prstGeom prst="rect">
            <a:avLst/>
          </a:prstGeom>
        </p:spPr>
        <p:txBody>
          <a:bodyPr lIns="0" rIns="0">
            <a:noAutofit/>
          </a:bodyPr>
          <a:lstStyle>
            <a:lvl1pPr marL="0" marR="0" indent="0" algn="l" defTabSz="1218895"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466" baseline="0">
                <a:solidFill>
                  <a:schemeClr val="tx1"/>
                </a:solidFill>
              </a:defRPr>
            </a:lvl1pPr>
            <a:lvl2pPr marL="0" indent="0">
              <a:buClr>
                <a:srgbClr val="2FB6BC"/>
              </a:buClr>
              <a:buFont typeface="Arial" panose="020B0604020202020204" pitchFamily="34" charset="0"/>
              <a:buNone/>
              <a:defRPr sz="1466" baseline="0"/>
            </a:lvl2pPr>
            <a:lvl3pPr marL="0" indent="0">
              <a:lnSpc>
                <a:spcPct val="90000"/>
              </a:lnSpc>
              <a:buNone/>
              <a:defRPr sz="1466">
                <a:solidFill>
                  <a:schemeClr val="tx1"/>
                </a:solidFill>
              </a:defRPr>
            </a:lvl3pPr>
            <a:lvl4pPr marL="0" indent="0">
              <a:buNone/>
              <a:defRPr sz="1466">
                <a:solidFill>
                  <a:schemeClr val="tx1"/>
                </a:solidFill>
              </a:defRPr>
            </a:lvl4pPr>
            <a:lvl5pPr marL="0" indent="0">
              <a:buNone/>
              <a:defRPr sz="1466">
                <a:solidFill>
                  <a:schemeClr val="tx1"/>
                </a:solidFill>
              </a:defRPr>
            </a:lvl5pPr>
            <a:lvl6pPr marL="0" indent="0">
              <a:buNone/>
              <a:defRPr sz="1466">
                <a:solidFill>
                  <a:schemeClr val="tx1"/>
                </a:solidFill>
              </a:defRPr>
            </a:lvl6pPr>
            <a:lvl7pPr marL="0" indent="0">
              <a:buNone/>
              <a:defRPr sz="1466">
                <a:solidFill>
                  <a:schemeClr val="tx1"/>
                </a:solidFill>
              </a:defRPr>
            </a:lvl7pPr>
            <a:lvl8pPr marL="0" indent="0">
              <a:buNone/>
              <a:defRPr sz="1466">
                <a:solidFill>
                  <a:schemeClr val="tx1"/>
                </a:solidFill>
              </a:defRPr>
            </a:lvl8pPr>
            <a:lvl9pPr marL="0" indent="0">
              <a:buNone/>
              <a:defRPr sz="1466">
                <a:solidFill>
                  <a:schemeClr val="tx1"/>
                </a:solidFill>
              </a:defRPr>
            </a:lvl9pPr>
          </a:lstStyle>
          <a:p>
            <a:pPr lvl="0"/>
            <a:r>
              <a:rPr lang="en-GB"/>
              <a:t>Type here</a:t>
            </a:r>
          </a:p>
        </p:txBody>
      </p:sp>
      <p:sp>
        <p:nvSpPr>
          <p:cNvPr id="23" name="Text Placeholder 6">
            <a:extLst>
              <a:ext uri="{FF2B5EF4-FFF2-40B4-BE49-F238E27FC236}">
                <a16:creationId xmlns:a16="http://schemas.microsoft.com/office/drawing/2014/main" id="{7A25AA07-7D08-4561-8EDD-78E9F5D65B2B}"/>
              </a:ext>
            </a:extLst>
          </p:cNvPr>
          <p:cNvSpPr>
            <a:spLocks noGrp="1"/>
          </p:cNvSpPr>
          <p:nvPr>
            <p:ph type="body" sz="quarter" idx="83" hasCustomPrompt="1"/>
          </p:nvPr>
        </p:nvSpPr>
        <p:spPr>
          <a:xfrm>
            <a:off x="6359643" y="3806203"/>
            <a:ext cx="2075559" cy="773423"/>
          </a:xfrm>
          <a:prstGeom prst="rect">
            <a:avLst/>
          </a:prstGeom>
        </p:spPr>
        <p:txBody>
          <a:bodyPr lIns="0" rIns="0">
            <a:noAutofit/>
          </a:bodyPr>
          <a:lstStyle>
            <a:lvl1pPr marL="0" indent="0">
              <a:buNone/>
              <a:defRPr sz="5332">
                <a:solidFill>
                  <a:schemeClr val="bg1"/>
                </a:solidFill>
              </a:defRPr>
            </a:lvl1pPr>
            <a:lvl2pPr>
              <a:spcBef>
                <a:spcPts val="1600"/>
              </a:spcBef>
              <a:spcAft>
                <a:spcPts val="1600"/>
              </a:spcAft>
              <a:defRPr sz="5332">
                <a:solidFill>
                  <a:schemeClr val="tx1"/>
                </a:solidFill>
              </a:defRPr>
            </a:lvl2pPr>
            <a:lvl3pPr marL="0" indent="0">
              <a:spcBef>
                <a:spcPts val="1600"/>
              </a:spcBef>
              <a:spcAft>
                <a:spcPts val="1600"/>
              </a:spcAft>
              <a:buNone/>
              <a:defRPr sz="5332">
                <a:solidFill>
                  <a:schemeClr val="tx1"/>
                </a:solidFill>
              </a:defRPr>
            </a:lvl3pPr>
            <a:lvl4pPr marL="0" indent="0">
              <a:spcBef>
                <a:spcPts val="1600"/>
              </a:spcBef>
              <a:spcAft>
                <a:spcPts val="1600"/>
              </a:spcAft>
              <a:buNone/>
              <a:defRPr sz="5332">
                <a:solidFill>
                  <a:schemeClr val="tx1"/>
                </a:solidFill>
              </a:defRPr>
            </a:lvl4pPr>
            <a:lvl5pPr marL="0" indent="0">
              <a:spcBef>
                <a:spcPts val="1600"/>
              </a:spcBef>
              <a:spcAft>
                <a:spcPts val="1600"/>
              </a:spcAft>
              <a:buNone/>
              <a:defRPr sz="5332">
                <a:solidFill>
                  <a:schemeClr val="tx1"/>
                </a:solidFill>
              </a:defRPr>
            </a:lvl5pPr>
            <a:lvl6pPr marL="0" indent="0">
              <a:spcBef>
                <a:spcPts val="1600"/>
              </a:spcBef>
              <a:spcAft>
                <a:spcPts val="1600"/>
              </a:spcAft>
              <a:buNone/>
              <a:defRPr sz="5332">
                <a:solidFill>
                  <a:schemeClr val="tx1"/>
                </a:solidFill>
              </a:defRPr>
            </a:lvl6pPr>
            <a:lvl7pPr marL="0" indent="0">
              <a:spcBef>
                <a:spcPts val="1600"/>
              </a:spcBef>
              <a:spcAft>
                <a:spcPts val="1600"/>
              </a:spcAft>
              <a:buNone/>
              <a:defRPr sz="5332">
                <a:solidFill>
                  <a:schemeClr val="tx1"/>
                </a:solidFill>
              </a:defRPr>
            </a:lvl7pPr>
            <a:lvl8pPr marL="0" indent="0">
              <a:spcBef>
                <a:spcPts val="1600"/>
              </a:spcBef>
              <a:spcAft>
                <a:spcPts val="1600"/>
              </a:spcAft>
              <a:buNone/>
              <a:defRPr sz="5332">
                <a:solidFill>
                  <a:schemeClr val="tx1"/>
                </a:solidFill>
              </a:defRPr>
            </a:lvl8pPr>
            <a:lvl9pPr marL="0" indent="0">
              <a:spcBef>
                <a:spcPts val="1600"/>
              </a:spcBef>
              <a:spcAft>
                <a:spcPts val="1600"/>
              </a:spcAft>
              <a:buNone/>
              <a:defRPr sz="5332">
                <a:solidFill>
                  <a:schemeClr val="tx1"/>
                </a:solidFill>
              </a:defRPr>
            </a:lvl9pPr>
          </a:lstStyle>
          <a:p>
            <a:pPr lvl="0"/>
            <a:r>
              <a:rPr lang="en-GB"/>
              <a:t>Input</a:t>
            </a:r>
          </a:p>
        </p:txBody>
      </p:sp>
    </p:spTree>
    <p:extLst>
      <p:ext uri="{BB962C8B-B14F-4D97-AF65-F5344CB8AC3E}">
        <p14:creationId xmlns:p14="http://schemas.microsoft.com/office/powerpoint/2010/main" val="1478792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4E06CD7D-1E83-40B8-AB93-138141549B5D}"/>
              </a:ext>
            </a:extLst>
          </p:cNvPr>
          <p:cNvSpPr>
            <a:spLocks noGrp="1"/>
          </p:cNvSpPr>
          <p:nvPr>
            <p:ph type="sldNum" sz="quarter" idx="12"/>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3" name="Footer">
            <a:extLst>
              <a:ext uri="{FF2B5EF4-FFF2-40B4-BE49-F238E27FC236}">
                <a16:creationId xmlns:a16="http://schemas.microsoft.com/office/drawing/2014/main" id="{9E1DDBB4-72D0-48C0-994E-9FEB6058B32D}"/>
              </a:ext>
            </a:extLst>
          </p:cNvPr>
          <p:cNvSpPr>
            <a:spLocks noGrp="1"/>
          </p:cNvSpPr>
          <p:nvPr>
            <p:ph type="ftr" sz="quarter" idx="13"/>
          </p:nvPr>
        </p:nvSpPr>
        <p:spPr/>
        <p:txBody>
          <a:bodyPr/>
          <a:lstStyle/>
          <a:p>
            <a:endParaRPr lang="en-US" dirty="0"/>
          </a:p>
        </p:txBody>
      </p:sp>
      <p:sp>
        <p:nvSpPr>
          <p:cNvPr id="4" name="Title 3">
            <a:extLst>
              <a:ext uri="{FF2B5EF4-FFF2-40B4-BE49-F238E27FC236}">
                <a16:creationId xmlns:a16="http://schemas.microsoft.com/office/drawing/2014/main" id="{2E609688-38EE-4F91-9066-3305E6AAE858}"/>
              </a:ext>
            </a:extLst>
          </p:cNvPr>
          <p:cNvSpPr>
            <a:spLocks noGrp="1"/>
          </p:cNvSpPr>
          <p:nvPr>
            <p:ph type="title" hasCustomPrompt="1"/>
          </p:nvPr>
        </p:nvSpPr>
        <p:spPr/>
        <p:txBody>
          <a:bodyPr/>
          <a:lstStyle/>
          <a:p>
            <a:r>
              <a:rPr lang="en-US"/>
              <a:t>Title style – 1 line only</a:t>
            </a:r>
          </a:p>
        </p:txBody>
      </p:sp>
      <p:sp>
        <p:nvSpPr>
          <p:cNvPr id="8" name="Subtitle">
            <a:extLst>
              <a:ext uri="{FF2B5EF4-FFF2-40B4-BE49-F238E27FC236}">
                <a16:creationId xmlns:a16="http://schemas.microsoft.com/office/drawing/2014/main" id="{18AE0E0A-55B4-4BA1-A70F-413CB99FF4E0}"/>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2875609105"/>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8 facts + image">
    <p:spTree>
      <p:nvGrpSpPr>
        <p:cNvPr id="1" name=""/>
        <p:cNvGrpSpPr/>
        <p:nvPr/>
      </p:nvGrpSpPr>
      <p:grpSpPr>
        <a:xfrm>
          <a:off x="0" y="0"/>
          <a:ext cx="0" cy="0"/>
          <a:chOff x="0" y="0"/>
          <a:chExt cx="0" cy="0"/>
        </a:xfrm>
      </p:grpSpPr>
      <p:sp>
        <p:nvSpPr>
          <p:cNvPr id="3" name="Picture Placeholder 2"/>
          <p:cNvSpPr>
            <a:spLocks noGrp="1"/>
          </p:cNvSpPr>
          <p:nvPr>
            <p:ph type="pic" sz="quarter" idx="43"/>
          </p:nvPr>
        </p:nvSpPr>
        <p:spPr>
          <a:xfrm>
            <a:off x="7205999" y="0"/>
            <a:ext cx="2084374" cy="6858000"/>
          </a:xfrm>
          <a:prstGeom prst="rect">
            <a:avLst/>
          </a:prstGeom>
          <a:solidFill>
            <a:schemeClr val="accent2"/>
          </a:solidFill>
          <a:ln>
            <a:noFill/>
          </a:ln>
        </p:spPr>
        <p:txBody>
          <a:bodyPr anchor="b">
            <a:normAutofit/>
          </a:bodyPr>
          <a:lstStyle>
            <a:lvl1pPr algn="ctr">
              <a:defRPr sz="667">
                <a:solidFill>
                  <a:schemeClr val="bg1"/>
                </a:solidFill>
              </a:defRPr>
            </a:lvl1pPr>
          </a:lstStyle>
          <a:p>
            <a:r>
              <a:rPr lang="en-US" dirty="0"/>
              <a:t>Click icon to add picture</a:t>
            </a:r>
            <a:endParaRPr lang="en-GB" dirty="0"/>
          </a:p>
        </p:txBody>
      </p:sp>
      <p:sp>
        <p:nvSpPr>
          <p:cNvPr id="10" name="Text Placeholder 2"/>
          <p:cNvSpPr>
            <a:spLocks noGrp="1"/>
          </p:cNvSpPr>
          <p:nvPr>
            <p:ph type="body" sz="quarter" idx="19" hasCustomPrompt="1"/>
          </p:nvPr>
        </p:nvSpPr>
        <p:spPr>
          <a:xfrm>
            <a:off x="536514" y="1701801"/>
            <a:ext cx="1370679" cy="1785211"/>
          </a:xfrm>
          <a:prstGeom prst="rect">
            <a:avLst/>
          </a:prstGeom>
        </p:spPr>
        <p:txBody>
          <a:bodyPr lIns="0" rIns="0">
            <a:noAutofit/>
          </a:bodyPr>
          <a:lstStyle>
            <a:lvl1pPr marL="0" marR="0" indent="0" algn="l" defTabSz="1218895"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9"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466"/>
            </a:lvl3pPr>
          </a:lstStyle>
          <a:p>
            <a:pPr lvl="2"/>
            <a:r>
              <a:rPr lang="en-GB"/>
              <a:t>Type here</a:t>
            </a:r>
          </a:p>
        </p:txBody>
      </p:sp>
      <p:sp>
        <p:nvSpPr>
          <p:cNvPr id="2" name="Title 1">
            <a:extLst>
              <a:ext uri="{FF2B5EF4-FFF2-40B4-BE49-F238E27FC236}">
                <a16:creationId xmlns:a16="http://schemas.microsoft.com/office/drawing/2014/main" id="{69BD975D-921E-432E-BBE8-A92FF0C46F9D}"/>
              </a:ext>
            </a:extLst>
          </p:cNvPr>
          <p:cNvSpPr>
            <a:spLocks noGrp="1"/>
          </p:cNvSpPr>
          <p:nvPr>
            <p:ph type="title"/>
          </p:nvPr>
        </p:nvSpPr>
        <p:spPr>
          <a:xfrm>
            <a:off x="526915" y="535778"/>
            <a:ext cx="5662724" cy="719665"/>
          </a:xfrm>
        </p:spPr>
        <p:txBody>
          <a:bodyPr/>
          <a:lstStyle/>
          <a:p>
            <a:r>
              <a:rPr lang="en-US"/>
              <a:t>Click to edit Master title style</a:t>
            </a:r>
            <a:endParaRPr lang="en-GB"/>
          </a:p>
        </p:txBody>
      </p:sp>
      <p:sp>
        <p:nvSpPr>
          <p:cNvPr id="36" name="Text Placeholder 2">
            <a:extLst>
              <a:ext uri="{FF2B5EF4-FFF2-40B4-BE49-F238E27FC236}">
                <a16:creationId xmlns:a16="http://schemas.microsoft.com/office/drawing/2014/main" id="{51F3213A-5701-47E3-B870-7E69774C9F69}"/>
              </a:ext>
            </a:extLst>
          </p:cNvPr>
          <p:cNvSpPr>
            <a:spLocks noGrp="1"/>
          </p:cNvSpPr>
          <p:nvPr>
            <p:ph type="body" sz="quarter" idx="71" hasCustomPrompt="1"/>
          </p:nvPr>
        </p:nvSpPr>
        <p:spPr>
          <a:xfrm>
            <a:off x="2999710" y="2246629"/>
            <a:ext cx="1370679" cy="1785211"/>
          </a:xfrm>
          <a:prstGeom prst="rect">
            <a:avLst/>
          </a:prstGeom>
        </p:spPr>
        <p:txBody>
          <a:bodyPr lIns="0" rIns="0">
            <a:noAutofit/>
          </a:bodyPr>
          <a:lstStyle>
            <a:lvl1pPr marL="0" marR="0" indent="0" algn="l" defTabSz="1218895"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9"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466"/>
            </a:lvl3pPr>
          </a:lstStyle>
          <a:p>
            <a:pPr lvl="2"/>
            <a:r>
              <a:rPr lang="en-GB"/>
              <a:t>Type here</a:t>
            </a:r>
          </a:p>
        </p:txBody>
      </p:sp>
      <p:sp>
        <p:nvSpPr>
          <p:cNvPr id="37" name="Text Placeholder 2">
            <a:extLst>
              <a:ext uri="{FF2B5EF4-FFF2-40B4-BE49-F238E27FC236}">
                <a16:creationId xmlns:a16="http://schemas.microsoft.com/office/drawing/2014/main" id="{2105E399-863A-49BC-A180-FC99CB82A313}"/>
              </a:ext>
            </a:extLst>
          </p:cNvPr>
          <p:cNvSpPr>
            <a:spLocks noGrp="1"/>
          </p:cNvSpPr>
          <p:nvPr>
            <p:ph type="body" sz="quarter" idx="72" hasCustomPrompt="1"/>
          </p:nvPr>
        </p:nvSpPr>
        <p:spPr>
          <a:xfrm>
            <a:off x="9755341" y="2246629"/>
            <a:ext cx="1370679" cy="1785211"/>
          </a:xfrm>
          <a:prstGeom prst="rect">
            <a:avLst/>
          </a:prstGeom>
        </p:spPr>
        <p:txBody>
          <a:bodyPr lIns="0" rIns="0">
            <a:noAutofit/>
          </a:bodyPr>
          <a:lstStyle>
            <a:lvl1pPr marL="0" marR="0" indent="0" algn="l" defTabSz="1218895"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9"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466"/>
            </a:lvl3pPr>
          </a:lstStyle>
          <a:p>
            <a:pPr lvl="2"/>
            <a:r>
              <a:rPr lang="en-GB"/>
              <a:t>Type here</a:t>
            </a:r>
          </a:p>
        </p:txBody>
      </p:sp>
      <p:sp>
        <p:nvSpPr>
          <p:cNvPr id="38" name="Text Placeholder 2">
            <a:extLst>
              <a:ext uri="{FF2B5EF4-FFF2-40B4-BE49-F238E27FC236}">
                <a16:creationId xmlns:a16="http://schemas.microsoft.com/office/drawing/2014/main" id="{30443CFF-5053-4745-A85A-B72BE1D9CD1A}"/>
              </a:ext>
            </a:extLst>
          </p:cNvPr>
          <p:cNvSpPr>
            <a:spLocks noGrp="1"/>
          </p:cNvSpPr>
          <p:nvPr>
            <p:ph type="body" sz="quarter" idx="73" hasCustomPrompt="1"/>
          </p:nvPr>
        </p:nvSpPr>
        <p:spPr>
          <a:xfrm>
            <a:off x="5453307" y="1700719"/>
            <a:ext cx="1370679" cy="1785211"/>
          </a:xfrm>
          <a:prstGeom prst="rect">
            <a:avLst/>
          </a:prstGeom>
        </p:spPr>
        <p:txBody>
          <a:bodyPr lIns="0" rIns="0">
            <a:noAutofit/>
          </a:bodyPr>
          <a:lstStyle>
            <a:lvl1pPr marL="0" marR="0" indent="0" algn="l" defTabSz="1218895"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9"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466"/>
            </a:lvl3pPr>
          </a:lstStyle>
          <a:p>
            <a:pPr lvl="2"/>
            <a:r>
              <a:rPr lang="en-GB"/>
              <a:t>Type here</a:t>
            </a:r>
          </a:p>
        </p:txBody>
      </p:sp>
      <p:sp>
        <p:nvSpPr>
          <p:cNvPr id="39" name="Text Placeholder 2">
            <a:extLst>
              <a:ext uri="{FF2B5EF4-FFF2-40B4-BE49-F238E27FC236}">
                <a16:creationId xmlns:a16="http://schemas.microsoft.com/office/drawing/2014/main" id="{40A1958A-A813-450B-851B-1DDD52881736}"/>
              </a:ext>
            </a:extLst>
          </p:cNvPr>
          <p:cNvSpPr>
            <a:spLocks noGrp="1"/>
          </p:cNvSpPr>
          <p:nvPr>
            <p:ph type="body" sz="quarter" idx="74" hasCustomPrompt="1"/>
          </p:nvPr>
        </p:nvSpPr>
        <p:spPr>
          <a:xfrm>
            <a:off x="536514" y="3964701"/>
            <a:ext cx="1370679" cy="1785211"/>
          </a:xfrm>
          <a:prstGeom prst="rect">
            <a:avLst/>
          </a:prstGeom>
        </p:spPr>
        <p:txBody>
          <a:bodyPr lIns="0" rIns="0">
            <a:noAutofit/>
          </a:bodyPr>
          <a:lstStyle>
            <a:lvl1pPr marL="0" marR="0" indent="0" algn="l" defTabSz="1218895"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9"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466"/>
            </a:lvl3pPr>
          </a:lstStyle>
          <a:p>
            <a:pPr lvl="2"/>
            <a:r>
              <a:rPr lang="en-GB"/>
              <a:t>Type here</a:t>
            </a:r>
          </a:p>
        </p:txBody>
      </p:sp>
      <p:sp>
        <p:nvSpPr>
          <p:cNvPr id="40" name="Text Placeholder 2">
            <a:extLst>
              <a:ext uri="{FF2B5EF4-FFF2-40B4-BE49-F238E27FC236}">
                <a16:creationId xmlns:a16="http://schemas.microsoft.com/office/drawing/2014/main" id="{0B6ECA3D-7224-49BA-BFF5-CEC5685D1262}"/>
              </a:ext>
            </a:extLst>
          </p:cNvPr>
          <p:cNvSpPr>
            <a:spLocks noGrp="1"/>
          </p:cNvSpPr>
          <p:nvPr>
            <p:ph type="body" sz="quarter" idx="75" hasCustomPrompt="1"/>
          </p:nvPr>
        </p:nvSpPr>
        <p:spPr>
          <a:xfrm>
            <a:off x="2999710" y="4524573"/>
            <a:ext cx="1370679" cy="1785211"/>
          </a:xfrm>
          <a:prstGeom prst="rect">
            <a:avLst/>
          </a:prstGeom>
        </p:spPr>
        <p:txBody>
          <a:bodyPr lIns="0" rIns="0">
            <a:noAutofit/>
          </a:bodyPr>
          <a:lstStyle>
            <a:lvl1pPr marL="0" marR="0" indent="0" algn="l" defTabSz="1218895"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9"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466"/>
            </a:lvl3pPr>
          </a:lstStyle>
          <a:p>
            <a:pPr lvl="2"/>
            <a:r>
              <a:rPr lang="en-GB"/>
              <a:t>Type here</a:t>
            </a:r>
          </a:p>
        </p:txBody>
      </p:sp>
      <p:sp>
        <p:nvSpPr>
          <p:cNvPr id="41" name="Text Placeholder 2">
            <a:extLst>
              <a:ext uri="{FF2B5EF4-FFF2-40B4-BE49-F238E27FC236}">
                <a16:creationId xmlns:a16="http://schemas.microsoft.com/office/drawing/2014/main" id="{10D4A899-45AF-4962-8FC4-00F4383F339D}"/>
              </a:ext>
            </a:extLst>
          </p:cNvPr>
          <p:cNvSpPr>
            <a:spLocks noGrp="1"/>
          </p:cNvSpPr>
          <p:nvPr>
            <p:ph type="body" sz="quarter" idx="76" hasCustomPrompt="1"/>
          </p:nvPr>
        </p:nvSpPr>
        <p:spPr>
          <a:xfrm>
            <a:off x="5453307" y="3964701"/>
            <a:ext cx="1370679" cy="1785211"/>
          </a:xfrm>
          <a:prstGeom prst="rect">
            <a:avLst/>
          </a:prstGeom>
        </p:spPr>
        <p:txBody>
          <a:bodyPr lIns="0" rIns="0">
            <a:noAutofit/>
          </a:bodyPr>
          <a:lstStyle>
            <a:lvl1pPr marL="0" marR="0" indent="0" algn="l" defTabSz="1218895"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9"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466"/>
            </a:lvl3pPr>
          </a:lstStyle>
          <a:p>
            <a:pPr lvl="2"/>
            <a:r>
              <a:rPr lang="en-GB"/>
              <a:t>Type here</a:t>
            </a:r>
          </a:p>
        </p:txBody>
      </p:sp>
      <p:sp>
        <p:nvSpPr>
          <p:cNvPr id="42" name="Text Placeholder 2">
            <a:extLst>
              <a:ext uri="{FF2B5EF4-FFF2-40B4-BE49-F238E27FC236}">
                <a16:creationId xmlns:a16="http://schemas.microsoft.com/office/drawing/2014/main" id="{83D34E4E-CEF5-404F-B4FB-142194DF8CDE}"/>
              </a:ext>
            </a:extLst>
          </p:cNvPr>
          <p:cNvSpPr>
            <a:spLocks noGrp="1"/>
          </p:cNvSpPr>
          <p:nvPr>
            <p:ph type="body" sz="quarter" idx="77" hasCustomPrompt="1"/>
          </p:nvPr>
        </p:nvSpPr>
        <p:spPr>
          <a:xfrm>
            <a:off x="9755341" y="4524573"/>
            <a:ext cx="1370679" cy="1785211"/>
          </a:xfrm>
          <a:prstGeom prst="rect">
            <a:avLst/>
          </a:prstGeom>
        </p:spPr>
        <p:txBody>
          <a:bodyPr lIns="0" rIns="0">
            <a:noAutofit/>
          </a:bodyPr>
          <a:lstStyle>
            <a:lvl1pPr marL="0" marR="0" indent="0" algn="l" defTabSz="1218895"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9"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466"/>
            </a:lvl3pPr>
          </a:lstStyle>
          <a:p>
            <a:pPr lvl="2"/>
            <a:r>
              <a:rPr lang="en-GB"/>
              <a:t>Type here</a:t>
            </a:r>
          </a:p>
        </p:txBody>
      </p:sp>
      <p:sp>
        <p:nvSpPr>
          <p:cNvPr id="4" name="Date Placeholder 3">
            <a:extLst>
              <a:ext uri="{FF2B5EF4-FFF2-40B4-BE49-F238E27FC236}">
                <a16:creationId xmlns:a16="http://schemas.microsoft.com/office/drawing/2014/main" id="{3591DD28-AF13-4DC3-AD90-7B2ED0842918}"/>
              </a:ext>
            </a:extLst>
          </p:cNvPr>
          <p:cNvSpPr>
            <a:spLocks noGrp="1"/>
          </p:cNvSpPr>
          <p:nvPr>
            <p:ph type="dt" sz="half" idx="78"/>
          </p:nvPr>
        </p:nvSpPr>
        <p:spPr/>
        <p:txBody>
          <a:bodyPr/>
          <a:lstStyle/>
          <a:p>
            <a:pPr defTabSz="1218866"/>
            <a:endParaRPr lang="en-GB" dirty="0">
              <a:solidFill>
                <a:prstClr val="black"/>
              </a:solidFill>
            </a:endParaRPr>
          </a:p>
        </p:txBody>
      </p:sp>
      <p:sp>
        <p:nvSpPr>
          <p:cNvPr id="5" name="Footer Placeholder 4">
            <a:extLst>
              <a:ext uri="{FF2B5EF4-FFF2-40B4-BE49-F238E27FC236}">
                <a16:creationId xmlns:a16="http://schemas.microsoft.com/office/drawing/2014/main" id="{52191DCB-15D8-4A4E-86EF-FA4127116FF3}"/>
              </a:ext>
            </a:extLst>
          </p:cNvPr>
          <p:cNvSpPr>
            <a:spLocks noGrp="1"/>
          </p:cNvSpPr>
          <p:nvPr>
            <p:ph type="ftr" sz="quarter" idx="79"/>
          </p:nvPr>
        </p:nvSpPr>
        <p:spPr/>
        <p:txBody>
          <a:bodyPr/>
          <a:lstStyle/>
          <a:p>
            <a:pPr defTabSz="1218866"/>
            <a:endParaRPr lang="en-GB" dirty="0">
              <a:solidFill>
                <a:prstClr val="black"/>
              </a:solidFill>
            </a:endParaRPr>
          </a:p>
        </p:txBody>
      </p:sp>
      <p:sp>
        <p:nvSpPr>
          <p:cNvPr id="6" name="Slide Number Placeholder 5">
            <a:extLst>
              <a:ext uri="{FF2B5EF4-FFF2-40B4-BE49-F238E27FC236}">
                <a16:creationId xmlns:a16="http://schemas.microsoft.com/office/drawing/2014/main" id="{23960C3F-2179-4684-A583-994975D8DD9A}"/>
              </a:ext>
            </a:extLst>
          </p:cNvPr>
          <p:cNvSpPr>
            <a:spLocks noGrp="1"/>
          </p:cNvSpPr>
          <p:nvPr>
            <p:ph type="sldNum" sz="quarter" idx="80"/>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Tree>
    <p:extLst>
      <p:ext uri="{BB962C8B-B14F-4D97-AF65-F5344CB8AC3E}">
        <p14:creationId xmlns:p14="http://schemas.microsoft.com/office/powerpoint/2010/main" val="36189061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Multi Image Slide">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526916" y="1701801"/>
            <a:ext cx="2529638" cy="1714796"/>
          </a:xfrm>
          <a:prstGeom prst="rect">
            <a:avLst/>
          </a:prstGeom>
          <a:blipFill>
            <a:blip r:embed="rId2" cstate="email">
              <a:extLst>
                <a:ext uri="{28A0092B-C50C-407E-A947-70E740481C1C}">
                  <a14:useLocalDpi xmlns:a14="http://schemas.microsoft.com/office/drawing/2010/main"/>
                </a:ext>
              </a:extLst>
            </a:blip>
            <a:stretch>
              <a:fillRect/>
            </a:stretch>
          </a:blipFill>
        </p:spPr>
        <p:txBody>
          <a:bodyPr anchor="b"/>
          <a:lstStyle>
            <a:lvl1pPr algn="ctr">
              <a:defRPr sz="667">
                <a:solidFill>
                  <a:schemeClr val="bg1"/>
                </a:solidFill>
              </a:defRPr>
            </a:lvl1pPr>
          </a:lstStyle>
          <a:p>
            <a:r>
              <a:rPr lang="en-US" dirty="0"/>
              <a:t>Click icon to add picture</a:t>
            </a:r>
            <a:endParaRPr lang="en-GB" dirty="0"/>
          </a:p>
        </p:txBody>
      </p:sp>
      <p:sp>
        <p:nvSpPr>
          <p:cNvPr id="30" name="Text Placeholder 3"/>
          <p:cNvSpPr>
            <a:spLocks noGrp="1"/>
          </p:cNvSpPr>
          <p:nvPr>
            <p:ph type="body" sz="quarter" idx="24" hasCustomPrompt="1"/>
          </p:nvPr>
        </p:nvSpPr>
        <p:spPr>
          <a:xfrm>
            <a:off x="526916" y="3443311"/>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66">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2" name="Title 1">
            <a:extLst>
              <a:ext uri="{FF2B5EF4-FFF2-40B4-BE49-F238E27FC236}">
                <a16:creationId xmlns:a16="http://schemas.microsoft.com/office/drawing/2014/main" id="{792C6CFE-C4E0-4919-9CBC-CA0B170C4579}"/>
              </a:ext>
            </a:extLst>
          </p:cNvPr>
          <p:cNvSpPr>
            <a:spLocks noGrp="1"/>
          </p:cNvSpPr>
          <p:nvPr>
            <p:ph type="title"/>
          </p:nvPr>
        </p:nvSpPr>
        <p:spPr/>
        <p:txBody>
          <a:bodyPr/>
          <a:lstStyle/>
          <a:p>
            <a:r>
              <a:rPr lang="en-US"/>
              <a:t>Click to edit Master title style</a:t>
            </a:r>
            <a:endParaRPr lang="en-GB"/>
          </a:p>
        </p:txBody>
      </p:sp>
      <p:sp>
        <p:nvSpPr>
          <p:cNvPr id="6" name="Date Placeholder 5">
            <a:extLst>
              <a:ext uri="{FF2B5EF4-FFF2-40B4-BE49-F238E27FC236}">
                <a16:creationId xmlns:a16="http://schemas.microsoft.com/office/drawing/2014/main" id="{5D34E919-FDE5-40DB-9B7B-636A6B55CC25}"/>
              </a:ext>
            </a:extLst>
          </p:cNvPr>
          <p:cNvSpPr>
            <a:spLocks noGrp="1"/>
          </p:cNvSpPr>
          <p:nvPr>
            <p:ph type="dt" sz="half" idx="25"/>
          </p:nvPr>
        </p:nvSpPr>
        <p:spPr/>
        <p:txBody>
          <a:bodyPr/>
          <a:lstStyle/>
          <a:p>
            <a:pPr defTabSz="1218866"/>
            <a:endParaRPr lang="en-GB" dirty="0">
              <a:solidFill>
                <a:prstClr val="black"/>
              </a:solidFill>
            </a:endParaRPr>
          </a:p>
        </p:txBody>
      </p:sp>
      <p:sp>
        <p:nvSpPr>
          <p:cNvPr id="7" name="Footer Placeholder 6">
            <a:extLst>
              <a:ext uri="{FF2B5EF4-FFF2-40B4-BE49-F238E27FC236}">
                <a16:creationId xmlns:a16="http://schemas.microsoft.com/office/drawing/2014/main" id="{9A097A5E-9204-4908-BE1D-533F343B94DF}"/>
              </a:ext>
            </a:extLst>
          </p:cNvPr>
          <p:cNvSpPr>
            <a:spLocks noGrp="1"/>
          </p:cNvSpPr>
          <p:nvPr>
            <p:ph type="ftr" sz="quarter" idx="26"/>
          </p:nvPr>
        </p:nvSpPr>
        <p:spPr/>
        <p:txBody>
          <a:bodyPr/>
          <a:lstStyle/>
          <a:p>
            <a:pPr defTabSz="1218866"/>
            <a:endParaRPr lang="en-GB" dirty="0">
              <a:solidFill>
                <a:prstClr val="black"/>
              </a:solidFill>
            </a:endParaRPr>
          </a:p>
        </p:txBody>
      </p:sp>
      <p:sp>
        <p:nvSpPr>
          <p:cNvPr id="8" name="Slide Number Placeholder 7">
            <a:extLst>
              <a:ext uri="{FF2B5EF4-FFF2-40B4-BE49-F238E27FC236}">
                <a16:creationId xmlns:a16="http://schemas.microsoft.com/office/drawing/2014/main" id="{B6F68CD3-0E4A-41D9-9788-F4BFED0CACBF}"/>
              </a:ext>
            </a:extLst>
          </p:cNvPr>
          <p:cNvSpPr>
            <a:spLocks noGrp="1"/>
          </p:cNvSpPr>
          <p:nvPr>
            <p:ph type="sldNum" sz="quarter" idx="27"/>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41" name="Picture Placeholder 2">
            <a:extLst>
              <a:ext uri="{FF2B5EF4-FFF2-40B4-BE49-F238E27FC236}">
                <a16:creationId xmlns:a16="http://schemas.microsoft.com/office/drawing/2014/main" id="{AC44B617-A869-4E1D-87A3-90E1D4A22DD2}"/>
              </a:ext>
            </a:extLst>
          </p:cNvPr>
          <p:cNvSpPr>
            <a:spLocks noGrp="1"/>
          </p:cNvSpPr>
          <p:nvPr>
            <p:ph type="pic" sz="quarter" idx="28"/>
          </p:nvPr>
        </p:nvSpPr>
        <p:spPr>
          <a:xfrm>
            <a:off x="3395368" y="1701801"/>
            <a:ext cx="2529638" cy="1714796"/>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chor="b"/>
          <a:lstStyle>
            <a:lvl1pPr algn="ctr">
              <a:defRPr sz="667">
                <a:solidFill>
                  <a:schemeClr val="bg1"/>
                </a:solidFill>
              </a:defRPr>
            </a:lvl1pPr>
          </a:lstStyle>
          <a:p>
            <a:r>
              <a:rPr lang="en-US" dirty="0"/>
              <a:t>Click icon to add picture</a:t>
            </a:r>
            <a:endParaRPr lang="en-GB" dirty="0"/>
          </a:p>
        </p:txBody>
      </p:sp>
      <p:sp>
        <p:nvSpPr>
          <p:cNvPr id="42" name="Picture Placeholder 2">
            <a:extLst>
              <a:ext uri="{FF2B5EF4-FFF2-40B4-BE49-F238E27FC236}">
                <a16:creationId xmlns:a16="http://schemas.microsoft.com/office/drawing/2014/main" id="{13ED29BC-0510-49F5-9CC1-AC89C0F5317A}"/>
              </a:ext>
            </a:extLst>
          </p:cNvPr>
          <p:cNvSpPr>
            <a:spLocks noGrp="1"/>
          </p:cNvSpPr>
          <p:nvPr>
            <p:ph type="pic" sz="quarter" idx="29"/>
          </p:nvPr>
        </p:nvSpPr>
        <p:spPr>
          <a:xfrm>
            <a:off x="6263821" y="1701801"/>
            <a:ext cx="2529638" cy="1714796"/>
          </a:xfrm>
          <a:prstGeom prst="rect">
            <a:avLst/>
          </a:prstGeom>
          <a:blipFill>
            <a:blip r:embed="rId4" cstate="email">
              <a:extLst>
                <a:ext uri="{28A0092B-C50C-407E-A947-70E740481C1C}">
                  <a14:useLocalDpi xmlns:a14="http://schemas.microsoft.com/office/drawing/2010/main"/>
                </a:ext>
              </a:extLst>
            </a:blip>
            <a:stretch>
              <a:fillRect/>
            </a:stretch>
          </a:blipFill>
        </p:spPr>
        <p:txBody>
          <a:bodyPr anchor="b"/>
          <a:lstStyle>
            <a:lvl1pPr algn="ctr">
              <a:defRPr sz="667">
                <a:solidFill>
                  <a:schemeClr val="bg1"/>
                </a:solidFill>
              </a:defRPr>
            </a:lvl1pPr>
          </a:lstStyle>
          <a:p>
            <a:r>
              <a:rPr lang="en-US" dirty="0"/>
              <a:t>Click icon to add picture</a:t>
            </a:r>
            <a:endParaRPr lang="en-GB" dirty="0"/>
          </a:p>
        </p:txBody>
      </p:sp>
      <p:sp>
        <p:nvSpPr>
          <p:cNvPr id="43" name="Picture Placeholder 2">
            <a:extLst>
              <a:ext uri="{FF2B5EF4-FFF2-40B4-BE49-F238E27FC236}">
                <a16:creationId xmlns:a16="http://schemas.microsoft.com/office/drawing/2014/main" id="{11E3C92C-1AF4-415B-9BEF-C3649AF21CDB}"/>
              </a:ext>
            </a:extLst>
          </p:cNvPr>
          <p:cNvSpPr>
            <a:spLocks noGrp="1"/>
          </p:cNvSpPr>
          <p:nvPr>
            <p:ph type="pic" sz="quarter" idx="30"/>
          </p:nvPr>
        </p:nvSpPr>
        <p:spPr>
          <a:xfrm>
            <a:off x="9132275" y="1701801"/>
            <a:ext cx="2529638" cy="1714796"/>
          </a:xfrm>
          <a:prstGeom prst="rect">
            <a:avLst/>
          </a:prstGeom>
          <a:blipFill>
            <a:blip r:embed="rId5" cstate="email">
              <a:extLst>
                <a:ext uri="{28A0092B-C50C-407E-A947-70E740481C1C}">
                  <a14:useLocalDpi xmlns:a14="http://schemas.microsoft.com/office/drawing/2010/main"/>
                </a:ext>
              </a:extLst>
            </a:blip>
            <a:stretch>
              <a:fillRect/>
            </a:stretch>
          </a:blipFill>
        </p:spPr>
        <p:txBody>
          <a:bodyPr anchor="b"/>
          <a:lstStyle>
            <a:lvl1pPr algn="ctr">
              <a:defRPr sz="667">
                <a:solidFill>
                  <a:schemeClr val="bg1"/>
                </a:solidFill>
              </a:defRPr>
            </a:lvl1pPr>
          </a:lstStyle>
          <a:p>
            <a:r>
              <a:rPr lang="en-US" dirty="0"/>
              <a:t>Click icon to add picture</a:t>
            </a:r>
            <a:endParaRPr lang="en-GB" dirty="0"/>
          </a:p>
        </p:txBody>
      </p:sp>
      <p:sp>
        <p:nvSpPr>
          <p:cNvPr id="46" name="Picture Placeholder 2">
            <a:extLst>
              <a:ext uri="{FF2B5EF4-FFF2-40B4-BE49-F238E27FC236}">
                <a16:creationId xmlns:a16="http://schemas.microsoft.com/office/drawing/2014/main" id="{1EBEF6A7-97B0-4CB8-A9AE-7B9E2DC869CB}"/>
              </a:ext>
            </a:extLst>
          </p:cNvPr>
          <p:cNvSpPr>
            <a:spLocks noGrp="1"/>
          </p:cNvSpPr>
          <p:nvPr>
            <p:ph type="pic" sz="quarter" idx="31"/>
          </p:nvPr>
        </p:nvSpPr>
        <p:spPr>
          <a:xfrm>
            <a:off x="526916" y="4008546"/>
            <a:ext cx="2529638" cy="1714796"/>
          </a:xfrm>
          <a:prstGeom prst="rect">
            <a:avLst/>
          </a:prstGeom>
          <a:blipFill>
            <a:blip r:embed="rId2" cstate="email">
              <a:extLst>
                <a:ext uri="{28A0092B-C50C-407E-A947-70E740481C1C}">
                  <a14:useLocalDpi xmlns:a14="http://schemas.microsoft.com/office/drawing/2010/main"/>
                </a:ext>
              </a:extLst>
            </a:blip>
            <a:stretch>
              <a:fillRect/>
            </a:stretch>
          </a:blipFill>
        </p:spPr>
        <p:txBody>
          <a:bodyPr anchor="b"/>
          <a:lstStyle>
            <a:lvl1pPr algn="ctr">
              <a:defRPr sz="667">
                <a:solidFill>
                  <a:schemeClr val="bg1"/>
                </a:solidFill>
              </a:defRPr>
            </a:lvl1pPr>
          </a:lstStyle>
          <a:p>
            <a:r>
              <a:rPr lang="en-US" dirty="0"/>
              <a:t>Click icon to add picture</a:t>
            </a:r>
            <a:endParaRPr lang="en-GB" dirty="0"/>
          </a:p>
        </p:txBody>
      </p:sp>
      <p:sp>
        <p:nvSpPr>
          <p:cNvPr id="48" name="Picture Placeholder 2">
            <a:extLst>
              <a:ext uri="{FF2B5EF4-FFF2-40B4-BE49-F238E27FC236}">
                <a16:creationId xmlns:a16="http://schemas.microsoft.com/office/drawing/2014/main" id="{7321BFA9-767D-4941-A3A2-083CDC4C5A2D}"/>
              </a:ext>
            </a:extLst>
          </p:cNvPr>
          <p:cNvSpPr>
            <a:spLocks noGrp="1"/>
          </p:cNvSpPr>
          <p:nvPr>
            <p:ph type="pic" sz="quarter" idx="32"/>
          </p:nvPr>
        </p:nvSpPr>
        <p:spPr>
          <a:xfrm>
            <a:off x="3395368" y="4008546"/>
            <a:ext cx="2529638" cy="1714796"/>
          </a:xfrm>
          <a:prstGeom prst="rect">
            <a:avLst/>
          </a:prstGeom>
          <a:blipFill>
            <a:blip r:embed="rId3" cstate="email">
              <a:extLst>
                <a:ext uri="{28A0092B-C50C-407E-A947-70E740481C1C}">
                  <a14:useLocalDpi xmlns:a14="http://schemas.microsoft.com/office/drawing/2010/main"/>
                </a:ext>
              </a:extLst>
            </a:blip>
            <a:stretch>
              <a:fillRect/>
            </a:stretch>
          </a:blipFill>
        </p:spPr>
        <p:txBody>
          <a:bodyPr anchor="b"/>
          <a:lstStyle>
            <a:lvl1pPr algn="ctr">
              <a:defRPr sz="667">
                <a:solidFill>
                  <a:schemeClr val="bg1"/>
                </a:solidFill>
              </a:defRPr>
            </a:lvl1pPr>
          </a:lstStyle>
          <a:p>
            <a:r>
              <a:rPr lang="en-US" dirty="0"/>
              <a:t>Click icon to add picture</a:t>
            </a:r>
            <a:endParaRPr lang="en-GB" dirty="0"/>
          </a:p>
        </p:txBody>
      </p:sp>
      <p:sp>
        <p:nvSpPr>
          <p:cNvPr id="49" name="Picture Placeholder 2">
            <a:extLst>
              <a:ext uri="{FF2B5EF4-FFF2-40B4-BE49-F238E27FC236}">
                <a16:creationId xmlns:a16="http://schemas.microsoft.com/office/drawing/2014/main" id="{ABD6DC73-FE00-4AFA-9629-8366772DA45A}"/>
              </a:ext>
            </a:extLst>
          </p:cNvPr>
          <p:cNvSpPr>
            <a:spLocks noGrp="1"/>
          </p:cNvSpPr>
          <p:nvPr>
            <p:ph type="pic" sz="quarter" idx="33"/>
          </p:nvPr>
        </p:nvSpPr>
        <p:spPr>
          <a:xfrm>
            <a:off x="6263821" y="4008546"/>
            <a:ext cx="2529638" cy="1714796"/>
          </a:xfrm>
          <a:prstGeom prst="rect">
            <a:avLst/>
          </a:prstGeom>
          <a:blipFill>
            <a:blip r:embed="rId4" cstate="email">
              <a:extLst>
                <a:ext uri="{28A0092B-C50C-407E-A947-70E740481C1C}">
                  <a14:useLocalDpi xmlns:a14="http://schemas.microsoft.com/office/drawing/2010/main"/>
                </a:ext>
              </a:extLst>
            </a:blip>
            <a:stretch>
              <a:fillRect/>
            </a:stretch>
          </a:blipFill>
        </p:spPr>
        <p:txBody>
          <a:bodyPr anchor="b"/>
          <a:lstStyle>
            <a:lvl1pPr algn="ctr">
              <a:defRPr sz="667">
                <a:solidFill>
                  <a:schemeClr val="bg1"/>
                </a:solidFill>
              </a:defRPr>
            </a:lvl1pPr>
          </a:lstStyle>
          <a:p>
            <a:r>
              <a:rPr lang="en-US" dirty="0"/>
              <a:t>Click icon to add picture</a:t>
            </a:r>
            <a:endParaRPr lang="en-GB" dirty="0"/>
          </a:p>
        </p:txBody>
      </p:sp>
      <p:sp>
        <p:nvSpPr>
          <p:cNvPr id="50" name="Picture Placeholder 2">
            <a:extLst>
              <a:ext uri="{FF2B5EF4-FFF2-40B4-BE49-F238E27FC236}">
                <a16:creationId xmlns:a16="http://schemas.microsoft.com/office/drawing/2014/main" id="{1BC6C06F-587E-4B61-ACC4-5706C4941046}"/>
              </a:ext>
            </a:extLst>
          </p:cNvPr>
          <p:cNvSpPr>
            <a:spLocks noGrp="1"/>
          </p:cNvSpPr>
          <p:nvPr>
            <p:ph type="pic" sz="quarter" idx="34"/>
          </p:nvPr>
        </p:nvSpPr>
        <p:spPr>
          <a:xfrm>
            <a:off x="9132275" y="4008546"/>
            <a:ext cx="2529638" cy="1714796"/>
          </a:xfrm>
          <a:prstGeom prst="rect">
            <a:avLst/>
          </a:prstGeom>
          <a:blipFill>
            <a:blip r:embed="rId5" cstate="email">
              <a:extLst>
                <a:ext uri="{28A0092B-C50C-407E-A947-70E740481C1C}">
                  <a14:useLocalDpi xmlns:a14="http://schemas.microsoft.com/office/drawing/2010/main"/>
                </a:ext>
              </a:extLst>
            </a:blip>
            <a:stretch>
              <a:fillRect/>
            </a:stretch>
          </a:blipFill>
        </p:spPr>
        <p:txBody>
          <a:bodyPr anchor="b"/>
          <a:lstStyle>
            <a:lvl1pPr algn="ctr">
              <a:defRPr sz="667">
                <a:solidFill>
                  <a:schemeClr val="bg1"/>
                </a:solidFill>
              </a:defRPr>
            </a:lvl1pPr>
          </a:lstStyle>
          <a:p>
            <a:r>
              <a:rPr lang="en-US" dirty="0"/>
              <a:t>Click icon to add picture</a:t>
            </a:r>
            <a:endParaRPr lang="en-GB" dirty="0"/>
          </a:p>
        </p:txBody>
      </p:sp>
      <p:sp>
        <p:nvSpPr>
          <p:cNvPr id="52" name="Text Placeholder 3">
            <a:extLst>
              <a:ext uri="{FF2B5EF4-FFF2-40B4-BE49-F238E27FC236}">
                <a16:creationId xmlns:a16="http://schemas.microsoft.com/office/drawing/2014/main" id="{A64E67ED-CF17-49C5-9F45-8072F793EE6C}"/>
              </a:ext>
            </a:extLst>
          </p:cNvPr>
          <p:cNvSpPr>
            <a:spLocks noGrp="1"/>
          </p:cNvSpPr>
          <p:nvPr>
            <p:ph type="body" sz="quarter" idx="35" hasCustomPrompt="1"/>
          </p:nvPr>
        </p:nvSpPr>
        <p:spPr>
          <a:xfrm>
            <a:off x="3395368" y="3443311"/>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66">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54" name="Text Placeholder 3">
            <a:extLst>
              <a:ext uri="{FF2B5EF4-FFF2-40B4-BE49-F238E27FC236}">
                <a16:creationId xmlns:a16="http://schemas.microsoft.com/office/drawing/2014/main" id="{DC8F6F37-0967-4DAD-A7C1-A74615253486}"/>
              </a:ext>
            </a:extLst>
          </p:cNvPr>
          <p:cNvSpPr>
            <a:spLocks noGrp="1"/>
          </p:cNvSpPr>
          <p:nvPr>
            <p:ph type="body" sz="quarter" idx="36" hasCustomPrompt="1"/>
          </p:nvPr>
        </p:nvSpPr>
        <p:spPr>
          <a:xfrm>
            <a:off x="6263821" y="3443311"/>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66">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56" name="Text Placeholder 3">
            <a:extLst>
              <a:ext uri="{FF2B5EF4-FFF2-40B4-BE49-F238E27FC236}">
                <a16:creationId xmlns:a16="http://schemas.microsoft.com/office/drawing/2014/main" id="{F145F218-106D-42FD-9A4A-AAC03BB6539B}"/>
              </a:ext>
            </a:extLst>
          </p:cNvPr>
          <p:cNvSpPr>
            <a:spLocks noGrp="1"/>
          </p:cNvSpPr>
          <p:nvPr>
            <p:ph type="body" sz="quarter" idx="37" hasCustomPrompt="1"/>
          </p:nvPr>
        </p:nvSpPr>
        <p:spPr>
          <a:xfrm>
            <a:off x="9132275" y="3443311"/>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66">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58" name="Text Placeholder 3">
            <a:extLst>
              <a:ext uri="{FF2B5EF4-FFF2-40B4-BE49-F238E27FC236}">
                <a16:creationId xmlns:a16="http://schemas.microsoft.com/office/drawing/2014/main" id="{9EB17CB3-7BA0-4009-810C-DB37D65ADB80}"/>
              </a:ext>
            </a:extLst>
          </p:cNvPr>
          <p:cNvSpPr>
            <a:spLocks noGrp="1"/>
          </p:cNvSpPr>
          <p:nvPr>
            <p:ph type="body" sz="quarter" idx="38" hasCustomPrompt="1"/>
          </p:nvPr>
        </p:nvSpPr>
        <p:spPr>
          <a:xfrm>
            <a:off x="526916" y="5750055"/>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66">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60" name="Text Placeholder 3">
            <a:extLst>
              <a:ext uri="{FF2B5EF4-FFF2-40B4-BE49-F238E27FC236}">
                <a16:creationId xmlns:a16="http://schemas.microsoft.com/office/drawing/2014/main" id="{D0BA9FEF-6DFC-4D06-AF09-E4300F5202F1}"/>
              </a:ext>
            </a:extLst>
          </p:cNvPr>
          <p:cNvSpPr>
            <a:spLocks noGrp="1"/>
          </p:cNvSpPr>
          <p:nvPr>
            <p:ph type="body" sz="quarter" idx="39" hasCustomPrompt="1"/>
          </p:nvPr>
        </p:nvSpPr>
        <p:spPr>
          <a:xfrm>
            <a:off x="3395368" y="5750055"/>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66">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61" name="Text Placeholder 3">
            <a:extLst>
              <a:ext uri="{FF2B5EF4-FFF2-40B4-BE49-F238E27FC236}">
                <a16:creationId xmlns:a16="http://schemas.microsoft.com/office/drawing/2014/main" id="{03C395DA-AA85-4007-8517-427A9DCC2E27}"/>
              </a:ext>
            </a:extLst>
          </p:cNvPr>
          <p:cNvSpPr>
            <a:spLocks noGrp="1"/>
          </p:cNvSpPr>
          <p:nvPr>
            <p:ph type="body" sz="quarter" idx="40" hasCustomPrompt="1"/>
          </p:nvPr>
        </p:nvSpPr>
        <p:spPr>
          <a:xfrm>
            <a:off x="6263821" y="5750055"/>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66">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62" name="Text Placeholder 3">
            <a:extLst>
              <a:ext uri="{FF2B5EF4-FFF2-40B4-BE49-F238E27FC236}">
                <a16:creationId xmlns:a16="http://schemas.microsoft.com/office/drawing/2014/main" id="{44F465A5-8A4A-45C9-8F79-7984468B3646}"/>
              </a:ext>
            </a:extLst>
          </p:cNvPr>
          <p:cNvSpPr>
            <a:spLocks noGrp="1"/>
          </p:cNvSpPr>
          <p:nvPr>
            <p:ph type="body" sz="quarter" idx="41" hasCustomPrompt="1"/>
          </p:nvPr>
        </p:nvSpPr>
        <p:spPr>
          <a:xfrm>
            <a:off x="9132275" y="5750055"/>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66">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63" name="Text Placeholder 4">
            <a:extLst>
              <a:ext uri="{FF2B5EF4-FFF2-40B4-BE49-F238E27FC236}">
                <a16:creationId xmlns:a16="http://schemas.microsoft.com/office/drawing/2014/main" id="{1925D7FF-0E2E-4AFF-BEAE-67BB3A0FE129}"/>
              </a:ext>
            </a:extLst>
          </p:cNvPr>
          <p:cNvSpPr>
            <a:spLocks noGrp="1"/>
          </p:cNvSpPr>
          <p:nvPr>
            <p:ph type="body" sz="quarter" idx="14" hasCustomPrompt="1"/>
          </p:nvPr>
        </p:nvSpPr>
        <p:spPr>
          <a:xfrm>
            <a:off x="526914" y="1041402"/>
            <a:ext cx="11135000" cy="306917"/>
          </a:xfrm>
        </p:spPr>
        <p:txBody>
          <a:bodyPr>
            <a:noAutofit/>
          </a:bodyPr>
          <a:lstStyle>
            <a:lvl1pPr marL="0" indent="0">
              <a:lnSpc>
                <a:spcPct val="100000"/>
              </a:lnSpc>
              <a:spcBef>
                <a:spcPts val="0"/>
              </a:spcBef>
              <a:buFont typeface="Arial" panose="020B0604020202020204" pitchFamily="34" charset="0"/>
              <a:buNone/>
              <a:defRPr sz="2133">
                <a:solidFill>
                  <a:schemeClr val="tx2"/>
                </a:solidFill>
              </a:defRPr>
            </a:lvl1pPr>
            <a:lvl2pPr marL="0" indent="0">
              <a:lnSpc>
                <a:spcPct val="100000"/>
              </a:lnSpc>
              <a:spcBef>
                <a:spcPts val="0"/>
              </a:spcBef>
              <a:buFont typeface="Arial" panose="020B0604020202020204" pitchFamily="34" charset="0"/>
              <a:buNone/>
              <a:defRPr sz="2133">
                <a:solidFill>
                  <a:schemeClr val="accent1"/>
                </a:solidFill>
              </a:defRPr>
            </a:lvl2pPr>
            <a:lvl3pPr marL="0" indent="0">
              <a:lnSpc>
                <a:spcPct val="100000"/>
              </a:lnSpc>
              <a:spcBef>
                <a:spcPts val="0"/>
              </a:spcBef>
              <a:buFont typeface="Arial" panose="020B0604020202020204" pitchFamily="34" charset="0"/>
              <a:buNone/>
              <a:defRPr sz="2133">
                <a:solidFill>
                  <a:schemeClr val="accent1"/>
                </a:solidFill>
              </a:defRPr>
            </a:lvl3pPr>
            <a:lvl4pPr marL="0" indent="0">
              <a:lnSpc>
                <a:spcPct val="100000"/>
              </a:lnSpc>
              <a:spcBef>
                <a:spcPts val="0"/>
              </a:spcBef>
              <a:buFont typeface="Arial" panose="020B0604020202020204" pitchFamily="34" charset="0"/>
              <a:buNone/>
              <a:defRPr sz="2133">
                <a:solidFill>
                  <a:schemeClr val="accent1"/>
                </a:solidFill>
              </a:defRPr>
            </a:lvl4pPr>
            <a:lvl5pPr marL="0" indent="0">
              <a:lnSpc>
                <a:spcPct val="100000"/>
              </a:lnSpc>
              <a:spcBef>
                <a:spcPts val="0"/>
              </a:spcBef>
              <a:buFont typeface="Arial" panose="020B0604020202020204" pitchFamily="34" charset="0"/>
              <a:buNone/>
              <a:defRPr sz="2133">
                <a:solidFill>
                  <a:schemeClr val="accent1"/>
                </a:solidFill>
              </a:defRPr>
            </a:lvl5pPr>
          </a:lstStyle>
          <a:p>
            <a:pPr lvl="0"/>
            <a:r>
              <a:rPr lang="en-US"/>
              <a:t>Click to edit subtitle style – 1 line only</a:t>
            </a:r>
          </a:p>
        </p:txBody>
      </p:sp>
    </p:spTree>
    <p:extLst>
      <p:ext uri="{BB962C8B-B14F-4D97-AF65-F5344CB8AC3E}">
        <p14:creationId xmlns:p14="http://schemas.microsoft.com/office/powerpoint/2010/main" val="863353447"/>
      </p:ext>
    </p:extLst>
  </p:cSld>
  <p:clrMapOvr>
    <a:masterClrMapping/>
  </p:clrMapOvr>
  <p:transition>
    <p:fade/>
  </p:transition>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Full Image title Slid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A2C696-A708-43D2-8CB4-71D61BD66501}"/>
              </a:ext>
            </a:extLst>
          </p:cNvPr>
          <p:cNvSpPr>
            <a:spLocks noGrp="1"/>
          </p:cNvSpPr>
          <p:nvPr>
            <p:ph type="title"/>
          </p:nvPr>
        </p:nvSpPr>
        <p:spPr>
          <a:xfrm>
            <a:off x="526915" y="6096001"/>
            <a:ext cx="11134998" cy="455084"/>
          </a:xfrm>
        </p:spPr>
        <p:txBody>
          <a:bodyPr anchor="ctr"/>
          <a:lstStyle/>
          <a:p>
            <a:r>
              <a:rPr lang="en-US"/>
              <a:t>Click to edit Master title style</a:t>
            </a:r>
            <a:endParaRPr lang="en-GB"/>
          </a:p>
        </p:txBody>
      </p:sp>
      <p:sp>
        <p:nvSpPr>
          <p:cNvPr id="7" name="Picture Placeholder 6">
            <a:extLst>
              <a:ext uri="{FF2B5EF4-FFF2-40B4-BE49-F238E27FC236}">
                <a16:creationId xmlns:a16="http://schemas.microsoft.com/office/drawing/2014/main" id="{AA80A0B9-3AAB-48C3-8C56-CDCB523F4E75}"/>
              </a:ext>
            </a:extLst>
          </p:cNvPr>
          <p:cNvSpPr>
            <a:spLocks noGrp="1"/>
          </p:cNvSpPr>
          <p:nvPr>
            <p:ph type="pic" sz="quarter" idx="10"/>
          </p:nvPr>
        </p:nvSpPr>
        <p:spPr>
          <a:xfrm>
            <a:off x="0" y="1"/>
            <a:ext cx="12188825" cy="5710767"/>
          </a:xfrm>
          <a:blipFill dpi="0" rotWithShape="1">
            <a:blip r:embed="rId2">
              <a:extLst>
                <a:ext uri="{28A0092B-C50C-407E-A947-70E740481C1C}">
                  <a14:useLocalDpi xmlns:a14="http://schemas.microsoft.com/office/drawing/2010/main"/>
                </a:ext>
              </a:extLst>
            </a:blip>
            <a:srcRect/>
            <a:stretch>
              <a:fillRect/>
            </a:stretch>
          </a:blipFill>
        </p:spPr>
        <p:txBody>
          <a:bodyPr lIns="0" tIns="0" rIns="0" bIns="0" anchor="b">
            <a:noAutofit/>
          </a:bodyPr>
          <a:lstStyle>
            <a:lvl1pPr algn="ctr">
              <a:defRPr sz="667">
                <a:solidFill>
                  <a:schemeClr val="bg1"/>
                </a:solidFill>
              </a:defRPr>
            </a:lvl1pPr>
          </a:lstStyle>
          <a:p>
            <a:r>
              <a:rPr lang="en-US" dirty="0"/>
              <a:t>Click icon to add picture</a:t>
            </a:r>
            <a:endParaRPr lang="en-GB" dirty="0"/>
          </a:p>
        </p:txBody>
      </p:sp>
    </p:spTree>
    <p:extLst>
      <p:ext uri="{BB962C8B-B14F-4D97-AF65-F5344CB8AC3E}">
        <p14:creationId xmlns:p14="http://schemas.microsoft.com/office/powerpoint/2010/main" val="2114917159"/>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A80A0B9-3AAB-48C3-8C56-CDCB523F4E75}"/>
              </a:ext>
            </a:extLst>
          </p:cNvPr>
          <p:cNvSpPr>
            <a:spLocks noGrp="1"/>
          </p:cNvSpPr>
          <p:nvPr>
            <p:ph type="pic" sz="quarter" idx="10"/>
          </p:nvPr>
        </p:nvSpPr>
        <p:spPr>
          <a:xfrm>
            <a:off x="0" y="0"/>
            <a:ext cx="12188825" cy="6858000"/>
          </a:xfrm>
          <a:blipFill dpi="0" rotWithShape="1">
            <a:blip r:embed="rId2">
              <a:extLst>
                <a:ext uri="{28A0092B-C50C-407E-A947-70E740481C1C}">
                  <a14:useLocalDpi xmlns:a14="http://schemas.microsoft.com/office/drawing/2010/main"/>
                </a:ext>
              </a:extLst>
            </a:blip>
            <a:srcRect/>
            <a:stretch>
              <a:fillRect/>
            </a:stretch>
          </a:blipFill>
        </p:spPr>
        <p:txBody>
          <a:bodyPr lIns="396000" tIns="648000" rIns="396000" bIns="396000" anchor="b">
            <a:noAutofit/>
          </a:bodyPr>
          <a:lstStyle>
            <a:lvl1pPr algn="ctr">
              <a:defRPr sz="667">
                <a:solidFill>
                  <a:schemeClr val="bg1"/>
                </a:solidFill>
              </a:defRPr>
            </a:lvl1pPr>
          </a:lstStyle>
          <a:p>
            <a:r>
              <a:rPr lang="en-US" dirty="0"/>
              <a:t>Click icon to add picture</a:t>
            </a:r>
            <a:endParaRPr lang="en-GB" dirty="0"/>
          </a:p>
        </p:txBody>
      </p:sp>
    </p:spTree>
    <p:extLst>
      <p:ext uri="{BB962C8B-B14F-4D97-AF65-F5344CB8AC3E}">
        <p14:creationId xmlns:p14="http://schemas.microsoft.com/office/powerpoint/2010/main" val="978685372"/>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6E9E2-03A4-4160-BE7E-187915D8DCAE}"/>
              </a:ext>
            </a:extLst>
          </p:cNvPr>
          <p:cNvSpPr>
            <a:spLocks noGrp="1"/>
          </p:cNvSpPr>
          <p:nvPr>
            <p:ph type="dt" sz="half" idx="10"/>
          </p:nvPr>
        </p:nvSpPr>
        <p:spPr/>
        <p:txBody>
          <a:bodyPr/>
          <a:lstStyle/>
          <a:p>
            <a:endParaRPr lang="en-GB" dirty="0"/>
          </a:p>
        </p:txBody>
      </p:sp>
      <p:sp>
        <p:nvSpPr>
          <p:cNvPr id="3" name="Footer Placeholder 2">
            <a:extLst>
              <a:ext uri="{FF2B5EF4-FFF2-40B4-BE49-F238E27FC236}">
                <a16:creationId xmlns:a16="http://schemas.microsoft.com/office/drawing/2014/main" id="{9E75279F-9899-46DE-ACA8-F3E7C54241D6}"/>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6B513E61-3D8F-4FC6-9ED6-E983E01F4DF8}"/>
              </a:ext>
            </a:extLst>
          </p:cNvPr>
          <p:cNvSpPr>
            <a:spLocks noGrp="1"/>
          </p:cNvSpPr>
          <p:nvPr>
            <p:ph type="sldNum" sz="quarter" idx="12"/>
          </p:nvPr>
        </p:nvSpPr>
        <p:spPr/>
        <p:txBody>
          <a:bodyPr/>
          <a:lstStyle/>
          <a:p>
            <a:fld id="{CC3E9A5E-8771-451B-A65D-F2E804806B11}" type="slidenum">
              <a:rPr lang="en-GB" smtClean="0"/>
              <a:t>‹#›</a:t>
            </a:fld>
            <a:endParaRPr lang="en-GB" dirty="0"/>
          </a:p>
        </p:txBody>
      </p:sp>
    </p:spTree>
    <p:extLst>
      <p:ext uri="{BB962C8B-B14F-4D97-AF65-F5344CB8AC3E}">
        <p14:creationId xmlns:p14="http://schemas.microsoft.com/office/powerpoint/2010/main" val="1273686144"/>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cSld name="Min 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1447800"/>
            <a:ext cx="4010039" cy="5524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75530" y="1295400"/>
            <a:ext cx="6703854" cy="4267200"/>
          </a:xfrm>
          <a:prstGeom prst="rect">
            <a:avLst/>
          </a:prstGeom>
        </p:spPr>
        <p:txBody>
          <a:bodyPr/>
          <a:lstStyle>
            <a:lvl1pPr>
              <a:defRPr sz="2799"/>
            </a:lvl1pPr>
            <a:lvl2pPr>
              <a:defRPr sz="2399"/>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2057401"/>
            <a:ext cx="4010039" cy="3505200"/>
          </a:xfrm>
          <a:prstGeom prst="rect">
            <a:avLst/>
          </a:prstGeom>
        </p:spPr>
        <p:txBody>
          <a:bodyPr/>
          <a:lstStyle>
            <a:lvl1pPr marL="0" indent="0">
              <a:buNone/>
              <a:defRPr sz="1600"/>
            </a:lvl1pPr>
            <a:lvl2pPr marL="457086" indent="0">
              <a:buNone/>
              <a:defRPr sz="1200"/>
            </a:lvl2pPr>
            <a:lvl3pPr marL="914171" indent="0">
              <a:buNone/>
              <a:defRPr sz="100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Tree>
    <p:extLst>
      <p:ext uri="{BB962C8B-B14F-4D97-AF65-F5344CB8AC3E}">
        <p14:creationId xmlns:p14="http://schemas.microsoft.com/office/powerpoint/2010/main" val="1625645203"/>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a:prstGeom prst="rect">
            <a:avLst/>
          </a:prstGeo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441" y="6356351"/>
            <a:ext cx="2844059"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4515" y="6356351"/>
            <a:ext cx="3859795"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5325" y="6356351"/>
            <a:ext cx="2844059" cy="365125"/>
          </a:xfrm>
          <a:prstGeom prst="rect">
            <a:avLst/>
          </a:prstGeom>
        </p:spPr>
        <p:txBody>
          <a:bodyPr/>
          <a:lstStyle/>
          <a:p>
            <a:fld id="{3F283370-645A-42EF-BF16-E89AD544D246}" type="slidenum">
              <a:rPr lang="en-US" smtClean="0"/>
              <a:t>‹#›</a:t>
            </a:fld>
            <a:endParaRPr lang="en-US" dirty="0"/>
          </a:p>
        </p:txBody>
      </p:sp>
    </p:spTree>
    <p:extLst>
      <p:ext uri="{BB962C8B-B14F-4D97-AF65-F5344CB8AC3E}">
        <p14:creationId xmlns:p14="http://schemas.microsoft.com/office/powerpoint/2010/main" val="26621369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Half text / Half image">
    <p:spTree>
      <p:nvGrpSpPr>
        <p:cNvPr id="1" name=""/>
        <p:cNvGrpSpPr/>
        <p:nvPr/>
      </p:nvGrpSpPr>
      <p:grpSpPr>
        <a:xfrm>
          <a:off x="0" y="0"/>
          <a:ext cx="0" cy="0"/>
          <a:chOff x="0" y="0"/>
          <a:chExt cx="0" cy="0"/>
        </a:xfrm>
      </p:grpSpPr>
      <p:sp>
        <p:nvSpPr>
          <p:cNvPr id="3" name="Picture Placeholder 2"/>
          <p:cNvSpPr>
            <a:spLocks noGrp="1"/>
          </p:cNvSpPr>
          <p:nvPr>
            <p:ph type="pic" sz="quarter" idx="20"/>
          </p:nvPr>
        </p:nvSpPr>
        <p:spPr>
          <a:xfrm>
            <a:off x="0" y="0"/>
            <a:ext cx="7029592" cy="6858000"/>
          </a:xfrm>
          <a:prstGeom prst="rect">
            <a:avLst/>
          </a:prstGeom>
          <a:solidFill>
            <a:schemeClr val="accent1"/>
          </a:solidFill>
        </p:spPr>
        <p:txBody>
          <a:bodyPr/>
          <a:lstStyle/>
          <a:p>
            <a:endParaRPr lang="en-GB" dirty="0"/>
          </a:p>
        </p:txBody>
      </p:sp>
      <p:sp>
        <p:nvSpPr>
          <p:cNvPr id="8" name="Text Placeholder 2"/>
          <p:cNvSpPr>
            <a:spLocks noGrp="1"/>
          </p:cNvSpPr>
          <p:nvPr>
            <p:ph type="body" sz="quarter" idx="14" hasCustomPrompt="1"/>
          </p:nvPr>
        </p:nvSpPr>
        <p:spPr>
          <a:xfrm>
            <a:off x="7659143" y="371436"/>
            <a:ext cx="3518418" cy="390453"/>
          </a:xfrm>
          <a:prstGeom prst="rect">
            <a:avLst/>
          </a:prstGeom>
        </p:spPr>
        <p:txBody>
          <a:bodyPr lIns="0" rIns="0"/>
          <a:lstStyle>
            <a:lvl1pPr marL="0" indent="0" algn="l">
              <a:buNone/>
              <a:defRPr sz="2933" baseline="0"/>
            </a:lvl1pPr>
          </a:lstStyle>
          <a:p>
            <a:pPr lvl="0"/>
            <a:r>
              <a:rPr lang="en-GB"/>
              <a:t>Title</a:t>
            </a:r>
          </a:p>
        </p:txBody>
      </p:sp>
      <p:sp>
        <p:nvSpPr>
          <p:cNvPr id="9" name="Text Placeholder 9"/>
          <p:cNvSpPr>
            <a:spLocks noGrp="1"/>
          </p:cNvSpPr>
          <p:nvPr>
            <p:ph type="body" sz="quarter" idx="15" hasCustomPrompt="1"/>
          </p:nvPr>
        </p:nvSpPr>
        <p:spPr>
          <a:xfrm>
            <a:off x="7659142" y="864953"/>
            <a:ext cx="3518418" cy="355059"/>
          </a:xfrm>
          <a:prstGeom prst="rect">
            <a:avLst/>
          </a:prstGeom>
        </p:spPr>
        <p:txBody>
          <a:bodyPr lIns="0" rIns="0"/>
          <a:lstStyle>
            <a:lvl1pPr marL="0" indent="0" algn="l">
              <a:buNone/>
              <a:defRPr sz="2133"/>
            </a:lvl1pPr>
          </a:lstStyle>
          <a:p>
            <a:pPr lvl="0"/>
            <a:r>
              <a:rPr lang="en-GB"/>
              <a:t>Subtitle</a:t>
            </a:r>
          </a:p>
        </p:txBody>
      </p:sp>
      <p:sp>
        <p:nvSpPr>
          <p:cNvPr id="10" name="Text Placeholder 2"/>
          <p:cNvSpPr>
            <a:spLocks noGrp="1"/>
          </p:cNvSpPr>
          <p:nvPr>
            <p:ph type="body" sz="quarter" idx="19" hasCustomPrompt="1"/>
          </p:nvPr>
        </p:nvSpPr>
        <p:spPr>
          <a:xfrm>
            <a:off x="7659139" y="1923737"/>
            <a:ext cx="3878214" cy="3632200"/>
          </a:xfrm>
          <a:prstGeom prst="rect">
            <a:avLst/>
          </a:prstGeom>
        </p:spPr>
        <p:txBody>
          <a:bodyPr lIns="0" rIns="0"/>
          <a:lstStyle>
            <a:lvl1pPr marL="380895" marR="0" indent="-380895" algn="l" defTabSz="1218866" rtl="0" eaLnBrk="1" fontAlgn="auto" latinLnBrk="0" hangingPunct="1">
              <a:lnSpc>
                <a:spcPct val="90000"/>
              </a:lnSpc>
              <a:spcBef>
                <a:spcPts val="1333"/>
              </a:spcBef>
              <a:spcAft>
                <a:spcPts val="0"/>
              </a:spcAft>
              <a:buClr>
                <a:schemeClr val="accent1"/>
              </a:buClr>
              <a:buSzTx/>
              <a:buFont typeface="Arial" panose="020B0604020202020204" pitchFamily="34" charset="0"/>
              <a:buChar char="•"/>
              <a:tabLst/>
              <a:defRPr sz="1866" baseline="0"/>
            </a:lvl1pPr>
            <a:lvl2pPr marL="990327" indent="-380895">
              <a:buClr>
                <a:schemeClr val="accent1"/>
              </a:buClr>
              <a:buFont typeface="Arial" panose="020B0604020202020204" pitchFamily="34" charset="0"/>
              <a:buChar char="•"/>
              <a:defRPr sz="1866" baseline="0"/>
            </a:lvl2pPr>
          </a:lstStyle>
          <a:p>
            <a:pPr lvl="0"/>
            <a:r>
              <a:rPr lang="en-GB"/>
              <a:t>Supporting sample text goes here</a:t>
            </a:r>
          </a:p>
          <a:p>
            <a:pPr lvl="1"/>
            <a:r>
              <a:rPr lang="en-GB"/>
              <a:t>Supporting sample text goes here</a:t>
            </a:r>
          </a:p>
          <a:p>
            <a:pPr lvl="1"/>
            <a:r>
              <a:rPr lang="en-GB"/>
              <a:t>Supporting sample text goes here</a:t>
            </a:r>
          </a:p>
          <a:p>
            <a:pPr lvl="0"/>
            <a:r>
              <a:rPr lang="en-GB"/>
              <a:t>Supporting sample text goes</a:t>
            </a:r>
          </a:p>
        </p:txBody>
      </p:sp>
      <p:sp>
        <p:nvSpPr>
          <p:cNvPr id="11" name="Date Placeholder 3"/>
          <p:cNvSpPr>
            <a:spLocks noGrp="1"/>
          </p:cNvSpPr>
          <p:nvPr>
            <p:ph type="dt" sz="half" idx="2"/>
          </p:nvPr>
        </p:nvSpPr>
        <p:spPr>
          <a:xfrm>
            <a:off x="526915" y="6494404"/>
            <a:ext cx="2676884" cy="135001"/>
          </a:xfrm>
          <a:prstGeom prst="rect">
            <a:avLst/>
          </a:prstGeom>
        </p:spPr>
        <p:txBody>
          <a:bodyPr vert="horz" lIns="0" tIns="0" rIns="0" bIns="0" rtlCol="0" anchor="t" anchorCtr="0"/>
          <a:lstStyle>
            <a:lvl1pPr algn="l">
              <a:defRPr sz="933">
                <a:solidFill>
                  <a:schemeClr val="tx1"/>
                </a:solidFill>
              </a:defRPr>
            </a:lvl1pPr>
          </a:lstStyle>
          <a:p>
            <a:pPr defTabSz="1218835"/>
            <a:endParaRPr lang="en-GB" dirty="0">
              <a:solidFill>
                <a:prstClr val="black"/>
              </a:solidFill>
            </a:endParaRPr>
          </a:p>
        </p:txBody>
      </p:sp>
      <p:sp>
        <p:nvSpPr>
          <p:cNvPr id="12" name="Footer Placeholder 4"/>
          <p:cNvSpPr>
            <a:spLocks noGrp="1"/>
          </p:cNvSpPr>
          <p:nvPr>
            <p:ph type="ftr" sz="quarter" idx="3"/>
          </p:nvPr>
        </p:nvSpPr>
        <p:spPr>
          <a:xfrm>
            <a:off x="3349813" y="6498169"/>
            <a:ext cx="5487085" cy="130161"/>
          </a:xfrm>
          <a:prstGeom prst="rect">
            <a:avLst/>
          </a:prstGeom>
        </p:spPr>
        <p:txBody>
          <a:bodyPr vert="horz" lIns="0" tIns="0" rIns="0" bIns="0" rtlCol="0" anchor="t"/>
          <a:lstStyle>
            <a:lvl1pPr algn="l">
              <a:defRPr sz="933">
                <a:solidFill>
                  <a:schemeClr val="tx1"/>
                </a:solidFill>
              </a:defRPr>
            </a:lvl1pPr>
          </a:lstStyle>
          <a:p>
            <a:pPr defTabSz="1218835"/>
            <a:endParaRPr lang="en-GB" dirty="0">
              <a:solidFill>
                <a:prstClr val="black"/>
              </a:solidFill>
            </a:endParaRPr>
          </a:p>
        </p:txBody>
      </p:sp>
      <p:sp>
        <p:nvSpPr>
          <p:cNvPr id="13" name="Slide Number Placeholder 5"/>
          <p:cNvSpPr>
            <a:spLocks noGrp="1"/>
          </p:cNvSpPr>
          <p:nvPr>
            <p:ph type="sldNum" sz="quarter" idx="4"/>
          </p:nvPr>
        </p:nvSpPr>
        <p:spPr>
          <a:xfrm>
            <a:off x="8982912" y="6498170"/>
            <a:ext cx="2679002" cy="135785"/>
          </a:xfrm>
          <a:prstGeom prst="rect">
            <a:avLst/>
          </a:prstGeom>
        </p:spPr>
        <p:txBody>
          <a:bodyPr vert="horz" lIns="0" tIns="0" rIns="0" bIns="0" rtlCol="0" anchor="t" anchorCtr="0"/>
          <a:lstStyle>
            <a:lvl1pPr algn="r">
              <a:defRPr sz="933">
                <a:solidFill>
                  <a:schemeClr val="tx1"/>
                </a:solidFill>
              </a:defRPr>
            </a:lvl1pPr>
          </a:lstStyle>
          <a:p>
            <a:pPr defTabSz="1218835"/>
            <a:fld id="{2490C926-4C7A-4456-B603-8FB00524CD8E}" type="slidenum">
              <a:rPr lang="en-GB" smtClean="0">
                <a:solidFill>
                  <a:prstClr val="black"/>
                </a:solidFill>
              </a:rPr>
              <a:pPr defTabSz="1218835"/>
              <a:t>‹#›</a:t>
            </a:fld>
            <a:endParaRPr lang="en-GB" dirty="0">
              <a:solidFill>
                <a:prstClr val="black"/>
              </a:solidFill>
            </a:endParaRPr>
          </a:p>
        </p:txBody>
      </p:sp>
    </p:spTree>
    <p:extLst>
      <p:ext uri="{BB962C8B-B14F-4D97-AF65-F5344CB8AC3E}">
        <p14:creationId xmlns:p14="http://schemas.microsoft.com/office/powerpoint/2010/main" val="8974512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Two Column Bullets">
    <p:spTree>
      <p:nvGrpSpPr>
        <p:cNvPr id="1" name=""/>
        <p:cNvGrpSpPr/>
        <p:nvPr/>
      </p:nvGrpSpPr>
      <p:grpSpPr>
        <a:xfrm>
          <a:off x="0" y="0"/>
          <a:ext cx="0" cy="0"/>
          <a:chOff x="0" y="0"/>
          <a:chExt cx="0" cy="0"/>
        </a:xfrm>
      </p:grpSpPr>
      <p:sp>
        <p:nvSpPr>
          <p:cNvPr id="8" name="Date Placeholder 3"/>
          <p:cNvSpPr>
            <a:spLocks noGrp="1"/>
          </p:cNvSpPr>
          <p:nvPr>
            <p:ph type="dt" sz="half" idx="10"/>
          </p:nvPr>
        </p:nvSpPr>
        <p:spPr>
          <a:xfrm>
            <a:off x="526915" y="6494404"/>
            <a:ext cx="2676884" cy="135001"/>
          </a:xfrm>
          <a:prstGeom prst="rect">
            <a:avLst/>
          </a:prstGeom>
        </p:spPr>
        <p:txBody>
          <a:bodyPr vert="horz" lIns="0" tIns="0" rIns="0" bIns="0" rtlCol="0" anchor="t" anchorCtr="0"/>
          <a:lstStyle>
            <a:lvl1pPr algn="l">
              <a:defRPr sz="933">
                <a:solidFill>
                  <a:schemeClr val="tx1"/>
                </a:solidFill>
              </a:defRPr>
            </a:lvl1pPr>
          </a:lstStyle>
          <a:p>
            <a:pPr defTabSz="1218835"/>
            <a:endParaRPr lang="en-GB" dirty="0">
              <a:solidFill>
                <a:prstClr val="black"/>
              </a:solidFill>
            </a:endParaRPr>
          </a:p>
        </p:txBody>
      </p:sp>
      <p:sp>
        <p:nvSpPr>
          <p:cNvPr id="9" name="Footer Placeholder 4"/>
          <p:cNvSpPr>
            <a:spLocks noGrp="1"/>
          </p:cNvSpPr>
          <p:nvPr>
            <p:ph type="ftr" sz="quarter" idx="3"/>
          </p:nvPr>
        </p:nvSpPr>
        <p:spPr>
          <a:xfrm>
            <a:off x="3349813" y="6498169"/>
            <a:ext cx="5487085" cy="130161"/>
          </a:xfrm>
          <a:prstGeom prst="rect">
            <a:avLst/>
          </a:prstGeom>
        </p:spPr>
        <p:txBody>
          <a:bodyPr vert="horz" lIns="0" tIns="0" rIns="0" bIns="0" rtlCol="0" anchor="t"/>
          <a:lstStyle>
            <a:lvl1pPr algn="l">
              <a:defRPr sz="933">
                <a:solidFill>
                  <a:schemeClr val="tx1"/>
                </a:solidFill>
              </a:defRPr>
            </a:lvl1pPr>
          </a:lstStyle>
          <a:p>
            <a:pPr defTabSz="1218835"/>
            <a:endParaRPr lang="en-GB" dirty="0">
              <a:solidFill>
                <a:prstClr val="black"/>
              </a:solidFill>
            </a:endParaRPr>
          </a:p>
        </p:txBody>
      </p:sp>
      <p:sp>
        <p:nvSpPr>
          <p:cNvPr id="10" name="Slide Number Placeholder 5"/>
          <p:cNvSpPr>
            <a:spLocks noGrp="1"/>
          </p:cNvSpPr>
          <p:nvPr>
            <p:ph type="sldNum" sz="quarter" idx="4"/>
          </p:nvPr>
        </p:nvSpPr>
        <p:spPr>
          <a:xfrm>
            <a:off x="8982912" y="6498170"/>
            <a:ext cx="2679002" cy="135785"/>
          </a:xfrm>
          <a:prstGeom prst="rect">
            <a:avLst/>
          </a:prstGeom>
        </p:spPr>
        <p:txBody>
          <a:bodyPr vert="horz" lIns="0" tIns="0" rIns="0" bIns="0" rtlCol="0" anchor="t" anchorCtr="0"/>
          <a:lstStyle>
            <a:lvl1pPr algn="r">
              <a:defRPr sz="933">
                <a:solidFill>
                  <a:schemeClr val="tx1"/>
                </a:solidFill>
              </a:defRPr>
            </a:lvl1pPr>
          </a:lstStyle>
          <a:p>
            <a:pPr defTabSz="1218835"/>
            <a:fld id="{2490C926-4C7A-4456-B603-8FB00524CD8E}" type="slidenum">
              <a:rPr lang="en-GB" smtClean="0">
                <a:solidFill>
                  <a:prstClr val="black"/>
                </a:solidFill>
              </a:rPr>
              <a:pPr defTabSz="1218835"/>
              <a:t>‹#›</a:t>
            </a:fld>
            <a:endParaRPr lang="en-GB" dirty="0">
              <a:solidFill>
                <a:prstClr val="black"/>
              </a:solidFill>
            </a:endParaRPr>
          </a:p>
        </p:txBody>
      </p:sp>
      <p:sp>
        <p:nvSpPr>
          <p:cNvPr id="3" name="Text Placeholder 2"/>
          <p:cNvSpPr>
            <a:spLocks noGrp="1"/>
          </p:cNvSpPr>
          <p:nvPr>
            <p:ph type="body" sz="quarter" idx="17" hasCustomPrompt="1"/>
          </p:nvPr>
        </p:nvSpPr>
        <p:spPr>
          <a:xfrm>
            <a:off x="6179553" y="1891808"/>
            <a:ext cx="4120077" cy="311149"/>
          </a:xfrm>
          <a:prstGeom prst="rect">
            <a:avLst/>
          </a:prstGeom>
        </p:spPr>
        <p:txBody>
          <a:bodyPr lIns="0" rIns="0"/>
          <a:lstStyle>
            <a:lvl1pPr marL="0" indent="0">
              <a:buNone/>
              <a:defRPr sz="2133" b="1" baseline="0"/>
            </a:lvl1pPr>
          </a:lstStyle>
          <a:p>
            <a:pPr lvl="0"/>
            <a:r>
              <a:rPr lang="en-GB"/>
              <a:t>Column 2</a:t>
            </a:r>
          </a:p>
        </p:txBody>
      </p:sp>
      <p:sp>
        <p:nvSpPr>
          <p:cNvPr id="11" name="Text Placeholder 2"/>
          <p:cNvSpPr>
            <a:spLocks noGrp="1"/>
          </p:cNvSpPr>
          <p:nvPr>
            <p:ph type="body" sz="quarter" idx="18" hasCustomPrompt="1"/>
          </p:nvPr>
        </p:nvSpPr>
        <p:spPr>
          <a:xfrm>
            <a:off x="526390" y="1894615"/>
            <a:ext cx="4120077" cy="311149"/>
          </a:xfrm>
          <a:prstGeom prst="rect">
            <a:avLst/>
          </a:prstGeom>
        </p:spPr>
        <p:txBody>
          <a:bodyPr lIns="0" rIns="0"/>
          <a:lstStyle>
            <a:lvl1pPr marL="0" indent="0">
              <a:buNone/>
              <a:defRPr sz="2133" b="1" baseline="0"/>
            </a:lvl1pPr>
          </a:lstStyle>
          <a:p>
            <a:pPr lvl="0"/>
            <a:r>
              <a:rPr lang="en-GB"/>
              <a:t>Column 1</a:t>
            </a:r>
          </a:p>
        </p:txBody>
      </p:sp>
      <p:sp>
        <p:nvSpPr>
          <p:cNvPr id="14" name="Text Placeholder 2"/>
          <p:cNvSpPr>
            <a:spLocks noGrp="1"/>
          </p:cNvSpPr>
          <p:nvPr>
            <p:ph type="body" sz="quarter" idx="19" hasCustomPrompt="1"/>
          </p:nvPr>
        </p:nvSpPr>
        <p:spPr>
          <a:xfrm>
            <a:off x="536514" y="2423332"/>
            <a:ext cx="4542797" cy="3632200"/>
          </a:xfrm>
          <a:prstGeom prst="rect">
            <a:avLst/>
          </a:prstGeom>
        </p:spPr>
        <p:txBody>
          <a:bodyPr lIns="0" rIns="0"/>
          <a:lstStyle>
            <a:lvl1pPr marL="380895" marR="0" indent="-380895" algn="l" defTabSz="1218866" rtl="0" eaLnBrk="1" fontAlgn="auto" latinLnBrk="0" hangingPunct="1">
              <a:lnSpc>
                <a:spcPct val="100000"/>
              </a:lnSpc>
              <a:spcBef>
                <a:spcPts val="1333"/>
              </a:spcBef>
              <a:spcAft>
                <a:spcPts val="0"/>
              </a:spcAft>
              <a:buClr>
                <a:schemeClr val="accent1"/>
              </a:buClr>
              <a:buSzTx/>
              <a:buFont typeface="Arial" panose="020B0604020202020204" pitchFamily="34" charset="0"/>
              <a:buChar char="•"/>
              <a:tabLst/>
              <a:defRPr sz="1866" baseline="0"/>
            </a:lvl1pPr>
            <a:lvl2pPr marL="990327" marR="0" indent="-380895" algn="l" defTabSz="1218866" rtl="0" eaLnBrk="1" fontAlgn="auto" latinLnBrk="0" hangingPunct="1">
              <a:lnSpc>
                <a:spcPct val="100000"/>
              </a:lnSpc>
              <a:spcBef>
                <a:spcPts val="667"/>
              </a:spcBef>
              <a:spcAft>
                <a:spcPts val="0"/>
              </a:spcAft>
              <a:buClr>
                <a:schemeClr val="accent1"/>
              </a:buClr>
              <a:buSzTx/>
              <a:buFont typeface="Arial" panose="020B0604020202020204" pitchFamily="34" charset="0"/>
              <a:buChar char="•"/>
              <a:tabLst/>
              <a:defRPr sz="1866" baseline="0"/>
            </a:lvl2pPr>
          </a:lstStyle>
          <a:p>
            <a:pPr lvl="0"/>
            <a:r>
              <a:rPr lang="en-GB"/>
              <a:t>Supporting sample text goes here</a:t>
            </a:r>
          </a:p>
          <a:p>
            <a:pPr lvl="1"/>
            <a:r>
              <a:rPr lang="en-GB"/>
              <a:t>Supporting sample text goes here</a:t>
            </a:r>
          </a:p>
          <a:p>
            <a:pPr lvl="1"/>
            <a:r>
              <a:rPr lang="en-GB"/>
              <a:t>Supporting sample text goes here</a:t>
            </a:r>
          </a:p>
          <a:p>
            <a:pPr lvl="0"/>
            <a:r>
              <a:rPr lang="en-GB"/>
              <a:t>Supporting sample text goes</a:t>
            </a:r>
            <a:br>
              <a:rPr lang="en-GB"/>
            </a:br>
            <a:r>
              <a:rPr lang="en-GB"/>
              <a:t>Supporting sample text goes here</a:t>
            </a:r>
          </a:p>
          <a:p>
            <a:pPr lvl="1"/>
            <a:r>
              <a:rPr lang="en-GB"/>
              <a:t>Supporting sample text goes here</a:t>
            </a:r>
          </a:p>
          <a:p>
            <a:pPr lvl="1"/>
            <a:r>
              <a:rPr lang="en-GB"/>
              <a:t>Supporting sample text goes here</a:t>
            </a:r>
          </a:p>
          <a:p>
            <a:pPr lvl="0"/>
            <a:r>
              <a:rPr lang="en-GB"/>
              <a:t>Supporting sample text goes</a:t>
            </a:r>
          </a:p>
          <a:p>
            <a:pPr lvl="0"/>
            <a:endParaRPr lang="en-GB"/>
          </a:p>
          <a:p>
            <a:pPr lvl="0"/>
            <a:endParaRPr lang="en-GB"/>
          </a:p>
        </p:txBody>
      </p:sp>
      <p:sp>
        <p:nvSpPr>
          <p:cNvPr id="12" name="Text Placeholder 2"/>
          <p:cNvSpPr>
            <a:spLocks noGrp="1"/>
          </p:cNvSpPr>
          <p:nvPr>
            <p:ph type="body" sz="quarter" idx="20" hasCustomPrompt="1"/>
          </p:nvPr>
        </p:nvSpPr>
        <p:spPr>
          <a:xfrm>
            <a:off x="6211437" y="2423332"/>
            <a:ext cx="4542797" cy="3632200"/>
          </a:xfrm>
          <a:prstGeom prst="rect">
            <a:avLst/>
          </a:prstGeom>
        </p:spPr>
        <p:txBody>
          <a:bodyPr lIns="0" rIns="0"/>
          <a:lstStyle>
            <a:lvl1pPr marL="380895" marR="0" indent="-380895" algn="l" defTabSz="1218866" rtl="0" eaLnBrk="1" fontAlgn="auto" latinLnBrk="0" hangingPunct="1">
              <a:lnSpc>
                <a:spcPct val="100000"/>
              </a:lnSpc>
              <a:spcBef>
                <a:spcPts val="1333"/>
              </a:spcBef>
              <a:spcAft>
                <a:spcPts val="0"/>
              </a:spcAft>
              <a:buClr>
                <a:schemeClr val="accent1"/>
              </a:buClr>
              <a:buSzTx/>
              <a:buFont typeface="Arial" panose="020B0604020202020204" pitchFamily="34" charset="0"/>
              <a:buChar char="•"/>
              <a:tabLst/>
              <a:defRPr sz="1866" baseline="0"/>
            </a:lvl1pPr>
            <a:lvl2pPr marL="990327" marR="0" indent="-380895" algn="l" defTabSz="1218866" rtl="0" eaLnBrk="1" fontAlgn="auto" latinLnBrk="0" hangingPunct="1">
              <a:lnSpc>
                <a:spcPct val="100000"/>
              </a:lnSpc>
              <a:spcBef>
                <a:spcPts val="667"/>
              </a:spcBef>
              <a:spcAft>
                <a:spcPts val="0"/>
              </a:spcAft>
              <a:buClr>
                <a:schemeClr val="accent1"/>
              </a:buClr>
              <a:buSzTx/>
              <a:buFont typeface="Arial" panose="020B0604020202020204" pitchFamily="34" charset="0"/>
              <a:buChar char="•"/>
              <a:tabLst/>
              <a:defRPr sz="1866" baseline="0"/>
            </a:lvl2pPr>
          </a:lstStyle>
          <a:p>
            <a:pPr lvl="0"/>
            <a:r>
              <a:rPr lang="en-GB"/>
              <a:t>Supporting sample text goes here</a:t>
            </a:r>
          </a:p>
          <a:p>
            <a:pPr lvl="1"/>
            <a:r>
              <a:rPr lang="en-GB"/>
              <a:t>Supporting sample text goes here</a:t>
            </a:r>
          </a:p>
          <a:p>
            <a:pPr lvl="1"/>
            <a:r>
              <a:rPr lang="en-GB"/>
              <a:t>Supporting sample text goes here</a:t>
            </a:r>
          </a:p>
          <a:p>
            <a:pPr lvl="0"/>
            <a:r>
              <a:rPr lang="en-GB"/>
              <a:t>Supporting sample text goes</a:t>
            </a:r>
            <a:br>
              <a:rPr lang="en-GB"/>
            </a:br>
            <a:r>
              <a:rPr lang="en-GB"/>
              <a:t>Supporting sample text goes here</a:t>
            </a:r>
          </a:p>
          <a:p>
            <a:pPr lvl="1"/>
            <a:r>
              <a:rPr lang="en-GB"/>
              <a:t>Supporting sample text goes here</a:t>
            </a:r>
          </a:p>
          <a:p>
            <a:pPr lvl="1"/>
            <a:r>
              <a:rPr lang="en-GB"/>
              <a:t>Supporting sample text goes here</a:t>
            </a:r>
          </a:p>
          <a:p>
            <a:pPr lvl="0"/>
            <a:r>
              <a:rPr lang="en-GB"/>
              <a:t>Supporting sample text goes</a:t>
            </a:r>
          </a:p>
          <a:p>
            <a:pPr lvl="0"/>
            <a:endParaRPr lang="en-GB"/>
          </a:p>
          <a:p>
            <a:pPr lvl="0"/>
            <a:endParaRPr lang="en-GB"/>
          </a:p>
        </p:txBody>
      </p:sp>
      <p:sp>
        <p:nvSpPr>
          <p:cNvPr id="13" name="Text Placeholder 2"/>
          <p:cNvSpPr>
            <a:spLocks noGrp="1"/>
          </p:cNvSpPr>
          <p:nvPr>
            <p:ph type="body" sz="quarter" idx="14" hasCustomPrompt="1"/>
          </p:nvPr>
        </p:nvSpPr>
        <p:spPr>
          <a:xfrm>
            <a:off x="536514" y="414960"/>
            <a:ext cx="5509230" cy="390453"/>
          </a:xfrm>
          <a:prstGeom prst="rect">
            <a:avLst/>
          </a:prstGeom>
        </p:spPr>
        <p:txBody>
          <a:bodyPr lIns="0" rIns="0"/>
          <a:lstStyle>
            <a:lvl1pPr marL="0" indent="0">
              <a:buNone/>
              <a:defRPr sz="2933" baseline="0"/>
            </a:lvl1pPr>
          </a:lstStyle>
          <a:p>
            <a:pPr lvl="0"/>
            <a:r>
              <a:rPr lang="en-GB"/>
              <a:t>Title</a:t>
            </a:r>
          </a:p>
        </p:txBody>
      </p:sp>
      <p:sp>
        <p:nvSpPr>
          <p:cNvPr id="15" name="Text Placeholder 9"/>
          <p:cNvSpPr>
            <a:spLocks noGrp="1"/>
          </p:cNvSpPr>
          <p:nvPr>
            <p:ph type="body" sz="quarter" idx="15" hasCustomPrompt="1"/>
          </p:nvPr>
        </p:nvSpPr>
        <p:spPr>
          <a:xfrm>
            <a:off x="536514" y="908477"/>
            <a:ext cx="4121345" cy="355059"/>
          </a:xfrm>
          <a:prstGeom prst="rect">
            <a:avLst/>
          </a:prstGeom>
        </p:spPr>
        <p:txBody>
          <a:bodyPr lIns="0" rIns="0"/>
          <a:lstStyle>
            <a:lvl1pPr marL="0" indent="0">
              <a:buNone/>
              <a:defRPr sz="2133"/>
            </a:lvl1pPr>
          </a:lstStyle>
          <a:p>
            <a:pPr lvl="0"/>
            <a:r>
              <a:rPr lang="en-GB"/>
              <a:t>Subtitle</a:t>
            </a:r>
          </a:p>
          <a:p>
            <a:pPr lvl="0"/>
            <a:endParaRPr lang="en-GB"/>
          </a:p>
        </p:txBody>
      </p:sp>
    </p:spTree>
    <p:extLst>
      <p:ext uri="{BB962C8B-B14F-4D97-AF65-F5344CB8AC3E}">
        <p14:creationId xmlns:p14="http://schemas.microsoft.com/office/powerpoint/2010/main" val="5137319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Opportunity + image">
    <p:spTree>
      <p:nvGrpSpPr>
        <p:cNvPr id="1" name=""/>
        <p:cNvGrpSpPr/>
        <p:nvPr/>
      </p:nvGrpSpPr>
      <p:grpSpPr>
        <a:xfrm>
          <a:off x="0" y="0"/>
          <a:ext cx="0" cy="0"/>
          <a:chOff x="0" y="0"/>
          <a:chExt cx="0" cy="0"/>
        </a:xfrm>
      </p:grpSpPr>
      <p:sp>
        <p:nvSpPr>
          <p:cNvPr id="3" name="Picture Placeholder 2"/>
          <p:cNvSpPr>
            <a:spLocks noGrp="1"/>
          </p:cNvSpPr>
          <p:nvPr>
            <p:ph type="pic" sz="quarter" idx="30"/>
          </p:nvPr>
        </p:nvSpPr>
        <p:spPr>
          <a:xfrm>
            <a:off x="0" y="0"/>
            <a:ext cx="7649538" cy="6858000"/>
          </a:xfrm>
          <a:prstGeom prst="rect">
            <a:avLst/>
          </a:prstGeom>
          <a:solidFill>
            <a:srgbClr val="009695"/>
          </a:solidFill>
        </p:spPr>
        <p:txBody>
          <a:bodyPr/>
          <a:lstStyle/>
          <a:p>
            <a:r>
              <a:rPr lang="en-US" dirty="0"/>
              <a:t>Click icon to add picture</a:t>
            </a:r>
            <a:endParaRPr lang="en-GB" dirty="0"/>
          </a:p>
        </p:txBody>
      </p:sp>
      <p:sp>
        <p:nvSpPr>
          <p:cNvPr id="17" name="Text Placeholder 2"/>
          <p:cNvSpPr>
            <a:spLocks noGrp="1"/>
          </p:cNvSpPr>
          <p:nvPr>
            <p:ph type="body" sz="quarter" idx="27" hasCustomPrompt="1"/>
          </p:nvPr>
        </p:nvSpPr>
        <p:spPr>
          <a:xfrm>
            <a:off x="8458507" y="1333461"/>
            <a:ext cx="3057833" cy="4831033"/>
          </a:xfrm>
          <a:prstGeom prst="rect">
            <a:avLst/>
          </a:prstGeom>
        </p:spPr>
        <p:txBody>
          <a:bodyPr lIns="0" rIns="0"/>
          <a:lstStyle>
            <a:lvl1pPr marL="0" indent="0">
              <a:lnSpc>
                <a:spcPct val="100000"/>
              </a:lnSpc>
              <a:buNone/>
              <a:defRPr sz="1866" baseline="0"/>
            </a:lvl1pPr>
          </a:lstStyle>
          <a:p>
            <a:r>
              <a:rPr lang="en-GB" sz="1866" b="0" i="0" u="none" strike="noStrike" kern="1200" baseline="0">
                <a:solidFill>
                  <a:schemeClr val="tx1"/>
                </a:solidFill>
                <a:latin typeface="+mn-lt"/>
                <a:ea typeface="+mn-ea"/>
                <a:cs typeface="+mn-cs"/>
              </a:rPr>
              <a:t>Client’s brief, aims and objectives – why’s the project being undertaken?</a:t>
            </a:r>
          </a:p>
          <a:p>
            <a:r>
              <a:rPr lang="en-GB" sz="1866" b="0" i="0" u="none" strike="noStrike" kern="1200" baseline="0">
                <a:solidFill>
                  <a:schemeClr val="tx1"/>
                </a:solidFill>
                <a:latin typeface="+mn-lt"/>
                <a:ea typeface="+mn-ea"/>
                <a:cs typeface="+mn-cs"/>
              </a:rPr>
              <a:t>Constraints and challenges – what are they? (Together, these define the client’s ‘opportunity space’ – the arena in which we work to solve problems and create value.)</a:t>
            </a:r>
            <a:endParaRPr lang="en-GB" sz="1866"/>
          </a:p>
        </p:txBody>
      </p:sp>
      <p:sp>
        <p:nvSpPr>
          <p:cNvPr id="18" name="Text Placeholder 2"/>
          <p:cNvSpPr>
            <a:spLocks noGrp="1"/>
          </p:cNvSpPr>
          <p:nvPr>
            <p:ph type="body" sz="quarter" idx="29" hasCustomPrompt="1"/>
          </p:nvPr>
        </p:nvSpPr>
        <p:spPr>
          <a:xfrm>
            <a:off x="8458509" y="704680"/>
            <a:ext cx="2687992" cy="311149"/>
          </a:xfrm>
          <a:prstGeom prst="rect">
            <a:avLst/>
          </a:prstGeom>
        </p:spPr>
        <p:txBody>
          <a:bodyPr lIns="0" rIns="0"/>
          <a:lstStyle>
            <a:lvl1pPr marL="0" indent="0">
              <a:buNone/>
              <a:defRPr sz="2399" b="0" baseline="0">
                <a:solidFill>
                  <a:srgbClr val="009695"/>
                </a:solidFill>
                <a:latin typeface="+mj-lt"/>
              </a:defRPr>
            </a:lvl1pPr>
          </a:lstStyle>
          <a:p>
            <a:pPr lvl="0"/>
            <a:r>
              <a:rPr lang="en-GB"/>
              <a:t>Opportunity</a:t>
            </a:r>
          </a:p>
        </p:txBody>
      </p:sp>
      <p:cxnSp>
        <p:nvCxnSpPr>
          <p:cNvPr id="19" name="Straight Connector 18"/>
          <p:cNvCxnSpPr/>
          <p:nvPr userDrawn="1"/>
        </p:nvCxnSpPr>
        <p:spPr>
          <a:xfrm>
            <a:off x="8458507" y="1173281"/>
            <a:ext cx="3057833" cy="0"/>
          </a:xfrm>
          <a:prstGeom prst="line">
            <a:avLst/>
          </a:prstGeom>
          <a:ln w="19050">
            <a:solidFill>
              <a:srgbClr val="009695"/>
            </a:solidFill>
          </a:ln>
        </p:spPr>
        <p:style>
          <a:lnRef idx="1">
            <a:schemeClr val="accent1"/>
          </a:lnRef>
          <a:fillRef idx="0">
            <a:schemeClr val="accent1"/>
          </a:fillRef>
          <a:effectRef idx="0">
            <a:schemeClr val="accent1"/>
          </a:effectRef>
          <a:fontRef idx="minor">
            <a:schemeClr val="tx1"/>
          </a:fontRef>
        </p:style>
      </p:cxnSp>
      <p:sp>
        <p:nvSpPr>
          <p:cNvPr id="9" name="Date Placeholder 3"/>
          <p:cNvSpPr>
            <a:spLocks noGrp="1"/>
          </p:cNvSpPr>
          <p:nvPr>
            <p:ph type="dt" sz="half" idx="2"/>
          </p:nvPr>
        </p:nvSpPr>
        <p:spPr>
          <a:xfrm>
            <a:off x="526915" y="6494402"/>
            <a:ext cx="2676884" cy="135001"/>
          </a:xfrm>
          <a:prstGeom prst="rect">
            <a:avLst/>
          </a:prstGeom>
        </p:spPr>
        <p:txBody>
          <a:bodyPr vert="horz" lIns="0" tIns="0" rIns="0" bIns="0" rtlCol="0" anchor="t" anchorCtr="0"/>
          <a:lstStyle>
            <a:lvl1pPr algn="l">
              <a:defRPr sz="933">
                <a:solidFill>
                  <a:schemeClr val="tx1"/>
                </a:solidFill>
              </a:defRPr>
            </a:lvl1pPr>
          </a:lstStyle>
          <a:p>
            <a:pPr defTabSz="1218866"/>
            <a:endParaRPr lang="en-GB" dirty="0">
              <a:solidFill>
                <a:prstClr val="black"/>
              </a:solidFill>
            </a:endParaRPr>
          </a:p>
        </p:txBody>
      </p:sp>
      <p:sp>
        <p:nvSpPr>
          <p:cNvPr id="10" name="Footer Placeholder 4"/>
          <p:cNvSpPr>
            <a:spLocks noGrp="1"/>
          </p:cNvSpPr>
          <p:nvPr>
            <p:ph type="ftr" sz="quarter" idx="3"/>
          </p:nvPr>
        </p:nvSpPr>
        <p:spPr>
          <a:xfrm>
            <a:off x="3349813" y="6498168"/>
            <a:ext cx="5487085" cy="130161"/>
          </a:xfrm>
          <a:prstGeom prst="rect">
            <a:avLst/>
          </a:prstGeom>
        </p:spPr>
        <p:txBody>
          <a:bodyPr vert="horz" lIns="0" tIns="0" rIns="0" bIns="0" rtlCol="0" anchor="t"/>
          <a:lstStyle>
            <a:lvl1pPr algn="l">
              <a:defRPr sz="933">
                <a:solidFill>
                  <a:schemeClr val="tx1"/>
                </a:solidFill>
              </a:defRPr>
            </a:lvl1pPr>
          </a:lstStyle>
          <a:p>
            <a:pPr defTabSz="1218866"/>
            <a:endParaRPr lang="en-GB" dirty="0">
              <a:solidFill>
                <a:prstClr val="black"/>
              </a:solidFill>
            </a:endParaRPr>
          </a:p>
        </p:txBody>
      </p:sp>
      <p:sp>
        <p:nvSpPr>
          <p:cNvPr id="11" name="Slide Number Placeholder 5"/>
          <p:cNvSpPr>
            <a:spLocks noGrp="1"/>
          </p:cNvSpPr>
          <p:nvPr>
            <p:ph type="sldNum" sz="quarter" idx="4"/>
          </p:nvPr>
        </p:nvSpPr>
        <p:spPr>
          <a:xfrm>
            <a:off x="8982912" y="6498169"/>
            <a:ext cx="2679002" cy="135785"/>
          </a:xfrm>
          <a:prstGeom prst="rect">
            <a:avLst/>
          </a:prstGeom>
        </p:spPr>
        <p:txBody>
          <a:bodyPr vert="horz" lIns="0" tIns="0" rIns="0" bIns="0" rtlCol="0" anchor="t" anchorCtr="0"/>
          <a:lstStyle>
            <a:lvl1pPr algn="r">
              <a:defRPr sz="933">
                <a:solidFill>
                  <a:schemeClr val="tx1"/>
                </a:solidFill>
              </a:defRPr>
            </a:lvl1p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Tree>
    <p:extLst>
      <p:ext uri="{BB962C8B-B14F-4D97-AF65-F5344CB8AC3E}">
        <p14:creationId xmlns:p14="http://schemas.microsoft.com/office/powerpoint/2010/main" val="2477944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Stone)">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62EC735F-6046-4C2B-B84E-0EBB20F2AEA8}"/>
              </a:ext>
            </a:extLst>
          </p:cNvPr>
          <p:cNvSpPr>
            <a:spLocks noGrp="1"/>
          </p:cNvSpPr>
          <p:nvPr>
            <p:ph type="sldNum" sz="quarter" idx="12"/>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3" name="Title 2">
            <a:extLst>
              <a:ext uri="{FF2B5EF4-FFF2-40B4-BE49-F238E27FC236}">
                <a16:creationId xmlns:a16="http://schemas.microsoft.com/office/drawing/2014/main" id="{3A17CDED-60BC-429B-AAEE-6FDE38213F7D}"/>
              </a:ext>
            </a:extLst>
          </p:cNvPr>
          <p:cNvSpPr>
            <a:spLocks noGrp="1"/>
          </p:cNvSpPr>
          <p:nvPr>
            <p:ph type="title" hasCustomPrompt="1"/>
          </p:nvPr>
        </p:nvSpPr>
        <p:spPr/>
        <p:txBody>
          <a:bodyPr/>
          <a:lstStyle/>
          <a:p>
            <a:r>
              <a:rPr lang="en-US"/>
              <a:t>Title style – 1 line only</a:t>
            </a:r>
          </a:p>
        </p:txBody>
      </p:sp>
      <p:sp>
        <p:nvSpPr>
          <p:cNvPr id="8" name="Subtitle">
            <a:extLst>
              <a:ext uri="{FF2B5EF4-FFF2-40B4-BE49-F238E27FC236}">
                <a16:creationId xmlns:a16="http://schemas.microsoft.com/office/drawing/2014/main" id="{CE4EA79A-EB5D-42F2-A79A-91D2B179EB78}"/>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
        <p:nvSpPr>
          <p:cNvPr id="2" name="Footer Placeholder 1">
            <a:extLst>
              <a:ext uri="{FF2B5EF4-FFF2-40B4-BE49-F238E27FC236}">
                <a16:creationId xmlns:a16="http://schemas.microsoft.com/office/drawing/2014/main" id="{2E509012-6937-46CD-AF1A-1AC4BA675793}"/>
              </a:ext>
            </a:extLst>
          </p:cNvPr>
          <p:cNvSpPr>
            <a:spLocks noGrp="1"/>
          </p:cNvSpPr>
          <p:nvPr>
            <p:ph type="ftr" sz="quarter" idx="15"/>
          </p:nvPr>
        </p:nvSpPr>
        <p:spPr/>
        <p:txBody>
          <a:bodyPr/>
          <a:lstStyle/>
          <a:p>
            <a:endParaRPr lang="en-US" dirty="0"/>
          </a:p>
        </p:txBody>
      </p:sp>
    </p:spTree>
    <p:extLst>
      <p:ext uri="{BB962C8B-B14F-4D97-AF65-F5344CB8AC3E}">
        <p14:creationId xmlns:p14="http://schemas.microsoft.com/office/powerpoint/2010/main" val="3245320169"/>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0" name="Subtitle 2">
            <a:extLst>
              <a:ext uri="{FF2B5EF4-FFF2-40B4-BE49-F238E27FC236}">
                <a16:creationId xmlns:a16="http://schemas.microsoft.com/office/drawing/2014/main" id="{201773E0-D94B-4444-9A72-81C1F4EB93A4}"/>
              </a:ext>
            </a:extLst>
          </p:cNvPr>
          <p:cNvSpPr>
            <a:spLocks noGrp="1"/>
          </p:cNvSpPr>
          <p:nvPr>
            <p:ph type="subTitle" idx="1" hasCustomPrompt="1"/>
          </p:nvPr>
        </p:nvSpPr>
        <p:spPr>
          <a:xfrm>
            <a:off x="526912" y="1073339"/>
            <a:ext cx="11134998" cy="290855"/>
          </a:xfrm>
          <a:prstGeom prst="rect">
            <a:avLst/>
          </a:prstGeom>
        </p:spPr>
        <p:txBody>
          <a:bodyPr lIns="0">
            <a:noAutofit/>
          </a:bodyPr>
          <a:lstStyle>
            <a:lvl1pPr marL="0" indent="0" algn="l">
              <a:lnSpc>
                <a:spcPct val="90000"/>
              </a:lnSpc>
              <a:spcBef>
                <a:spcPts val="0"/>
              </a:spcBef>
              <a:spcAft>
                <a:spcPts val="0"/>
              </a:spcAft>
              <a:buNone/>
              <a:defRPr sz="2199" b="0">
                <a:solidFill>
                  <a:schemeClr val="tx2"/>
                </a:solidFill>
              </a:defRPr>
            </a:lvl1pPr>
            <a:lvl2pPr marL="609281" indent="0" algn="ctr">
              <a:buNone/>
              <a:defRPr>
                <a:solidFill>
                  <a:schemeClr val="tx1">
                    <a:tint val="75000"/>
                  </a:schemeClr>
                </a:solidFill>
              </a:defRPr>
            </a:lvl2pPr>
            <a:lvl3pPr marL="1218562" indent="0" algn="ctr">
              <a:buNone/>
              <a:defRPr>
                <a:solidFill>
                  <a:schemeClr val="tx1">
                    <a:tint val="75000"/>
                  </a:schemeClr>
                </a:solidFill>
              </a:defRPr>
            </a:lvl3pPr>
            <a:lvl4pPr marL="1827840" indent="0" algn="ctr">
              <a:buNone/>
              <a:defRPr>
                <a:solidFill>
                  <a:schemeClr val="tx1">
                    <a:tint val="75000"/>
                  </a:schemeClr>
                </a:solidFill>
              </a:defRPr>
            </a:lvl4pPr>
            <a:lvl5pPr marL="2437120" indent="0" algn="ctr">
              <a:buNone/>
              <a:defRPr>
                <a:solidFill>
                  <a:schemeClr val="tx1">
                    <a:tint val="75000"/>
                  </a:schemeClr>
                </a:solidFill>
              </a:defRPr>
            </a:lvl5pPr>
            <a:lvl6pPr marL="3046401" indent="0" algn="ctr">
              <a:buNone/>
              <a:defRPr>
                <a:solidFill>
                  <a:schemeClr val="tx1">
                    <a:tint val="75000"/>
                  </a:schemeClr>
                </a:solidFill>
              </a:defRPr>
            </a:lvl6pPr>
            <a:lvl7pPr marL="3655681" indent="0" algn="ctr">
              <a:buNone/>
              <a:defRPr>
                <a:solidFill>
                  <a:schemeClr val="tx1">
                    <a:tint val="75000"/>
                  </a:schemeClr>
                </a:solidFill>
              </a:defRPr>
            </a:lvl7pPr>
            <a:lvl8pPr marL="4264960" indent="0" algn="ctr">
              <a:buNone/>
              <a:defRPr>
                <a:solidFill>
                  <a:schemeClr val="tx1">
                    <a:tint val="75000"/>
                  </a:schemeClr>
                </a:solidFill>
              </a:defRPr>
            </a:lvl8pPr>
            <a:lvl9pPr marL="4874240" indent="0" algn="ctr">
              <a:buNone/>
              <a:defRPr>
                <a:solidFill>
                  <a:schemeClr val="tx1">
                    <a:tint val="75000"/>
                  </a:schemeClr>
                </a:solidFill>
              </a:defRPr>
            </a:lvl9pPr>
          </a:lstStyle>
          <a:p>
            <a:r>
              <a:rPr lang="en-US"/>
              <a:t>Click to add subtitle – 1 line only</a:t>
            </a:r>
            <a:endParaRPr lang="en-GB"/>
          </a:p>
        </p:txBody>
      </p:sp>
      <p:sp>
        <p:nvSpPr>
          <p:cNvPr id="7" name="Footer Placeholder 6">
            <a:extLst>
              <a:ext uri="{FF2B5EF4-FFF2-40B4-BE49-F238E27FC236}">
                <a16:creationId xmlns:a16="http://schemas.microsoft.com/office/drawing/2014/main" id="{7E05F02E-E594-4160-A2FF-D7E28210A85F}"/>
              </a:ext>
            </a:extLst>
          </p:cNvPr>
          <p:cNvSpPr>
            <a:spLocks noGrp="1"/>
          </p:cNvSpPr>
          <p:nvPr>
            <p:ph type="ftr" sz="quarter" idx="11"/>
          </p:nvPr>
        </p:nvSpPr>
        <p:spPr/>
        <p:txBody>
          <a:bodyPr/>
          <a:lstStyle/>
          <a:p>
            <a:pPr defTabSz="1218562"/>
            <a:endParaRPr lang="en-GB" dirty="0">
              <a:solidFill>
                <a:prstClr val="black"/>
              </a:solidFill>
            </a:endParaRPr>
          </a:p>
        </p:txBody>
      </p:sp>
      <p:sp>
        <p:nvSpPr>
          <p:cNvPr id="8" name="Slide Number Placeholder 7">
            <a:extLst>
              <a:ext uri="{FF2B5EF4-FFF2-40B4-BE49-F238E27FC236}">
                <a16:creationId xmlns:a16="http://schemas.microsoft.com/office/drawing/2014/main" id="{DA88AC70-FAC5-462B-BACC-B224FEC9389E}"/>
              </a:ext>
            </a:extLst>
          </p:cNvPr>
          <p:cNvSpPr>
            <a:spLocks noGrp="1"/>
          </p:cNvSpPr>
          <p:nvPr>
            <p:ph type="sldNum" sz="quarter" idx="12"/>
          </p:nvPr>
        </p:nvSpPr>
        <p:spPr/>
        <p:txBody>
          <a:bodyPr/>
          <a:lstStyle/>
          <a:p>
            <a:pPr defTabSz="1218562"/>
            <a:fld id="{2490C926-4C7A-4456-B603-8FB00524CD8E}" type="slidenum">
              <a:rPr lang="en-GB" smtClean="0">
                <a:solidFill>
                  <a:prstClr val="black"/>
                </a:solidFill>
              </a:rPr>
              <a:pPr defTabSz="1218562"/>
              <a:t>‹#›</a:t>
            </a:fld>
            <a:endParaRPr lang="en-GB" dirty="0">
              <a:solidFill>
                <a:prstClr val="black"/>
              </a:solidFill>
            </a:endParaRPr>
          </a:p>
        </p:txBody>
      </p:sp>
      <p:sp>
        <p:nvSpPr>
          <p:cNvPr id="3" name="Date Placeholder 2">
            <a:extLst>
              <a:ext uri="{FF2B5EF4-FFF2-40B4-BE49-F238E27FC236}">
                <a16:creationId xmlns:a16="http://schemas.microsoft.com/office/drawing/2014/main" id="{FC1E2040-67D7-4374-AA79-5CAD2400F899}"/>
              </a:ext>
            </a:extLst>
          </p:cNvPr>
          <p:cNvSpPr>
            <a:spLocks noGrp="1"/>
          </p:cNvSpPr>
          <p:nvPr>
            <p:ph type="dt" sz="half" idx="13"/>
          </p:nvPr>
        </p:nvSpPr>
        <p:spPr/>
        <p:txBody>
          <a:bodyPr/>
          <a:lstStyle/>
          <a:p>
            <a:endParaRPr lang="en-US" dirty="0"/>
          </a:p>
        </p:txBody>
      </p:sp>
    </p:spTree>
    <p:extLst>
      <p:ext uri="{BB962C8B-B14F-4D97-AF65-F5344CB8AC3E}">
        <p14:creationId xmlns:p14="http://schemas.microsoft.com/office/powerpoint/2010/main" val="2933805552"/>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361B82-F8A2-466B-A96E-7F3CC0273BA6}"/>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3" name="Subtitle 2">
            <a:extLst>
              <a:ext uri="{FF2B5EF4-FFF2-40B4-BE49-F238E27FC236}">
                <a16:creationId xmlns:a16="http://schemas.microsoft.com/office/drawing/2014/main" id="{63337060-29CA-4C17-83EF-F3A0724944FC}"/>
              </a:ext>
            </a:extLst>
          </p:cNvPr>
          <p:cNvSpPr>
            <a:spLocks noGrp="1"/>
          </p:cNvSpPr>
          <p:nvPr>
            <p:ph type="subTitle" idx="18" hasCustomPrompt="1"/>
          </p:nvPr>
        </p:nvSpPr>
        <p:spPr>
          <a:xfrm>
            <a:off x="526912" y="1073339"/>
            <a:ext cx="11134998" cy="290855"/>
          </a:xfrm>
          <a:prstGeom prst="rect">
            <a:avLst/>
          </a:prstGeom>
        </p:spPr>
        <p:txBody>
          <a:bodyPr lIns="0">
            <a:noAutofit/>
          </a:bodyPr>
          <a:lstStyle>
            <a:lvl1pPr marL="0" indent="0" algn="l">
              <a:lnSpc>
                <a:spcPct val="90000"/>
              </a:lnSpc>
              <a:spcBef>
                <a:spcPts val="0"/>
              </a:spcBef>
              <a:spcAft>
                <a:spcPts val="0"/>
              </a:spcAft>
              <a:buNone/>
              <a:defRPr sz="2199" b="0">
                <a:solidFill>
                  <a:schemeClr val="tx2"/>
                </a:solidFill>
              </a:defRPr>
            </a:lvl1pPr>
            <a:lvl2pPr marL="609281" indent="0" algn="ctr">
              <a:buNone/>
              <a:defRPr>
                <a:solidFill>
                  <a:schemeClr val="tx1">
                    <a:tint val="75000"/>
                  </a:schemeClr>
                </a:solidFill>
              </a:defRPr>
            </a:lvl2pPr>
            <a:lvl3pPr marL="1218562" indent="0" algn="ctr">
              <a:buNone/>
              <a:defRPr>
                <a:solidFill>
                  <a:schemeClr val="tx1">
                    <a:tint val="75000"/>
                  </a:schemeClr>
                </a:solidFill>
              </a:defRPr>
            </a:lvl3pPr>
            <a:lvl4pPr marL="1827840" indent="0" algn="ctr">
              <a:buNone/>
              <a:defRPr>
                <a:solidFill>
                  <a:schemeClr val="tx1">
                    <a:tint val="75000"/>
                  </a:schemeClr>
                </a:solidFill>
              </a:defRPr>
            </a:lvl4pPr>
            <a:lvl5pPr marL="2437120" indent="0" algn="ctr">
              <a:buNone/>
              <a:defRPr>
                <a:solidFill>
                  <a:schemeClr val="tx1">
                    <a:tint val="75000"/>
                  </a:schemeClr>
                </a:solidFill>
              </a:defRPr>
            </a:lvl5pPr>
            <a:lvl6pPr marL="3046401" indent="0" algn="ctr">
              <a:buNone/>
              <a:defRPr>
                <a:solidFill>
                  <a:schemeClr val="tx1">
                    <a:tint val="75000"/>
                  </a:schemeClr>
                </a:solidFill>
              </a:defRPr>
            </a:lvl6pPr>
            <a:lvl7pPr marL="3655681" indent="0" algn="ctr">
              <a:buNone/>
              <a:defRPr>
                <a:solidFill>
                  <a:schemeClr val="tx1">
                    <a:tint val="75000"/>
                  </a:schemeClr>
                </a:solidFill>
              </a:defRPr>
            </a:lvl7pPr>
            <a:lvl8pPr marL="4264960" indent="0" algn="ctr">
              <a:buNone/>
              <a:defRPr>
                <a:solidFill>
                  <a:schemeClr val="tx1">
                    <a:tint val="75000"/>
                  </a:schemeClr>
                </a:solidFill>
              </a:defRPr>
            </a:lvl8pPr>
            <a:lvl9pPr marL="4874240" indent="0" algn="ctr">
              <a:buNone/>
              <a:defRPr>
                <a:solidFill>
                  <a:schemeClr val="tx1">
                    <a:tint val="75000"/>
                  </a:schemeClr>
                </a:solidFill>
              </a:defRPr>
            </a:lvl9pPr>
          </a:lstStyle>
          <a:p>
            <a:r>
              <a:rPr lang="en-US"/>
              <a:t>Click to add subtitle – 1 line only</a:t>
            </a:r>
            <a:endParaRPr lang="en-GB"/>
          </a:p>
        </p:txBody>
      </p:sp>
      <p:sp>
        <p:nvSpPr>
          <p:cNvPr id="3" name="Content Placeholder 2">
            <a:extLst>
              <a:ext uri="{FF2B5EF4-FFF2-40B4-BE49-F238E27FC236}">
                <a16:creationId xmlns:a16="http://schemas.microsoft.com/office/drawing/2014/main" id="{24B14FE0-B3E7-4682-B9DC-0D12E0766C14}"/>
              </a:ext>
            </a:extLst>
          </p:cNvPr>
          <p:cNvSpPr>
            <a:spLocks noGrp="1"/>
          </p:cNvSpPr>
          <p:nvPr>
            <p:ph sz="half" idx="1" hasCustomPrompt="1"/>
          </p:nvPr>
        </p:nvSpPr>
        <p:spPr>
          <a:xfrm>
            <a:off x="526915" y="1701800"/>
            <a:ext cx="5472273" cy="4624917"/>
          </a:xfrm>
        </p:spPr>
        <p:txBody>
          <a:bodyPr/>
          <a:lstStyle>
            <a:lvl1pPr>
              <a:defRPr/>
            </a:lvl1pPr>
            <a:lvl5pP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7">
            <a:extLst>
              <a:ext uri="{FF2B5EF4-FFF2-40B4-BE49-F238E27FC236}">
                <a16:creationId xmlns:a16="http://schemas.microsoft.com/office/drawing/2014/main" id="{41536EE2-CCE9-4AAC-A61C-47879FF182D1}"/>
              </a:ext>
            </a:extLst>
          </p:cNvPr>
          <p:cNvSpPr>
            <a:spLocks noGrp="1"/>
          </p:cNvSpPr>
          <p:nvPr>
            <p:ph sz="quarter" idx="17" hasCustomPrompt="1"/>
          </p:nvPr>
        </p:nvSpPr>
        <p:spPr>
          <a:xfrm>
            <a:off x="6189664" y="1701800"/>
            <a:ext cx="5472251" cy="4624917"/>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43ABD-83EF-4B4D-B7FF-94BC65B1EAF9}"/>
              </a:ext>
            </a:extLst>
          </p:cNvPr>
          <p:cNvSpPr>
            <a:spLocks noGrp="1"/>
          </p:cNvSpPr>
          <p:nvPr>
            <p:ph type="dt" sz="half" idx="19"/>
          </p:nvPr>
        </p:nvSpPr>
        <p:spPr/>
        <p:txBody>
          <a:bodyPr/>
          <a:lstStyle/>
          <a:p>
            <a:endParaRPr lang="en-US" dirty="0"/>
          </a:p>
        </p:txBody>
      </p:sp>
      <p:sp>
        <p:nvSpPr>
          <p:cNvPr id="6" name="Footer Placeholder 5">
            <a:extLst>
              <a:ext uri="{FF2B5EF4-FFF2-40B4-BE49-F238E27FC236}">
                <a16:creationId xmlns:a16="http://schemas.microsoft.com/office/drawing/2014/main" id="{381F15F5-E9F7-434C-B091-60F6E68790E7}"/>
              </a:ext>
            </a:extLst>
          </p:cNvPr>
          <p:cNvSpPr>
            <a:spLocks noGrp="1"/>
          </p:cNvSpPr>
          <p:nvPr>
            <p:ph type="ftr" sz="quarter" idx="20"/>
          </p:nvPr>
        </p:nvSpPr>
        <p:spPr/>
        <p:txBody>
          <a:bodyPr/>
          <a:lstStyle/>
          <a:p>
            <a:pPr defTabSz="1218562"/>
            <a:endParaRPr lang="en-GB" dirty="0">
              <a:solidFill>
                <a:prstClr val="black"/>
              </a:solidFill>
            </a:endParaRPr>
          </a:p>
        </p:txBody>
      </p:sp>
      <p:sp>
        <p:nvSpPr>
          <p:cNvPr id="7" name="Slide Number Placeholder 6">
            <a:extLst>
              <a:ext uri="{FF2B5EF4-FFF2-40B4-BE49-F238E27FC236}">
                <a16:creationId xmlns:a16="http://schemas.microsoft.com/office/drawing/2014/main" id="{B2764B5D-A088-40FE-87BF-D76F1A207D63}"/>
              </a:ext>
            </a:extLst>
          </p:cNvPr>
          <p:cNvSpPr>
            <a:spLocks noGrp="1"/>
          </p:cNvSpPr>
          <p:nvPr>
            <p:ph type="sldNum" sz="quarter" idx="21"/>
          </p:nvPr>
        </p:nvSpPr>
        <p:spPr/>
        <p:txBody>
          <a:bodyPr/>
          <a:lstStyle/>
          <a:p>
            <a:pPr defTabSz="1218562"/>
            <a:fld id="{2490C926-4C7A-4456-B603-8FB00524CD8E}" type="slidenum">
              <a:rPr lang="en-GB" smtClean="0">
                <a:solidFill>
                  <a:prstClr val="black"/>
                </a:solidFill>
              </a:rPr>
              <a:pPr defTabSz="1218562"/>
              <a:t>‹#›</a:t>
            </a:fld>
            <a:endParaRPr lang="en-GB" dirty="0">
              <a:solidFill>
                <a:prstClr val="black"/>
              </a:solidFill>
            </a:endParaRPr>
          </a:p>
        </p:txBody>
      </p:sp>
    </p:spTree>
    <p:extLst>
      <p:ext uri="{BB962C8B-B14F-4D97-AF65-F5344CB8AC3E}">
        <p14:creationId xmlns:p14="http://schemas.microsoft.com/office/powerpoint/2010/main" val="811177461"/>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Half Image (Righ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80C9543-13CC-4164-AD32-D3EBE0FD1EBF}"/>
              </a:ext>
            </a:extLst>
          </p:cNvPr>
          <p:cNvSpPr>
            <a:spLocks noGrp="1"/>
          </p:cNvSpPr>
          <p:nvPr>
            <p:ph type="pic" sz="quarter" idx="24" hasCustomPrompt="1"/>
          </p:nvPr>
        </p:nvSpPr>
        <p:spPr>
          <a:xfrm>
            <a:off x="6189638" y="0"/>
            <a:ext cx="5999187" cy="6858000"/>
          </a:xfrm>
          <a:prstGeom prst="rect">
            <a:avLst/>
          </a:prstGeom>
          <a:solidFill>
            <a:schemeClr val="tx2"/>
          </a:solidFill>
        </p:spPr>
        <p:txBody>
          <a:bodyPr tIns="457200" bIns="0" anchor="t">
            <a:normAutofit/>
          </a:bodyPr>
          <a:lstStyle>
            <a:lvl1pPr algn="ctr">
              <a:defRPr sz="3599" b="1">
                <a:solidFill>
                  <a:schemeClr val="bg1"/>
                </a:solidFill>
              </a:defRPr>
            </a:lvl1pPr>
          </a:lstStyle>
          <a:p>
            <a:r>
              <a:rPr lang="en-US" dirty="0"/>
              <a:t>INSERT IMAGE HERE</a:t>
            </a:r>
            <a:endParaRPr lang="en-GB" dirty="0"/>
          </a:p>
        </p:txBody>
      </p:sp>
      <p:sp>
        <p:nvSpPr>
          <p:cNvPr id="2" name="Title 1">
            <a:extLst>
              <a:ext uri="{FF2B5EF4-FFF2-40B4-BE49-F238E27FC236}">
                <a16:creationId xmlns:a16="http://schemas.microsoft.com/office/drawing/2014/main" id="{2097063D-0C86-47E9-B3C8-F3C8E494A08B}"/>
              </a:ext>
            </a:extLst>
          </p:cNvPr>
          <p:cNvSpPr>
            <a:spLocks noGrp="1"/>
          </p:cNvSpPr>
          <p:nvPr>
            <p:ph type="title"/>
          </p:nvPr>
        </p:nvSpPr>
        <p:spPr>
          <a:xfrm>
            <a:off x="526915" y="535780"/>
            <a:ext cx="5472273" cy="719665"/>
          </a:xfrm>
        </p:spPr>
        <p:txBody>
          <a:bodyPr/>
          <a:lstStyle/>
          <a:p>
            <a:r>
              <a:rPr lang="en-US"/>
              <a:t>Click to edit Master title style</a:t>
            </a:r>
            <a:endParaRPr lang="en-GB"/>
          </a:p>
        </p:txBody>
      </p:sp>
    </p:spTree>
    <p:extLst>
      <p:ext uri="{BB962C8B-B14F-4D97-AF65-F5344CB8AC3E}">
        <p14:creationId xmlns:p14="http://schemas.microsoft.com/office/powerpoint/2010/main" val="2492364882"/>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White Intro_Grey/Orange Typ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F6E610-1B5C-4B9E-8E12-13E96C53916E}"/>
              </a:ext>
            </a:extLst>
          </p:cNvPr>
          <p:cNvSpPr/>
          <p:nvPr userDrawn="1"/>
        </p:nvSpPr>
        <p:spPr>
          <a:xfrm>
            <a:off x="8430604" y="250133"/>
            <a:ext cx="3547811" cy="630942"/>
          </a:xfrm>
          <a:prstGeom prst="rect">
            <a:avLst/>
          </a:prstGeom>
        </p:spPr>
        <p:txBody>
          <a:bodyPr wrap="square">
            <a:spAutoFit/>
          </a:bodyPr>
          <a:lstStyle/>
          <a:p>
            <a:pPr algn="ctr"/>
            <a:r>
              <a:rPr lang="en-US" sz="1200" b="1" i="0" u="sng" dirty="0">
                <a:solidFill>
                  <a:srgbClr val="7030A0"/>
                </a:solidFill>
              </a:rPr>
              <a:t>Adjunct Professor</a:t>
            </a:r>
          </a:p>
          <a:p>
            <a:pPr algn="ctr"/>
            <a:r>
              <a:rPr lang="en-US" sz="1100" b="1" i="0" u="none" dirty="0">
                <a:solidFill>
                  <a:schemeClr val="tx1"/>
                </a:solidFill>
                <a:latin typeface="Helvetica" panose="020B0604020202020204" pitchFamily="34" charset="0"/>
                <a:cs typeface="Helvetica" panose="020B0604020202020204" pitchFamily="34" charset="0"/>
              </a:rPr>
              <a:t>Michael A. Fishman &amp; Igor Bronz</a:t>
            </a:r>
          </a:p>
          <a:p>
            <a:pPr algn="ctr"/>
            <a:r>
              <a:rPr lang="en-US" sz="1050" b="1" i="1" dirty="0">
                <a:solidFill>
                  <a:schemeClr val="tx1"/>
                </a:solidFill>
              </a:rPr>
              <a:t>Resilient Infrastructure Specialist</a:t>
            </a:r>
            <a:endParaRPr lang="en-US" sz="1100" b="1" i="1" dirty="0">
              <a:solidFill>
                <a:schemeClr val="tx1"/>
              </a:solidFill>
            </a:endParaRPr>
          </a:p>
        </p:txBody>
      </p:sp>
      <p:pic>
        <p:nvPicPr>
          <p:cNvPr id="5122" name="Picture 2" descr="NYU-SCPS Logo">
            <a:extLst>
              <a:ext uri="{FF2B5EF4-FFF2-40B4-BE49-F238E27FC236}">
                <a16:creationId xmlns:a16="http://schemas.microsoft.com/office/drawing/2014/main" id="{EBC73581-49E2-49D3-9F74-64ACAB702DB3}"/>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t="-16896"/>
          <a:stretch/>
        </p:blipFill>
        <p:spPr bwMode="auto">
          <a:xfrm>
            <a:off x="4469055" y="458153"/>
            <a:ext cx="3250713" cy="4957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CD64BE9-FAD5-48ED-BF89-9C0440F25917}"/>
              </a:ext>
            </a:extLst>
          </p:cNvPr>
          <p:cNvSpPr/>
          <p:nvPr userDrawn="1"/>
        </p:nvSpPr>
        <p:spPr>
          <a:xfrm>
            <a:off x="995592" y="280912"/>
            <a:ext cx="251703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i="0" u="none" strike="noStrike" dirty="0">
                <a:solidFill>
                  <a:srgbClr val="7030A0"/>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Schack Institute of Real Estate</a:t>
            </a:r>
            <a:endParaRPr lang="en-US" sz="1100" b="1" i="0" u="none" strike="noStrike" dirty="0">
              <a:solidFill>
                <a:srgbClr val="7030A0"/>
              </a:solidFill>
              <a:effectLst/>
              <a:latin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effectLst/>
                <a:latin typeface="+mn-lt"/>
                <a:ea typeface="+mn-ea"/>
                <a:cs typeface="+mn-cs"/>
              </a:rPr>
              <a:t>Infrastructure and Urban Development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effectLst/>
                <a:latin typeface="+mn-lt"/>
                <a:ea typeface="+mn-ea"/>
                <a:cs typeface="+mn-cs"/>
              </a:rPr>
              <a:t>Section 001 </a:t>
            </a:r>
          </a:p>
        </p:txBody>
      </p:sp>
      <p:sp>
        <p:nvSpPr>
          <p:cNvPr id="6" name="Rectangle 5">
            <a:extLst>
              <a:ext uri="{FF2B5EF4-FFF2-40B4-BE49-F238E27FC236}">
                <a16:creationId xmlns:a16="http://schemas.microsoft.com/office/drawing/2014/main" id="{352D0C91-C7BD-4BA1-8297-8AE6B170496F}"/>
              </a:ext>
            </a:extLst>
          </p:cNvPr>
          <p:cNvSpPr/>
          <p:nvPr userDrawn="1"/>
        </p:nvSpPr>
        <p:spPr>
          <a:xfrm>
            <a:off x="5020466" y="138757"/>
            <a:ext cx="1787669" cy="369332"/>
          </a:xfrm>
          <a:prstGeom prst="rect">
            <a:avLst/>
          </a:prstGeom>
        </p:spPr>
        <p:txBody>
          <a:bodyPr wrap="none">
            <a:spAutoFit/>
          </a:bodyPr>
          <a:lstStyle/>
          <a:p>
            <a:r>
              <a:rPr lang="en-US" sz="1800" b="1" i="0" dirty="0">
                <a:solidFill>
                  <a:srgbClr val="7030A0"/>
                </a:solidFill>
              </a:rPr>
              <a:t>SUMMER 2020</a:t>
            </a:r>
            <a:endParaRPr lang="en-US" sz="1800" dirty="0"/>
          </a:p>
        </p:txBody>
      </p:sp>
      <p:sp>
        <p:nvSpPr>
          <p:cNvPr id="8" name="TextBox 7">
            <a:extLst>
              <a:ext uri="{FF2B5EF4-FFF2-40B4-BE49-F238E27FC236}">
                <a16:creationId xmlns:a16="http://schemas.microsoft.com/office/drawing/2014/main" id="{117E8460-3B5D-4C8D-A6BC-E6129D937510}"/>
              </a:ext>
            </a:extLst>
          </p:cNvPr>
          <p:cNvSpPr txBox="1"/>
          <p:nvPr userDrawn="1"/>
        </p:nvSpPr>
        <p:spPr>
          <a:xfrm>
            <a:off x="1980684" y="6248400"/>
            <a:ext cx="8227457" cy="415498"/>
          </a:xfrm>
          <a:prstGeom prst="rect">
            <a:avLst/>
          </a:prstGeom>
          <a:noFill/>
        </p:spPr>
        <p:txBody>
          <a:bodyPr wrap="square" rtlCol="0">
            <a:spAutoFit/>
          </a:bodyPr>
          <a:lstStyle/>
          <a:p>
            <a:pPr algn="ctr"/>
            <a:r>
              <a:rPr lang="en-US" sz="1200" b="1" u="sng" dirty="0">
                <a:solidFill>
                  <a:schemeClr val="tx2"/>
                </a:solidFill>
                <a:latin typeface="Century Gothic" pitchFamily="34" charset="0"/>
              </a:rPr>
              <a:t>Balancing Aspirations and Reality</a:t>
            </a:r>
          </a:p>
          <a:p>
            <a:pPr algn="ctr"/>
            <a:r>
              <a:rPr lang="en-US" sz="800" b="1" i="1" dirty="0">
                <a:solidFill>
                  <a:srgbClr val="C00000"/>
                </a:solidFill>
                <a:latin typeface="Century Gothic" pitchFamily="34" charset="0"/>
              </a:rPr>
              <a:t>20 Years In the Field &amp; Teaching Resilient Infrastructure</a:t>
            </a:r>
            <a:endParaRPr lang="en-US" sz="1050" b="1" i="1" u="sng" dirty="0">
              <a:solidFill>
                <a:srgbClr val="C00000"/>
              </a:solidFill>
              <a:latin typeface="Century Gothic" pitchFamily="34" charset="0"/>
            </a:endParaRPr>
          </a:p>
        </p:txBody>
      </p:sp>
    </p:spTree>
    <p:extLst>
      <p:ext uri="{BB962C8B-B14F-4D97-AF65-F5344CB8AC3E}">
        <p14:creationId xmlns:p14="http://schemas.microsoft.com/office/powerpoint/2010/main" val="25729214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19" name="Subtitle">
            <a:extLst>
              <a:ext uri="{FF2B5EF4-FFF2-40B4-BE49-F238E27FC236}">
                <a16:creationId xmlns:a16="http://schemas.microsoft.com/office/drawing/2014/main" id="{9951F095-226D-4DC2-8D51-4B7534539BBF}"/>
              </a:ext>
            </a:extLst>
          </p:cNvPr>
          <p:cNvSpPr>
            <a:spLocks noGrp="1"/>
          </p:cNvSpPr>
          <p:nvPr>
            <p:ph type="subTitle" idx="1" hasCustomPrompt="1"/>
          </p:nvPr>
        </p:nvSpPr>
        <p:spPr>
          <a:xfrm>
            <a:off x="526917" y="3230425"/>
            <a:ext cx="11134858" cy="1015663"/>
          </a:xfrm>
          <a:prstGeom prst="rect">
            <a:avLst/>
          </a:prstGeom>
        </p:spPr>
        <p:txBody>
          <a:bodyPr wrap="square" lIns="0">
            <a:spAutoFit/>
          </a:bodyPr>
          <a:lstStyle>
            <a:lvl1pPr marL="0" indent="0" algn="l">
              <a:lnSpc>
                <a:spcPct val="100000"/>
              </a:lnSpc>
              <a:spcBef>
                <a:spcPts val="0"/>
              </a:spcBef>
              <a:spcAft>
                <a:spcPts val="0"/>
              </a:spcAft>
              <a:buNone/>
              <a:defRPr sz="2200" b="0">
                <a:solidFill>
                  <a:schemeClr val="tx1"/>
                </a:solidFill>
              </a:defRPr>
            </a:lvl1pPr>
            <a:lvl2pPr marL="0" indent="0" algn="l">
              <a:lnSpc>
                <a:spcPct val="100000"/>
              </a:lnSpc>
              <a:spcBef>
                <a:spcPts val="0"/>
              </a:spcBef>
              <a:spcAft>
                <a:spcPts val="0"/>
              </a:spcAft>
              <a:buNone/>
              <a:tabLst>
                <a:tab pos="0" algn="l"/>
              </a:tabLst>
              <a:defRPr sz="1600">
                <a:solidFill>
                  <a:schemeClr val="accent1"/>
                </a:solidFill>
              </a:defRPr>
            </a:lvl2pPr>
            <a:lvl3pPr marL="0" indent="0" algn="l">
              <a:lnSpc>
                <a:spcPct val="100000"/>
              </a:lnSpc>
              <a:spcBef>
                <a:spcPts val="0"/>
              </a:spcBef>
              <a:spcAft>
                <a:spcPts val="0"/>
              </a:spcAft>
              <a:buNone/>
              <a:tabLst>
                <a:tab pos="0" algn="l"/>
              </a:tabLst>
              <a:defRPr sz="1400">
                <a:solidFill>
                  <a:schemeClr val="tx1"/>
                </a:solidFill>
              </a:defRPr>
            </a:lvl3pPr>
            <a:lvl4pPr marL="0" indent="0" algn="l">
              <a:spcBef>
                <a:spcPts val="0"/>
              </a:spcBef>
              <a:spcAft>
                <a:spcPts val="0"/>
              </a:spcAft>
              <a:buNone/>
              <a:tabLst>
                <a:tab pos="0" algn="l"/>
              </a:tabLst>
              <a:defRPr sz="1400">
                <a:solidFill>
                  <a:schemeClr val="tx1"/>
                </a:solidFill>
              </a:defRPr>
            </a:lvl4pPr>
            <a:lvl5pPr marL="0" indent="0" algn="l">
              <a:lnSpc>
                <a:spcPct val="100000"/>
              </a:lnSpc>
              <a:spcBef>
                <a:spcPts val="0"/>
              </a:spcBef>
              <a:spcAft>
                <a:spcPts val="0"/>
              </a:spcAft>
              <a:buNone/>
              <a:tabLst>
                <a:tab pos="0" algn="l"/>
              </a:tabLst>
              <a:defRPr sz="1400">
                <a:solidFill>
                  <a:schemeClr val="tx1"/>
                </a:solidFill>
              </a:defRPr>
            </a:lvl5pPr>
            <a:lvl6pPr marL="0" indent="0" algn="l">
              <a:spcBef>
                <a:spcPts val="0"/>
              </a:spcBef>
              <a:spcAft>
                <a:spcPts val="0"/>
              </a:spcAft>
              <a:buNone/>
              <a:tabLst>
                <a:tab pos="0" algn="l"/>
              </a:tabLst>
              <a:defRPr sz="1400">
                <a:solidFill>
                  <a:schemeClr val="tx1"/>
                </a:solidFill>
              </a:defRPr>
            </a:lvl6pPr>
            <a:lvl7pPr marL="0" indent="0" algn="l">
              <a:spcAft>
                <a:spcPts val="1200"/>
              </a:spcAft>
              <a:buNone/>
              <a:tabLst>
                <a:tab pos="0" algn="l"/>
              </a:tabLst>
              <a:defRPr sz="1400">
                <a:solidFill>
                  <a:schemeClr val="tx1"/>
                </a:solidFill>
              </a:defRPr>
            </a:lvl7pPr>
            <a:lvl8pPr marL="0" indent="0" algn="l">
              <a:spcAft>
                <a:spcPts val="1200"/>
              </a:spcAft>
              <a:buNone/>
              <a:tabLst>
                <a:tab pos="0" algn="l"/>
              </a:tabLst>
              <a:defRPr sz="1400">
                <a:solidFill>
                  <a:schemeClr val="tx1"/>
                </a:solidFill>
              </a:defRPr>
            </a:lvl8pPr>
            <a:lvl9pPr marL="0" indent="0" algn="l">
              <a:spcAft>
                <a:spcPts val="1200"/>
              </a:spcAft>
              <a:buNone/>
              <a:tabLst>
                <a:tab pos="0" algn="l"/>
              </a:tabLst>
              <a:defRPr sz="1400">
                <a:solidFill>
                  <a:schemeClr val="tx1"/>
                </a:solidFill>
              </a:defRPr>
            </a:lvl9pPr>
          </a:lstStyle>
          <a:p>
            <a:pPr lvl="0"/>
            <a:r>
              <a:rPr lang="en-US"/>
              <a:t>Style one (Subtitle)</a:t>
            </a:r>
          </a:p>
          <a:p>
            <a:pPr lvl="1"/>
            <a:r>
              <a:rPr lang="en-US"/>
              <a:t>Style two (Presenter/Client name)</a:t>
            </a:r>
          </a:p>
          <a:p>
            <a:pPr lvl="2"/>
            <a:r>
              <a:rPr lang="en-US"/>
              <a:t>Style three</a:t>
            </a:r>
          </a:p>
          <a:p>
            <a:pPr lvl="4"/>
            <a:r>
              <a:rPr lang="en-US"/>
              <a:t>Style four</a:t>
            </a:r>
          </a:p>
        </p:txBody>
      </p:sp>
      <p:sp>
        <p:nvSpPr>
          <p:cNvPr id="12" name="Title" descr="{&quot;templafy&quot;:{&quot;id&quot;:&quot;5755cf13-431b-4e0a-b9bb-3c9ce3564f7d&quot;}}" title="text">
            <a:extLst>
              <a:ext uri="{FF2B5EF4-FFF2-40B4-BE49-F238E27FC236}">
                <a16:creationId xmlns:a16="http://schemas.microsoft.com/office/drawing/2014/main" id="{736B9D71-0E70-44D3-9BFB-D7B2D49FD563}"/>
              </a:ext>
            </a:extLst>
          </p:cNvPr>
          <p:cNvSpPr>
            <a:spLocks noGrp="1"/>
          </p:cNvSpPr>
          <p:nvPr>
            <p:ph type="title" hasCustomPrompt="1"/>
          </p:nvPr>
        </p:nvSpPr>
        <p:spPr>
          <a:xfrm>
            <a:off x="526916" y="2638353"/>
            <a:ext cx="11134859" cy="553998"/>
          </a:xfrm>
          <a:prstGeom prst="rect">
            <a:avLst/>
          </a:prstGeom>
        </p:spPr>
        <p:txBody>
          <a:bodyPr wrap="square" lIns="0" anchor="b">
            <a:spAutoFit/>
          </a:bodyPr>
          <a:lstStyle>
            <a:lvl1pPr>
              <a:lnSpc>
                <a:spcPct val="100000"/>
              </a:lnSpc>
              <a:spcBef>
                <a:spcPts val="0"/>
              </a:spcBef>
              <a:spcAft>
                <a:spcPts val="0"/>
              </a:spcAft>
              <a:defRPr sz="3600" b="1">
                <a:solidFill>
                  <a:schemeClr val="tx1"/>
                </a:solidFill>
              </a:defRPr>
            </a:lvl1pPr>
          </a:lstStyle>
          <a:p>
            <a:r>
              <a:rPr lang="en-GB"/>
              <a:t>Title here</a:t>
            </a:r>
          </a:p>
        </p:txBody>
      </p:sp>
      <p:pic>
        <p:nvPicPr>
          <p:cNvPr id="1424073258" name="image" descr="{&quot;templafy&quot;:{&quot;id&quot;:&quot;171a4671-104d-4752-9715-555caad8f453&quo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030" y="527051"/>
            <a:ext cx="871627" cy="738000"/>
          </a:xfrm>
          <a:prstGeom prst="rect">
            <a:avLst/>
          </a:prstGeom>
        </p:spPr>
      </p:pic>
      <p:sp>
        <p:nvSpPr>
          <p:cNvPr id="8" name="Rectangle 7" descr="{&quot;templafy&quot;:{&quot;id&quot;:&quot;9f9af6eb-637d-43bc-86fb-245977f84446&quot;}}">
            <a:extLst>
              <a:ext uri="{FF2B5EF4-FFF2-40B4-BE49-F238E27FC236}">
                <a16:creationId xmlns:a16="http://schemas.microsoft.com/office/drawing/2014/main" id="{4ADEDD54-1119-44A0-8526-727E55813B66}"/>
              </a:ext>
            </a:extLst>
          </p:cNvPr>
          <p:cNvSpPr/>
          <p:nvPr userDrawn="1"/>
        </p:nvSpPr>
        <p:spPr>
          <a:xfrm>
            <a:off x="526917" y="6544950"/>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GB" sz="900" b="1" dirty="0">
              <a:solidFill>
                <a:schemeClr val="tx1"/>
              </a:solidFill>
            </a:endParaRPr>
          </a:p>
        </p:txBody>
      </p:sp>
    </p:spTree>
    <p:extLst>
      <p:ext uri="{BB962C8B-B14F-4D97-AF65-F5344CB8AC3E}">
        <p14:creationId xmlns:p14="http://schemas.microsoft.com/office/powerpoint/2010/main" val="3306792415"/>
      </p:ext>
    </p:extLst>
  </p:cSld>
  <p:clrMapOvr>
    <a:masterClrMapping/>
  </p:clrMapOvr>
  <p:transition>
    <p:fade/>
  </p:transition>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Slide (N/S)">
    <p:bg>
      <p:bgPr>
        <a:solidFill>
          <a:schemeClr val="bg2"/>
        </a:solidFill>
        <a:effectLst/>
      </p:bgPr>
    </p:bg>
    <p:spTree>
      <p:nvGrpSpPr>
        <p:cNvPr id="1" name=""/>
        <p:cNvGrpSpPr/>
        <p:nvPr/>
      </p:nvGrpSpPr>
      <p:grpSpPr>
        <a:xfrm>
          <a:off x="0" y="0"/>
          <a:ext cx="0" cy="0"/>
          <a:chOff x="0" y="0"/>
          <a:chExt cx="0" cy="0"/>
        </a:xfrm>
      </p:grpSpPr>
      <p:sp>
        <p:nvSpPr>
          <p:cNvPr id="19" name="Subtitle">
            <a:extLst>
              <a:ext uri="{FF2B5EF4-FFF2-40B4-BE49-F238E27FC236}">
                <a16:creationId xmlns:a16="http://schemas.microsoft.com/office/drawing/2014/main" id="{9951F095-226D-4DC2-8D51-4B7534539BBF}"/>
              </a:ext>
            </a:extLst>
          </p:cNvPr>
          <p:cNvSpPr>
            <a:spLocks noGrp="1"/>
          </p:cNvSpPr>
          <p:nvPr>
            <p:ph type="subTitle" idx="1" hasCustomPrompt="1"/>
          </p:nvPr>
        </p:nvSpPr>
        <p:spPr>
          <a:xfrm>
            <a:off x="526917" y="3811061"/>
            <a:ext cx="5472246" cy="1015663"/>
          </a:xfrm>
          <a:prstGeom prst="rect">
            <a:avLst/>
          </a:prstGeom>
        </p:spPr>
        <p:txBody>
          <a:bodyPr lIns="0">
            <a:spAutoFit/>
          </a:bodyPr>
          <a:lstStyle>
            <a:lvl1pPr marL="0" indent="0" algn="l">
              <a:lnSpc>
                <a:spcPct val="100000"/>
              </a:lnSpc>
              <a:spcBef>
                <a:spcPts val="0"/>
              </a:spcBef>
              <a:spcAft>
                <a:spcPts val="0"/>
              </a:spcAft>
              <a:buNone/>
              <a:defRPr sz="2200" b="0">
                <a:solidFill>
                  <a:schemeClr val="tx1"/>
                </a:solidFill>
              </a:defRPr>
            </a:lvl1pPr>
            <a:lvl2pPr marL="0" indent="0" algn="l">
              <a:lnSpc>
                <a:spcPct val="100000"/>
              </a:lnSpc>
              <a:spcBef>
                <a:spcPts val="0"/>
              </a:spcBef>
              <a:spcAft>
                <a:spcPts val="0"/>
              </a:spcAft>
              <a:buNone/>
              <a:tabLst>
                <a:tab pos="0" algn="l"/>
              </a:tabLst>
              <a:defRPr sz="1600">
                <a:solidFill>
                  <a:schemeClr val="accent1"/>
                </a:solidFill>
              </a:defRPr>
            </a:lvl2pPr>
            <a:lvl3pPr marL="0" indent="0" algn="l">
              <a:lnSpc>
                <a:spcPct val="100000"/>
              </a:lnSpc>
              <a:spcBef>
                <a:spcPts val="0"/>
              </a:spcBef>
              <a:spcAft>
                <a:spcPts val="0"/>
              </a:spcAft>
              <a:buNone/>
              <a:tabLst>
                <a:tab pos="0" algn="l"/>
              </a:tabLst>
              <a:defRPr sz="1400">
                <a:solidFill>
                  <a:schemeClr val="tx1"/>
                </a:solidFill>
              </a:defRPr>
            </a:lvl3pPr>
            <a:lvl4pPr marL="0" indent="0" algn="l">
              <a:spcBef>
                <a:spcPts val="0"/>
              </a:spcBef>
              <a:spcAft>
                <a:spcPts val="0"/>
              </a:spcAft>
              <a:buNone/>
              <a:tabLst>
                <a:tab pos="0" algn="l"/>
              </a:tabLst>
              <a:defRPr sz="1400">
                <a:solidFill>
                  <a:schemeClr val="tx1"/>
                </a:solidFill>
              </a:defRPr>
            </a:lvl4pPr>
            <a:lvl5pPr marL="0" indent="0" algn="l">
              <a:lnSpc>
                <a:spcPct val="100000"/>
              </a:lnSpc>
              <a:spcBef>
                <a:spcPts val="0"/>
              </a:spcBef>
              <a:spcAft>
                <a:spcPts val="0"/>
              </a:spcAft>
              <a:buNone/>
              <a:tabLst>
                <a:tab pos="0" algn="l"/>
              </a:tabLst>
              <a:defRPr sz="1400">
                <a:solidFill>
                  <a:schemeClr val="tx1"/>
                </a:solidFill>
              </a:defRPr>
            </a:lvl5pPr>
            <a:lvl6pPr marL="0" indent="0" algn="l">
              <a:spcBef>
                <a:spcPts val="0"/>
              </a:spcBef>
              <a:spcAft>
                <a:spcPts val="0"/>
              </a:spcAft>
              <a:buNone/>
              <a:tabLst>
                <a:tab pos="0" algn="l"/>
              </a:tabLst>
              <a:defRPr sz="1400">
                <a:solidFill>
                  <a:schemeClr val="tx1"/>
                </a:solidFill>
              </a:defRPr>
            </a:lvl6pPr>
            <a:lvl7pPr marL="0" indent="0" algn="l">
              <a:spcAft>
                <a:spcPts val="1200"/>
              </a:spcAft>
              <a:buNone/>
              <a:tabLst>
                <a:tab pos="0" algn="l"/>
              </a:tabLst>
              <a:defRPr sz="1400">
                <a:solidFill>
                  <a:schemeClr val="tx1"/>
                </a:solidFill>
              </a:defRPr>
            </a:lvl7pPr>
            <a:lvl8pPr marL="0" indent="0" algn="l">
              <a:spcAft>
                <a:spcPts val="1200"/>
              </a:spcAft>
              <a:buNone/>
              <a:tabLst>
                <a:tab pos="0" algn="l"/>
              </a:tabLst>
              <a:defRPr sz="1400">
                <a:solidFill>
                  <a:schemeClr val="tx1"/>
                </a:solidFill>
              </a:defRPr>
            </a:lvl8pPr>
            <a:lvl9pPr marL="0" indent="0" algn="l">
              <a:spcAft>
                <a:spcPts val="1200"/>
              </a:spcAft>
              <a:buNone/>
              <a:tabLst>
                <a:tab pos="0" algn="l"/>
              </a:tabLst>
              <a:defRPr sz="1400">
                <a:solidFill>
                  <a:schemeClr val="tx1"/>
                </a:solidFill>
              </a:defRPr>
            </a:lvl9pPr>
          </a:lstStyle>
          <a:p>
            <a:pPr lvl="0"/>
            <a:r>
              <a:rPr lang="en-US"/>
              <a:t>Style one (Subtitle)</a:t>
            </a:r>
          </a:p>
          <a:p>
            <a:pPr lvl="1"/>
            <a:r>
              <a:rPr lang="en-US"/>
              <a:t>Style two (Presenter/Client name)</a:t>
            </a:r>
          </a:p>
          <a:p>
            <a:pPr lvl="2"/>
            <a:r>
              <a:rPr lang="en-US"/>
              <a:t>Style three</a:t>
            </a:r>
          </a:p>
          <a:p>
            <a:pPr lvl="4"/>
            <a:r>
              <a:rPr lang="en-US"/>
              <a:t>Style four</a:t>
            </a:r>
          </a:p>
        </p:txBody>
      </p:sp>
      <p:sp>
        <p:nvSpPr>
          <p:cNvPr id="12" name="Title" descr="{&quot;templafy&quot;:{&quot;id&quot;:&quot;5755cf13-431b-4e0a-b9bb-3c9ce3564f7d&quot;}}" title="text">
            <a:extLst>
              <a:ext uri="{FF2B5EF4-FFF2-40B4-BE49-F238E27FC236}">
                <a16:creationId xmlns:a16="http://schemas.microsoft.com/office/drawing/2014/main" id="{736B9D71-0E70-44D3-9BFB-D7B2D49FD563}"/>
              </a:ext>
            </a:extLst>
          </p:cNvPr>
          <p:cNvSpPr>
            <a:spLocks noGrp="1"/>
          </p:cNvSpPr>
          <p:nvPr>
            <p:ph type="title" hasCustomPrompt="1"/>
          </p:nvPr>
        </p:nvSpPr>
        <p:spPr>
          <a:xfrm>
            <a:off x="526917" y="2799022"/>
            <a:ext cx="7080382" cy="677108"/>
          </a:xfrm>
          <a:prstGeom prst="rect">
            <a:avLst/>
          </a:prstGeom>
        </p:spPr>
        <p:txBody>
          <a:bodyPr wrap="square" lIns="0" anchor="b">
            <a:spAutoFit/>
          </a:bodyPr>
          <a:lstStyle>
            <a:lvl1pPr>
              <a:lnSpc>
                <a:spcPct val="100000"/>
              </a:lnSpc>
              <a:spcBef>
                <a:spcPts val="0"/>
              </a:spcBef>
              <a:spcAft>
                <a:spcPts val="0"/>
              </a:spcAft>
              <a:defRPr sz="4400" b="1">
                <a:solidFill>
                  <a:schemeClr val="tx1"/>
                </a:solidFill>
              </a:defRPr>
            </a:lvl1pPr>
          </a:lstStyle>
          <a:p>
            <a:r>
              <a:rPr lang="en-GB"/>
              <a:t>Title here</a:t>
            </a:r>
          </a:p>
        </p:txBody>
      </p:sp>
      <p:sp>
        <p:nvSpPr>
          <p:cNvPr id="10" name="LOGO 2">
            <a:extLst>
              <a:ext uri="{FF2B5EF4-FFF2-40B4-BE49-F238E27FC236}">
                <a16:creationId xmlns:a16="http://schemas.microsoft.com/office/drawing/2014/main" id="{2FDED80F-3890-440B-8C5A-C5EBA0D6A226}"/>
              </a:ext>
            </a:extLst>
          </p:cNvPr>
          <p:cNvSpPr>
            <a:spLocks noGrp="1"/>
          </p:cNvSpPr>
          <p:nvPr>
            <p:ph type="pic" sz="quarter" idx="12" hasCustomPrompt="1"/>
          </p:nvPr>
        </p:nvSpPr>
        <p:spPr>
          <a:xfrm>
            <a:off x="3358356" y="527051"/>
            <a:ext cx="1336679" cy="738716"/>
          </a:xfrm>
        </p:spPr>
        <p:txBody>
          <a:bodyPr anchor="ctr"/>
          <a:lstStyle>
            <a:lvl1pPr algn="ctr">
              <a:defRPr sz="1000">
                <a:solidFill>
                  <a:schemeClr val="tx2"/>
                </a:solidFill>
              </a:defRPr>
            </a:lvl1pPr>
          </a:lstStyle>
          <a:p>
            <a:r>
              <a:rPr lang="en-US" dirty="0"/>
              <a:t>Partner Logo</a:t>
            </a:r>
          </a:p>
        </p:txBody>
      </p:sp>
      <p:sp>
        <p:nvSpPr>
          <p:cNvPr id="9" name="LOGO 1">
            <a:extLst>
              <a:ext uri="{FF2B5EF4-FFF2-40B4-BE49-F238E27FC236}">
                <a16:creationId xmlns:a16="http://schemas.microsoft.com/office/drawing/2014/main" id="{09B0418B-42D8-4E7A-8539-5E16E8F8A6BC}"/>
              </a:ext>
            </a:extLst>
          </p:cNvPr>
          <p:cNvSpPr>
            <a:spLocks noGrp="1"/>
          </p:cNvSpPr>
          <p:nvPr>
            <p:ph type="pic" sz="quarter" idx="11" hasCustomPrompt="1"/>
          </p:nvPr>
        </p:nvSpPr>
        <p:spPr>
          <a:xfrm>
            <a:off x="1711321" y="527051"/>
            <a:ext cx="1336679" cy="738716"/>
          </a:xfrm>
        </p:spPr>
        <p:txBody>
          <a:bodyPr anchor="ctr"/>
          <a:lstStyle>
            <a:lvl1pPr algn="ctr">
              <a:defRPr sz="1000">
                <a:solidFill>
                  <a:schemeClr val="tx2"/>
                </a:solidFill>
              </a:defRPr>
            </a:lvl1pPr>
          </a:lstStyle>
          <a:p>
            <a:r>
              <a:rPr lang="en-US" dirty="0"/>
              <a:t>Client Logo</a:t>
            </a:r>
          </a:p>
        </p:txBody>
      </p:sp>
      <p:pic>
        <p:nvPicPr>
          <p:cNvPr id="381238078" name="image" descr="{&quot;templafy&quot;:{&quot;id&quot;:&quot;170f2780-f16a-4069-ac91-7b8677477918&quo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030" y="527051"/>
            <a:ext cx="871627" cy="738000"/>
          </a:xfrm>
          <a:prstGeom prst="rect">
            <a:avLst/>
          </a:prstGeom>
        </p:spPr>
      </p:pic>
      <p:sp>
        <p:nvSpPr>
          <p:cNvPr id="8" name="Rectangle 7" descr="{&quot;templafy&quot;:{&quot;id&quot;:&quot;0996699d-34d5-49b4-9456-5cee9e159f4e&quot;}}">
            <a:extLst>
              <a:ext uri="{FF2B5EF4-FFF2-40B4-BE49-F238E27FC236}">
                <a16:creationId xmlns:a16="http://schemas.microsoft.com/office/drawing/2014/main" id="{88D9172A-D409-485C-9FF0-F5FAFAFE6FED}"/>
              </a:ext>
            </a:extLst>
          </p:cNvPr>
          <p:cNvSpPr/>
          <p:nvPr userDrawn="1"/>
        </p:nvSpPr>
        <p:spPr>
          <a:xfrm>
            <a:off x="526917" y="6544950"/>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GB" sz="900" b="1" dirty="0">
              <a:solidFill>
                <a:schemeClr val="tx1"/>
              </a:solidFill>
            </a:endParaRPr>
          </a:p>
        </p:txBody>
      </p:sp>
    </p:spTree>
    <p:extLst>
      <p:ext uri="{BB962C8B-B14F-4D97-AF65-F5344CB8AC3E}">
        <p14:creationId xmlns:p14="http://schemas.microsoft.com/office/powerpoint/2010/main" val="1864753970"/>
      </p:ext>
    </p:extLst>
  </p:cSld>
  <p:clrMapOvr>
    <a:masterClrMapping/>
  </p:clrMapOvr>
  <p:transition>
    <p:fade/>
  </p:transition>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Section Header (N/S)">
    <p:bg>
      <p:bgPr>
        <a:solidFill>
          <a:schemeClr val="accent1"/>
        </a:solidFill>
        <a:effectLst/>
      </p:bgPr>
    </p:bg>
    <p:spTree>
      <p:nvGrpSpPr>
        <p:cNvPr id="1" name=""/>
        <p:cNvGrpSpPr/>
        <p:nvPr/>
      </p:nvGrpSpPr>
      <p:grpSpPr>
        <a:xfrm>
          <a:off x="0" y="0"/>
          <a:ext cx="0" cy="0"/>
          <a:chOff x="0" y="0"/>
          <a:chExt cx="0" cy="0"/>
        </a:xfrm>
      </p:grpSpPr>
      <p:sp>
        <p:nvSpPr>
          <p:cNvPr id="7" name="Subtitle">
            <a:extLst>
              <a:ext uri="{FF2B5EF4-FFF2-40B4-BE49-F238E27FC236}">
                <a16:creationId xmlns:a16="http://schemas.microsoft.com/office/drawing/2014/main" id="{520FF694-9FF9-4CF5-B4E0-87268CC23A04}"/>
              </a:ext>
            </a:extLst>
          </p:cNvPr>
          <p:cNvSpPr>
            <a:spLocks noGrp="1"/>
          </p:cNvSpPr>
          <p:nvPr>
            <p:ph type="subTitle" idx="1" hasCustomPrompt="1"/>
          </p:nvPr>
        </p:nvSpPr>
        <p:spPr>
          <a:xfrm>
            <a:off x="526917" y="3811061"/>
            <a:ext cx="5472246" cy="1015663"/>
          </a:xfrm>
          <a:prstGeom prst="rect">
            <a:avLst/>
          </a:prstGeom>
        </p:spPr>
        <p:txBody>
          <a:bodyPr lIns="0">
            <a:spAutoFit/>
          </a:bodyPr>
          <a:lstStyle>
            <a:lvl1pPr marL="0" indent="0" algn="l">
              <a:lnSpc>
                <a:spcPct val="100000"/>
              </a:lnSpc>
              <a:spcBef>
                <a:spcPts val="0"/>
              </a:spcBef>
              <a:spcAft>
                <a:spcPts val="0"/>
              </a:spcAft>
              <a:buNone/>
              <a:defRPr sz="2200" b="0">
                <a:solidFill>
                  <a:schemeClr val="bg1"/>
                </a:solidFill>
              </a:defRPr>
            </a:lvl1pPr>
            <a:lvl2pPr marL="0" indent="0" algn="l">
              <a:lnSpc>
                <a:spcPct val="100000"/>
              </a:lnSpc>
              <a:spcBef>
                <a:spcPts val="0"/>
              </a:spcBef>
              <a:spcAft>
                <a:spcPts val="0"/>
              </a:spcAft>
              <a:buNone/>
              <a:tabLst>
                <a:tab pos="0" algn="l"/>
              </a:tabLst>
              <a:defRPr sz="1600">
                <a:solidFill>
                  <a:schemeClr val="bg1"/>
                </a:solidFill>
              </a:defRPr>
            </a:lvl2pPr>
            <a:lvl3pPr marL="0" indent="0" algn="l">
              <a:lnSpc>
                <a:spcPct val="100000"/>
              </a:lnSpc>
              <a:spcBef>
                <a:spcPts val="0"/>
              </a:spcBef>
              <a:spcAft>
                <a:spcPts val="0"/>
              </a:spcAft>
              <a:buNone/>
              <a:tabLst>
                <a:tab pos="0" algn="l"/>
              </a:tabLst>
              <a:defRPr sz="1400">
                <a:solidFill>
                  <a:schemeClr val="bg1"/>
                </a:solidFill>
              </a:defRPr>
            </a:lvl3pPr>
            <a:lvl4pPr marL="0" indent="0" algn="l">
              <a:spcBef>
                <a:spcPts val="0"/>
              </a:spcBef>
              <a:spcAft>
                <a:spcPts val="0"/>
              </a:spcAft>
              <a:buNone/>
              <a:tabLst>
                <a:tab pos="0" algn="l"/>
              </a:tabLst>
              <a:defRPr sz="1400">
                <a:solidFill>
                  <a:schemeClr val="bg1"/>
                </a:solidFill>
              </a:defRPr>
            </a:lvl4pPr>
            <a:lvl5pPr marL="0" indent="0" algn="l">
              <a:lnSpc>
                <a:spcPct val="100000"/>
              </a:lnSpc>
              <a:spcBef>
                <a:spcPts val="0"/>
              </a:spcBef>
              <a:spcAft>
                <a:spcPts val="0"/>
              </a:spcAft>
              <a:buNone/>
              <a:tabLst>
                <a:tab pos="0" algn="l"/>
              </a:tabLst>
              <a:defRPr sz="1400">
                <a:solidFill>
                  <a:schemeClr val="bg1"/>
                </a:solidFill>
              </a:defRPr>
            </a:lvl5pPr>
            <a:lvl6pPr marL="0" indent="0" algn="l">
              <a:spcBef>
                <a:spcPts val="0"/>
              </a:spcBef>
              <a:spcAft>
                <a:spcPts val="0"/>
              </a:spcAft>
              <a:buNone/>
              <a:tabLst>
                <a:tab pos="0" algn="l"/>
              </a:tabLst>
              <a:defRPr sz="1400">
                <a:solidFill>
                  <a:schemeClr val="bg1"/>
                </a:solidFill>
              </a:defRPr>
            </a:lvl6pPr>
            <a:lvl7pPr marL="0" indent="0" algn="l">
              <a:spcAft>
                <a:spcPts val="1200"/>
              </a:spcAft>
              <a:buNone/>
              <a:tabLst>
                <a:tab pos="0" algn="l"/>
              </a:tabLst>
              <a:defRPr sz="1400">
                <a:solidFill>
                  <a:schemeClr val="bg1"/>
                </a:solidFill>
              </a:defRPr>
            </a:lvl7pPr>
            <a:lvl8pPr marL="0" indent="0" algn="l">
              <a:spcAft>
                <a:spcPts val="1200"/>
              </a:spcAft>
              <a:buNone/>
              <a:tabLst>
                <a:tab pos="0" algn="l"/>
              </a:tabLst>
              <a:defRPr sz="1400">
                <a:solidFill>
                  <a:schemeClr val="bg1"/>
                </a:solidFill>
              </a:defRPr>
            </a:lvl8pPr>
            <a:lvl9pPr marL="0" indent="0" algn="l">
              <a:spcAft>
                <a:spcPts val="1200"/>
              </a:spcAft>
              <a:buNone/>
              <a:tabLst>
                <a:tab pos="0" algn="l"/>
              </a:tabLst>
              <a:defRPr sz="1400">
                <a:solidFill>
                  <a:schemeClr val="bg1"/>
                </a:solidFill>
              </a:defRPr>
            </a:lvl9pPr>
          </a:lstStyle>
          <a:p>
            <a:pPr lvl="0"/>
            <a:r>
              <a:rPr lang="en-US"/>
              <a:t>Style one (Subtitle)</a:t>
            </a:r>
          </a:p>
          <a:p>
            <a:pPr lvl="1"/>
            <a:r>
              <a:rPr lang="en-US"/>
              <a:t>Style two (Presenter/Client name)</a:t>
            </a:r>
          </a:p>
          <a:p>
            <a:pPr lvl="2"/>
            <a:r>
              <a:rPr lang="en-US"/>
              <a:t>Style three</a:t>
            </a:r>
          </a:p>
          <a:p>
            <a:pPr lvl="4"/>
            <a:r>
              <a:rPr lang="en-US"/>
              <a:t>Style four</a:t>
            </a:r>
          </a:p>
        </p:txBody>
      </p:sp>
      <p:sp>
        <p:nvSpPr>
          <p:cNvPr id="11" name="Title" descr="{&quot;templafy&quot;:{&quot;id&quot;:&quot;5755cf13-431b-4e0a-b9bb-3c9ce3564f7d&quot;}}" title="text">
            <a:extLst>
              <a:ext uri="{FF2B5EF4-FFF2-40B4-BE49-F238E27FC236}">
                <a16:creationId xmlns:a16="http://schemas.microsoft.com/office/drawing/2014/main" id="{E5D0BC48-5862-4884-83B7-4ADC6D93D33E}"/>
              </a:ext>
            </a:extLst>
          </p:cNvPr>
          <p:cNvSpPr>
            <a:spLocks noGrp="1"/>
          </p:cNvSpPr>
          <p:nvPr>
            <p:ph type="title" hasCustomPrompt="1"/>
          </p:nvPr>
        </p:nvSpPr>
        <p:spPr>
          <a:xfrm>
            <a:off x="526918" y="2799022"/>
            <a:ext cx="9785482" cy="677108"/>
          </a:xfrm>
          <a:prstGeom prst="rect">
            <a:avLst/>
          </a:prstGeom>
        </p:spPr>
        <p:txBody>
          <a:bodyPr wrap="square" lIns="0" anchor="b">
            <a:spAutoFit/>
          </a:bodyPr>
          <a:lstStyle>
            <a:lvl1pPr>
              <a:lnSpc>
                <a:spcPct val="100000"/>
              </a:lnSpc>
              <a:spcBef>
                <a:spcPts val="0"/>
              </a:spcBef>
              <a:spcAft>
                <a:spcPts val="0"/>
              </a:spcAft>
              <a:defRPr sz="4400" b="1">
                <a:solidFill>
                  <a:schemeClr val="bg1"/>
                </a:solidFill>
              </a:defRPr>
            </a:lvl1pPr>
          </a:lstStyle>
          <a:p>
            <a:r>
              <a:rPr lang="en-GB"/>
              <a:t>Title here</a:t>
            </a:r>
          </a:p>
        </p:txBody>
      </p:sp>
      <p:pic>
        <p:nvPicPr>
          <p:cNvPr id="6" name="image" descr="UserProfile.Logo.LogoWhite&#10;&#10;{&quot;templafy&quot;:{&quot;type&quot;:&quot;image&quot;,&quot;binding&quot;:&quot;UserProfile.Logo.LogoWhite&quot;,&quot;inheritDimensions&quot;:&quot;inheritNone&quot;,&quot;height&quot;:&quot;{{UserProfile.Logo.PpLogoHeight}}&quot;}}">
            <a:extLst>
              <a:ext uri="{FF2B5EF4-FFF2-40B4-BE49-F238E27FC236}">
                <a16:creationId xmlns:a16="http://schemas.microsoft.com/office/drawing/2014/main" id="{972643E3-91DE-48FB-992D-C2DDBF65E3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030" y="527051"/>
            <a:ext cx="864000" cy="738000"/>
          </a:xfrm>
          <a:prstGeom prst="rect">
            <a:avLst/>
          </a:prstGeom>
        </p:spPr>
      </p:pic>
      <p:sp>
        <p:nvSpPr>
          <p:cNvPr id="8" name="Rectangle 7" descr="{&quot;templafy&quot;:{&quot;id&quot;:&quot;dd0969e1-5db5-48b6-ae41-0f38c79835e8&quot;}}">
            <a:extLst>
              <a:ext uri="{FF2B5EF4-FFF2-40B4-BE49-F238E27FC236}">
                <a16:creationId xmlns:a16="http://schemas.microsoft.com/office/drawing/2014/main" id="{F55355B6-7B41-4DFF-A7E3-75411D1D3EAC}"/>
              </a:ext>
            </a:extLst>
          </p:cNvPr>
          <p:cNvSpPr/>
          <p:nvPr userDrawn="1"/>
        </p:nvSpPr>
        <p:spPr>
          <a:xfrm>
            <a:off x="526917" y="6544950"/>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GB" sz="900" b="1" dirty="0">
              <a:solidFill>
                <a:schemeClr val="bg1"/>
              </a:solidFill>
            </a:endParaRPr>
          </a:p>
        </p:txBody>
      </p:sp>
    </p:spTree>
    <p:extLst>
      <p:ext uri="{BB962C8B-B14F-4D97-AF65-F5344CB8AC3E}">
        <p14:creationId xmlns:p14="http://schemas.microsoft.com/office/powerpoint/2010/main" val="156501408"/>
      </p:ext>
    </p:extLst>
  </p:cSld>
  <p:clrMapOvr>
    <a:masterClrMapping/>
  </p:clrMapOvr>
  <p:transition>
    <p:fade/>
  </p:transition>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hank you (N/S)">
    <p:bg>
      <p:bgPr>
        <a:solidFill>
          <a:schemeClr val="bg2"/>
        </a:solidFill>
        <a:effectLst/>
      </p:bgPr>
    </p:bg>
    <p:spTree>
      <p:nvGrpSpPr>
        <p:cNvPr id="1" name=""/>
        <p:cNvGrpSpPr/>
        <p:nvPr/>
      </p:nvGrpSpPr>
      <p:grpSpPr>
        <a:xfrm>
          <a:off x="0" y="0"/>
          <a:ext cx="0" cy="0"/>
          <a:chOff x="0" y="0"/>
          <a:chExt cx="0" cy="0"/>
        </a:xfrm>
      </p:grpSpPr>
      <p:sp>
        <p:nvSpPr>
          <p:cNvPr id="17" name="Thank you">
            <a:extLst>
              <a:ext uri="{FF2B5EF4-FFF2-40B4-BE49-F238E27FC236}">
                <a16:creationId xmlns:a16="http://schemas.microsoft.com/office/drawing/2014/main" id="{680CBA71-A2EF-49E7-B036-C571EC1026EF}"/>
              </a:ext>
            </a:extLst>
          </p:cNvPr>
          <p:cNvSpPr/>
          <p:nvPr userDrawn="1"/>
        </p:nvSpPr>
        <p:spPr>
          <a:xfrm>
            <a:off x="526914" y="2921169"/>
            <a:ext cx="4238340"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r>
              <a:rPr kumimoji="0" lang="en-US" sz="6600" b="1" i="0" u="none" strike="noStrike" kern="1200" cap="none" spc="0" normalizeH="0" baseline="0" noProof="0" dirty="0">
                <a:ln>
                  <a:noFill/>
                </a:ln>
                <a:solidFill>
                  <a:schemeClr val="tx1"/>
                </a:solidFill>
                <a:effectLst/>
                <a:uLnTx/>
                <a:uFillTx/>
                <a:latin typeface="+mn-lt"/>
                <a:ea typeface="+mj-ea"/>
                <a:cs typeface="+mj-cs"/>
              </a:rPr>
              <a:t>Thank you</a:t>
            </a:r>
            <a:endParaRPr lang="en-GB" sz="6600" b="1" dirty="0">
              <a:solidFill>
                <a:schemeClr val="tx1"/>
              </a:solidFill>
            </a:endParaRPr>
          </a:p>
        </p:txBody>
      </p:sp>
      <p:pic>
        <p:nvPicPr>
          <p:cNvPr id="940729811" name="image" descr="{&quot;templafy&quot;:{&quot;id&quot;:&quot;c1888105-2d21-4814-ab90-6be9e0a5091d&quo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030" y="527051"/>
            <a:ext cx="871627" cy="738000"/>
          </a:xfrm>
          <a:prstGeom prst="rect">
            <a:avLst/>
          </a:prstGeom>
        </p:spPr>
      </p:pic>
      <p:sp>
        <p:nvSpPr>
          <p:cNvPr id="4" name="Rectangle 3" descr="{&quot;templafy&quot;:{&quot;id&quot;:&quot;997acae6-b564-40fa-bd48-08ac4f80c731&quot;}}">
            <a:extLst>
              <a:ext uri="{FF2B5EF4-FFF2-40B4-BE49-F238E27FC236}">
                <a16:creationId xmlns:a16="http://schemas.microsoft.com/office/drawing/2014/main" id="{6C5B5893-660A-4324-8745-BA513FEB49E3}"/>
              </a:ext>
            </a:extLst>
          </p:cNvPr>
          <p:cNvSpPr/>
          <p:nvPr userDrawn="1"/>
        </p:nvSpPr>
        <p:spPr>
          <a:xfrm>
            <a:off x="526917" y="6544950"/>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GB" sz="900" b="1" dirty="0">
              <a:solidFill>
                <a:schemeClr val="tx1"/>
              </a:solidFill>
            </a:endParaRPr>
          </a:p>
        </p:txBody>
      </p:sp>
    </p:spTree>
    <p:extLst>
      <p:ext uri="{BB962C8B-B14F-4D97-AF65-F5344CB8AC3E}">
        <p14:creationId xmlns:p14="http://schemas.microsoft.com/office/powerpoint/2010/main" val="3544676560"/>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userDrawn="1">
  <p:cSld name="Thank you">
    <p:bg>
      <p:bgPr>
        <a:solidFill>
          <a:schemeClr val="bg2"/>
        </a:solidFill>
        <a:effectLst/>
      </p:bgPr>
    </p:bg>
    <p:spTree>
      <p:nvGrpSpPr>
        <p:cNvPr id="1" name=""/>
        <p:cNvGrpSpPr/>
        <p:nvPr/>
      </p:nvGrpSpPr>
      <p:grpSpPr>
        <a:xfrm>
          <a:off x="0" y="0"/>
          <a:ext cx="0" cy="0"/>
          <a:chOff x="0" y="0"/>
          <a:chExt cx="0" cy="0"/>
        </a:xfrm>
      </p:grpSpPr>
      <p:pic>
        <p:nvPicPr>
          <p:cNvPr id="1412201040" name="image" descr="{&quot;templafy&quot;:{&quot;id&quot;:&quot;2e64ec73-f4f3-471a-b9bb-24a9f3de4a73&quo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030" y="527051"/>
            <a:ext cx="871627" cy="738000"/>
          </a:xfrm>
          <a:prstGeom prst="rect">
            <a:avLst/>
          </a:prstGeom>
        </p:spPr>
      </p:pic>
      <p:sp>
        <p:nvSpPr>
          <p:cNvPr id="4" name="Rectangle 3" descr="{&quot;templafy&quot;:{&quot;id&quot;:&quot;a78ac888-8a82-426f-a6b8-24381779de05&quot;}}">
            <a:extLst>
              <a:ext uri="{FF2B5EF4-FFF2-40B4-BE49-F238E27FC236}">
                <a16:creationId xmlns:a16="http://schemas.microsoft.com/office/drawing/2014/main" id="{6C5B5893-660A-4324-8745-BA513FEB49E3}"/>
              </a:ext>
            </a:extLst>
          </p:cNvPr>
          <p:cNvSpPr/>
          <p:nvPr userDrawn="1"/>
        </p:nvSpPr>
        <p:spPr>
          <a:xfrm>
            <a:off x="526917" y="6544950"/>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GB" sz="900" b="1" dirty="0">
              <a:solidFill>
                <a:schemeClr val="tx1"/>
              </a:solidFill>
            </a:endParaRPr>
          </a:p>
        </p:txBody>
      </p:sp>
      <p:pic>
        <p:nvPicPr>
          <p:cNvPr id="5" name="Picture 2" descr="Series Spotlight: Port Authority of New York and New Jersey - Open House  New York">
            <a:extLst>
              <a:ext uri="{FF2B5EF4-FFF2-40B4-BE49-F238E27FC236}">
                <a16:creationId xmlns:a16="http://schemas.microsoft.com/office/drawing/2014/main" id="{5A27B5E1-6807-4252-BE69-06B5499AC78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632386" y="547215"/>
            <a:ext cx="3130683" cy="724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812306"/>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Index Slide 01">
    <p:bg>
      <p:bgPr>
        <a:solidFill>
          <a:schemeClr val="accent1"/>
        </a:solidFill>
        <a:effectLst/>
      </p:bgPr>
    </p:bg>
    <p:spTree>
      <p:nvGrpSpPr>
        <p:cNvPr id="1" name=""/>
        <p:cNvGrpSpPr/>
        <p:nvPr/>
      </p:nvGrpSpPr>
      <p:grpSpPr>
        <a:xfrm>
          <a:off x="0" y="0"/>
          <a:ext cx="0" cy="0"/>
          <a:chOff x="0" y="0"/>
          <a:chExt cx="0" cy="0"/>
        </a:xfrm>
      </p:grpSpPr>
      <p:sp>
        <p:nvSpPr>
          <p:cNvPr id="6" name="Table">
            <a:extLst>
              <a:ext uri="{FF2B5EF4-FFF2-40B4-BE49-F238E27FC236}">
                <a16:creationId xmlns:a16="http://schemas.microsoft.com/office/drawing/2014/main" id="{57BCBDC0-E93E-40E6-8077-760110EEFBBE}"/>
              </a:ext>
            </a:extLst>
          </p:cNvPr>
          <p:cNvSpPr>
            <a:spLocks noGrp="1"/>
          </p:cNvSpPr>
          <p:nvPr>
            <p:ph type="tbl" sz="quarter" idx="10" hasCustomPrompt="1"/>
          </p:nvPr>
        </p:nvSpPr>
        <p:spPr>
          <a:xfrm>
            <a:off x="526915" y="1692169"/>
            <a:ext cx="11134999" cy="4617614"/>
          </a:xfrm>
          <a:prstGeom prst="rect">
            <a:avLst/>
          </a:prstGeom>
        </p:spPr>
        <p:txBody>
          <a:bodyPr/>
          <a:lstStyle>
            <a:lvl1pPr marL="0" indent="0">
              <a:buNone/>
              <a:defRPr/>
            </a:lvl1pPr>
          </a:lstStyle>
          <a:p>
            <a:r>
              <a:rPr lang="en-GB" dirty="0"/>
              <a:t> </a:t>
            </a:r>
          </a:p>
        </p:txBody>
      </p:sp>
      <p:cxnSp>
        <p:nvCxnSpPr>
          <p:cNvPr id="10" name="Line">
            <a:extLst>
              <a:ext uri="{FF2B5EF4-FFF2-40B4-BE49-F238E27FC236}">
                <a16:creationId xmlns:a16="http://schemas.microsoft.com/office/drawing/2014/main" id="{558AF48C-1F76-4633-A0D9-E8CE74BB7F64}"/>
              </a:ext>
            </a:extLst>
          </p:cNvPr>
          <p:cNvCxnSpPr>
            <a:cxnSpLocks/>
          </p:cNvCxnSpPr>
          <p:nvPr userDrawn="1"/>
        </p:nvCxnSpPr>
        <p:spPr>
          <a:xfrm>
            <a:off x="531712" y="1404341"/>
            <a:ext cx="111254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594F833F-07E3-4960-8C56-8D02DEDA3A7B}"/>
              </a:ext>
            </a:extLst>
          </p:cNvPr>
          <p:cNvSpPr>
            <a:spLocks noGrp="1"/>
          </p:cNvSpPr>
          <p:nvPr>
            <p:ph type="title" hasCustomPrompt="1"/>
          </p:nvPr>
        </p:nvSpPr>
        <p:spPr/>
        <p:txBody>
          <a:bodyPr/>
          <a:lstStyle>
            <a:lvl1pPr>
              <a:defRPr>
                <a:solidFill>
                  <a:schemeClr val="bg1"/>
                </a:solidFill>
              </a:defRPr>
            </a:lvl1pPr>
          </a:lstStyle>
          <a:p>
            <a:r>
              <a:rPr lang="en-US"/>
              <a:t>Title style – 1 line only</a:t>
            </a:r>
          </a:p>
        </p:txBody>
      </p:sp>
      <p:sp>
        <p:nvSpPr>
          <p:cNvPr id="5" name="Slide Number">
            <a:extLst>
              <a:ext uri="{FF2B5EF4-FFF2-40B4-BE49-F238E27FC236}">
                <a16:creationId xmlns:a16="http://schemas.microsoft.com/office/drawing/2014/main" id="{F1414CC2-82B4-4BE1-85B4-E5717803345D}"/>
              </a:ext>
            </a:extLst>
          </p:cNvPr>
          <p:cNvSpPr>
            <a:spLocks noGrp="1"/>
          </p:cNvSpPr>
          <p:nvPr>
            <p:ph type="sldNum" sz="quarter" idx="4"/>
          </p:nvPr>
        </p:nvSpPr>
        <p:spPr>
          <a:xfrm>
            <a:off x="11094180" y="185911"/>
            <a:ext cx="567595" cy="131235"/>
          </a:xfrm>
          <a:prstGeom prst="rect">
            <a:avLst/>
          </a:prstGeom>
        </p:spPr>
        <p:txBody>
          <a:bodyPr vert="horz" lIns="0" tIns="0" rIns="0" bIns="0" rtlCol="0" anchor="t" anchorCtr="0"/>
          <a:lstStyle>
            <a:lvl1pPr algn="r">
              <a:defRPr sz="900">
                <a:solidFill>
                  <a:schemeClr val="bg1"/>
                </a:solidFill>
              </a:defRPr>
            </a:lvl1pPr>
          </a:lstStyle>
          <a:p>
            <a:pPr defTabSz="1218866"/>
            <a:fld id="{2490C926-4C7A-4456-B603-8FB00524CD8E}" type="slidenum">
              <a:rPr lang="en-GB" smtClean="0"/>
              <a:pPr defTabSz="1218866"/>
              <a:t>‹#›</a:t>
            </a:fld>
            <a:endParaRPr lang="en-GB" dirty="0"/>
          </a:p>
        </p:txBody>
      </p:sp>
      <p:sp>
        <p:nvSpPr>
          <p:cNvPr id="7" name="DATE" descr="{&quot;templafy&quot;:{&quot;id&quot;:&quot;3f427bc2-4405-4f45-aea9-f893cfca69d5&quot;}}" title="Form.Date">
            <a:extLst>
              <a:ext uri="{FF2B5EF4-FFF2-40B4-BE49-F238E27FC236}">
                <a16:creationId xmlns:a16="http://schemas.microsoft.com/office/drawing/2014/main" id="{D3584BCC-8729-40C2-AA14-92E4F87F66D7}"/>
              </a:ext>
            </a:extLst>
          </p:cNvPr>
          <p:cNvSpPr/>
          <p:nvPr userDrawn="1"/>
        </p:nvSpPr>
        <p:spPr>
          <a:xfrm>
            <a:off x="8920800" y="6546516"/>
            <a:ext cx="2743200"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r"/>
            <a:r>
              <a:rPr lang="en-GB" sz="900" dirty="0">
                <a:solidFill>
                  <a:schemeClr val="bg1"/>
                </a:solidFill>
              </a:rPr>
              <a:t>March 19, 2022</a:t>
            </a:r>
          </a:p>
        </p:txBody>
      </p:sp>
      <p:sp>
        <p:nvSpPr>
          <p:cNvPr id="8" name="FOOTER">
            <a:extLst>
              <a:ext uri="{FF2B5EF4-FFF2-40B4-BE49-F238E27FC236}">
                <a16:creationId xmlns:a16="http://schemas.microsoft.com/office/drawing/2014/main" id="{112101DD-D8C9-4C87-B7C3-48E210E1292A}"/>
              </a:ext>
            </a:extLst>
          </p:cNvPr>
          <p:cNvSpPr>
            <a:spLocks noGrp="1"/>
          </p:cNvSpPr>
          <p:nvPr>
            <p:ph type="ftr" sz="quarter" idx="3"/>
          </p:nvPr>
        </p:nvSpPr>
        <p:spPr>
          <a:xfrm>
            <a:off x="3594574" y="6540333"/>
            <a:ext cx="4999678" cy="143116"/>
          </a:xfrm>
          <a:prstGeom prst="rect">
            <a:avLst/>
          </a:prstGeom>
        </p:spPr>
        <p:txBody>
          <a:bodyPr vert="horz" lIns="0" tIns="0" rIns="0" bIns="0" rtlCol="0" anchor="ctr"/>
          <a:lstStyle>
            <a:lvl1pPr algn="ctr">
              <a:defRPr sz="900">
                <a:solidFill>
                  <a:schemeClr val="bg1"/>
                </a:solidFill>
              </a:defRPr>
            </a:lvl1pPr>
          </a:lstStyle>
          <a:p>
            <a:r>
              <a:rPr lang="en-US" dirty="0"/>
              <a:t>Transforming the PABT into a world class multi-modal interchange</a:t>
            </a:r>
          </a:p>
        </p:txBody>
      </p:sp>
      <p:sp>
        <p:nvSpPr>
          <p:cNvPr id="9" name="MOTT MACDONALD" descr="{&quot;templafy&quot;:{&quot;id&quot;:&quot;22d201ff-b78d-4639-91c9-00397681b991&quot;}}" title="UserProfile.Language.PpEntity">
            <a:extLst>
              <a:ext uri="{FF2B5EF4-FFF2-40B4-BE49-F238E27FC236}">
                <a16:creationId xmlns:a16="http://schemas.microsoft.com/office/drawing/2014/main" id="{AFF39282-D6ED-43E9-B547-568736DA7ED5}"/>
              </a:ext>
            </a:extLst>
          </p:cNvPr>
          <p:cNvSpPr txBox="1"/>
          <p:nvPr userDrawn="1"/>
        </p:nvSpPr>
        <p:spPr>
          <a:xfrm>
            <a:off x="526915" y="6540333"/>
            <a:ext cx="2200243" cy="143116"/>
          </a:xfrm>
          <a:prstGeom prst="rect">
            <a:avLst/>
          </a:prstGeom>
          <a:noFill/>
        </p:spPr>
        <p:txBody>
          <a:bodyPr wrap="square" lIns="0" tIns="0" rIns="0" bIns="0" rtlCol="0">
            <a:spAutoFit/>
          </a:bodyPr>
          <a:lstStyle/>
          <a:p>
            <a:r>
              <a:rPr lang="en-GB" sz="900" dirty="0">
                <a:solidFill>
                  <a:schemeClr val="bg1"/>
                </a:solidFill>
              </a:rPr>
              <a:t>Mott MacDonald</a:t>
            </a:r>
          </a:p>
        </p:txBody>
      </p:sp>
      <p:sp>
        <p:nvSpPr>
          <p:cNvPr id="11" name="CLASS" descr="{&quot;templafy&quot;:{&quot;id&quot;:&quot;ae89e468-a622-4a5f-b87c-00a0ac6af549&quot;}}" hidden="1">
            <a:extLst>
              <a:ext uri="{FF2B5EF4-FFF2-40B4-BE49-F238E27FC236}">
                <a16:creationId xmlns:a16="http://schemas.microsoft.com/office/drawing/2014/main" id="{395070C2-3A2E-4187-A0BE-15E523B4FEB5}"/>
              </a:ext>
            </a:extLst>
          </p:cNvPr>
          <p:cNvSpPr/>
          <p:nvPr userDrawn="1"/>
        </p:nvSpPr>
        <p:spPr>
          <a:xfrm>
            <a:off x="526917" y="178647"/>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GB" sz="900" b="1" dirty="0">
              <a:solidFill>
                <a:schemeClr val="bg1"/>
              </a:solidFill>
            </a:endParaRPr>
          </a:p>
        </p:txBody>
      </p:sp>
    </p:spTree>
    <p:extLst>
      <p:ext uri="{BB962C8B-B14F-4D97-AF65-F5344CB8AC3E}">
        <p14:creationId xmlns:p14="http://schemas.microsoft.com/office/powerpoint/2010/main" val="321668818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39">
          <p15:clr>
            <a:srgbClr val="FBAE40"/>
          </p15:clr>
        </p15:guide>
        <p15:guide id="3" pos="7346">
          <p15:clr>
            <a:srgbClr val="FBAE40"/>
          </p15:clr>
        </p15:guide>
        <p15:guide id="4" pos="3899">
          <p15:clr>
            <a:srgbClr val="FBAE40"/>
          </p15:clr>
        </p15:guide>
        <p15:guide id="5" pos="3779">
          <p15:clr>
            <a:srgbClr val="FBAE40"/>
          </p15:clr>
        </p15:guide>
        <p15:guide id="6" pos="332">
          <p15:clr>
            <a:srgbClr val="FBAE40"/>
          </p15:clr>
        </p15:guide>
        <p15:guide id="7" orient="horz" pos="588">
          <p15:clr>
            <a:srgbClr val="FBAE40"/>
          </p15:clr>
        </p15:guide>
        <p15:guide id="8" orient="horz" pos="769">
          <p15:clr>
            <a:srgbClr val="FBAE40"/>
          </p15:clr>
        </p15:guide>
        <p15:guide id="9" orient="horz" pos="3975">
          <p15:clr>
            <a:srgbClr val="FBAE40"/>
          </p15:clr>
        </p15:guide>
        <p15:guide id="10" orient="horz" pos="107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Dark)">
    <p:spTree>
      <p:nvGrpSpPr>
        <p:cNvPr id="1" name=""/>
        <p:cNvGrpSpPr/>
        <p:nvPr/>
      </p:nvGrpSpPr>
      <p:grpSpPr>
        <a:xfrm>
          <a:off x="0" y="0"/>
          <a:ext cx="0" cy="0"/>
          <a:chOff x="0" y="0"/>
          <a:chExt cx="0" cy="0"/>
        </a:xfrm>
      </p:grpSpPr>
      <p:sp>
        <p:nvSpPr>
          <p:cNvPr id="6" name="Subtitle">
            <a:extLst>
              <a:ext uri="{FF2B5EF4-FFF2-40B4-BE49-F238E27FC236}">
                <a16:creationId xmlns:a16="http://schemas.microsoft.com/office/drawing/2014/main" id="{A4666E35-C863-44D5-9A2B-CC193CA5191C}"/>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bg1"/>
                </a:solidFill>
              </a:defRPr>
            </a:lvl1pPr>
            <a:lvl2pPr marL="0" indent="0" algn="l">
              <a:spcBef>
                <a:spcPts val="0"/>
              </a:spcBef>
              <a:spcAft>
                <a:spcPts val="0"/>
              </a:spcAft>
              <a:buFont typeface="Arial" panose="020B0604020202020204" pitchFamily="34" charset="0"/>
              <a:buNone/>
              <a:defRPr sz="1800">
                <a:solidFill>
                  <a:schemeClr val="bg1"/>
                </a:solidFill>
              </a:defRPr>
            </a:lvl2pPr>
            <a:lvl3pPr marL="0" indent="0" algn="l">
              <a:spcBef>
                <a:spcPts val="0"/>
              </a:spcBef>
              <a:spcAft>
                <a:spcPts val="0"/>
              </a:spcAft>
              <a:buFont typeface="Arial" panose="020B0604020202020204" pitchFamily="34" charset="0"/>
              <a:buNone/>
              <a:defRPr sz="1800" b="1">
                <a:solidFill>
                  <a:schemeClr val="bg1"/>
                </a:solidFill>
              </a:defRPr>
            </a:lvl3pPr>
            <a:lvl4pPr marL="0" indent="0" algn="l">
              <a:spcBef>
                <a:spcPts val="0"/>
              </a:spcBef>
              <a:spcAft>
                <a:spcPts val="0"/>
              </a:spcAft>
              <a:buFont typeface="Arial" panose="020B0604020202020204" pitchFamily="34" charset="0"/>
              <a:buNone/>
              <a:defRPr sz="1400">
                <a:solidFill>
                  <a:schemeClr val="bg1"/>
                </a:solidFill>
              </a:defRPr>
            </a:lvl4pPr>
            <a:lvl5pPr marL="0" indent="0" algn="l">
              <a:spcBef>
                <a:spcPts val="0"/>
              </a:spcBef>
              <a:spcAft>
                <a:spcPts val="0"/>
              </a:spcAft>
              <a:buFont typeface="Arial" panose="020B0604020202020204" pitchFamily="34" charset="0"/>
              <a:buNone/>
              <a:defRPr sz="1200">
                <a:solidFill>
                  <a:schemeClr val="bg1"/>
                </a:solidFill>
              </a:defRPr>
            </a:lvl5pPr>
            <a:lvl6pPr marL="0" indent="0" algn="l">
              <a:spcBef>
                <a:spcPts val="0"/>
              </a:spcBef>
              <a:spcAft>
                <a:spcPts val="0"/>
              </a:spcAft>
              <a:buFont typeface="Arial" panose="020B0604020202020204" pitchFamily="34" charset="0"/>
              <a:buNone/>
              <a:defRPr sz="1200">
                <a:solidFill>
                  <a:schemeClr val="bg1"/>
                </a:solidFill>
              </a:defRPr>
            </a:lvl6pPr>
            <a:lvl7pPr marL="0" indent="0" algn="l">
              <a:spcBef>
                <a:spcPts val="0"/>
              </a:spcBef>
              <a:spcAft>
                <a:spcPts val="0"/>
              </a:spcAft>
              <a:buFont typeface="Arial" panose="020B0604020202020204" pitchFamily="34" charset="0"/>
              <a:buNone/>
              <a:defRPr sz="1200">
                <a:solidFill>
                  <a:schemeClr val="bg1"/>
                </a:solidFill>
              </a:defRPr>
            </a:lvl7pPr>
            <a:lvl8pPr marL="0" indent="0" algn="l">
              <a:spcBef>
                <a:spcPts val="0"/>
              </a:spcBef>
              <a:spcAft>
                <a:spcPts val="0"/>
              </a:spcAft>
              <a:buFont typeface="Arial" panose="020B0604020202020204" pitchFamily="34" charset="0"/>
              <a:buNone/>
              <a:defRPr sz="1200">
                <a:solidFill>
                  <a:schemeClr val="bg1"/>
                </a:solidFill>
              </a:defRPr>
            </a:lvl8pPr>
            <a:lvl9pPr marL="0" indent="0" algn="l">
              <a:spcBef>
                <a:spcPts val="0"/>
              </a:spcBef>
              <a:spcAft>
                <a:spcPts val="0"/>
              </a:spcAft>
              <a:buFont typeface="Arial" panose="020B0604020202020204" pitchFamily="34" charset="0"/>
              <a:buNone/>
              <a:defRPr sz="1200">
                <a:solidFill>
                  <a:schemeClr val="bg1"/>
                </a:solidFill>
              </a:defRPr>
            </a:lvl9pPr>
          </a:lstStyle>
          <a:p>
            <a:pPr lvl="0"/>
            <a:r>
              <a:rPr lang="en-US"/>
              <a:t>Subtitle – 1 line only</a:t>
            </a:r>
          </a:p>
        </p:txBody>
      </p:sp>
      <p:sp>
        <p:nvSpPr>
          <p:cNvPr id="2" name="Title">
            <a:extLst>
              <a:ext uri="{FF2B5EF4-FFF2-40B4-BE49-F238E27FC236}">
                <a16:creationId xmlns:a16="http://schemas.microsoft.com/office/drawing/2014/main" id="{5A49BACF-04D2-4ED7-BB2F-ADE97552A66C}"/>
              </a:ext>
            </a:extLst>
          </p:cNvPr>
          <p:cNvSpPr>
            <a:spLocks noGrp="1"/>
          </p:cNvSpPr>
          <p:nvPr>
            <p:ph type="title" hasCustomPrompt="1"/>
          </p:nvPr>
        </p:nvSpPr>
        <p:spPr/>
        <p:txBody>
          <a:bodyPr/>
          <a:lstStyle>
            <a:lvl1pPr>
              <a:defRPr>
                <a:solidFill>
                  <a:schemeClr val="bg1"/>
                </a:solidFill>
              </a:defRPr>
            </a:lvl1pPr>
          </a:lstStyle>
          <a:p>
            <a:r>
              <a:rPr lang="en-US"/>
              <a:t>Title style – 1 line only</a:t>
            </a:r>
          </a:p>
        </p:txBody>
      </p:sp>
      <p:sp>
        <p:nvSpPr>
          <p:cNvPr id="11" name="Slide Number">
            <a:extLst>
              <a:ext uri="{FF2B5EF4-FFF2-40B4-BE49-F238E27FC236}">
                <a16:creationId xmlns:a16="http://schemas.microsoft.com/office/drawing/2014/main" id="{E82C6173-1517-475E-BEB7-D8B174F080BD}"/>
              </a:ext>
            </a:extLst>
          </p:cNvPr>
          <p:cNvSpPr>
            <a:spLocks noGrp="1"/>
          </p:cNvSpPr>
          <p:nvPr>
            <p:ph type="sldNum" sz="quarter" idx="4"/>
          </p:nvPr>
        </p:nvSpPr>
        <p:spPr>
          <a:xfrm>
            <a:off x="11094180" y="6552214"/>
            <a:ext cx="567595" cy="131235"/>
          </a:xfrm>
          <a:prstGeom prst="rect">
            <a:avLst/>
          </a:prstGeom>
        </p:spPr>
        <p:txBody>
          <a:bodyPr vert="horz" lIns="0" tIns="0" rIns="0" bIns="0" rtlCol="0" anchor="t" anchorCtr="0"/>
          <a:lstStyle>
            <a:lvl1pPr algn="r">
              <a:defRPr sz="900">
                <a:solidFill>
                  <a:schemeClr val="bg1"/>
                </a:solidFill>
              </a:defRPr>
            </a:lvl1pPr>
          </a:lstStyle>
          <a:p>
            <a:pPr defTabSz="1218866"/>
            <a:fld id="{2490C926-4C7A-4456-B603-8FB00524CD8E}" type="slidenum">
              <a:rPr lang="en-GB" smtClean="0"/>
              <a:pPr defTabSz="1218866"/>
              <a:t>‹#›</a:t>
            </a:fld>
            <a:endParaRPr lang="en-GB" dirty="0"/>
          </a:p>
        </p:txBody>
      </p:sp>
      <p:sp>
        <p:nvSpPr>
          <p:cNvPr id="16" name="FOOTER">
            <a:extLst>
              <a:ext uri="{FF2B5EF4-FFF2-40B4-BE49-F238E27FC236}">
                <a16:creationId xmlns:a16="http://schemas.microsoft.com/office/drawing/2014/main" id="{6821DC58-139F-42C6-8454-463740AC5C2D}"/>
              </a:ext>
            </a:extLst>
          </p:cNvPr>
          <p:cNvSpPr>
            <a:spLocks noGrp="1"/>
          </p:cNvSpPr>
          <p:nvPr>
            <p:ph type="ftr" sz="quarter" idx="3"/>
          </p:nvPr>
        </p:nvSpPr>
        <p:spPr>
          <a:xfrm>
            <a:off x="3594574" y="6540333"/>
            <a:ext cx="4999678" cy="143116"/>
          </a:xfrm>
          <a:prstGeom prst="rect">
            <a:avLst/>
          </a:prstGeom>
        </p:spPr>
        <p:txBody>
          <a:bodyPr vert="horz" lIns="0" tIns="0" rIns="0" bIns="0" rtlCol="0" anchor="ctr"/>
          <a:lstStyle>
            <a:lvl1pPr algn="ctr">
              <a:defRPr sz="900">
                <a:solidFill>
                  <a:schemeClr val="bg1"/>
                </a:solidFill>
              </a:defRPr>
            </a:lvl1pPr>
          </a:lstStyle>
          <a:p>
            <a:endParaRPr lang="en-US" dirty="0"/>
          </a:p>
        </p:txBody>
      </p:sp>
      <p:sp>
        <p:nvSpPr>
          <p:cNvPr id="17" name="MOTT MACDONALD" descr="{&quot;templafy&quot;:{&quot;id&quot;:&quot;369dbe8c-e018-490c-8306-9cd240db2d32&quot;}}" title="UserProfile.Language.PpEntity">
            <a:extLst>
              <a:ext uri="{FF2B5EF4-FFF2-40B4-BE49-F238E27FC236}">
                <a16:creationId xmlns:a16="http://schemas.microsoft.com/office/drawing/2014/main" id="{D8F201DE-B081-4704-8CA4-5006D62533DB}"/>
              </a:ext>
            </a:extLst>
          </p:cNvPr>
          <p:cNvSpPr txBox="1"/>
          <p:nvPr userDrawn="1"/>
        </p:nvSpPr>
        <p:spPr>
          <a:xfrm>
            <a:off x="526915" y="6540333"/>
            <a:ext cx="2200243" cy="143116"/>
          </a:xfrm>
          <a:prstGeom prst="rect">
            <a:avLst/>
          </a:prstGeom>
          <a:noFill/>
        </p:spPr>
        <p:txBody>
          <a:bodyPr wrap="square" lIns="0" tIns="0" rIns="0" bIns="0" rtlCol="0">
            <a:spAutoFit/>
          </a:bodyPr>
          <a:lstStyle/>
          <a:p>
            <a:r>
              <a:rPr lang="en-GB" sz="900" dirty="0">
                <a:solidFill>
                  <a:schemeClr val="bg1"/>
                </a:solidFill>
              </a:rPr>
              <a:t>Mott MacDonald</a:t>
            </a:r>
          </a:p>
        </p:txBody>
      </p:sp>
      <p:sp>
        <p:nvSpPr>
          <p:cNvPr id="18" name="CLASS" descr="{&quot;templafy&quot;:{&quot;id&quot;:&quot;aed58a4c-f409-45d9-9bdb-188cf6b3ccd0&quot;}}" hidden="1">
            <a:extLst>
              <a:ext uri="{FF2B5EF4-FFF2-40B4-BE49-F238E27FC236}">
                <a16:creationId xmlns:a16="http://schemas.microsoft.com/office/drawing/2014/main" id="{FAA09B43-F1D4-4247-9D1F-387AC36CF096}"/>
              </a:ext>
            </a:extLst>
          </p:cNvPr>
          <p:cNvSpPr/>
          <p:nvPr userDrawn="1"/>
        </p:nvSpPr>
        <p:spPr>
          <a:xfrm>
            <a:off x="526917" y="178647"/>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r>
              <a:rPr lang="en-GB" sz="900" b="1" dirty="0">
                <a:solidFill>
                  <a:schemeClr val="bg1"/>
                </a:solidFill>
              </a:rPr>
              <a:t>Non-confidential - Standard</a:t>
            </a:r>
          </a:p>
        </p:txBody>
      </p:sp>
    </p:spTree>
    <p:extLst>
      <p:ext uri="{BB962C8B-B14F-4D97-AF65-F5344CB8AC3E}">
        <p14:creationId xmlns:p14="http://schemas.microsoft.com/office/powerpoint/2010/main" val="1738848906"/>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2FC5CE1F-8189-47F4-AEB5-2C80CB9963BC}"/>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2" name="Footer">
            <a:extLst>
              <a:ext uri="{FF2B5EF4-FFF2-40B4-BE49-F238E27FC236}">
                <a16:creationId xmlns:a16="http://schemas.microsoft.com/office/drawing/2014/main" id="{2C708DEB-8BC6-488B-B60A-0CECBCB1AAD6}"/>
              </a:ext>
            </a:extLst>
          </p:cNvPr>
          <p:cNvSpPr>
            <a:spLocks noGrp="1"/>
          </p:cNvSpPr>
          <p:nvPr>
            <p:ph type="ftr" sz="quarter" idx="17"/>
          </p:nvPr>
        </p:nvSpPr>
        <p:spPr/>
        <p:txBody>
          <a:bodyPr/>
          <a:lstStyle/>
          <a:p>
            <a:r>
              <a:rPr lang="en-US" dirty="0"/>
              <a:t>Transforming the PABT into a world class multi-modal interchange</a:t>
            </a:r>
          </a:p>
        </p:txBody>
      </p:sp>
      <p:sp>
        <p:nvSpPr>
          <p:cNvPr id="8" name="Content">
            <a:extLst>
              <a:ext uri="{FF2B5EF4-FFF2-40B4-BE49-F238E27FC236}">
                <a16:creationId xmlns:a16="http://schemas.microsoft.com/office/drawing/2014/main" id="{57226F2C-BD1C-480B-87E8-4F326C15FDA8}"/>
              </a:ext>
            </a:extLst>
          </p:cNvPr>
          <p:cNvSpPr>
            <a:spLocks noGrp="1"/>
          </p:cNvSpPr>
          <p:nvPr>
            <p:ph idx="1" hasCustomPrompt="1"/>
          </p:nvPr>
        </p:nvSpPr>
        <p:spPr>
          <a:xfrm>
            <a:off x="526912" y="1701800"/>
            <a:ext cx="1113499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C585B40A-895D-448A-9BAE-AE8A33983296}"/>
              </a:ext>
            </a:extLst>
          </p:cNvPr>
          <p:cNvSpPr>
            <a:spLocks noGrp="1"/>
          </p:cNvSpPr>
          <p:nvPr>
            <p:ph type="title" hasCustomPrompt="1"/>
          </p:nvPr>
        </p:nvSpPr>
        <p:spPr/>
        <p:txBody>
          <a:bodyPr/>
          <a:lstStyle/>
          <a:p>
            <a:r>
              <a:rPr lang="en-US"/>
              <a:t>Title style – 1 line only</a:t>
            </a:r>
          </a:p>
        </p:txBody>
      </p:sp>
      <p:sp>
        <p:nvSpPr>
          <p:cNvPr id="10" name="Subtitle">
            <a:extLst>
              <a:ext uri="{FF2B5EF4-FFF2-40B4-BE49-F238E27FC236}">
                <a16:creationId xmlns:a16="http://schemas.microsoft.com/office/drawing/2014/main" id="{81176E8F-2808-460E-AE32-FB85364C716A}"/>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1987847611"/>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nd Content (Stone)">
    <p:bg>
      <p:bgPr>
        <a:solidFill>
          <a:schemeClr val="bg2"/>
        </a:solidFill>
        <a:effectLst/>
      </p:bgPr>
    </p:bg>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53D2C0E4-7B71-4691-9CAB-81B6780FB85B}"/>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6" name="Content">
            <a:extLst>
              <a:ext uri="{FF2B5EF4-FFF2-40B4-BE49-F238E27FC236}">
                <a16:creationId xmlns:a16="http://schemas.microsoft.com/office/drawing/2014/main" id="{290F6EDB-1A60-4AC5-81A6-9A2367ED5203}"/>
              </a:ext>
            </a:extLst>
          </p:cNvPr>
          <p:cNvSpPr>
            <a:spLocks noGrp="1"/>
          </p:cNvSpPr>
          <p:nvPr>
            <p:ph idx="1" hasCustomPrompt="1"/>
          </p:nvPr>
        </p:nvSpPr>
        <p:spPr>
          <a:xfrm>
            <a:off x="526914" y="1701800"/>
            <a:ext cx="11134995"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AB30904-F5D0-4C1A-97CD-642C391E4E15}"/>
              </a:ext>
            </a:extLst>
          </p:cNvPr>
          <p:cNvSpPr>
            <a:spLocks noGrp="1"/>
          </p:cNvSpPr>
          <p:nvPr>
            <p:ph type="title" hasCustomPrompt="1"/>
          </p:nvPr>
        </p:nvSpPr>
        <p:spPr/>
        <p:txBody>
          <a:bodyPr/>
          <a:lstStyle/>
          <a:p>
            <a:r>
              <a:rPr lang="en-US"/>
              <a:t>Title style – 1 line only</a:t>
            </a:r>
          </a:p>
        </p:txBody>
      </p:sp>
      <p:sp>
        <p:nvSpPr>
          <p:cNvPr id="7" name="Subtitle">
            <a:extLst>
              <a:ext uri="{FF2B5EF4-FFF2-40B4-BE49-F238E27FC236}">
                <a16:creationId xmlns:a16="http://schemas.microsoft.com/office/drawing/2014/main" id="{CFFAB6CD-3D83-4CB7-80C3-D6012D72E453}"/>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
        <p:nvSpPr>
          <p:cNvPr id="3" name="Footer Placeholder 2">
            <a:extLst>
              <a:ext uri="{FF2B5EF4-FFF2-40B4-BE49-F238E27FC236}">
                <a16:creationId xmlns:a16="http://schemas.microsoft.com/office/drawing/2014/main" id="{9B7FF07C-B00E-44FC-A575-D81E0DDC0224}"/>
              </a:ext>
            </a:extLst>
          </p:cNvPr>
          <p:cNvSpPr>
            <a:spLocks noGrp="1"/>
          </p:cNvSpPr>
          <p:nvPr>
            <p:ph type="ftr" sz="quarter" idx="17"/>
          </p:nvPr>
        </p:nvSpPr>
        <p:spPr/>
        <p:txBody>
          <a:bodyPr/>
          <a:lstStyle/>
          <a:p>
            <a:r>
              <a:rPr lang="en-US" dirty="0"/>
              <a:t>Transforming the PABT into a world class multi-modal interchange</a:t>
            </a:r>
          </a:p>
        </p:txBody>
      </p:sp>
    </p:spTree>
    <p:extLst>
      <p:ext uri="{BB962C8B-B14F-4D97-AF65-F5344CB8AC3E}">
        <p14:creationId xmlns:p14="http://schemas.microsoft.com/office/powerpoint/2010/main" val="3385090378"/>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Dark)">
    <p:bg>
      <p:bgPr>
        <a:solidFill>
          <a:schemeClr val="tx2"/>
        </a:solidFill>
        <a:effectLst/>
      </p:bgPr>
    </p:bg>
    <p:spTree>
      <p:nvGrpSpPr>
        <p:cNvPr id="1" name=""/>
        <p:cNvGrpSpPr/>
        <p:nvPr/>
      </p:nvGrpSpPr>
      <p:grpSpPr>
        <a:xfrm>
          <a:off x="0" y="0"/>
          <a:ext cx="0" cy="0"/>
          <a:chOff x="0" y="0"/>
          <a:chExt cx="0" cy="0"/>
        </a:xfrm>
      </p:grpSpPr>
      <p:sp>
        <p:nvSpPr>
          <p:cNvPr id="6" name="Content">
            <a:extLst>
              <a:ext uri="{FF2B5EF4-FFF2-40B4-BE49-F238E27FC236}">
                <a16:creationId xmlns:a16="http://schemas.microsoft.com/office/drawing/2014/main" id="{290F6EDB-1A60-4AC5-81A6-9A2367ED5203}"/>
              </a:ext>
            </a:extLst>
          </p:cNvPr>
          <p:cNvSpPr>
            <a:spLocks noGrp="1"/>
          </p:cNvSpPr>
          <p:nvPr>
            <p:ph idx="1" hasCustomPrompt="1"/>
          </p:nvPr>
        </p:nvSpPr>
        <p:spPr>
          <a:xfrm>
            <a:off x="526914" y="1701800"/>
            <a:ext cx="11134995" cy="4607984"/>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None/>
              <a:defRPr>
                <a:solidFill>
                  <a:schemeClr val="bg1"/>
                </a:solidFill>
              </a:defRPr>
            </a:lvl6pPr>
            <a:lvl7pPr>
              <a:defRPr>
                <a:solidFill>
                  <a:schemeClr val="bg1"/>
                </a:solidFill>
              </a:defRPr>
            </a:lvl7pPr>
            <a:lvl8pPr>
              <a:buClrTx/>
              <a:defRPr>
                <a:solidFill>
                  <a:schemeClr val="bg1"/>
                </a:solidFill>
              </a:defRPr>
            </a:lvl8pPr>
            <a:lvl9pPr>
              <a:buClrTx/>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97747906-0456-4AC5-A1CD-165520400078}"/>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bg1"/>
                </a:solidFill>
              </a:defRPr>
            </a:lvl1pPr>
            <a:lvl2pPr marL="0" indent="0" algn="l">
              <a:spcBef>
                <a:spcPts val="0"/>
              </a:spcBef>
              <a:spcAft>
                <a:spcPts val="0"/>
              </a:spcAft>
              <a:buFont typeface="Arial" panose="020B0604020202020204" pitchFamily="34" charset="0"/>
              <a:buNone/>
              <a:defRPr sz="1800">
                <a:solidFill>
                  <a:schemeClr val="bg1"/>
                </a:solidFill>
              </a:defRPr>
            </a:lvl2pPr>
            <a:lvl3pPr marL="0" indent="0" algn="l">
              <a:spcBef>
                <a:spcPts val="0"/>
              </a:spcBef>
              <a:spcAft>
                <a:spcPts val="0"/>
              </a:spcAft>
              <a:buFont typeface="Arial" panose="020B0604020202020204" pitchFamily="34" charset="0"/>
              <a:buNone/>
              <a:defRPr sz="1800" b="1">
                <a:solidFill>
                  <a:schemeClr val="bg1"/>
                </a:solidFill>
              </a:defRPr>
            </a:lvl3pPr>
            <a:lvl4pPr marL="0" indent="0" algn="l">
              <a:spcBef>
                <a:spcPts val="0"/>
              </a:spcBef>
              <a:spcAft>
                <a:spcPts val="0"/>
              </a:spcAft>
              <a:buFont typeface="Arial" panose="020B0604020202020204" pitchFamily="34" charset="0"/>
              <a:buNone/>
              <a:defRPr sz="1400">
                <a:solidFill>
                  <a:schemeClr val="bg1"/>
                </a:solidFill>
              </a:defRPr>
            </a:lvl4pPr>
            <a:lvl5pPr marL="0" indent="0" algn="l">
              <a:spcBef>
                <a:spcPts val="0"/>
              </a:spcBef>
              <a:spcAft>
                <a:spcPts val="0"/>
              </a:spcAft>
              <a:buFont typeface="Arial" panose="020B0604020202020204" pitchFamily="34" charset="0"/>
              <a:buNone/>
              <a:defRPr sz="1200">
                <a:solidFill>
                  <a:schemeClr val="bg1"/>
                </a:solidFill>
              </a:defRPr>
            </a:lvl5pPr>
            <a:lvl6pPr marL="0" indent="0" algn="l">
              <a:spcBef>
                <a:spcPts val="0"/>
              </a:spcBef>
              <a:spcAft>
                <a:spcPts val="0"/>
              </a:spcAft>
              <a:buFont typeface="Arial" panose="020B0604020202020204" pitchFamily="34" charset="0"/>
              <a:buNone/>
              <a:defRPr sz="1200">
                <a:solidFill>
                  <a:schemeClr val="bg1"/>
                </a:solidFill>
              </a:defRPr>
            </a:lvl6pPr>
            <a:lvl7pPr marL="0" indent="0" algn="l">
              <a:spcBef>
                <a:spcPts val="0"/>
              </a:spcBef>
              <a:spcAft>
                <a:spcPts val="0"/>
              </a:spcAft>
              <a:buFont typeface="Arial" panose="020B0604020202020204" pitchFamily="34" charset="0"/>
              <a:buNone/>
              <a:defRPr sz="1200">
                <a:solidFill>
                  <a:schemeClr val="bg1"/>
                </a:solidFill>
              </a:defRPr>
            </a:lvl7pPr>
            <a:lvl8pPr marL="0" indent="0" algn="l">
              <a:spcBef>
                <a:spcPts val="0"/>
              </a:spcBef>
              <a:spcAft>
                <a:spcPts val="0"/>
              </a:spcAft>
              <a:buFont typeface="Arial" panose="020B0604020202020204" pitchFamily="34" charset="0"/>
              <a:buNone/>
              <a:defRPr sz="1200">
                <a:solidFill>
                  <a:schemeClr val="bg1"/>
                </a:solidFill>
              </a:defRPr>
            </a:lvl8pPr>
            <a:lvl9pPr marL="0" indent="0" algn="l">
              <a:spcBef>
                <a:spcPts val="0"/>
              </a:spcBef>
              <a:spcAft>
                <a:spcPts val="0"/>
              </a:spcAft>
              <a:buFont typeface="Arial" panose="020B0604020202020204" pitchFamily="34" charset="0"/>
              <a:buNone/>
              <a:defRPr sz="1200">
                <a:solidFill>
                  <a:schemeClr val="bg1"/>
                </a:solidFill>
              </a:defRPr>
            </a:lvl9pPr>
          </a:lstStyle>
          <a:p>
            <a:pPr lvl="0"/>
            <a:r>
              <a:rPr lang="en-US"/>
              <a:t>Subtitle – 1 line only</a:t>
            </a:r>
          </a:p>
        </p:txBody>
      </p:sp>
      <p:sp>
        <p:nvSpPr>
          <p:cNvPr id="2" name="Title">
            <a:extLst>
              <a:ext uri="{FF2B5EF4-FFF2-40B4-BE49-F238E27FC236}">
                <a16:creationId xmlns:a16="http://schemas.microsoft.com/office/drawing/2014/main" id="{6AB30904-F5D0-4C1A-97CD-642C391E4E15}"/>
              </a:ext>
            </a:extLst>
          </p:cNvPr>
          <p:cNvSpPr>
            <a:spLocks noGrp="1"/>
          </p:cNvSpPr>
          <p:nvPr>
            <p:ph type="title" hasCustomPrompt="1"/>
          </p:nvPr>
        </p:nvSpPr>
        <p:spPr/>
        <p:txBody>
          <a:bodyPr/>
          <a:lstStyle>
            <a:lvl1pPr>
              <a:defRPr>
                <a:solidFill>
                  <a:schemeClr val="bg1"/>
                </a:solidFill>
              </a:defRPr>
            </a:lvl1pPr>
          </a:lstStyle>
          <a:p>
            <a:r>
              <a:rPr lang="en-US"/>
              <a:t>Title style – 1 line only</a:t>
            </a:r>
          </a:p>
        </p:txBody>
      </p:sp>
      <p:sp>
        <p:nvSpPr>
          <p:cNvPr id="12" name="Slide Number">
            <a:extLst>
              <a:ext uri="{FF2B5EF4-FFF2-40B4-BE49-F238E27FC236}">
                <a16:creationId xmlns:a16="http://schemas.microsoft.com/office/drawing/2014/main" id="{C24330B0-CBEF-428E-9779-AD56DFE7420D}"/>
              </a:ext>
            </a:extLst>
          </p:cNvPr>
          <p:cNvSpPr>
            <a:spLocks noGrp="1"/>
          </p:cNvSpPr>
          <p:nvPr>
            <p:ph type="sldNum" sz="quarter" idx="4"/>
          </p:nvPr>
        </p:nvSpPr>
        <p:spPr>
          <a:xfrm>
            <a:off x="11094180" y="185911"/>
            <a:ext cx="567595" cy="131235"/>
          </a:xfrm>
          <a:prstGeom prst="rect">
            <a:avLst/>
          </a:prstGeom>
        </p:spPr>
        <p:txBody>
          <a:bodyPr vert="horz" lIns="0" tIns="0" rIns="0" bIns="0" rtlCol="0" anchor="t" anchorCtr="0"/>
          <a:lstStyle>
            <a:lvl1pPr algn="r">
              <a:defRPr sz="900">
                <a:solidFill>
                  <a:schemeClr val="bg1"/>
                </a:solidFill>
              </a:defRPr>
            </a:lvl1pPr>
          </a:lstStyle>
          <a:p>
            <a:pPr defTabSz="1218866"/>
            <a:fld id="{2490C926-4C7A-4456-B603-8FB00524CD8E}" type="slidenum">
              <a:rPr lang="en-GB" smtClean="0"/>
              <a:pPr defTabSz="1218866"/>
              <a:t>‹#›</a:t>
            </a:fld>
            <a:endParaRPr lang="en-GB" dirty="0"/>
          </a:p>
        </p:txBody>
      </p:sp>
      <p:sp>
        <p:nvSpPr>
          <p:cNvPr id="14" name="DATE" descr="{&quot;templafy&quot;:{&quot;id&quot;:&quot;212f6c18-4f21-4a88-9e82-f21d77a9c708&quot;}}" title="Form.Date">
            <a:extLst>
              <a:ext uri="{FF2B5EF4-FFF2-40B4-BE49-F238E27FC236}">
                <a16:creationId xmlns:a16="http://schemas.microsoft.com/office/drawing/2014/main" id="{9A99D702-9026-432A-91AD-0229175F2D3B}"/>
              </a:ext>
            </a:extLst>
          </p:cNvPr>
          <p:cNvSpPr/>
          <p:nvPr userDrawn="1"/>
        </p:nvSpPr>
        <p:spPr>
          <a:xfrm>
            <a:off x="8920800" y="6546516"/>
            <a:ext cx="2743200"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r"/>
            <a:r>
              <a:rPr lang="en-GB" sz="900" dirty="0">
                <a:solidFill>
                  <a:schemeClr val="bg1"/>
                </a:solidFill>
              </a:rPr>
              <a:t>March 19, 2022</a:t>
            </a:r>
          </a:p>
        </p:txBody>
      </p:sp>
      <p:sp>
        <p:nvSpPr>
          <p:cNvPr id="16" name="FOOTER">
            <a:extLst>
              <a:ext uri="{FF2B5EF4-FFF2-40B4-BE49-F238E27FC236}">
                <a16:creationId xmlns:a16="http://schemas.microsoft.com/office/drawing/2014/main" id="{5283A01D-6B0C-472E-BD8B-4753030AAA04}"/>
              </a:ext>
            </a:extLst>
          </p:cNvPr>
          <p:cNvSpPr>
            <a:spLocks noGrp="1"/>
          </p:cNvSpPr>
          <p:nvPr>
            <p:ph type="ftr" sz="quarter" idx="3"/>
          </p:nvPr>
        </p:nvSpPr>
        <p:spPr>
          <a:xfrm>
            <a:off x="3594574" y="6540333"/>
            <a:ext cx="4999678" cy="143116"/>
          </a:xfrm>
          <a:prstGeom prst="rect">
            <a:avLst/>
          </a:prstGeom>
        </p:spPr>
        <p:txBody>
          <a:bodyPr vert="horz" lIns="0" tIns="0" rIns="0" bIns="0" rtlCol="0" anchor="ctr"/>
          <a:lstStyle>
            <a:lvl1pPr algn="ctr">
              <a:defRPr sz="900">
                <a:solidFill>
                  <a:schemeClr val="bg1"/>
                </a:solidFill>
              </a:defRPr>
            </a:lvl1pPr>
          </a:lstStyle>
          <a:p>
            <a:r>
              <a:rPr lang="en-US" dirty="0"/>
              <a:t>Transforming the PABT into a world class multi-modal interchange</a:t>
            </a:r>
          </a:p>
        </p:txBody>
      </p:sp>
      <p:sp>
        <p:nvSpPr>
          <p:cNvPr id="17" name="MOTT MACDONALD" descr="{&quot;templafy&quot;:{&quot;id&quot;:&quot;bfc45c1e-379b-4ec5-9b13-4b34b08c900a&quot;}}" title="UserProfile.Language.PpEntity">
            <a:extLst>
              <a:ext uri="{FF2B5EF4-FFF2-40B4-BE49-F238E27FC236}">
                <a16:creationId xmlns:a16="http://schemas.microsoft.com/office/drawing/2014/main" id="{CA2F9CC8-C9D4-4CF3-95F5-D4271C2BD529}"/>
              </a:ext>
            </a:extLst>
          </p:cNvPr>
          <p:cNvSpPr txBox="1"/>
          <p:nvPr userDrawn="1"/>
        </p:nvSpPr>
        <p:spPr>
          <a:xfrm>
            <a:off x="526915" y="6540333"/>
            <a:ext cx="2200243" cy="143116"/>
          </a:xfrm>
          <a:prstGeom prst="rect">
            <a:avLst/>
          </a:prstGeom>
          <a:noFill/>
        </p:spPr>
        <p:txBody>
          <a:bodyPr wrap="square" lIns="0" tIns="0" rIns="0" bIns="0" rtlCol="0">
            <a:spAutoFit/>
          </a:bodyPr>
          <a:lstStyle/>
          <a:p>
            <a:r>
              <a:rPr lang="en-GB" sz="900" dirty="0">
                <a:solidFill>
                  <a:schemeClr val="bg1"/>
                </a:solidFill>
              </a:rPr>
              <a:t>Mott MacDonald</a:t>
            </a:r>
          </a:p>
        </p:txBody>
      </p:sp>
      <p:sp>
        <p:nvSpPr>
          <p:cNvPr id="18" name="CLASS" descr="{&quot;templafy&quot;:{&quot;id&quot;:&quot;5ad8b800-2de9-4bc0-bd11-d5cb397f806e&quot;}}" hidden="1">
            <a:extLst>
              <a:ext uri="{FF2B5EF4-FFF2-40B4-BE49-F238E27FC236}">
                <a16:creationId xmlns:a16="http://schemas.microsoft.com/office/drawing/2014/main" id="{C0C3D4E7-CB66-4AEA-A74F-65BD571609D3}"/>
              </a:ext>
            </a:extLst>
          </p:cNvPr>
          <p:cNvSpPr/>
          <p:nvPr userDrawn="1"/>
        </p:nvSpPr>
        <p:spPr>
          <a:xfrm>
            <a:off x="526917" y="178647"/>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GB" sz="900" b="1" dirty="0">
              <a:solidFill>
                <a:schemeClr val="bg1"/>
              </a:solidFill>
            </a:endParaRPr>
          </a:p>
        </p:txBody>
      </p:sp>
    </p:spTree>
    <p:extLst>
      <p:ext uri="{BB962C8B-B14F-4D97-AF65-F5344CB8AC3E}">
        <p14:creationId xmlns:p14="http://schemas.microsoft.com/office/powerpoint/2010/main" val="3870326240"/>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53D2C0E4-7B71-4691-9CAB-81B6780FB85B}"/>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13" name="Content 2">
            <a:extLst>
              <a:ext uri="{FF2B5EF4-FFF2-40B4-BE49-F238E27FC236}">
                <a16:creationId xmlns:a16="http://schemas.microsoft.com/office/drawing/2014/main" id="{11EC136A-4658-4EEF-839E-AB82720C099F}"/>
              </a:ext>
            </a:extLst>
          </p:cNvPr>
          <p:cNvSpPr>
            <a:spLocks noGrp="1"/>
          </p:cNvSpPr>
          <p:nvPr>
            <p:ph idx="24" hasCustomPrompt="1"/>
          </p:nvPr>
        </p:nvSpPr>
        <p:spPr>
          <a:xfrm>
            <a:off x="6189662" y="1701800"/>
            <a:ext cx="547224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1">
            <a:extLst>
              <a:ext uri="{FF2B5EF4-FFF2-40B4-BE49-F238E27FC236}">
                <a16:creationId xmlns:a16="http://schemas.microsoft.com/office/drawing/2014/main" id="{290F6EDB-1A60-4AC5-81A6-9A2367ED5203}"/>
              </a:ext>
            </a:extLst>
          </p:cNvPr>
          <p:cNvSpPr>
            <a:spLocks noGrp="1"/>
          </p:cNvSpPr>
          <p:nvPr>
            <p:ph idx="1" hasCustomPrompt="1"/>
          </p:nvPr>
        </p:nvSpPr>
        <p:spPr>
          <a:xfrm>
            <a:off x="526915" y="1701800"/>
            <a:ext cx="547224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D71A18E-4FF3-4E22-8AFF-884CC89E50E5}"/>
              </a:ext>
            </a:extLst>
          </p:cNvPr>
          <p:cNvSpPr>
            <a:spLocks noGrp="1"/>
          </p:cNvSpPr>
          <p:nvPr>
            <p:ph type="title" hasCustomPrompt="1"/>
          </p:nvPr>
        </p:nvSpPr>
        <p:spPr/>
        <p:txBody>
          <a:bodyPr/>
          <a:lstStyle/>
          <a:p>
            <a:r>
              <a:rPr lang="en-US"/>
              <a:t>Title style – 1 line only</a:t>
            </a:r>
          </a:p>
        </p:txBody>
      </p:sp>
      <p:sp>
        <p:nvSpPr>
          <p:cNvPr id="8" name="Subtitle">
            <a:extLst>
              <a:ext uri="{FF2B5EF4-FFF2-40B4-BE49-F238E27FC236}">
                <a16:creationId xmlns:a16="http://schemas.microsoft.com/office/drawing/2014/main" id="{CA8B9774-B192-419D-9C8F-D95200F3C6E4}"/>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
        <p:nvSpPr>
          <p:cNvPr id="3" name="Footer Placeholder 2">
            <a:extLst>
              <a:ext uri="{FF2B5EF4-FFF2-40B4-BE49-F238E27FC236}">
                <a16:creationId xmlns:a16="http://schemas.microsoft.com/office/drawing/2014/main" id="{D6CB9000-B880-4781-BB1E-BA981984341B}"/>
              </a:ext>
            </a:extLst>
          </p:cNvPr>
          <p:cNvSpPr>
            <a:spLocks noGrp="1"/>
          </p:cNvSpPr>
          <p:nvPr>
            <p:ph type="ftr" sz="quarter" idx="25"/>
          </p:nvPr>
        </p:nvSpPr>
        <p:spPr/>
        <p:txBody>
          <a:bodyPr/>
          <a:lstStyle/>
          <a:p>
            <a:r>
              <a:rPr lang="en-US" dirty="0"/>
              <a:t>Transforming the PABT into a world class multi-modal interchange</a:t>
            </a:r>
          </a:p>
        </p:txBody>
      </p:sp>
    </p:spTree>
    <p:extLst>
      <p:ext uri="{BB962C8B-B14F-4D97-AF65-F5344CB8AC3E}">
        <p14:creationId xmlns:p14="http://schemas.microsoft.com/office/powerpoint/2010/main" val="3888352100"/>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ntent (Stone)">
    <p:bg>
      <p:bgPr>
        <a:solidFill>
          <a:schemeClr val="bg2"/>
        </a:solidFill>
        <a:effectLst/>
      </p:bgPr>
    </p:bg>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53D2C0E4-7B71-4691-9CAB-81B6780FB85B}"/>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13" name="Content 2">
            <a:extLst>
              <a:ext uri="{FF2B5EF4-FFF2-40B4-BE49-F238E27FC236}">
                <a16:creationId xmlns:a16="http://schemas.microsoft.com/office/drawing/2014/main" id="{11EC136A-4658-4EEF-839E-AB82720C099F}"/>
              </a:ext>
            </a:extLst>
          </p:cNvPr>
          <p:cNvSpPr>
            <a:spLocks noGrp="1"/>
          </p:cNvSpPr>
          <p:nvPr>
            <p:ph idx="24" hasCustomPrompt="1"/>
          </p:nvPr>
        </p:nvSpPr>
        <p:spPr>
          <a:xfrm>
            <a:off x="6189662" y="1701800"/>
            <a:ext cx="547224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1">
            <a:extLst>
              <a:ext uri="{FF2B5EF4-FFF2-40B4-BE49-F238E27FC236}">
                <a16:creationId xmlns:a16="http://schemas.microsoft.com/office/drawing/2014/main" id="{290F6EDB-1A60-4AC5-81A6-9A2367ED5203}"/>
              </a:ext>
            </a:extLst>
          </p:cNvPr>
          <p:cNvSpPr>
            <a:spLocks noGrp="1"/>
          </p:cNvSpPr>
          <p:nvPr>
            <p:ph idx="1" hasCustomPrompt="1"/>
          </p:nvPr>
        </p:nvSpPr>
        <p:spPr>
          <a:xfrm>
            <a:off x="526915" y="1701800"/>
            <a:ext cx="547224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A49BACF-04D2-4ED7-BB2F-ADE97552A66C}"/>
              </a:ext>
            </a:extLst>
          </p:cNvPr>
          <p:cNvSpPr>
            <a:spLocks noGrp="1"/>
          </p:cNvSpPr>
          <p:nvPr>
            <p:ph type="title" hasCustomPrompt="1"/>
          </p:nvPr>
        </p:nvSpPr>
        <p:spPr/>
        <p:txBody>
          <a:bodyPr/>
          <a:lstStyle/>
          <a:p>
            <a:r>
              <a:rPr lang="en-US"/>
              <a:t>Title style – 1 line only</a:t>
            </a:r>
          </a:p>
        </p:txBody>
      </p:sp>
      <p:sp>
        <p:nvSpPr>
          <p:cNvPr id="8" name="Subtitle">
            <a:extLst>
              <a:ext uri="{FF2B5EF4-FFF2-40B4-BE49-F238E27FC236}">
                <a16:creationId xmlns:a16="http://schemas.microsoft.com/office/drawing/2014/main" id="{8802280A-0D5B-4C66-A94C-D9C0BDA0A7D2}"/>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
        <p:nvSpPr>
          <p:cNvPr id="3" name="Footer Placeholder 2">
            <a:extLst>
              <a:ext uri="{FF2B5EF4-FFF2-40B4-BE49-F238E27FC236}">
                <a16:creationId xmlns:a16="http://schemas.microsoft.com/office/drawing/2014/main" id="{675CFB7C-D34B-4899-A072-581C87FB207C}"/>
              </a:ext>
            </a:extLst>
          </p:cNvPr>
          <p:cNvSpPr>
            <a:spLocks noGrp="1"/>
          </p:cNvSpPr>
          <p:nvPr>
            <p:ph type="ftr" sz="quarter" idx="25"/>
          </p:nvPr>
        </p:nvSpPr>
        <p:spPr/>
        <p:txBody>
          <a:bodyPr/>
          <a:lstStyle/>
          <a:p>
            <a:r>
              <a:rPr lang="en-US" dirty="0"/>
              <a:t>Transforming the PABT into a world class multi-modal interchange</a:t>
            </a:r>
          </a:p>
        </p:txBody>
      </p:sp>
    </p:spTree>
    <p:extLst>
      <p:ext uri="{BB962C8B-B14F-4D97-AF65-F5344CB8AC3E}">
        <p14:creationId xmlns:p14="http://schemas.microsoft.com/office/powerpoint/2010/main" val="1455385377"/>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wo Content (Dark)">
    <p:bg>
      <p:bgPr>
        <a:solidFill>
          <a:schemeClr val="tx2"/>
        </a:solidFill>
        <a:effectLst/>
      </p:bgPr>
    </p:bg>
    <p:spTree>
      <p:nvGrpSpPr>
        <p:cNvPr id="1" name=""/>
        <p:cNvGrpSpPr/>
        <p:nvPr/>
      </p:nvGrpSpPr>
      <p:grpSpPr>
        <a:xfrm>
          <a:off x="0" y="0"/>
          <a:ext cx="0" cy="0"/>
          <a:chOff x="0" y="0"/>
          <a:chExt cx="0" cy="0"/>
        </a:xfrm>
      </p:grpSpPr>
      <p:sp>
        <p:nvSpPr>
          <p:cNvPr id="10" name="Content">
            <a:extLst>
              <a:ext uri="{FF2B5EF4-FFF2-40B4-BE49-F238E27FC236}">
                <a16:creationId xmlns:a16="http://schemas.microsoft.com/office/drawing/2014/main" id="{08FC428E-EBD0-4247-AFD6-6704374D43AA}"/>
              </a:ext>
            </a:extLst>
          </p:cNvPr>
          <p:cNvSpPr>
            <a:spLocks noGrp="1"/>
          </p:cNvSpPr>
          <p:nvPr>
            <p:ph idx="1" hasCustomPrompt="1"/>
          </p:nvPr>
        </p:nvSpPr>
        <p:spPr>
          <a:xfrm>
            <a:off x="526915" y="1701800"/>
            <a:ext cx="5480186" cy="4607984"/>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None/>
              <a:defRPr>
                <a:solidFill>
                  <a:schemeClr val="bg1"/>
                </a:solidFill>
              </a:defRPr>
            </a:lvl6pPr>
            <a:lvl7pPr>
              <a:defRPr>
                <a:solidFill>
                  <a:schemeClr val="bg1"/>
                </a:solidFill>
              </a:defRPr>
            </a:lvl7pPr>
            <a:lvl8pPr>
              <a:buClrTx/>
              <a:defRPr>
                <a:solidFill>
                  <a:schemeClr val="bg1"/>
                </a:solidFill>
              </a:defRPr>
            </a:lvl8pPr>
            <a:lvl9pPr>
              <a:buClrTx/>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a:extLst>
              <a:ext uri="{FF2B5EF4-FFF2-40B4-BE49-F238E27FC236}">
                <a16:creationId xmlns:a16="http://schemas.microsoft.com/office/drawing/2014/main" id="{296E59DD-DB6C-435A-9116-1314C5389FD5}"/>
              </a:ext>
            </a:extLst>
          </p:cNvPr>
          <p:cNvSpPr>
            <a:spLocks noGrp="1"/>
          </p:cNvSpPr>
          <p:nvPr>
            <p:ph idx="18" hasCustomPrompt="1"/>
          </p:nvPr>
        </p:nvSpPr>
        <p:spPr>
          <a:xfrm>
            <a:off x="6181724" y="1701800"/>
            <a:ext cx="5480186" cy="4607984"/>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None/>
              <a:defRPr>
                <a:solidFill>
                  <a:schemeClr val="bg1"/>
                </a:solidFill>
              </a:defRPr>
            </a:lvl6pPr>
            <a:lvl7pPr>
              <a:defRPr>
                <a:solidFill>
                  <a:schemeClr val="bg1"/>
                </a:solidFill>
              </a:defRPr>
            </a:lvl7pPr>
            <a:lvl8pPr>
              <a:buClrTx/>
              <a:defRPr>
                <a:solidFill>
                  <a:schemeClr val="bg1"/>
                </a:solidFill>
              </a:defRPr>
            </a:lvl8pPr>
            <a:lvl9pPr>
              <a:buClrTx/>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996A876-C275-4267-8912-5EF60659D252}"/>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bg1"/>
                </a:solidFill>
              </a:defRPr>
            </a:lvl1pPr>
            <a:lvl2pPr marL="0" indent="0" algn="l">
              <a:spcBef>
                <a:spcPts val="0"/>
              </a:spcBef>
              <a:spcAft>
                <a:spcPts val="0"/>
              </a:spcAft>
              <a:buFont typeface="Arial" panose="020B0604020202020204" pitchFamily="34" charset="0"/>
              <a:buNone/>
              <a:defRPr sz="1800">
                <a:solidFill>
                  <a:schemeClr val="bg1"/>
                </a:solidFill>
              </a:defRPr>
            </a:lvl2pPr>
            <a:lvl3pPr marL="0" indent="0" algn="l">
              <a:spcBef>
                <a:spcPts val="0"/>
              </a:spcBef>
              <a:spcAft>
                <a:spcPts val="0"/>
              </a:spcAft>
              <a:buFont typeface="Arial" panose="020B0604020202020204" pitchFamily="34" charset="0"/>
              <a:buNone/>
              <a:defRPr sz="1800" b="1">
                <a:solidFill>
                  <a:schemeClr val="bg1"/>
                </a:solidFill>
              </a:defRPr>
            </a:lvl3pPr>
            <a:lvl4pPr marL="0" indent="0" algn="l">
              <a:spcBef>
                <a:spcPts val="0"/>
              </a:spcBef>
              <a:spcAft>
                <a:spcPts val="0"/>
              </a:spcAft>
              <a:buFont typeface="Arial" panose="020B0604020202020204" pitchFamily="34" charset="0"/>
              <a:buNone/>
              <a:defRPr sz="1400">
                <a:solidFill>
                  <a:schemeClr val="bg1"/>
                </a:solidFill>
              </a:defRPr>
            </a:lvl4pPr>
            <a:lvl5pPr marL="0" indent="0" algn="l">
              <a:spcBef>
                <a:spcPts val="0"/>
              </a:spcBef>
              <a:spcAft>
                <a:spcPts val="0"/>
              </a:spcAft>
              <a:buFont typeface="Arial" panose="020B0604020202020204" pitchFamily="34" charset="0"/>
              <a:buNone/>
              <a:defRPr sz="1200">
                <a:solidFill>
                  <a:schemeClr val="bg1"/>
                </a:solidFill>
              </a:defRPr>
            </a:lvl5pPr>
            <a:lvl6pPr marL="0" indent="0" algn="l">
              <a:spcBef>
                <a:spcPts val="0"/>
              </a:spcBef>
              <a:spcAft>
                <a:spcPts val="0"/>
              </a:spcAft>
              <a:buFont typeface="Arial" panose="020B0604020202020204" pitchFamily="34" charset="0"/>
              <a:buNone/>
              <a:defRPr sz="1200">
                <a:solidFill>
                  <a:schemeClr val="bg1"/>
                </a:solidFill>
              </a:defRPr>
            </a:lvl6pPr>
            <a:lvl7pPr marL="0" indent="0" algn="l">
              <a:spcBef>
                <a:spcPts val="0"/>
              </a:spcBef>
              <a:spcAft>
                <a:spcPts val="0"/>
              </a:spcAft>
              <a:buFont typeface="Arial" panose="020B0604020202020204" pitchFamily="34" charset="0"/>
              <a:buNone/>
              <a:defRPr sz="1200">
                <a:solidFill>
                  <a:schemeClr val="bg1"/>
                </a:solidFill>
              </a:defRPr>
            </a:lvl7pPr>
            <a:lvl8pPr marL="0" indent="0" algn="l">
              <a:spcBef>
                <a:spcPts val="0"/>
              </a:spcBef>
              <a:spcAft>
                <a:spcPts val="0"/>
              </a:spcAft>
              <a:buFont typeface="Arial" panose="020B0604020202020204" pitchFamily="34" charset="0"/>
              <a:buNone/>
              <a:defRPr sz="1200">
                <a:solidFill>
                  <a:schemeClr val="bg1"/>
                </a:solidFill>
              </a:defRPr>
            </a:lvl8pPr>
            <a:lvl9pPr marL="0" indent="0" algn="l">
              <a:spcBef>
                <a:spcPts val="0"/>
              </a:spcBef>
              <a:spcAft>
                <a:spcPts val="0"/>
              </a:spcAft>
              <a:buFont typeface="Arial" panose="020B0604020202020204" pitchFamily="34" charset="0"/>
              <a:buNone/>
              <a:defRPr sz="1200">
                <a:solidFill>
                  <a:schemeClr val="bg1"/>
                </a:solidFill>
              </a:defRPr>
            </a:lvl9pPr>
          </a:lstStyle>
          <a:p>
            <a:pPr lvl="0"/>
            <a:r>
              <a:rPr lang="en-US"/>
              <a:t>Subtitle – 1 line only</a:t>
            </a:r>
          </a:p>
        </p:txBody>
      </p:sp>
      <p:sp>
        <p:nvSpPr>
          <p:cNvPr id="2" name="Title">
            <a:extLst>
              <a:ext uri="{FF2B5EF4-FFF2-40B4-BE49-F238E27FC236}">
                <a16:creationId xmlns:a16="http://schemas.microsoft.com/office/drawing/2014/main" id="{5A49BACF-04D2-4ED7-BB2F-ADE97552A66C}"/>
              </a:ext>
            </a:extLst>
          </p:cNvPr>
          <p:cNvSpPr>
            <a:spLocks noGrp="1"/>
          </p:cNvSpPr>
          <p:nvPr>
            <p:ph type="title" hasCustomPrompt="1"/>
          </p:nvPr>
        </p:nvSpPr>
        <p:spPr/>
        <p:txBody>
          <a:bodyPr/>
          <a:lstStyle>
            <a:lvl1pPr>
              <a:defRPr>
                <a:solidFill>
                  <a:schemeClr val="bg1"/>
                </a:solidFill>
              </a:defRPr>
            </a:lvl1pPr>
          </a:lstStyle>
          <a:p>
            <a:r>
              <a:rPr lang="en-US"/>
              <a:t>Title style – 1 line only</a:t>
            </a:r>
          </a:p>
        </p:txBody>
      </p:sp>
      <p:sp>
        <p:nvSpPr>
          <p:cNvPr id="13" name="Slide Number">
            <a:extLst>
              <a:ext uri="{FF2B5EF4-FFF2-40B4-BE49-F238E27FC236}">
                <a16:creationId xmlns:a16="http://schemas.microsoft.com/office/drawing/2014/main" id="{3AFCA1AE-EE27-491F-BE81-40D869FEAD55}"/>
              </a:ext>
            </a:extLst>
          </p:cNvPr>
          <p:cNvSpPr>
            <a:spLocks noGrp="1"/>
          </p:cNvSpPr>
          <p:nvPr>
            <p:ph type="sldNum" sz="quarter" idx="4"/>
          </p:nvPr>
        </p:nvSpPr>
        <p:spPr>
          <a:xfrm>
            <a:off x="11094180" y="185911"/>
            <a:ext cx="567595" cy="131235"/>
          </a:xfrm>
          <a:prstGeom prst="rect">
            <a:avLst/>
          </a:prstGeom>
        </p:spPr>
        <p:txBody>
          <a:bodyPr vert="horz" lIns="0" tIns="0" rIns="0" bIns="0" rtlCol="0" anchor="t" anchorCtr="0"/>
          <a:lstStyle>
            <a:lvl1pPr algn="r">
              <a:defRPr sz="900">
                <a:solidFill>
                  <a:schemeClr val="bg1"/>
                </a:solidFill>
              </a:defRPr>
            </a:lvl1pPr>
          </a:lstStyle>
          <a:p>
            <a:pPr defTabSz="1218866"/>
            <a:fld id="{2490C926-4C7A-4456-B603-8FB00524CD8E}" type="slidenum">
              <a:rPr lang="en-GB" smtClean="0"/>
              <a:pPr defTabSz="1218866"/>
              <a:t>‹#›</a:t>
            </a:fld>
            <a:endParaRPr lang="en-GB" dirty="0"/>
          </a:p>
        </p:txBody>
      </p:sp>
      <p:sp>
        <p:nvSpPr>
          <p:cNvPr id="19" name="FOOTER">
            <a:extLst>
              <a:ext uri="{FF2B5EF4-FFF2-40B4-BE49-F238E27FC236}">
                <a16:creationId xmlns:a16="http://schemas.microsoft.com/office/drawing/2014/main" id="{9575171A-AB19-467A-B54B-37936C0C5BC2}"/>
              </a:ext>
            </a:extLst>
          </p:cNvPr>
          <p:cNvSpPr>
            <a:spLocks noGrp="1"/>
          </p:cNvSpPr>
          <p:nvPr>
            <p:ph type="ftr" sz="quarter" idx="3"/>
          </p:nvPr>
        </p:nvSpPr>
        <p:spPr>
          <a:xfrm>
            <a:off x="3594574" y="6540333"/>
            <a:ext cx="4999678" cy="143116"/>
          </a:xfrm>
          <a:prstGeom prst="rect">
            <a:avLst/>
          </a:prstGeom>
        </p:spPr>
        <p:txBody>
          <a:bodyPr vert="horz" lIns="0" tIns="0" rIns="0" bIns="0" rtlCol="0" anchor="ctr"/>
          <a:lstStyle>
            <a:lvl1pPr algn="ctr">
              <a:defRPr sz="900">
                <a:solidFill>
                  <a:schemeClr val="bg1"/>
                </a:solidFill>
              </a:defRPr>
            </a:lvl1pPr>
          </a:lstStyle>
          <a:p>
            <a:r>
              <a:rPr lang="en-US" dirty="0"/>
              <a:t>Transforming the PABT into a world class multi-modal interchange</a:t>
            </a:r>
          </a:p>
        </p:txBody>
      </p:sp>
      <p:sp>
        <p:nvSpPr>
          <p:cNvPr id="20" name="MOTT MACDONALD" descr="{&quot;templafy&quot;:{&quot;id&quot;:&quot;f4d818d3-5468-467e-8385-339489247539&quot;}}" title="UserProfile.Language.PpEntity">
            <a:extLst>
              <a:ext uri="{FF2B5EF4-FFF2-40B4-BE49-F238E27FC236}">
                <a16:creationId xmlns:a16="http://schemas.microsoft.com/office/drawing/2014/main" id="{360E037E-C553-4BA7-A703-522C9A354E25}"/>
              </a:ext>
            </a:extLst>
          </p:cNvPr>
          <p:cNvSpPr txBox="1"/>
          <p:nvPr userDrawn="1"/>
        </p:nvSpPr>
        <p:spPr>
          <a:xfrm>
            <a:off x="526915" y="6540333"/>
            <a:ext cx="2200243" cy="143116"/>
          </a:xfrm>
          <a:prstGeom prst="rect">
            <a:avLst/>
          </a:prstGeom>
          <a:noFill/>
        </p:spPr>
        <p:txBody>
          <a:bodyPr wrap="square" lIns="0" tIns="0" rIns="0" bIns="0" rtlCol="0">
            <a:spAutoFit/>
          </a:bodyPr>
          <a:lstStyle/>
          <a:p>
            <a:r>
              <a:rPr lang="en-GB" sz="900" dirty="0">
                <a:solidFill>
                  <a:schemeClr val="bg1"/>
                </a:solidFill>
              </a:rPr>
              <a:t>Mott MacDonald</a:t>
            </a:r>
          </a:p>
        </p:txBody>
      </p:sp>
      <p:sp>
        <p:nvSpPr>
          <p:cNvPr id="21" name="CLASS" descr="{&quot;templafy&quot;:{&quot;id&quot;:&quot;3d1640ca-411e-485c-9a93-10c3418dcc92&quot;}}" hidden="1">
            <a:extLst>
              <a:ext uri="{FF2B5EF4-FFF2-40B4-BE49-F238E27FC236}">
                <a16:creationId xmlns:a16="http://schemas.microsoft.com/office/drawing/2014/main" id="{6BA968C7-8FB2-4567-8ED6-BABA276053C4}"/>
              </a:ext>
            </a:extLst>
          </p:cNvPr>
          <p:cNvSpPr/>
          <p:nvPr userDrawn="1"/>
        </p:nvSpPr>
        <p:spPr>
          <a:xfrm>
            <a:off x="526917" y="178647"/>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GB" sz="900" b="1" dirty="0">
              <a:solidFill>
                <a:schemeClr val="bg1"/>
              </a:solidFill>
            </a:endParaRPr>
          </a:p>
        </p:txBody>
      </p:sp>
      <p:sp>
        <p:nvSpPr>
          <p:cNvPr id="11" name="DATE" descr="{&quot;templafy&quot;:{&quot;id&quot;:&quot;b1d0ff5d-ea85-4340-8631-bbfc554030da&quot;}}" title="Form.Date">
            <a:extLst>
              <a:ext uri="{FF2B5EF4-FFF2-40B4-BE49-F238E27FC236}">
                <a16:creationId xmlns:a16="http://schemas.microsoft.com/office/drawing/2014/main" id="{933FDB92-4054-4A63-9AA9-20C6B185BFD4}"/>
              </a:ext>
            </a:extLst>
          </p:cNvPr>
          <p:cNvSpPr/>
          <p:nvPr userDrawn="1"/>
        </p:nvSpPr>
        <p:spPr>
          <a:xfrm>
            <a:off x="8920800" y="6546516"/>
            <a:ext cx="2743200"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r"/>
            <a:r>
              <a:rPr lang="en-GB" sz="900" dirty="0">
                <a:solidFill>
                  <a:schemeClr val="bg1"/>
                </a:solidFill>
              </a:rPr>
              <a:t>March 19, 2022</a:t>
            </a:r>
          </a:p>
        </p:txBody>
      </p:sp>
    </p:spTree>
    <p:extLst>
      <p:ext uri="{BB962C8B-B14F-4D97-AF65-F5344CB8AC3E}">
        <p14:creationId xmlns:p14="http://schemas.microsoft.com/office/powerpoint/2010/main" val="1383382332"/>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Half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53D2C0E4-7B71-4691-9CAB-81B6780FB85B}"/>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6" name="Content 1">
            <a:extLst>
              <a:ext uri="{FF2B5EF4-FFF2-40B4-BE49-F238E27FC236}">
                <a16:creationId xmlns:a16="http://schemas.microsoft.com/office/drawing/2014/main" id="{290F6EDB-1A60-4AC5-81A6-9A2367ED5203}"/>
              </a:ext>
            </a:extLst>
          </p:cNvPr>
          <p:cNvSpPr>
            <a:spLocks noGrp="1"/>
          </p:cNvSpPr>
          <p:nvPr>
            <p:ph idx="1" hasCustomPrompt="1"/>
          </p:nvPr>
        </p:nvSpPr>
        <p:spPr>
          <a:xfrm>
            <a:off x="526915" y="1701800"/>
            <a:ext cx="547224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0A8941-0A09-4903-908B-FC975DC81BCE}"/>
              </a:ext>
            </a:extLst>
          </p:cNvPr>
          <p:cNvSpPr>
            <a:spLocks noGrp="1"/>
          </p:cNvSpPr>
          <p:nvPr>
            <p:ph type="title" hasCustomPrompt="1"/>
          </p:nvPr>
        </p:nvSpPr>
        <p:spPr/>
        <p:txBody>
          <a:bodyPr/>
          <a:lstStyle/>
          <a:p>
            <a:r>
              <a:rPr lang="en-US"/>
              <a:t>Title style – 1 line only</a:t>
            </a:r>
          </a:p>
        </p:txBody>
      </p:sp>
      <p:sp>
        <p:nvSpPr>
          <p:cNvPr id="7" name="Subtitle">
            <a:extLst>
              <a:ext uri="{FF2B5EF4-FFF2-40B4-BE49-F238E27FC236}">
                <a16:creationId xmlns:a16="http://schemas.microsoft.com/office/drawing/2014/main" id="{C9B0AD58-2BC2-48A0-BF1B-9375A650788B}"/>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
        <p:nvSpPr>
          <p:cNvPr id="3" name="Footer Placeholder 2">
            <a:extLst>
              <a:ext uri="{FF2B5EF4-FFF2-40B4-BE49-F238E27FC236}">
                <a16:creationId xmlns:a16="http://schemas.microsoft.com/office/drawing/2014/main" id="{EC055006-F2D7-41AC-B3D8-06D622FA7A5E}"/>
              </a:ext>
            </a:extLst>
          </p:cNvPr>
          <p:cNvSpPr>
            <a:spLocks noGrp="1"/>
          </p:cNvSpPr>
          <p:nvPr>
            <p:ph type="ftr" sz="quarter" idx="17"/>
          </p:nvPr>
        </p:nvSpPr>
        <p:spPr/>
        <p:txBody>
          <a:bodyPr/>
          <a:lstStyle/>
          <a:p>
            <a:r>
              <a:rPr lang="en-US" dirty="0"/>
              <a:t>Transforming the PABT into a world class multi-modal interchange</a:t>
            </a:r>
          </a:p>
        </p:txBody>
      </p:sp>
    </p:spTree>
    <p:extLst>
      <p:ext uri="{BB962C8B-B14F-4D97-AF65-F5344CB8AC3E}">
        <p14:creationId xmlns:p14="http://schemas.microsoft.com/office/powerpoint/2010/main" val="2351422260"/>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Half Content (Stone)">
    <p:bg>
      <p:bgPr>
        <a:solidFill>
          <a:schemeClr val="bg2"/>
        </a:solidFill>
        <a:effectLst/>
      </p:bgPr>
    </p:bg>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53D2C0E4-7B71-4691-9CAB-81B6780FB85B}"/>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6" name="Content 1">
            <a:extLst>
              <a:ext uri="{FF2B5EF4-FFF2-40B4-BE49-F238E27FC236}">
                <a16:creationId xmlns:a16="http://schemas.microsoft.com/office/drawing/2014/main" id="{290F6EDB-1A60-4AC5-81A6-9A2367ED5203}"/>
              </a:ext>
            </a:extLst>
          </p:cNvPr>
          <p:cNvSpPr>
            <a:spLocks noGrp="1"/>
          </p:cNvSpPr>
          <p:nvPr>
            <p:ph idx="1" hasCustomPrompt="1"/>
          </p:nvPr>
        </p:nvSpPr>
        <p:spPr>
          <a:xfrm>
            <a:off x="526915" y="1701800"/>
            <a:ext cx="547224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0AA704F-467E-4FEF-9D8F-25EE43B3D510}"/>
              </a:ext>
            </a:extLst>
          </p:cNvPr>
          <p:cNvSpPr>
            <a:spLocks noGrp="1"/>
          </p:cNvSpPr>
          <p:nvPr>
            <p:ph type="title" hasCustomPrompt="1"/>
          </p:nvPr>
        </p:nvSpPr>
        <p:spPr/>
        <p:txBody>
          <a:bodyPr/>
          <a:lstStyle/>
          <a:p>
            <a:r>
              <a:rPr lang="en-US"/>
              <a:t>Title style – 1 line only</a:t>
            </a:r>
          </a:p>
        </p:txBody>
      </p:sp>
      <p:sp>
        <p:nvSpPr>
          <p:cNvPr id="7" name="Subtitle">
            <a:extLst>
              <a:ext uri="{FF2B5EF4-FFF2-40B4-BE49-F238E27FC236}">
                <a16:creationId xmlns:a16="http://schemas.microsoft.com/office/drawing/2014/main" id="{D1885749-BEC3-42CD-A846-2220D64BCE70}"/>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
        <p:nvSpPr>
          <p:cNvPr id="3" name="Footer Placeholder 2">
            <a:extLst>
              <a:ext uri="{FF2B5EF4-FFF2-40B4-BE49-F238E27FC236}">
                <a16:creationId xmlns:a16="http://schemas.microsoft.com/office/drawing/2014/main" id="{E870E048-AF69-4412-AFF6-5CC30A6FE636}"/>
              </a:ext>
            </a:extLst>
          </p:cNvPr>
          <p:cNvSpPr>
            <a:spLocks noGrp="1"/>
          </p:cNvSpPr>
          <p:nvPr>
            <p:ph type="ftr" sz="quarter" idx="17"/>
          </p:nvPr>
        </p:nvSpPr>
        <p:spPr/>
        <p:txBody>
          <a:bodyPr/>
          <a:lstStyle/>
          <a:p>
            <a:r>
              <a:rPr lang="en-US" dirty="0"/>
              <a:t>Transforming the PABT into a world class multi-modal interchange</a:t>
            </a:r>
          </a:p>
        </p:txBody>
      </p:sp>
    </p:spTree>
    <p:extLst>
      <p:ext uri="{BB962C8B-B14F-4D97-AF65-F5344CB8AC3E}">
        <p14:creationId xmlns:p14="http://schemas.microsoft.com/office/powerpoint/2010/main" val="4026706120"/>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Half Content (Da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A49BACF-04D2-4ED7-BB2F-ADE97552A66C}"/>
              </a:ext>
            </a:extLst>
          </p:cNvPr>
          <p:cNvSpPr>
            <a:spLocks noGrp="1"/>
          </p:cNvSpPr>
          <p:nvPr>
            <p:ph type="title" hasCustomPrompt="1"/>
          </p:nvPr>
        </p:nvSpPr>
        <p:spPr/>
        <p:txBody>
          <a:bodyPr/>
          <a:lstStyle>
            <a:lvl1pPr>
              <a:defRPr>
                <a:solidFill>
                  <a:schemeClr val="bg1"/>
                </a:solidFill>
              </a:defRPr>
            </a:lvl1pPr>
          </a:lstStyle>
          <a:p>
            <a:r>
              <a:rPr lang="en-US"/>
              <a:t>Title style – 1 line only</a:t>
            </a:r>
          </a:p>
        </p:txBody>
      </p:sp>
      <p:sp>
        <p:nvSpPr>
          <p:cNvPr id="10" name="Content">
            <a:extLst>
              <a:ext uri="{FF2B5EF4-FFF2-40B4-BE49-F238E27FC236}">
                <a16:creationId xmlns:a16="http://schemas.microsoft.com/office/drawing/2014/main" id="{08FC428E-EBD0-4247-AFD6-6704374D43AA}"/>
              </a:ext>
            </a:extLst>
          </p:cNvPr>
          <p:cNvSpPr>
            <a:spLocks noGrp="1"/>
          </p:cNvSpPr>
          <p:nvPr>
            <p:ph idx="1" hasCustomPrompt="1"/>
          </p:nvPr>
        </p:nvSpPr>
        <p:spPr>
          <a:xfrm>
            <a:off x="526915" y="1701800"/>
            <a:ext cx="5480186" cy="4607984"/>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None/>
              <a:defRPr>
                <a:solidFill>
                  <a:schemeClr val="bg1"/>
                </a:solidFill>
              </a:defRPr>
            </a:lvl6pPr>
            <a:lvl7pPr>
              <a:defRPr>
                <a:solidFill>
                  <a:schemeClr val="bg1"/>
                </a:solidFill>
              </a:defRPr>
            </a:lvl7pPr>
            <a:lvl8pPr>
              <a:buClrTx/>
              <a:defRPr>
                <a:solidFill>
                  <a:schemeClr val="bg1"/>
                </a:solidFill>
              </a:defRPr>
            </a:lvl8pPr>
            <a:lvl9pPr>
              <a:buClrTx/>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a:extLst>
              <a:ext uri="{FF2B5EF4-FFF2-40B4-BE49-F238E27FC236}">
                <a16:creationId xmlns:a16="http://schemas.microsoft.com/office/drawing/2014/main" id="{248A71DA-4764-46C9-8E85-B03975F67D20}"/>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bg1"/>
                </a:solidFill>
              </a:defRPr>
            </a:lvl1pPr>
            <a:lvl2pPr marL="0" indent="0" algn="l">
              <a:spcBef>
                <a:spcPts val="0"/>
              </a:spcBef>
              <a:spcAft>
                <a:spcPts val="0"/>
              </a:spcAft>
              <a:buFont typeface="Arial" panose="020B0604020202020204" pitchFamily="34" charset="0"/>
              <a:buNone/>
              <a:defRPr sz="1800">
                <a:solidFill>
                  <a:schemeClr val="bg1"/>
                </a:solidFill>
              </a:defRPr>
            </a:lvl2pPr>
            <a:lvl3pPr marL="0" indent="0" algn="l">
              <a:spcBef>
                <a:spcPts val="0"/>
              </a:spcBef>
              <a:spcAft>
                <a:spcPts val="0"/>
              </a:spcAft>
              <a:buFont typeface="Arial" panose="020B0604020202020204" pitchFamily="34" charset="0"/>
              <a:buNone/>
              <a:defRPr sz="1800" b="1">
                <a:solidFill>
                  <a:schemeClr val="bg1"/>
                </a:solidFill>
              </a:defRPr>
            </a:lvl3pPr>
            <a:lvl4pPr marL="0" indent="0" algn="l">
              <a:spcBef>
                <a:spcPts val="0"/>
              </a:spcBef>
              <a:spcAft>
                <a:spcPts val="0"/>
              </a:spcAft>
              <a:buFont typeface="Arial" panose="020B0604020202020204" pitchFamily="34" charset="0"/>
              <a:buNone/>
              <a:defRPr sz="1400">
                <a:solidFill>
                  <a:schemeClr val="bg1"/>
                </a:solidFill>
              </a:defRPr>
            </a:lvl4pPr>
            <a:lvl5pPr marL="0" indent="0" algn="l">
              <a:spcBef>
                <a:spcPts val="0"/>
              </a:spcBef>
              <a:spcAft>
                <a:spcPts val="0"/>
              </a:spcAft>
              <a:buFont typeface="Arial" panose="020B0604020202020204" pitchFamily="34" charset="0"/>
              <a:buNone/>
              <a:defRPr sz="1200">
                <a:solidFill>
                  <a:schemeClr val="bg1"/>
                </a:solidFill>
              </a:defRPr>
            </a:lvl5pPr>
            <a:lvl6pPr marL="0" indent="0" algn="l">
              <a:spcBef>
                <a:spcPts val="0"/>
              </a:spcBef>
              <a:spcAft>
                <a:spcPts val="0"/>
              </a:spcAft>
              <a:buFont typeface="Arial" panose="020B0604020202020204" pitchFamily="34" charset="0"/>
              <a:buNone/>
              <a:defRPr sz="1200">
                <a:solidFill>
                  <a:schemeClr val="bg1"/>
                </a:solidFill>
              </a:defRPr>
            </a:lvl6pPr>
            <a:lvl7pPr marL="0" indent="0" algn="l">
              <a:spcBef>
                <a:spcPts val="0"/>
              </a:spcBef>
              <a:spcAft>
                <a:spcPts val="0"/>
              </a:spcAft>
              <a:buFont typeface="Arial" panose="020B0604020202020204" pitchFamily="34" charset="0"/>
              <a:buNone/>
              <a:defRPr sz="1200">
                <a:solidFill>
                  <a:schemeClr val="bg1"/>
                </a:solidFill>
              </a:defRPr>
            </a:lvl7pPr>
            <a:lvl8pPr marL="0" indent="0" algn="l">
              <a:spcBef>
                <a:spcPts val="0"/>
              </a:spcBef>
              <a:spcAft>
                <a:spcPts val="0"/>
              </a:spcAft>
              <a:buFont typeface="Arial" panose="020B0604020202020204" pitchFamily="34" charset="0"/>
              <a:buNone/>
              <a:defRPr sz="1200">
                <a:solidFill>
                  <a:schemeClr val="bg1"/>
                </a:solidFill>
              </a:defRPr>
            </a:lvl8pPr>
            <a:lvl9pPr marL="0" indent="0" algn="l">
              <a:spcBef>
                <a:spcPts val="0"/>
              </a:spcBef>
              <a:spcAft>
                <a:spcPts val="0"/>
              </a:spcAft>
              <a:buFont typeface="Arial" panose="020B0604020202020204" pitchFamily="34" charset="0"/>
              <a:buNone/>
              <a:defRPr sz="1200">
                <a:solidFill>
                  <a:schemeClr val="bg1"/>
                </a:solidFill>
              </a:defRPr>
            </a:lvl9pPr>
          </a:lstStyle>
          <a:p>
            <a:pPr lvl="0"/>
            <a:r>
              <a:rPr lang="en-US"/>
              <a:t>Subtitle – 1 line only</a:t>
            </a:r>
          </a:p>
        </p:txBody>
      </p:sp>
      <p:sp>
        <p:nvSpPr>
          <p:cNvPr id="13" name="Slide Number">
            <a:extLst>
              <a:ext uri="{FF2B5EF4-FFF2-40B4-BE49-F238E27FC236}">
                <a16:creationId xmlns:a16="http://schemas.microsoft.com/office/drawing/2014/main" id="{453B9C04-971F-489B-8C09-AD4A5162B46E}"/>
              </a:ext>
            </a:extLst>
          </p:cNvPr>
          <p:cNvSpPr>
            <a:spLocks noGrp="1"/>
          </p:cNvSpPr>
          <p:nvPr>
            <p:ph type="sldNum" sz="quarter" idx="4"/>
          </p:nvPr>
        </p:nvSpPr>
        <p:spPr>
          <a:xfrm>
            <a:off x="11094180" y="185911"/>
            <a:ext cx="567595" cy="131235"/>
          </a:xfrm>
          <a:prstGeom prst="rect">
            <a:avLst/>
          </a:prstGeom>
        </p:spPr>
        <p:txBody>
          <a:bodyPr vert="horz" lIns="0" tIns="0" rIns="0" bIns="0" rtlCol="0" anchor="t" anchorCtr="0"/>
          <a:lstStyle>
            <a:lvl1pPr algn="r">
              <a:defRPr sz="900">
                <a:solidFill>
                  <a:schemeClr val="bg1"/>
                </a:solidFill>
              </a:defRPr>
            </a:lvl1pPr>
          </a:lstStyle>
          <a:p>
            <a:pPr defTabSz="1218866"/>
            <a:fld id="{2490C926-4C7A-4456-B603-8FB00524CD8E}" type="slidenum">
              <a:rPr lang="en-GB" smtClean="0"/>
              <a:pPr defTabSz="1218866"/>
              <a:t>‹#›</a:t>
            </a:fld>
            <a:endParaRPr lang="en-GB" dirty="0"/>
          </a:p>
        </p:txBody>
      </p:sp>
      <p:sp>
        <p:nvSpPr>
          <p:cNvPr id="17" name="FOOTER">
            <a:extLst>
              <a:ext uri="{FF2B5EF4-FFF2-40B4-BE49-F238E27FC236}">
                <a16:creationId xmlns:a16="http://schemas.microsoft.com/office/drawing/2014/main" id="{10393B4A-7F48-4837-A1E6-76C95F5713DB}"/>
              </a:ext>
            </a:extLst>
          </p:cNvPr>
          <p:cNvSpPr>
            <a:spLocks noGrp="1"/>
          </p:cNvSpPr>
          <p:nvPr>
            <p:ph type="ftr" sz="quarter" idx="3"/>
          </p:nvPr>
        </p:nvSpPr>
        <p:spPr>
          <a:xfrm>
            <a:off x="3594574" y="6540333"/>
            <a:ext cx="4999678" cy="143116"/>
          </a:xfrm>
          <a:prstGeom prst="rect">
            <a:avLst/>
          </a:prstGeom>
        </p:spPr>
        <p:txBody>
          <a:bodyPr vert="horz" lIns="0" tIns="0" rIns="0" bIns="0" rtlCol="0" anchor="ctr"/>
          <a:lstStyle>
            <a:lvl1pPr algn="ctr">
              <a:defRPr sz="900">
                <a:solidFill>
                  <a:schemeClr val="bg1"/>
                </a:solidFill>
              </a:defRPr>
            </a:lvl1pPr>
          </a:lstStyle>
          <a:p>
            <a:r>
              <a:rPr lang="en-US" dirty="0"/>
              <a:t>Transforming the PABT into a world class multi-modal interchange</a:t>
            </a:r>
          </a:p>
        </p:txBody>
      </p:sp>
      <p:sp>
        <p:nvSpPr>
          <p:cNvPr id="18" name="MOTT MACDONALD" descr="{&quot;templafy&quot;:{&quot;id&quot;:&quot;368cde79-3538-4404-8d37-1aa428119427&quot;}}" title="UserProfile.Language.PpEntity">
            <a:extLst>
              <a:ext uri="{FF2B5EF4-FFF2-40B4-BE49-F238E27FC236}">
                <a16:creationId xmlns:a16="http://schemas.microsoft.com/office/drawing/2014/main" id="{60402E90-7061-4794-9E84-1671A1637D63}"/>
              </a:ext>
            </a:extLst>
          </p:cNvPr>
          <p:cNvSpPr txBox="1"/>
          <p:nvPr userDrawn="1"/>
        </p:nvSpPr>
        <p:spPr>
          <a:xfrm>
            <a:off x="526915" y="6540333"/>
            <a:ext cx="2200243" cy="143116"/>
          </a:xfrm>
          <a:prstGeom prst="rect">
            <a:avLst/>
          </a:prstGeom>
          <a:noFill/>
        </p:spPr>
        <p:txBody>
          <a:bodyPr wrap="square" lIns="0" tIns="0" rIns="0" bIns="0" rtlCol="0">
            <a:spAutoFit/>
          </a:bodyPr>
          <a:lstStyle/>
          <a:p>
            <a:r>
              <a:rPr lang="en-GB" sz="900" dirty="0">
                <a:solidFill>
                  <a:schemeClr val="bg1"/>
                </a:solidFill>
              </a:rPr>
              <a:t>Mott MacDonald</a:t>
            </a:r>
          </a:p>
        </p:txBody>
      </p:sp>
      <p:sp>
        <p:nvSpPr>
          <p:cNvPr id="19" name="CLASS" descr="{&quot;templafy&quot;:{&quot;id&quot;:&quot;75e8cece-fa77-4d0b-9c8b-21103d4dbe0e&quot;}}" hidden="1">
            <a:extLst>
              <a:ext uri="{FF2B5EF4-FFF2-40B4-BE49-F238E27FC236}">
                <a16:creationId xmlns:a16="http://schemas.microsoft.com/office/drawing/2014/main" id="{986DF998-2FCF-43BF-A18E-C8C9871CD2C9}"/>
              </a:ext>
            </a:extLst>
          </p:cNvPr>
          <p:cNvSpPr/>
          <p:nvPr userDrawn="1"/>
        </p:nvSpPr>
        <p:spPr>
          <a:xfrm>
            <a:off x="526917" y="178647"/>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GB" sz="900" b="1" dirty="0">
              <a:solidFill>
                <a:schemeClr val="bg1"/>
              </a:solidFill>
            </a:endParaRPr>
          </a:p>
        </p:txBody>
      </p:sp>
      <p:sp>
        <p:nvSpPr>
          <p:cNvPr id="11" name="DATE" descr="{&quot;templafy&quot;:{&quot;id&quot;:&quot;c36c1ca1-bbf8-402f-8603-decd4aae1a91&quot;}}" title="Form.Date">
            <a:extLst>
              <a:ext uri="{FF2B5EF4-FFF2-40B4-BE49-F238E27FC236}">
                <a16:creationId xmlns:a16="http://schemas.microsoft.com/office/drawing/2014/main" id="{EABB6568-C837-4340-BF65-BAC10E5174BE}"/>
              </a:ext>
            </a:extLst>
          </p:cNvPr>
          <p:cNvSpPr/>
          <p:nvPr userDrawn="1"/>
        </p:nvSpPr>
        <p:spPr>
          <a:xfrm>
            <a:off x="8920800" y="6546516"/>
            <a:ext cx="2743200"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r"/>
            <a:r>
              <a:rPr lang="en-GB" sz="900" dirty="0">
                <a:solidFill>
                  <a:schemeClr val="bg1"/>
                </a:solidFill>
              </a:rPr>
              <a:t>March 19, 2022</a:t>
            </a:r>
          </a:p>
        </p:txBody>
      </p:sp>
    </p:spTree>
    <p:extLst>
      <p:ext uri="{BB962C8B-B14F-4D97-AF65-F5344CB8AC3E}">
        <p14:creationId xmlns:p14="http://schemas.microsoft.com/office/powerpoint/2010/main" val="1189471321"/>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4E06CD7D-1E83-40B8-AB93-138141549B5D}"/>
              </a:ext>
            </a:extLst>
          </p:cNvPr>
          <p:cNvSpPr>
            <a:spLocks noGrp="1"/>
          </p:cNvSpPr>
          <p:nvPr>
            <p:ph type="sldNum" sz="quarter" idx="12"/>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3" name="Footer">
            <a:extLst>
              <a:ext uri="{FF2B5EF4-FFF2-40B4-BE49-F238E27FC236}">
                <a16:creationId xmlns:a16="http://schemas.microsoft.com/office/drawing/2014/main" id="{9E1DDBB4-72D0-48C0-994E-9FEB6058B32D}"/>
              </a:ext>
            </a:extLst>
          </p:cNvPr>
          <p:cNvSpPr>
            <a:spLocks noGrp="1"/>
          </p:cNvSpPr>
          <p:nvPr>
            <p:ph type="ftr" sz="quarter" idx="13"/>
          </p:nvPr>
        </p:nvSpPr>
        <p:spPr/>
        <p:txBody>
          <a:bodyPr/>
          <a:lstStyle/>
          <a:p>
            <a:r>
              <a:rPr lang="en-US" dirty="0"/>
              <a:t>Transforming the PABT into a world class multi-modal interchange</a:t>
            </a:r>
          </a:p>
        </p:txBody>
      </p:sp>
      <p:sp>
        <p:nvSpPr>
          <p:cNvPr id="4" name="Title 3">
            <a:extLst>
              <a:ext uri="{FF2B5EF4-FFF2-40B4-BE49-F238E27FC236}">
                <a16:creationId xmlns:a16="http://schemas.microsoft.com/office/drawing/2014/main" id="{2E609688-38EE-4F91-9066-3305E6AAE858}"/>
              </a:ext>
            </a:extLst>
          </p:cNvPr>
          <p:cNvSpPr>
            <a:spLocks noGrp="1"/>
          </p:cNvSpPr>
          <p:nvPr>
            <p:ph type="title" hasCustomPrompt="1"/>
          </p:nvPr>
        </p:nvSpPr>
        <p:spPr/>
        <p:txBody>
          <a:bodyPr/>
          <a:lstStyle/>
          <a:p>
            <a:r>
              <a:rPr lang="en-US"/>
              <a:t>Title style – 1 line only</a:t>
            </a:r>
          </a:p>
        </p:txBody>
      </p:sp>
      <p:sp>
        <p:nvSpPr>
          <p:cNvPr id="8" name="Subtitle">
            <a:extLst>
              <a:ext uri="{FF2B5EF4-FFF2-40B4-BE49-F238E27FC236}">
                <a16:creationId xmlns:a16="http://schemas.microsoft.com/office/drawing/2014/main" id="{18AE0E0A-55B4-4BA1-A70F-413CB99FF4E0}"/>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374831106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alf Image (Left)">
    <p:spTree>
      <p:nvGrpSpPr>
        <p:cNvPr id="1" name=""/>
        <p:cNvGrpSpPr/>
        <p:nvPr/>
      </p:nvGrpSpPr>
      <p:grpSpPr>
        <a:xfrm>
          <a:off x="0" y="0"/>
          <a:ext cx="0" cy="0"/>
          <a:chOff x="0" y="0"/>
          <a:chExt cx="0" cy="0"/>
        </a:xfrm>
      </p:grpSpPr>
      <p:sp>
        <p:nvSpPr>
          <p:cNvPr id="5" name="Picture 1/2">
            <a:extLst>
              <a:ext uri="{FF2B5EF4-FFF2-40B4-BE49-F238E27FC236}">
                <a16:creationId xmlns:a16="http://schemas.microsoft.com/office/drawing/2014/main" id="{E80C9543-13CC-4164-AD32-D3EBE0FD1EBF}"/>
              </a:ext>
            </a:extLst>
          </p:cNvPr>
          <p:cNvSpPr>
            <a:spLocks noGrp="1"/>
          </p:cNvSpPr>
          <p:nvPr>
            <p:ph type="pic" sz="quarter" idx="24" hasCustomPrompt="1"/>
          </p:nvPr>
        </p:nvSpPr>
        <p:spPr>
          <a:xfrm>
            <a:off x="1" y="0"/>
            <a:ext cx="5999188" cy="6858000"/>
          </a:xfrm>
          <a:prstGeom prst="rect">
            <a:avLst/>
          </a:prstGeom>
          <a:solidFill>
            <a:schemeClr val="tx2"/>
          </a:solidFill>
        </p:spPr>
        <p:txBody>
          <a:bodyPr vert="horz" wrap="square" lIns="72000" tIns="0" rIns="72000" bIns="0" rtlCol="0" anchor="ctr">
            <a:noAutofit/>
          </a:bodyPr>
          <a:lstStyle>
            <a:lvl1pPr>
              <a:defRPr lang="en-GB" sz="1800" b="1" dirty="0">
                <a:solidFill>
                  <a:schemeClr val="bg1"/>
                </a:solidFill>
              </a:defRPr>
            </a:lvl1pPr>
          </a:lstStyle>
          <a:p>
            <a:pPr lvl="0" algn="ctr"/>
            <a:r>
              <a:rPr lang="en-US" dirty="0"/>
              <a:t>INSERT IMAGE HERE</a:t>
            </a:r>
            <a:endParaRPr lang="en-GB" dirty="0"/>
          </a:p>
        </p:txBody>
      </p:sp>
      <p:sp>
        <p:nvSpPr>
          <p:cNvPr id="4" name="Title 3">
            <a:extLst>
              <a:ext uri="{FF2B5EF4-FFF2-40B4-BE49-F238E27FC236}">
                <a16:creationId xmlns:a16="http://schemas.microsoft.com/office/drawing/2014/main" id="{CB8DAC77-31E4-475B-94A4-0881122BCA44}"/>
              </a:ext>
            </a:extLst>
          </p:cNvPr>
          <p:cNvSpPr>
            <a:spLocks noGrp="1"/>
          </p:cNvSpPr>
          <p:nvPr>
            <p:ph type="title" hasCustomPrompt="1"/>
          </p:nvPr>
        </p:nvSpPr>
        <p:spPr>
          <a:xfrm>
            <a:off x="6189637" y="529167"/>
            <a:ext cx="5472276" cy="461665"/>
          </a:xfrm>
        </p:spPr>
        <p:txBody>
          <a:bodyPr/>
          <a:lstStyle/>
          <a:p>
            <a:r>
              <a:rPr lang="en-US"/>
              <a:t>Title style – 1 line only</a:t>
            </a:r>
          </a:p>
        </p:txBody>
      </p:sp>
      <p:sp>
        <p:nvSpPr>
          <p:cNvPr id="7" name="Subtitle">
            <a:extLst>
              <a:ext uri="{FF2B5EF4-FFF2-40B4-BE49-F238E27FC236}">
                <a16:creationId xmlns:a16="http://schemas.microsoft.com/office/drawing/2014/main" id="{2E9AA089-F0E4-4DE2-9B72-8CFDE283DCF7}"/>
              </a:ext>
            </a:extLst>
          </p:cNvPr>
          <p:cNvSpPr>
            <a:spLocks noGrp="1"/>
          </p:cNvSpPr>
          <p:nvPr>
            <p:ph type="subTitle" idx="14" hasCustomPrompt="1"/>
          </p:nvPr>
        </p:nvSpPr>
        <p:spPr>
          <a:xfrm>
            <a:off x="6189634" y="1008938"/>
            <a:ext cx="5472276"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4005934711"/>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Only (Stone)">
    <p:bg>
      <p:bgPr>
        <a:solidFill>
          <a:schemeClr val="bg2"/>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62EC735F-6046-4C2B-B84E-0EBB20F2AEA8}"/>
              </a:ext>
            </a:extLst>
          </p:cNvPr>
          <p:cNvSpPr>
            <a:spLocks noGrp="1"/>
          </p:cNvSpPr>
          <p:nvPr>
            <p:ph type="sldNum" sz="quarter" idx="12"/>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3" name="Title 2">
            <a:extLst>
              <a:ext uri="{FF2B5EF4-FFF2-40B4-BE49-F238E27FC236}">
                <a16:creationId xmlns:a16="http://schemas.microsoft.com/office/drawing/2014/main" id="{3A17CDED-60BC-429B-AAEE-6FDE38213F7D}"/>
              </a:ext>
            </a:extLst>
          </p:cNvPr>
          <p:cNvSpPr>
            <a:spLocks noGrp="1"/>
          </p:cNvSpPr>
          <p:nvPr>
            <p:ph type="title" hasCustomPrompt="1"/>
          </p:nvPr>
        </p:nvSpPr>
        <p:spPr/>
        <p:txBody>
          <a:bodyPr/>
          <a:lstStyle/>
          <a:p>
            <a:r>
              <a:rPr lang="en-US"/>
              <a:t>Title style – 1 line only</a:t>
            </a:r>
          </a:p>
        </p:txBody>
      </p:sp>
      <p:sp>
        <p:nvSpPr>
          <p:cNvPr id="8" name="Subtitle">
            <a:extLst>
              <a:ext uri="{FF2B5EF4-FFF2-40B4-BE49-F238E27FC236}">
                <a16:creationId xmlns:a16="http://schemas.microsoft.com/office/drawing/2014/main" id="{CE4EA79A-EB5D-42F2-A79A-91D2B179EB78}"/>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
        <p:nvSpPr>
          <p:cNvPr id="2" name="Footer Placeholder 1">
            <a:extLst>
              <a:ext uri="{FF2B5EF4-FFF2-40B4-BE49-F238E27FC236}">
                <a16:creationId xmlns:a16="http://schemas.microsoft.com/office/drawing/2014/main" id="{2E509012-6937-46CD-AF1A-1AC4BA675793}"/>
              </a:ext>
            </a:extLst>
          </p:cNvPr>
          <p:cNvSpPr>
            <a:spLocks noGrp="1"/>
          </p:cNvSpPr>
          <p:nvPr>
            <p:ph type="ftr" sz="quarter" idx="15"/>
          </p:nvPr>
        </p:nvSpPr>
        <p:spPr/>
        <p:txBody>
          <a:bodyPr/>
          <a:lstStyle/>
          <a:p>
            <a:r>
              <a:rPr lang="en-US" dirty="0"/>
              <a:t>Transforming the PABT into a world class multi-modal interchange</a:t>
            </a:r>
          </a:p>
        </p:txBody>
      </p:sp>
    </p:spTree>
    <p:extLst>
      <p:ext uri="{BB962C8B-B14F-4D97-AF65-F5344CB8AC3E}">
        <p14:creationId xmlns:p14="http://schemas.microsoft.com/office/powerpoint/2010/main" val="255973985"/>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itle Only (Dark)">
    <p:bg>
      <p:bgPr>
        <a:solidFill>
          <a:schemeClr val="tx2"/>
        </a:solidFill>
        <a:effectLst/>
      </p:bgPr>
    </p:bg>
    <p:spTree>
      <p:nvGrpSpPr>
        <p:cNvPr id="1" name=""/>
        <p:cNvGrpSpPr/>
        <p:nvPr/>
      </p:nvGrpSpPr>
      <p:grpSpPr>
        <a:xfrm>
          <a:off x="0" y="0"/>
          <a:ext cx="0" cy="0"/>
          <a:chOff x="0" y="0"/>
          <a:chExt cx="0" cy="0"/>
        </a:xfrm>
      </p:grpSpPr>
      <p:sp>
        <p:nvSpPr>
          <p:cNvPr id="6" name="Subtitle">
            <a:extLst>
              <a:ext uri="{FF2B5EF4-FFF2-40B4-BE49-F238E27FC236}">
                <a16:creationId xmlns:a16="http://schemas.microsoft.com/office/drawing/2014/main" id="{A4666E35-C863-44D5-9A2B-CC193CA5191C}"/>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bg1"/>
                </a:solidFill>
              </a:defRPr>
            </a:lvl1pPr>
            <a:lvl2pPr marL="0" indent="0" algn="l">
              <a:spcBef>
                <a:spcPts val="0"/>
              </a:spcBef>
              <a:spcAft>
                <a:spcPts val="0"/>
              </a:spcAft>
              <a:buFont typeface="Arial" panose="020B0604020202020204" pitchFamily="34" charset="0"/>
              <a:buNone/>
              <a:defRPr sz="1800">
                <a:solidFill>
                  <a:schemeClr val="bg1"/>
                </a:solidFill>
              </a:defRPr>
            </a:lvl2pPr>
            <a:lvl3pPr marL="0" indent="0" algn="l">
              <a:spcBef>
                <a:spcPts val="0"/>
              </a:spcBef>
              <a:spcAft>
                <a:spcPts val="0"/>
              </a:spcAft>
              <a:buFont typeface="Arial" panose="020B0604020202020204" pitchFamily="34" charset="0"/>
              <a:buNone/>
              <a:defRPr sz="1800" b="1">
                <a:solidFill>
                  <a:schemeClr val="bg1"/>
                </a:solidFill>
              </a:defRPr>
            </a:lvl3pPr>
            <a:lvl4pPr marL="0" indent="0" algn="l">
              <a:spcBef>
                <a:spcPts val="0"/>
              </a:spcBef>
              <a:spcAft>
                <a:spcPts val="0"/>
              </a:spcAft>
              <a:buFont typeface="Arial" panose="020B0604020202020204" pitchFamily="34" charset="0"/>
              <a:buNone/>
              <a:defRPr sz="1400">
                <a:solidFill>
                  <a:schemeClr val="bg1"/>
                </a:solidFill>
              </a:defRPr>
            </a:lvl4pPr>
            <a:lvl5pPr marL="0" indent="0" algn="l">
              <a:spcBef>
                <a:spcPts val="0"/>
              </a:spcBef>
              <a:spcAft>
                <a:spcPts val="0"/>
              </a:spcAft>
              <a:buFont typeface="Arial" panose="020B0604020202020204" pitchFamily="34" charset="0"/>
              <a:buNone/>
              <a:defRPr sz="1200">
                <a:solidFill>
                  <a:schemeClr val="bg1"/>
                </a:solidFill>
              </a:defRPr>
            </a:lvl5pPr>
            <a:lvl6pPr marL="0" indent="0" algn="l">
              <a:spcBef>
                <a:spcPts val="0"/>
              </a:spcBef>
              <a:spcAft>
                <a:spcPts val="0"/>
              </a:spcAft>
              <a:buFont typeface="Arial" panose="020B0604020202020204" pitchFamily="34" charset="0"/>
              <a:buNone/>
              <a:defRPr sz="1200">
                <a:solidFill>
                  <a:schemeClr val="bg1"/>
                </a:solidFill>
              </a:defRPr>
            </a:lvl6pPr>
            <a:lvl7pPr marL="0" indent="0" algn="l">
              <a:spcBef>
                <a:spcPts val="0"/>
              </a:spcBef>
              <a:spcAft>
                <a:spcPts val="0"/>
              </a:spcAft>
              <a:buFont typeface="Arial" panose="020B0604020202020204" pitchFamily="34" charset="0"/>
              <a:buNone/>
              <a:defRPr sz="1200">
                <a:solidFill>
                  <a:schemeClr val="bg1"/>
                </a:solidFill>
              </a:defRPr>
            </a:lvl7pPr>
            <a:lvl8pPr marL="0" indent="0" algn="l">
              <a:spcBef>
                <a:spcPts val="0"/>
              </a:spcBef>
              <a:spcAft>
                <a:spcPts val="0"/>
              </a:spcAft>
              <a:buFont typeface="Arial" panose="020B0604020202020204" pitchFamily="34" charset="0"/>
              <a:buNone/>
              <a:defRPr sz="1200">
                <a:solidFill>
                  <a:schemeClr val="bg1"/>
                </a:solidFill>
              </a:defRPr>
            </a:lvl8pPr>
            <a:lvl9pPr marL="0" indent="0" algn="l">
              <a:spcBef>
                <a:spcPts val="0"/>
              </a:spcBef>
              <a:spcAft>
                <a:spcPts val="0"/>
              </a:spcAft>
              <a:buFont typeface="Arial" panose="020B0604020202020204" pitchFamily="34" charset="0"/>
              <a:buNone/>
              <a:defRPr sz="1200">
                <a:solidFill>
                  <a:schemeClr val="bg1"/>
                </a:solidFill>
              </a:defRPr>
            </a:lvl9pPr>
          </a:lstStyle>
          <a:p>
            <a:pPr lvl="0"/>
            <a:r>
              <a:rPr lang="en-US"/>
              <a:t>Subtitle – 1 line only</a:t>
            </a:r>
          </a:p>
        </p:txBody>
      </p:sp>
      <p:sp>
        <p:nvSpPr>
          <p:cNvPr id="2" name="Title">
            <a:extLst>
              <a:ext uri="{FF2B5EF4-FFF2-40B4-BE49-F238E27FC236}">
                <a16:creationId xmlns:a16="http://schemas.microsoft.com/office/drawing/2014/main" id="{5A49BACF-04D2-4ED7-BB2F-ADE97552A66C}"/>
              </a:ext>
            </a:extLst>
          </p:cNvPr>
          <p:cNvSpPr>
            <a:spLocks noGrp="1"/>
          </p:cNvSpPr>
          <p:nvPr>
            <p:ph type="title" hasCustomPrompt="1"/>
          </p:nvPr>
        </p:nvSpPr>
        <p:spPr/>
        <p:txBody>
          <a:bodyPr/>
          <a:lstStyle>
            <a:lvl1pPr>
              <a:defRPr>
                <a:solidFill>
                  <a:schemeClr val="bg1"/>
                </a:solidFill>
              </a:defRPr>
            </a:lvl1pPr>
          </a:lstStyle>
          <a:p>
            <a:r>
              <a:rPr lang="en-US"/>
              <a:t>Title style – 1 line only</a:t>
            </a:r>
          </a:p>
        </p:txBody>
      </p:sp>
      <p:sp>
        <p:nvSpPr>
          <p:cNvPr id="11" name="Slide Number">
            <a:extLst>
              <a:ext uri="{FF2B5EF4-FFF2-40B4-BE49-F238E27FC236}">
                <a16:creationId xmlns:a16="http://schemas.microsoft.com/office/drawing/2014/main" id="{E82C6173-1517-475E-BEB7-D8B174F080BD}"/>
              </a:ext>
            </a:extLst>
          </p:cNvPr>
          <p:cNvSpPr>
            <a:spLocks noGrp="1"/>
          </p:cNvSpPr>
          <p:nvPr>
            <p:ph type="sldNum" sz="quarter" idx="4"/>
          </p:nvPr>
        </p:nvSpPr>
        <p:spPr>
          <a:xfrm>
            <a:off x="11094180" y="185911"/>
            <a:ext cx="567595" cy="131235"/>
          </a:xfrm>
          <a:prstGeom prst="rect">
            <a:avLst/>
          </a:prstGeom>
        </p:spPr>
        <p:txBody>
          <a:bodyPr vert="horz" lIns="0" tIns="0" rIns="0" bIns="0" rtlCol="0" anchor="t" anchorCtr="0"/>
          <a:lstStyle>
            <a:lvl1pPr algn="r">
              <a:defRPr sz="900">
                <a:solidFill>
                  <a:schemeClr val="bg1"/>
                </a:solidFill>
              </a:defRPr>
            </a:lvl1pPr>
          </a:lstStyle>
          <a:p>
            <a:pPr defTabSz="1218866"/>
            <a:fld id="{2490C926-4C7A-4456-B603-8FB00524CD8E}" type="slidenum">
              <a:rPr lang="en-GB" smtClean="0"/>
              <a:pPr defTabSz="1218866"/>
              <a:t>‹#›</a:t>
            </a:fld>
            <a:endParaRPr lang="en-GB" dirty="0"/>
          </a:p>
        </p:txBody>
      </p:sp>
      <p:sp>
        <p:nvSpPr>
          <p:cNvPr id="16" name="FOOTER">
            <a:extLst>
              <a:ext uri="{FF2B5EF4-FFF2-40B4-BE49-F238E27FC236}">
                <a16:creationId xmlns:a16="http://schemas.microsoft.com/office/drawing/2014/main" id="{6821DC58-139F-42C6-8454-463740AC5C2D}"/>
              </a:ext>
            </a:extLst>
          </p:cNvPr>
          <p:cNvSpPr>
            <a:spLocks noGrp="1"/>
          </p:cNvSpPr>
          <p:nvPr>
            <p:ph type="ftr" sz="quarter" idx="3"/>
          </p:nvPr>
        </p:nvSpPr>
        <p:spPr>
          <a:xfrm>
            <a:off x="3594574" y="6540333"/>
            <a:ext cx="4999678" cy="143116"/>
          </a:xfrm>
          <a:prstGeom prst="rect">
            <a:avLst/>
          </a:prstGeom>
        </p:spPr>
        <p:txBody>
          <a:bodyPr vert="horz" lIns="0" tIns="0" rIns="0" bIns="0" rtlCol="0" anchor="ctr"/>
          <a:lstStyle>
            <a:lvl1pPr algn="ctr">
              <a:defRPr sz="900">
                <a:solidFill>
                  <a:schemeClr val="bg1"/>
                </a:solidFill>
              </a:defRPr>
            </a:lvl1pPr>
          </a:lstStyle>
          <a:p>
            <a:r>
              <a:rPr lang="en-US" dirty="0"/>
              <a:t>Transforming the PABT into a world class multi-modal interchange</a:t>
            </a:r>
          </a:p>
        </p:txBody>
      </p:sp>
      <p:sp>
        <p:nvSpPr>
          <p:cNvPr id="17" name="MOTT MACDONALD" descr="{&quot;templafy&quot;:{&quot;id&quot;:&quot;21288a95-298f-46b8-abb1-0f28859ed650&quot;}}" title="UserProfile.Language.PpEntity">
            <a:extLst>
              <a:ext uri="{FF2B5EF4-FFF2-40B4-BE49-F238E27FC236}">
                <a16:creationId xmlns:a16="http://schemas.microsoft.com/office/drawing/2014/main" id="{D8F201DE-B081-4704-8CA4-5006D62533DB}"/>
              </a:ext>
            </a:extLst>
          </p:cNvPr>
          <p:cNvSpPr txBox="1"/>
          <p:nvPr userDrawn="1"/>
        </p:nvSpPr>
        <p:spPr>
          <a:xfrm>
            <a:off x="526915" y="6540333"/>
            <a:ext cx="2200243" cy="143116"/>
          </a:xfrm>
          <a:prstGeom prst="rect">
            <a:avLst/>
          </a:prstGeom>
          <a:noFill/>
        </p:spPr>
        <p:txBody>
          <a:bodyPr wrap="square" lIns="0" tIns="0" rIns="0" bIns="0" rtlCol="0">
            <a:spAutoFit/>
          </a:bodyPr>
          <a:lstStyle/>
          <a:p>
            <a:r>
              <a:rPr lang="en-GB" sz="900" dirty="0">
                <a:solidFill>
                  <a:schemeClr val="bg1"/>
                </a:solidFill>
              </a:rPr>
              <a:t>Mott MacDonald</a:t>
            </a:r>
          </a:p>
        </p:txBody>
      </p:sp>
      <p:sp>
        <p:nvSpPr>
          <p:cNvPr id="18" name="CLASS" descr="{&quot;templafy&quot;:{&quot;id&quot;:&quot;5432b94b-4720-49ba-b39a-2b733e6bc13a&quot;}}" hidden="1">
            <a:extLst>
              <a:ext uri="{FF2B5EF4-FFF2-40B4-BE49-F238E27FC236}">
                <a16:creationId xmlns:a16="http://schemas.microsoft.com/office/drawing/2014/main" id="{FAA09B43-F1D4-4247-9D1F-387AC36CF096}"/>
              </a:ext>
            </a:extLst>
          </p:cNvPr>
          <p:cNvSpPr/>
          <p:nvPr userDrawn="1"/>
        </p:nvSpPr>
        <p:spPr>
          <a:xfrm>
            <a:off x="526917" y="178647"/>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GB" sz="900" b="1" dirty="0">
              <a:solidFill>
                <a:schemeClr val="bg1"/>
              </a:solidFill>
            </a:endParaRPr>
          </a:p>
        </p:txBody>
      </p:sp>
      <p:sp>
        <p:nvSpPr>
          <p:cNvPr id="9" name="DATE" descr="{&quot;templafy&quot;:{&quot;id&quot;:&quot;97885528-4774-4eb4-8d53-c0e8a0edb93e&quot;}}" title="Form.Date">
            <a:extLst>
              <a:ext uri="{FF2B5EF4-FFF2-40B4-BE49-F238E27FC236}">
                <a16:creationId xmlns:a16="http://schemas.microsoft.com/office/drawing/2014/main" id="{9DE91C67-098B-4C36-B976-9FCCF508511D}"/>
              </a:ext>
            </a:extLst>
          </p:cNvPr>
          <p:cNvSpPr/>
          <p:nvPr userDrawn="1"/>
        </p:nvSpPr>
        <p:spPr>
          <a:xfrm>
            <a:off x="8920800" y="6546516"/>
            <a:ext cx="2743200"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r"/>
            <a:r>
              <a:rPr lang="en-GB" sz="900" dirty="0">
                <a:solidFill>
                  <a:schemeClr val="bg1"/>
                </a:solidFill>
              </a:rPr>
              <a:t>March 19, 2022</a:t>
            </a:r>
          </a:p>
        </p:txBody>
      </p:sp>
    </p:spTree>
    <p:extLst>
      <p:ext uri="{BB962C8B-B14F-4D97-AF65-F5344CB8AC3E}">
        <p14:creationId xmlns:p14="http://schemas.microsoft.com/office/powerpoint/2010/main" val="1105375066"/>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9 People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hasCustomPrompt="1"/>
          </p:nvPr>
        </p:nvSpPr>
        <p:spPr/>
        <p:txBody>
          <a:bodyPr/>
          <a:lstStyle>
            <a:lvl1pPr>
              <a:defRPr/>
            </a:lvl1pPr>
          </a:lstStyle>
          <a:p>
            <a:r>
              <a:rPr lang="en-US"/>
              <a:t>Title for people place holders with name/titles</a:t>
            </a:r>
            <a:endParaRPr lang="en-GB"/>
          </a:p>
        </p:txBody>
      </p:sp>
      <p:sp>
        <p:nvSpPr>
          <p:cNvPr id="7" name="Footer Placeholder 6">
            <a:extLst>
              <a:ext uri="{FF2B5EF4-FFF2-40B4-BE49-F238E27FC236}">
                <a16:creationId xmlns:a16="http://schemas.microsoft.com/office/drawing/2014/main" id="{7E05F02E-E594-4160-A2FF-D7E28210A85F}"/>
              </a:ext>
            </a:extLst>
          </p:cNvPr>
          <p:cNvSpPr>
            <a:spLocks noGrp="1"/>
          </p:cNvSpPr>
          <p:nvPr>
            <p:ph type="ftr" sz="quarter" idx="11"/>
          </p:nvPr>
        </p:nvSpPr>
        <p:spPr/>
        <p:txBody>
          <a:bodyPr/>
          <a:lstStyle/>
          <a:p>
            <a:pPr defTabSz="1218866"/>
            <a:r>
              <a:rPr lang="en-US" dirty="0">
                <a:solidFill>
                  <a:prstClr val="black"/>
                </a:solidFill>
              </a:rPr>
              <a:t>Transforming the PABT into a world class multi-modal interchange</a:t>
            </a:r>
            <a:endParaRPr lang="en-GB" dirty="0">
              <a:solidFill>
                <a:prstClr val="black"/>
              </a:solidFill>
            </a:endParaRPr>
          </a:p>
        </p:txBody>
      </p:sp>
      <p:sp>
        <p:nvSpPr>
          <p:cNvPr id="8" name="Slide Number Placeholder 7">
            <a:extLst>
              <a:ext uri="{FF2B5EF4-FFF2-40B4-BE49-F238E27FC236}">
                <a16:creationId xmlns:a16="http://schemas.microsoft.com/office/drawing/2014/main" id="{DA88AC70-FAC5-462B-BACC-B224FEC9389E}"/>
              </a:ext>
            </a:extLst>
          </p:cNvPr>
          <p:cNvSpPr>
            <a:spLocks noGrp="1"/>
          </p:cNvSpPr>
          <p:nvPr>
            <p:ph type="sldNum" sz="quarter" idx="12"/>
          </p:nvPr>
        </p:nvSpPr>
        <p:spPr/>
        <p:txBody>
          <a:bodyPr/>
          <a:lstStyle/>
          <a:p>
            <a:pPr defTabSz="1218866"/>
            <a:fld id="{2490C926-4C7A-4456-B603-8FB00524CD8E}" type="slidenum">
              <a:rPr lang="en-GB">
                <a:solidFill>
                  <a:prstClr val="black"/>
                </a:solidFill>
              </a:rPr>
              <a:pPr defTabSz="1218866"/>
              <a:t>‹#›</a:t>
            </a:fld>
            <a:endParaRPr lang="en-GB" dirty="0">
              <a:solidFill>
                <a:prstClr val="black"/>
              </a:solidFill>
            </a:endParaRPr>
          </a:p>
        </p:txBody>
      </p:sp>
      <p:sp>
        <p:nvSpPr>
          <p:cNvPr id="4" name="Picture Placeholder 3">
            <a:extLst>
              <a:ext uri="{FF2B5EF4-FFF2-40B4-BE49-F238E27FC236}">
                <a16:creationId xmlns:a16="http://schemas.microsoft.com/office/drawing/2014/main" id="{03FD4DEB-3302-4768-A9A7-1BB676DB0F7E}"/>
              </a:ext>
            </a:extLst>
          </p:cNvPr>
          <p:cNvSpPr>
            <a:spLocks noGrp="1"/>
          </p:cNvSpPr>
          <p:nvPr>
            <p:ph type="pic" sz="quarter" idx="13" hasCustomPrompt="1"/>
          </p:nvPr>
        </p:nvSpPr>
        <p:spPr>
          <a:xfrm>
            <a:off x="541486" y="1711325"/>
            <a:ext cx="1974382" cy="13007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0" tIns="0" rIns="0" bIns="0" rtlCol="0" anchor="ctr" anchorCtr="1">
            <a:noAutofit/>
          </a:bodyPr>
          <a:lstStyle>
            <a:lvl1pPr>
              <a:defRPr lang="en-GB" sz="1600" dirty="0"/>
            </a:lvl1pPr>
          </a:lstStyle>
          <a:p>
            <a:pPr marR="0" lvl="0" algn="ctr" fontAlgn="auto">
              <a:lnSpc>
                <a:spcPct val="90000"/>
              </a:lnSpc>
              <a:spcBef>
                <a:spcPts val="0"/>
              </a:spcBef>
              <a:spcAft>
                <a:spcPts val="1600"/>
              </a:spcAft>
              <a:buSzTx/>
              <a:tabLst/>
            </a:pPr>
            <a:r>
              <a:rPr lang="en-US" dirty="0"/>
              <a:t>Insert image here</a:t>
            </a:r>
            <a:endParaRPr lang="en-GB" dirty="0"/>
          </a:p>
        </p:txBody>
      </p:sp>
      <p:sp>
        <p:nvSpPr>
          <p:cNvPr id="26" name="Text Placeholder 25">
            <a:extLst>
              <a:ext uri="{FF2B5EF4-FFF2-40B4-BE49-F238E27FC236}">
                <a16:creationId xmlns:a16="http://schemas.microsoft.com/office/drawing/2014/main" id="{A4038242-6547-4389-A564-42A6F4982F77}"/>
              </a:ext>
            </a:extLst>
          </p:cNvPr>
          <p:cNvSpPr>
            <a:spLocks noGrp="1"/>
          </p:cNvSpPr>
          <p:nvPr>
            <p:ph type="body" sz="quarter" idx="18" hasCustomPrompt="1"/>
          </p:nvPr>
        </p:nvSpPr>
        <p:spPr>
          <a:xfrm>
            <a:off x="541486" y="3145206"/>
            <a:ext cx="1974382" cy="493774"/>
          </a:xfrm>
          <a:prstGeom prst="rect">
            <a:avLst/>
          </a:prstGeom>
          <a:noFill/>
        </p:spPr>
        <p:txBody>
          <a:bodyPr wrap="square" lIns="0" tIns="0">
            <a:noAutofit/>
          </a:bodyPr>
          <a:lstStyle>
            <a:lvl1pPr marL="0" indent="0" algn="ctr">
              <a:lnSpc>
                <a:spcPct val="100000"/>
              </a:lnSpc>
              <a:spcBef>
                <a:spcPts val="0"/>
              </a:spcBef>
              <a:spcAft>
                <a:spcPts val="0"/>
              </a:spcAft>
              <a:buNone/>
              <a:defRPr sz="1400">
                <a:solidFill>
                  <a:schemeClr val="accent1"/>
                </a:solidFill>
              </a:defRPr>
            </a:lvl1pPr>
            <a:lvl2pPr marL="0" indent="0" algn="ctr">
              <a:lnSpc>
                <a:spcPct val="100000"/>
              </a:lnSpc>
              <a:spcBef>
                <a:spcPts val="0"/>
              </a:spcBef>
              <a:spcAft>
                <a:spcPts val="0"/>
              </a:spcAft>
              <a:buNone/>
              <a:defRPr sz="1400">
                <a:solidFill>
                  <a:schemeClr val="tx1"/>
                </a:solidFill>
              </a:defRPr>
            </a:lvl2pPr>
            <a:lvl3pPr marL="0" indent="0">
              <a:lnSpc>
                <a:spcPct val="100000"/>
              </a:lnSpc>
              <a:spcAft>
                <a:spcPts val="600"/>
              </a:spcAft>
              <a:buNone/>
              <a:defRPr sz="1600">
                <a:solidFill>
                  <a:schemeClr val="tx2"/>
                </a:solidFill>
              </a:defRPr>
            </a:lvl3pPr>
            <a:lvl4pPr marL="0" indent="0">
              <a:lnSpc>
                <a:spcPct val="100000"/>
              </a:lnSpc>
              <a:spcAft>
                <a:spcPts val="600"/>
              </a:spcAft>
              <a:buNone/>
              <a:defRPr sz="1600">
                <a:solidFill>
                  <a:schemeClr val="tx2"/>
                </a:solidFill>
              </a:defRPr>
            </a:lvl4pPr>
            <a:lvl5pPr marL="0" indent="0">
              <a:lnSpc>
                <a:spcPct val="100000"/>
              </a:lnSpc>
              <a:spcAft>
                <a:spcPts val="600"/>
              </a:spcAft>
              <a:buFont typeface="Arial" panose="020B0604020202020204" pitchFamily="34" charset="0"/>
              <a:buNone/>
              <a:defRPr sz="1600">
                <a:solidFill>
                  <a:schemeClr val="tx2"/>
                </a:solidFill>
              </a:defRPr>
            </a:lvl5pPr>
            <a:lvl6pPr marL="0" indent="0">
              <a:lnSpc>
                <a:spcPct val="100000"/>
              </a:lnSpc>
              <a:spcAft>
                <a:spcPts val="600"/>
              </a:spcAft>
              <a:buNone/>
              <a:defRPr sz="1600">
                <a:solidFill>
                  <a:schemeClr val="tx2"/>
                </a:solidFill>
              </a:defRPr>
            </a:lvl6pPr>
            <a:lvl7pPr marL="0" indent="0">
              <a:lnSpc>
                <a:spcPct val="100000"/>
              </a:lnSpc>
              <a:spcAft>
                <a:spcPts val="600"/>
              </a:spcAft>
              <a:buNone/>
              <a:defRPr sz="1600">
                <a:solidFill>
                  <a:schemeClr val="tx2"/>
                </a:solidFill>
              </a:defRPr>
            </a:lvl7pPr>
            <a:lvl8pPr marL="0" indent="0">
              <a:lnSpc>
                <a:spcPct val="100000"/>
              </a:lnSpc>
              <a:spcAft>
                <a:spcPts val="600"/>
              </a:spcAft>
              <a:buFont typeface="Arial" panose="020B0604020202020204" pitchFamily="34" charset="0"/>
              <a:buNone/>
              <a:defRPr sz="1600">
                <a:solidFill>
                  <a:schemeClr val="tx2"/>
                </a:solidFill>
              </a:defRPr>
            </a:lvl8pPr>
            <a:lvl9pPr marL="0" indent="0">
              <a:lnSpc>
                <a:spcPct val="100000"/>
              </a:lnSpc>
              <a:spcAft>
                <a:spcPts val="600"/>
              </a:spcAft>
              <a:buFont typeface="Arial" panose="020B0604020202020204" pitchFamily="34" charset="0"/>
              <a:buNone/>
              <a:defRPr sz="1600">
                <a:solidFill>
                  <a:schemeClr val="tx2"/>
                </a:solidFill>
              </a:defRPr>
            </a:lvl9pPr>
          </a:lstStyle>
          <a:p>
            <a:pPr lvl="0"/>
            <a:r>
              <a:rPr lang="en-US"/>
              <a:t>Full name</a:t>
            </a:r>
          </a:p>
          <a:p>
            <a:pPr lvl="1"/>
            <a:r>
              <a:rPr lang="en-US"/>
              <a:t>Job title</a:t>
            </a:r>
          </a:p>
        </p:txBody>
      </p:sp>
      <p:sp>
        <p:nvSpPr>
          <p:cNvPr id="19" name="Picture Placeholder 3">
            <a:extLst>
              <a:ext uri="{FF2B5EF4-FFF2-40B4-BE49-F238E27FC236}">
                <a16:creationId xmlns:a16="http://schemas.microsoft.com/office/drawing/2014/main" id="{77949CE2-144F-42D3-9DA5-0C75651C001C}"/>
              </a:ext>
            </a:extLst>
          </p:cNvPr>
          <p:cNvSpPr>
            <a:spLocks noGrp="1"/>
          </p:cNvSpPr>
          <p:nvPr>
            <p:ph type="pic" sz="quarter" idx="19" hasCustomPrompt="1"/>
          </p:nvPr>
        </p:nvSpPr>
        <p:spPr>
          <a:xfrm>
            <a:off x="2824354" y="1711325"/>
            <a:ext cx="1974382" cy="13007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0" tIns="0" rIns="0" bIns="0" rtlCol="0" anchor="ctr" anchorCtr="1">
            <a:noAutofit/>
          </a:bodyPr>
          <a:lstStyle>
            <a:lvl1pPr>
              <a:defRPr lang="en-GB" sz="1600" dirty="0"/>
            </a:lvl1pPr>
          </a:lstStyle>
          <a:p>
            <a:pPr marR="0" lvl="0" algn="ctr" fontAlgn="auto">
              <a:lnSpc>
                <a:spcPct val="90000"/>
              </a:lnSpc>
              <a:spcBef>
                <a:spcPts val="0"/>
              </a:spcBef>
              <a:spcAft>
                <a:spcPts val="1600"/>
              </a:spcAft>
              <a:buSzTx/>
              <a:tabLst/>
            </a:pPr>
            <a:r>
              <a:rPr lang="en-US" dirty="0"/>
              <a:t>Insert image here</a:t>
            </a:r>
            <a:endParaRPr lang="en-GB" dirty="0"/>
          </a:p>
        </p:txBody>
      </p:sp>
      <p:sp>
        <p:nvSpPr>
          <p:cNvPr id="22" name="Picture Placeholder 3">
            <a:extLst>
              <a:ext uri="{FF2B5EF4-FFF2-40B4-BE49-F238E27FC236}">
                <a16:creationId xmlns:a16="http://schemas.microsoft.com/office/drawing/2014/main" id="{8CA27BA7-8642-47DC-91EA-05D03BA222FB}"/>
              </a:ext>
            </a:extLst>
          </p:cNvPr>
          <p:cNvSpPr>
            <a:spLocks noGrp="1"/>
          </p:cNvSpPr>
          <p:nvPr>
            <p:ph type="pic" sz="quarter" idx="21" hasCustomPrompt="1"/>
          </p:nvPr>
        </p:nvSpPr>
        <p:spPr>
          <a:xfrm>
            <a:off x="5107222" y="1711325"/>
            <a:ext cx="1974382" cy="13007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0" tIns="0" rIns="0" bIns="0" rtlCol="0" anchor="ctr" anchorCtr="1">
            <a:noAutofit/>
          </a:bodyPr>
          <a:lstStyle>
            <a:lvl1pPr>
              <a:defRPr lang="en-GB" sz="1600" dirty="0"/>
            </a:lvl1pPr>
          </a:lstStyle>
          <a:p>
            <a:pPr marR="0" lvl="0" algn="ctr" fontAlgn="auto">
              <a:lnSpc>
                <a:spcPct val="90000"/>
              </a:lnSpc>
              <a:spcBef>
                <a:spcPts val="0"/>
              </a:spcBef>
              <a:spcAft>
                <a:spcPts val="1600"/>
              </a:spcAft>
              <a:buSzTx/>
              <a:tabLst/>
            </a:pPr>
            <a:r>
              <a:rPr lang="en-US" dirty="0"/>
              <a:t>Insert image here</a:t>
            </a:r>
            <a:endParaRPr lang="en-GB" dirty="0"/>
          </a:p>
        </p:txBody>
      </p:sp>
      <p:sp>
        <p:nvSpPr>
          <p:cNvPr id="29" name="Picture Placeholder 3">
            <a:extLst>
              <a:ext uri="{FF2B5EF4-FFF2-40B4-BE49-F238E27FC236}">
                <a16:creationId xmlns:a16="http://schemas.microsoft.com/office/drawing/2014/main" id="{AF63F74F-679B-4666-996C-A1E60F61C7F0}"/>
              </a:ext>
            </a:extLst>
          </p:cNvPr>
          <p:cNvSpPr>
            <a:spLocks noGrp="1"/>
          </p:cNvSpPr>
          <p:nvPr>
            <p:ph type="pic" sz="quarter" idx="23" hasCustomPrompt="1"/>
          </p:nvPr>
        </p:nvSpPr>
        <p:spPr>
          <a:xfrm>
            <a:off x="7390090" y="1711325"/>
            <a:ext cx="1974382" cy="13007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0" tIns="0" rIns="0" bIns="0" rtlCol="0" anchor="ctr" anchorCtr="1">
            <a:noAutofit/>
          </a:bodyPr>
          <a:lstStyle>
            <a:lvl1pPr>
              <a:defRPr lang="en-GB" sz="1600" dirty="0"/>
            </a:lvl1pPr>
          </a:lstStyle>
          <a:p>
            <a:pPr marR="0" lvl="0" algn="ctr" fontAlgn="auto">
              <a:lnSpc>
                <a:spcPct val="90000"/>
              </a:lnSpc>
              <a:spcBef>
                <a:spcPts val="0"/>
              </a:spcBef>
              <a:spcAft>
                <a:spcPts val="1600"/>
              </a:spcAft>
              <a:buSzTx/>
              <a:tabLst/>
            </a:pPr>
            <a:r>
              <a:rPr lang="en-US" dirty="0"/>
              <a:t>Insert image here</a:t>
            </a:r>
            <a:endParaRPr lang="en-GB" dirty="0"/>
          </a:p>
        </p:txBody>
      </p:sp>
      <p:sp>
        <p:nvSpPr>
          <p:cNvPr id="25" name="Picture Placeholder 3">
            <a:extLst>
              <a:ext uri="{FF2B5EF4-FFF2-40B4-BE49-F238E27FC236}">
                <a16:creationId xmlns:a16="http://schemas.microsoft.com/office/drawing/2014/main" id="{E7809316-F649-4CE9-AEDD-F0EA19EE7777}"/>
              </a:ext>
            </a:extLst>
          </p:cNvPr>
          <p:cNvSpPr>
            <a:spLocks noGrp="1"/>
          </p:cNvSpPr>
          <p:nvPr>
            <p:ph type="pic" sz="quarter" idx="26" hasCustomPrompt="1"/>
          </p:nvPr>
        </p:nvSpPr>
        <p:spPr>
          <a:xfrm>
            <a:off x="9672957" y="1711325"/>
            <a:ext cx="1974382" cy="13007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0" tIns="0" rIns="0" bIns="0" rtlCol="0" anchor="ctr" anchorCtr="1">
            <a:noAutofit/>
          </a:bodyPr>
          <a:lstStyle>
            <a:lvl1pPr>
              <a:defRPr lang="en-GB" sz="1600" dirty="0"/>
            </a:lvl1pPr>
          </a:lstStyle>
          <a:p>
            <a:pPr marR="0" lvl="0" algn="ctr" fontAlgn="auto">
              <a:lnSpc>
                <a:spcPct val="90000"/>
              </a:lnSpc>
              <a:spcBef>
                <a:spcPts val="0"/>
              </a:spcBef>
              <a:spcAft>
                <a:spcPts val="1600"/>
              </a:spcAft>
              <a:buSzTx/>
              <a:tabLst/>
            </a:pPr>
            <a:r>
              <a:rPr lang="en-US" dirty="0"/>
              <a:t>Insert image here</a:t>
            </a:r>
            <a:endParaRPr lang="en-GB" dirty="0"/>
          </a:p>
        </p:txBody>
      </p:sp>
      <p:sp>
        <p:nvSpPr>
          <p:cNvPr id="41" name="Picture Placeholder 3">
            <a:extLst>
              <a:ext uri="{FF2B5EF4-FFF2-40B4-BE49-F238E27FC236}">
                <a16:creationId xmlns:a16="http://schemas.microsoft.com/office/drawing/2014/main" id="{08A7AC6A-ACB2-4E82-8576-3FE239FDF348}"/>
              </a:ext>
            </a:extLst>
          </p:cNvPr>
          <p:cNvSpPr>
            <a:spLocks noGrp="1"/>
          </p:cNvSpPr>
          <p:nvPr>
            <p:ph type="pic" sz="quarter" idx="28" hasCustomPrompt="1"/>
          </p:nvPr>
        </p:nvSpPr>
        <p:spPr>
          <a:xfrm>
            <a:off x="1684741" y="4129794"/>
            <a:ext cx="1974382" cy="13007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0" tIns="0" rIns="0" bIns="0" rtlCol="0" anchor="ctr" anchorCtr="1">
            <a:noAutofit/>
          </a:bodyPr>
          <a:lstStyle>
            <a:lvl1pPr>
              <a:defRPr lang="en-GB" sz="1600" dirty="0"/>
            </a:lvl1pPr>
          </a:lstStyle>
          <a:p>
            <a:pPr marR="0" lvl="0" algn="ctr" fontAlgn="auto">
              <a:lnSpc>
                <a:spcPct val="90000"/>
              </a:lnSpc>
              <a:spcBef>
                <a:spcPts val="0"/>
              </a:spcBef>
              <a:spcAft>
                <a:spcPts val="1600"/>
              </a:spcAft>
              <a:buSzTx/>
              <a:tabLst/>
            </a:pPr>
            <a:r>
              <a:rPr lang="en-US" dirty="0"/>
              <a:t>Insert image here</a:t>
            </a:r>
            <a:endParaRPr lang="en-GB" dirty="0"/>
          </a:p>
        </p:txBody>
      </p:sp>
      <p:sp>
        <p:nvSpPr>
          <p:cNvPr id="43" name="Picture Placeholder 3">
            <a:extLst>
              <a:ext uri="{FF2B5EF4-FFF2-40B4-BE49-F238E27FC236}">
                <a16:creationId xmlns:a16="http://schemas.microsoft.com/office/drawing/2014/main" id="{778F3307-C3F7-4D84-A367-F972C7EA97CF}"/>
              </a:ext>
            </a:extLst>
          </p:cNvPr>
          <p:cNvSpPr>
            <a:spLocks noGrp="1"/>
          </p:cNvSpPr>
          <p:nvPr>
            <p:ph type="pic" sz="quarter" idx="30" hasCustomPrompt="1"/>
          </p:nvPr>
        </p:nvSpPr>
        <p:spPr>
          <a:xfrm>
            <a:off x="3971251" y="4129794"/>
            <a:ext cx="1974382" cy="13007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0" tIns="0" rIns="0" bIns="0" rtlCol="0" anchor="ctr" anchorCtr="1">
            <a:noAutofit/>
          </a:bodyPr>
          <a:lstStyle>
            <a:lvl1pPr>
              <a:defRPr lang="en-GB" sz="1600" dirty="0"/>
            </a:lvl1pPr>
          </a:lstStyle>
          <a:p>
            <a:pPr marR="0" lvl="0" algn="ctr" fontAlgn="auto">
              <a:lnSpc>
                <a:spcPct val="90000"/>
              </a:lnSpc>
              <a:spcBef>
                <a:spcPts val="0"/>
              </a:spcBef>
              <a:spcAft>
                <a:spcPts val="1600"/>
              </a:spcAft>
              <a:buSzTx/>
              <a:tabLst/>
            </a:pPr>
            <a:r>
              <a:rPr lang="en-US" dirty="0"/>
              <a:t>Insert image here</a:t>
            </a:r>
            <a:endParaRPr lang="en-GB" dirty="0"/>
          </a:p>
        </p:txBody>
      </p:sp>
      <p:sp>
        <p:nvSpPr>
          <p:cNvPr id="45" name="Picture Placeholder 3">
            <a:extLst>
              <a:ext uri="{FF2B5EF4-FFF2-40B4-BE49-F238E27FC236}">
                <a16:creationId xmlns:a16="http://schemas.microsoft.com/office/drawing/2014/main" id="{31527707-9094-408B-BD6D-EAD4CF30E65E}"/>
              </a:ext>
            </a:extLst>
          </p:cNvPr>
          <p:cNvSpPr>
            <a:spLocks noGrp="1"/>
          </p:cNvSpPr>
          <p:nvPr>
            <p:ph type="pic" sz="quarter" idx="32" hasCustomPrompt="1"/>
          </p:nvPr>
        </p:nvSpPr>
        <p:spPr>
          <a:xfrm>
            <a:off x="6257761" y="4129794"/>
            <a:ext cx="1974382" cy="13007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0" tIns="0" rIns="0" bIns="0" rtlCol="0" anchor="ctr" anchorCtr="1">
            <a:noAutofit/>
          </a:bodyPr>
          <a:lstStyle>
            <a:lvl1pPr>
              <a:defRPr lang="en-GB" sz="1600" dirty="0"/>
            </a:lvl1pPr>
          </a:lstStyle>
          <a:p>
            <a:pPr marR="0" lvl="0" algn="ctr" fontAlgn="auto">
              <a:lnSpc>
                <a:spcPct val="90000"/>
              </a:lnSpc>
              <a:spcBef>
                <a:spcPts val="0"/>
              </a:spcBef>
              <a:spcAft>
                <a:spcPts val="1600"/>
              </a:spcAft>
              <a:buSzTx/>
              <a:tabLst/>
            </a:pPr>
            <a:r>
              <a:rPr lang="en-US" dirty="0"/>
              <a:t>Insert image here</a:t>
            </a:r>
            <a:endParaRPr lang="en-GB" dirty="0"/>
          </a:p>
        </p:txBody>
      </p:sp>
      <p:sp>
        <p:nvSpPr>
          <p:cNvPr id="47" name="Picture Placeholder 3">
            <a:extLst>
              <a:ext uri="{FF2B5EF4-FFF2-40B4-BE49-F238E27FC236}">
                <a16:creationId xmlns:a16="http://schemas.microsoft.com/office/drawing/2014/main" id="{EB99031B-AF76-4B63-A2C2-3CE73BD82A26}"/>
              </a:ext>
            </a:extLst>
          </p:cNvPr>
          <p:cNvSpPr>
            <a:spLocks noGrp="1"/>
          </p:cNvSpPr>
          <p:nvPr>
            <p:ph type="pic" sz="quarter" idx="34" hasCustomPrompt="1"/>
          </p:nvPr>
        </p:nvSpPr>
        <p:spPr>
          <a:xfrm>
            <a:off x="8544271" y="4129794"/>
            <a:ext cx="1974382" cy="13007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0" tIns="0" rIns="0" bIns="0" rtlCol="0" anchor="ctr" anchorCtr="1">
            <a:noAutofit/>
          </a:bodyPr>
          <a:lstStyle>
            <a:lvl1pPr>
              <a:defRPr lang="en-GB" sz="1600" dirty="0"/>
            </a:lvl1pPr>
          </a:lstStyle>
          <a:p>
            <a:pPr marR="0" lvl="0" algn="ctr" fontAlgn="auto">
              <a:lnSpc>
                <a:spcPct val="90000"/>
              </a:lnSpc>
              <a:spcBef>
                <a:spcPts val="0"/>
              </a:spcBef>
              <a:spcAft>
                <a:spcPts val="1600"/>
              </a:spcAft>
              <a:buSzTx/>
              <a:tabLst/>
            </a:pPr>
            <a:r>
              <a:rPr lang="en-US" dirty="0"/>
              <a:t>Insert image here</a:t>
            </a:r>
            <a:endParaRPr lang="en-GB" dirty="0"/>
          </a:p>
        </p:txBody>
      </p:sp>
      <p:sp>
        <p:nvSpPr>
          <p:cNvPr id="28" name="Text Placeholder 25">
            <a:extLst>
              <a:ext uri="{FF2B5EF4-FFF2-40B4-BE49-F238E27FC236}">
                <a16:creationId xmlns:a16="http://schemas.microsoft.com/office/drawing/2014/main" id="{E4FE668A-35B1-480E-A1D3-27E0CBACD87F}"/>
              </a:ext>
            </a:extLst>
          </p:cNvPr>
          <p:cNvSpPr>
            <a:spLocks noGrp="1"/>
          </p:cNvSpPr>
          <p:nvPr>
            <p:ph type="body" sz="quarter" idx="38" hasCustomPrompt="1"/>
          </p:nvPr>
        </p:nvSpPr>
        <p:spPr>
          <a:xfrm>
            <a:off x="2827996" y="3145206"/>
            <a:ext cx="1974382" cy="493774"/>
          </a:xfrm>
          <a:prstGeom prst="rect">
            <a:avLst/>
          </a:prstGeom>
          <a:noFill/>
        </p:spPr>
        <p:txBody>
          <a:bodyPr wrap="square" lIns="0" tIns="0">
            <a:noAutofit/>
          </a:bodyPr>
          <a:lstStyle>
            <a:lvl1pPr marL="0" indent="0" algn="ctr">
              <a:lnSpc>
                <a:spcPct val="100000"/>
              </a:lnSpc>
              <a:spcBef>
                <a:spcPts val="0"/>
              </a:spcBef>
              <a:spcAft>
                <a:spcPts val="0"/>
              </a:spcAft>
              <a:buNone/>
              <a:defRPr sz="1400">
                <a:solidFill>
                  <a:schemeClr val="accent1"/>
                </a:solidFill>
              </a:defRPr>
            </a:lvl1pPr>
            <a:lvl2pPr marL="0" indent="0" algn="ctr">
              <a:lnSpc>
                <a:spcPct val="100000"/>
              </a:lnSpc>
              <a:spcBef>
                <a:spcPts val="0"/>
              </a:spcBef>
              <a:spcAft>
                <a:spcPts val="0"/>
              </a:spcAft>
              <a:buNone/>
              <a:defRPr sz="1400">
                <a:solidFill>
                  <a:schemeClr val="tx1"/>
                </a:solidFill>
              </a:defRPr>
            </a:lvl2pPr>
            <a:lvl3pPr marL="0" indent="0">
              <a:lnSpc>
                <a:spcPct val="100000"/>
              </a:lnSpc>
              <a:spcAft>
                <a:spcPts val="600"/>
              </a:spcAft>
              <a:buNone/>
              <a:defRPr sz="1600">
                <a:solidFill>
                  <a:schemeClr val="tx2"/>
                </a:solidFill>
              </a:defRPr>
            </a:lvl3pPr>
            <a:lvl4pPr marL="0" indent="0">
              <a:lnSpc>
                <a:spcPct val="100000"/>
              </a:lnSpc>
              <a:spcAft>
                <a:spcPts val="600"/>
              </a:spcAft>
              <a:buNone/>
              <a:defRPr sz="1600">
                <a:solidFill>
                  <a:schemeClr val="tx2"/>
                </a:solidFill>
              </a:defRPr>
            </a:lvl4pPr>
            <a:lvl5pPr marL="0" indent="0">
              <a:lnSpc>
                <a:spcPct val="100000"/>
              </a:lnSpc>
              <a:spcAft>
                <a:spcPts val="600"/>
              </a:spcAft>
              <a:buFont typeface="Arial" panose="020B0604020202020204" pitchFamily="34" charset="0"/>
              <a:buNone/>
              <a:defRPr sz="1600">
                <a:solidFill>
                  <a:schemeClr val="tx2"/>
                </a:solidFill>
              </a:defRPr>
            </a:lvl5pPr>
            <a:lvl6pPr marL="0" indent="0">
              <a:lnSpc>
                <a:spcPct val="100000"/>
              </a:lnSpc>
              <a:spcAft>
                <a:spcPts val="600"/>
              </a:spcAft>
              <a:buNone/>
              <a:defRPr sz="1600">
                <a:solidFill>
                  <a:schemeClr val="tx2"/>
                </a:solidFill>
              </a:defRPr>
            </a:lvl6pPr>
            <a:lvl7pPr marL="0" indent="0">
              <a:lnSpc>
                <a:spcPct val="100000"/>
              </a:lnSpc>
              <a:spcAft>
                <a:spcPts val="600"/>
              </a:spcAft>
              <a:buNone/>
              <a:defRPr sz="1600">
                <a:solidFill>
                  <a:schemeClr val="tx2"/>
                </a:solidFill>
              </a:defRPr>
            </a:lvl7pPr>
            <a:lvl8pPr marL="0" indent="0">
              <a:lnSpc>
                <a:spcPct val="100000"/>
              </a:lnSpc>
              <a:spcAft>
                <a:spcPts val="600"/>
              </a:spcAft>
              <a:buFont typeface="Arial" panose="020B0604020202020204" pitchFamily="34" charset="0"/>
              <a:buNone/>
              <a:defRPr sz="1600">
                <a:solidFill>
                  <a:schemeClr val="tx2"/>
                </a:solidFill>
              </a:defRPr>
            </a:lvl8pPr>
            <a:lvl9pPr marL="0" indent="0">
              <a:lnSpc>
                <a:spcPct val="100000"/>
              </a:lnSpc>
              <a:spcAft>
                <a:spcPts val="600"/>
              </a:spcAft>
              <a:buFont typeface="Arial" panose="020B0604020202020204" pitchFamily="34" charset="0"/>
              <a:buNone/>
              <a:defRPr sz="1600">
                <a:solidFill>
                  <a:schemeClr val="tx2"/>
                </a:solidFill>
              </a:defRPr>
            </a:lvl9pPr>
          </a:lstStyle>
          <a:p>
            <a:pPr lvl="0"/>
            <a:r>
              <a:rPr lang="en-US"/>
              <a:t>Full name</a:t>
            </a:r>
          </a:p>
          <a:p>
            <a:pPr lvl="1"/>
            <a:r>
              <a:rPr lang="en-US"/>
              <a:t>Job title</a:t>
            </a:r>
          </a:p>
        </p:txBody>
      </p:sp>
      <p:sp>
        <p:nvSpPr>
          <p:cNvPr id="31" name="Text Placeholder 25">
            <a:extLst>
              <a:ext uri="{FF2B5EF4-FFF2-40B4-BE49-F238E27FC236}">
                <a16:creationId xmlns:a16="http://schemas.microsoft.com/office/drawing/2014/main" id="{C2D9870E-432E-4AA0-BB2A-3D3C1C67230A}"/>
              </a:ext>
            </a:extLst>
          </p:cNvPr>
          <p:cNvSpPr>
            <a:spLocks noGrp="1"/>
          </p:cNvSpPr>
          <p:nvPr>
            <p:ph type="body" sz="quarter" idx="39" hasCustomPrompt="1"/>
          </p:nvPr>
        </p:nvSpPr>
        <p:spPr>
          <a:xfrm>
            <a:off x="5114506" y="3145206"/>
            <a:ext cx="1974382" cy="493774"/>
          </a:xfrm>
          <a:prstGeom prst="rect">
            <a:avLst/>
          </a:prstGeom>
          <a:noFill/>
        </p:spPr>
        <p:txBody>
          <a:bodyPr wrap="square" lIns="0" tIns="0">
            <a:noAutofit/>
          </a:bodyPr>
          <a:lstStyle>
            <a:lvl1pPr marL="0" indent="0" algn="ctr">
              <a:lnSpc>
                <a:spcPct val="100000"/>
              </a:lnSpc>
              <a:spcBef>
                <a:spcPts val="0"/>
              </a:spcBef>
              <a:spcAft>
                <a:spcPts val="0"/>
              </a:spcAft>
              <a:buNone/>
              <a:defRPr sz="1400">
                <a:solidFill>
                  <a:schemeClr val="accent1"/>
                </a:solidFill>
              </a:defRPr>
            </a:lvl1pPr>
            <a:lvl2pPr marL="0" indent="0" algn="ctr">
              <a:lnSpc>
                <a:spcPct val="100000"/>
              </a:lnSpc>
              <a:spcBef>
                <a:spcPts val="0"/>
              </a:spcBef>
              <a:spcAft>
                <a:spcPts val="0"/>
              </a:spcAft>
              <a:buNone/>
              <a:defRPr sz="1400">
                <a:solidFill>
                  <a:schemeClr val="tx1"/>
                </a:solidFill>
              </a:defRPr>
            </a:lvl2pPr>
            <a:lvl3pPr marL="0" indent="0">
              <a:lnSpc>
                <a:spcPct val="100000"/>
              </a:lnSpc>
              <a:spcAft>
                <a:spcPts val="600"/>
              </a:spcAft>
              <a:buNone/>
              <a:defRPr sz="1600">
                <a:solidFill>
                  <a:schemeClr val="tx2"/>
                </a:solidFill>
              </a:defRPr>
            </a:lvl3pPr>
            <a:lvl4pPr marL="0" indent="0">
              <a:lnSpc>
                <a:spcPct val="100000"/>
              </a:lnSpc>
              <a:spcAft>
                <a:spcPts val="600"/>
              </a:spcAft>
              <a:buNone/>
              <a:defRPr sz="1600">
                <a:solidFill>
                  <a:schemeClr val="tx2"/>
                </a:solidFill>
              </a:defRPr>
            </a:lvl4pPr>
            <a:lvl5pPr marL="0" indent="0">
              <a:lnSpc>
                <a:spcPct val="100000"/>
              </a:lnSpc>
              <a:spcAft>
                <a:spcPts val="600"/>
              </a:spcAft>
              <a:buFont typeface="Arial" panose="020B0604020202020204" pitchFamily="34" charset="0"/>
              <a:buNone/>
              <a:defRPr sz="1600">
                <a:solidFill>
                  <a:schemeClr val="tx2"/>
                </a:solidFill>
              </a:defRPr>
            </a:lvl5pPr>
            <a:lvl6pPr marL="0" indent="0">
              <a:lnSpc>
                <a:spcPct val="100000"/>
              </a:lnSpc>
              <a:spcAft>
                <a:spcPts val="600"/>
              </a:spcAft>
              <a:buNone/>
              <a:defRPr sz="1600">
                <a:solidFill>
                  <a:schemeClr val="tx2"/>
                </a:solidFill>
              </a:defRPr>
            </a:lvl6pPr>
            <a:lvl7pPr marL="0" indent="0">
              <a:lnSpc>
                <a:spcPct val="100000"/>
              </a:lnSpc>
              <a:spcAft>
                <a:spcPts val="600"/>
              </a:spcAft>
              <a:buNone/>
              <a:defRPr sz="1600">
                <a:solidFill>
                  <a:schemeClr val="tx2"/>
                </a:solidFill>
              </a:defRPr>
            </a:lvl7pPr>
            <a:lvl8pPr marL="0" indent="0">
              <a:lnSpc>
                <a:spcPct val="100000"/>
              </a:lnSpc>
              <a:spcAft>
                <a:spcPts val="600"/>
              </a:spcAft>
              <a:buFont typeface="Arial" panose="020B0604020202020204" pitchFamily="34" charset="0"/>
              <a:buNone/>
              <a:defRPr sz="1600">
                <a:solidFill>
                  <a:schemeClr val="tx2"/>
                </a:solidFill>
              </a:defRPr>
            </a:lvl8pPr>
            <a:lvl9pPr marL="0" indent="0">
              <a:lnSpc>
                <a:spcPct val="100000"/>
              </a:lnSpc>
              <a:spcAft>
                <a:spcPts val="600"/>
              </a:spcAft>
              <a:buFont typeface="Arial" panose="020B0604020202020204" pitchFamily="34" charset="0"/>
              <a:buNone/>
              <a:defRPr sz="1600">
                <a:solidFill>
                  <a:schemeClr val="tx2"/>
                </a:solidFill>
              </a:defRPr>
            </a:lvl9pPr>
          </a:lstStyle>
          <a:p>
            <a:pPr lvl="0"/>
            <a:r>
              <a:rPr lang="en-US"/>
              <a:t>Full name</a:t>
            </a:r>
          </a:p>
          <a:p>
            <a:pPr lvl="1"/>
            <a:r>
              <a:rPr lang="en-US"/>
              <a:t>Job title</a:t>
            </a:r>
          </a:p>
        </p:txBody>
      </p:sp>
      <p:sp>
        <p:nvSpPr>
          <p:cNvPr id="32" name="Text Placeholder 25">
            <a:extLst>
              <a:ext uri="{FF2B5EF4-FFF2-40B4-BE49-F238E27FC236}">
                <a16:creationId xmlns:a16="http://schemas.microsoft.com/office/drawing/2014/main" id="{4BE65907-8CE8-487F-8900-F76D87617C26}"/>
              </a:ext>
            </a:extLst>
          </p:cNvPr>
          <p:cNvSpPr>
            <a:spLocks noGrp="1"/>
          </p:cNvSpPr>
          <p:nvPr>
            <p:ph type="body" sz="quarter" idx="40" hasCustomPrompt="1"/>
          </p:nvPr>
        </p:nvSpPr>
        <p:spPr>
          <a:xfrm>
            <a:off x="7401016" y="3145206"/>
            <a:ext cx="1974382" cy="493774"/>
          </a:xfrm>
          <a:prstGeom prst="rect">
            <a:avLst/>
          </a:prstGeom>
          <a:noFill/>
        </p:spPr>
        <p:txBody>
          <a:bodyPr wrap="square" lIns="0" tIns="0">
            <a:noAutofit/>
          </a:bodyPr>
          <a:lstStyle>
            <a:lvl1pPr marL="0" indent="0" algn="ctr">
              <a:lnSpc>
                <a:spcPct val="100000"/>
              </a:lnSpc>
              <a:spcBef>
                <a:spcPts val="0"/>
              </a:spcBef>
              <a:spcAft>
                <a:spcPts val="0"/>
              </a:spcAft>
              <a:buNone/>
              <a:defRPr sz="1400">
                <a:solidFill>
                  <a:schemeClr val="accent1"/>
                </a:solidFill>
              </a:defRPr>
            </a:lvl1pPr>
            <a:lvl2pPr marL="0" indent="0" algn="ctr">
              <a:lnSpc>
                <a:spcPct val="100000"/>
              </a:lnSpc>
              <a:spcBef>
                <a:spcPts val="0"/>
              </a:spcBef>
              <a:spcAft>
                <a:spcPts val="0"/>
              </a:spcAft>
              <a:buNone/>
              <a:defRPr sz="1400">
                <a:solidFill>
                  <a:schemeClr val="tx1"/>
                </a:solidFill>
              </a:defRPr>
            </a:lvl2pPr>
            <a:lvl3pPr marL="0" indent="0">
              <a:lnSpc>
                <a:spcPct val="100000"/>
              </a:lnSpc>
              <a:spcAft>
                <a:spcPts val="600"/>
              </a:spcAft>
              <a:buNone/>
              <a:defRPr sz="1600">
                <a:solidFill>
                  <a:schemeClr val="tx2"/>
                </a:solidFill>
              </a:defRPr>
            </a:lvl3pPr>
            <a:lvl4pPr marL="0" indent="0">
              <a:lnSpc>
                <a:spcPct val="100000"/>
              </a:lnSpc>
              <a:spcAft>
                <a:spcPts val="600"/>
              </a:spcAft>
              <a:buNone/>
              <a:defRPr sz="1600">
                <a:solidFill>
                  <a:schemeClr val="tx2"/>
                </a:solidFill>
              </a:defRPr>
            </a:lvl4pPr>
            <a:lvl5pPr marL="0" indent="0">
              <a:lnSpc>
                <a:spcPct val="100000"/>
              </a:lnSpc>
              <a:spcAft>
                <a:spcPts val="600"/>
              </a:spcAft>
              <a:buFont typeface="Arial" panose="020B0604020202020204" pitchFamily="34" charset="0"/>
              <a:buNone/>
              <a:defRPr sz="1600">
                <a:solidFill>
                  <a:schemeClr val="tx2"/>
                </a:solidFill>
              </a:defRPr>
            </a:lvl5pPr>
            <a:lvl6pPr marL="0" indent="0">
              <a:lnSpc>
                <a:spcPct val="100000"/>
              </a:lnSpc>
              <a:spcAft>
                <a:spcPts val="600"/>
              </a:spcAft>
              <a:buNone/>
              <a:defRPr sz="1600">
                <a:solidFill>
                  <a:schemeClr val="tx2"/>
                </a:solidFill>
              </a:defRPr>
            </a:lvl6pPr>
            <a:lvl7pPr marL="0" indent="0">
              <a:lnSpc>
                <a:spcPct val="100000"/>
              </a:lnSpc>
              <a:spcAft>
                <a:spcPts val="600"/>
              </a:spcAft>
              <a:buNone/>
              <a:defRPr sz="1600">
                <a:solidFill>
                  <a:schemeClr val="tx2"/>
                </a:solidFill>
              </a:defRPr>
            </a:lvl7pPr>
            <a:lvl8pPr marL="0" indent="0">
              <a:lnSpc>
                <a:spcPct val="100000"/>
              </a:lnSpc>
              <a:spcAft>
                <a:spcPts val="600"/>
              </a:spcAft>
              <a:buFont typeface="Arial" panose="020B0604020202020204" pitchFamily="34" charset="0"/>
              <a:buNone/>
              <a:defRPr sz="1600">
                <a:solidFill>
                  <a:schemeClr val="tx2"/>
                </a:solidFill>
              </a:defRPr>
            </a:lvl8pPr>
            <a:lvl9pPr marL="0" indent="0">
              <a:lnSpc>
                <a:spcPct val="100000"/>
              </a:lnSpc>
              <a:spcAft>
                <a:spcPts val="600"/>
              </a:spcAft>
              <a:buFont typeface="Arial" panose="020B0604020202020204" pitchFamily="34" charset="0"/>
              <a:buNone/>
              <a:defRPr sz="1600">
                <a:solidFill>
                  <a:schemeClr val="tx2"/>
                </a:solidFill>
              </a:defRPr>
            </a:lvl9pPr>
          </a:lstStyle>
          <a:p>
            <a:pPr lvl="0"/>
            <a:r>
              <a:rPr lang="en-US"/>
              <a:t>Full name</a:t>
            </a:r>
          </a:p>
          <a:p>
            <a:pPr lvl="1"/>
            <a:r>
              <a:rPr lang="en-US"/>
              <a:t>Job title</a:t>
            </a:r>
          </a:p>
        </p:txBody>
      </p:sp>
      <p:sp>
        <p:nvSpPr>
          <p:cNvPr id="33" name="Text Placeholder 25">
            <a:extLst>
              <a:ext uri="{FF2B5EF4-FFF2-40B4-BE49-F238E27FC236}">
                <a16:creationId xmlns:a16="http://schemas.microsoft.com/office/drawing/2014/main" id="{2330A088-8149-4C18-A814-18245517F419}"/>
              </a:ext>
            </a:extLst>
          </p:cNvPr>
          <p:cNvSpPr>
            <a:spLocks noGrp="1"/>
          </p:cNvSpPr>
          <p:nvPr>
            <p:ph type="body" sz="quarter" idx="41" hasCustomPrompt="1"/>
          </p:nvPr>
        </p:nvSpPr>
        <p:spPr>
          <a:xfrm>
            <a:off x="9687528" y="3145206"/>
            <a:ext cx="1974382" cy="493774"/>
          </a:xfrm>
          <a:prstGeom prst="rect">
            <a:avLst/>
          </a:prstGeom>
          <a:noFill/>
        </p:spPr>
        <p:txBody>
          <a:bodyPr wrap="square" lIns="0" tIns="0">
            <a:noAutofit/>
          </a:bodyPr>
          <a:lstStyle>
            <a:lvl1pPr marL="0" indent="0" algn="ctr">
              <a:lnSpc>
                <a:spcPct val="100000"/>
              </a:lnSpc>
              <a:spcBef>
                <a:spcPts val="0"/>
              </a:spcBef>
              <a:spcAft>
                <a:spcPts val="0"/>
              </a:spcAft>
              <a:buNone/>
              <a:defRPr sz="1400">
                <a:solidFill>
                  <a:schemeClr val="accent1"/>
                </a:solidFill>
              </a:defRPr>
            </a:lvl1pPr>
            <a:lvl2pPr marL="0" indent="0" algn="ctr">
              <a:lnSpc>
                <a:spcPct val="100000"/>
              </a:lnSpc>
              <a:spcBef>
                <a:spcPts val="0"/>
              </a:spcBef>
              <a:spcAft>
                <a:spcPts val="0"/>
              </a:spcAft>
              <a:buNone/>
              <a:defRPr sz="1400">
                <a:solidFill>
                  <a:schemeClr val="tx1"/>
                </a:solidFill>
              </a:defRPr>
            </a:lvl2pPr>
            <a:lvl3pPr marL="0" indent="0">
              <a:lnSpc>
                <a:spcPct val="100000"/>
              </a:lnSpc>
              <a:spcAft>
                <a:spcPts val="600"/>
              </a:spcAft>
              <a:buNone/>
              <a:defRPr sz="1600">
                <a:solidFill>
                  <a:schemeClr val="tx2"/>
                </a:solidFill>
              </a:defRPr>
            </a:lvl3pPr>
            <a:lvl4pPr marL="0" indent="0">
              <a:lnSpc>
                <a:spcPct val="100000"/>
              </a:lnSpc>
              <a:spcAft>
                <a:spcPts val="600"/>
              </a:spcAft>
              <a:buNone/>
              <a:defRPr sz="1600">
                <a:solidFill>
                  <a:schemeClr val="tx2"/>
                </a:solidFill>
              </a:defRPr>
            </a:lvl4pPr>
            <a:lvl5pPr marL="0" indent="0">
              <a:lnSpc>
                <a:spcPct val="100000"/>
              </a:lnSpc>
              <a:spcAft>
                <a:spcPts val="600"/>
              </a:spcAft>
              <a:buFont typeface="Arial" panose="020B0604020202020204" pitchFamily="34" charset="0"/>
              <a:buNone/>
              <a:defRPr sz="1600">
                <a:solidFill>
                  <a:schemeClr val="tx2"/>
                </a:solidFill>
              </a:defRPr>
            </a:lvl5pPr>
            <a:lvl6pPr marL="0" indent="0">
              <a:lnSpc>
                <a:spcPct val="100000"/>
              </a:lnSpc>
              <a:spcAft>
                <a:spcPts val="600"/>
              </a:spcAft>
              <a:buNone/>
              <a:defRPr sz="1600">
                <a:solidFill>
                  <a:schemeClr val="tx2"/>
                </a:solidFill>
              </a:defRPr>
            </a:lvl6pPr>
            <a:lvl7pPr marL="0" indent="0">
              <a:lnSpc>
                <a:spcPct val="100000"/>
              </a:lnSpc>
              <a:spcAft>
                <a:spcPts val="600"/>
              </a:spcAft>
              <a:buNone/>
              <a:defRPr sz="1600">
                <a:solidFill>
                  <a:schemeClr val="tx2"/>
                </a:solidFill>
              </a:defRPr>
            </a:lvl7pPr>
            <a:lvl8pPr marL="0" indent="0">
              <a:lnSpc>
                <a:spcPct val="100000"/>
              </a:lnSpc>
              <a:spcAft>
                <a:spcPts val="600"/>
              </a:spcAft>
              <a:buFont typeface="Arial" panose="020B0604020202020204" pitchFamily="34" charset="0"/>
              <a:buNone/>
              <a:defRPr sz="1600">
                <a:solidFill>
                  <a:schemeClr val="tx2"/>
                </a:solidFill>
              </a:defRPr>
            </a:lvl8pPr>
            <a:lvl9pPr marL="0" indent="0">
              <a:lnSpc>
                <a:spcPct val="100000"/>
              </a:lnSpc>
              <a:spcAft>
                <a:spcPts val="600"/>
              </a:spcAft>
              <a:buFont typeface="Arial" panose="020B0604020202020204" pitchFamily="34" charset="0"/>
              <a:buNone/>
              <a:defRPr sz="1600">
                <a:solidFill>
                  <a:schemeClr val="tx2"/>
                </a:solidFill>
              </a:defRPr>
            </a:lvl9pPr>
          </a:lstStyle>
          <a:p>
            <a:pPr lvl="0"/>
            <a:r>
              <a:rPr lang="en-US"/>
              <a:t>Full name</a:t>
            </a:r>
          </a:p>
          <a:p>
            <a:pPr lvl="1"/>
            <a:r>
              <a:rPr lang="en-US"/>
              <a:t>Job title</a:t>
            </a:r>
          </a:p>
        </p:txBody>
      </p:sp>
      <p:sp>
        <p:nvSpPr>
          <p:cNvPr id="35" name="Text Placeholder 25">
            <a:extLst>
              <a:ext uri="{FF2B5EF4-FFF2-40B4-BE49-F238E27FC236}">
                <a16:creationId xmlns:a16="http://schemas.microsoft.com/office/drawing/2014/main" id="{551D2323-D343-4FBE-ABB7-02BC59B8AB99}"/>
              </a:ext>
            </a:extLst>
          </p:cNvPr>
          <p:cNvSpPr>
            <a:spLocks noGrp="1"/>
          </p:cNvSpPr>
          <p:nvPr>
            <p:ph type="body" sz="quarter" idx="43" hasCustomPrompt="1"/>
          </p:nvPr>
        </p:nvSpPr>
        <p:spPr>
          <a:xfrm>
            <a:off x="1684741" y="5563675"/>
            <a:ext cx="1974382" cy="493774"/>
          </a:xfrm>
          <a:prstGeom prst="rect">
            <a:avLst/>
          </a:prstGeom>
          <a:noFill/>
        </p:spPr>
        <p:txBody>
          <a:bodyPr wrap="square" lIns="0" tIns="0">
            <a:noAutofit/>
          </a:bodyPr>
          <a:lstStyle>
            <a:lvl1pPr marL="0" indent="0" algn="ctr">
              <a:lnSpc>
                <a:spcPct val="100000"/>
              </a:lnSpc>
              <a:spcBef>
                <a:spcPts val="0"/>
              </a:spcBef>
              <a:spcAft>
                <a:spcPts val="0"/>
              </a:spcAft>
              <a:buNone/>
              <a:defRPr sz="1400">
                <a:solidFill>
                  <a:schemeClr val="accent1"/>
                </a:solidFill>
              </a:defRPr>
            </a:lvl1pPr>
            <a:lvl2pPr marL="0" indent="0" algn="ctr">
              <a:lnSpc>
                <a:spcPct val="100000"/>
              </a:lnSpc>
              <a:spcBef>
                <a:spcPts val="0"/>
              </a:spcBef>
              <a:spcAft>
                <a:spcPts val="0"/>
              </a:spcAft>
              <a:buNone/>
              <a:defRPr sz="1400">
                <a:solidFill>
                  <a:schemeClr val="tx1"/>
                </a:solidFill>
              </a:defRPr>
            </a:lvl2pPr>
            <a:lvl3pPr marL="0" indent="0">
              <a:lnSpc>
                <a:spcPct val="100000"/>
              </a:lnSpc>
              <a:spcAft>
                <a:spcPts val="600"/>
              </a:spcAft>
              <a:buNone/>
              <a:defRPr sz="1600">
                <a:solidFill>
                  <a:schemeClr val="tx2"/>
                </a:solidFill>
              </a:defRPr>
            </a:lvl3pPr>
            <a:lvl4pPr marL="0" indent="0">
              <a:lnSpc>
                <a:spcPct val="100000"/>
              </a:lnSpc>
              <a:spcAft>
                <a:spcPts val="600"/>
              </a:spcAft>
              <a:buNone/>
              <a:defRPr sz="1600">
                <a:solidFill>
                  <a:schemeClr val="tx2"/>
                </a:solidFill>
              </a:defRPr>
            </a:lvl4pPr>
            <a:lvl5pPr marL="0" indent="0">
              <a:lnSpc>
                <a:spcPct val="100000"/>
              </a:lnSpc>
              <a:spcAft>
                <a:spcPts val="600"/>
              </a:spcAft>
              <a:buFont typeface="Arial" panose="020B0604020202020204" pitchFamily="34" charset="0"/>
              <a:buNone/>
              <a:defRPr sz="1600">
                <a:solidFill>
                  <a:schemeClr val="tx2"/>
                </a:solidFill>
              </a:defRPr>
            </a:lvl5pPr>
            <a:lvl6pPr marL="0" indent="0">
              <a:lnSpc>
                <a:spcPct val="100000"/>
              </a:lnSpc>
              <a:spcAft>
                <a:spcPts val="600"/>
              </a:spcAft>
              <a:buNone/>
              <a:defRPr sz="1600">
                <a:solidFill>
                  <a:schemeClr val="tx2"/>
                </a:solidFill>
              </a:defRPr>
            </a:lvl6pPr>
            <a:lvl7pPr marL="0" indent="0">
              <a:lnSpc>
                <a:spcPct val="100000"/>
              </a:lnSpc>
              <a:spcAft>
                <a:spcPts val="600"/>
              </a:spcAft>
              <a:buNone/>
              <a:defRPr sz="1600">
                <a:solidFill>
                  <a:schemeClr val="tx2"/>
                </a:solidFill>
              </a:defRPr>
            </a:lvl7pPr>
            <a:lvl8pPr marL="0" indent="0">
              <a:lnSpc>
                <a:spcPct val="100000"/>
              </a:lnSpc>
              <a:spcAft>
                <a:spcPts val="600"/>
              </a:spcAft>
              <a:buFont typeface="Arial" panose="020B0604020202020204" pitchFamily="34" charset="0"/>
              <a:buNone/>
              <a:defRPr sz="1600">
                <a:solidFill>
                  <a:schemeClr val="tx2"/>
                </a:solidFill>
              </a:defRPr>
            </a:lvl8pPr>
            <a:lvl9pPr marL="0" indent="0">
              <a:lnSpc>
                <a:spcPct val="100000"/>
              </a:lnSpc>
              <a:spcAft>
                <a:spcPts val="600"/>
              </a:spcAft>
              <a:buFont typeface="Arial" panose="020B0604020202020204" pitchFamily="34" charset="0"/>
              <a:buNone/>
              <a:defRPr sz="1600">
                <a:solidFill>
                  <a:schemeClr val="tx2"/>
                </a:solidFill>
              </a:defRPr>
            </a:lvl9pPr>
          </a:lstStyle>
          <a:p>
            <a:pPr lvl="0"/>
            <a:r>
              <a:rPr lang="en-US"/>
              <a:t>Full name</a:t>
            </a:r>
          </a:p>
          <a:p>
            <a:pPr lvl="1"/>
            <a:r>
              <a:rPr lang="en-US"/>
              <a:t>Job title</a:t>
            </a:r>
          </a:p>
        </p:txBody>
      </p:sp>
      <p:sp>
        <p:nvSpPr>
          <p:cNvPr id="36" name="Text Placeholder 25">
            <a:extLst>
              <a:ext uri="{FF2B5EF4-FFF2-40B4-BE49-F238E27FC236}">
                <a16:creationId xmlns:a16="http://schemas.microsoft.com/office/drawing/2014/main" id="{198B15C3-2FED-4644-A5F4-56EE5BB65F41}"/>
              </a:ext>
            </a:extLst>
          </p:cNvPr>
          <p:cNvSpPr>
            <a:spLocks noGrp="1"/>
          </p:cNvSpPr>
          <p:nvPr>
            <p:ph type="body" sz="quarter" idx="44" hasCustomPrompt="1"/>
          </p:nvPr>
        </p:nvSpPr>
        <p:spPr>
          <a:xfrm>
            <a:off x="3971251" y="5563675"/>
            <a:ext cx="1974382" cy="493774"/>
          </a:xfrm>
          <a:prstGeom prst="rect">
            <a:avLst/>
          </a:prstGeom>
          <a:noFill/>
        </p:spPr>
        <p:txBody>
          <a:bodyPr wrap="square" lIns="0" tIns="0">
            <a:noAutofit/>
          </a:bodyPr>
          <a:lstStyle>
            <a:lvl1pPr marL="0" indent="0" algn="ctr">
              <a:lnSpc>
                <a:spcPct val="100000"/>
              </a:lnSpc>
              <a:spcBef>
                <a:spcPts val="0"/>
              </a:spcBef>
              <a:spcAft>
                <a:spcPts val="0"/>
              </a:spcAft>
              <a:buNone/>
              <a:defRPr sz="1400">
                <a:solidFill>
                  <a:schemeClr val="accent1"/>
                </a:solidFill>
              </a:defRPr>
            </a:lvl1pPr>
            <a:lvl2pPr marL="0" indent="0" algn="ctr">
              <a:lnSpc>
                <a:spcPct val="100000"/>
              </a:lnSpc>
              <a:spcBef>
                <a:spcPts val="0"/>
              </a:spcBef>
              <a:spcAft>
                <a:spcPts val="0"/>
              </a:spcAft>
              <a:buNone/>
              <a:defRPr sz="1400">
                <a:solidFill>
                  <a:schemeClr val="tx1"/>
                </a:solidFill>
              </a:defRPr>
            </a:lvl2pPr>
            <a:lvl3pPr marL="0" indent="0">
              <a:lnSpc>
                <a:spcPct val="100000"/>
              </a:lnSpc>
              <a:spcAft>
                <a:spcPts val="600"/>
              </a:spcAft>
              <a:buNone/>
              <a:defRPr sz="1600">
                <a:solidFill>
                  <a:schemeClr val="tx2"/>
                </a:solidFill>
              </a:defRPr>
            </a:lvl3pPr>
            <a:lvl4pPr marL="0" indent="0">
              <a:lnSpc>
                <a:spcPct val="100000"/>
              </a:lnSpc>
              <a:spcAft>
                <a:spcPts val="600"/>
              </a:spcAft>
              <a:buNone/>
              <a:defRPr sz="1600">
                <a:solidFill>
                  <a:schemeClr val="tx2"/>
                </a:solidFill>
              </a:defRPr>
            </a:lvl4pPr>
            <a:lvl5pPr marL="0" indent="0">
              <a:lnSpc>
                <a:spcPct val="100000"/>
              </a:lnSpc>
              <a:spcAft>
                <a:spcPts val="600"/>
              </a:spcAft>
              <a:buFont typeface="Arial" panose="020B0604020202020204" pitchFamily="34" charset="0"/>
              <a:buNone/>
              <a:defRPr sz="1600">
                <a:solidFill>
                  <a:schemeClr val="tx2"/>
                </a:solidFill>
              </a:defRPr>
            </a:lvl5pPr>
            <a:lvl6pPr marL="0" indent="0">
              <a:lnSpc>
                <a:spcPct val="100000"/>
              </a:lnSpc>
              <a:spcAft>
                <a:spcPts val="600"/>
              </a:spcAft>
              <a:buNone/>
              <a:defRPr sz="1600">
                <a:solidFill>
                  <a:schemeClr val="tx2"/>
                </a:solidFill>
              </a:defRPr>
            </a:lvl6pPr>
            <a:lvl7pPr marL="0" indent="0">
              <a:lnSpc>
                <a:spcPct val="100000"/>
              </a:lnSpc>
              <a:spcAft>
                <a:spcPts val="600"/>
              </a:spcAft>
              <a:buNone/>
              <a:defRPr sz="1600">
                <a:solidFill>
                  <a:schemeClr val="tx2"/>
                </a:solidFill>
              </a:defRPr>
            </a:lvl7pPr>
            <a:lvl8pPr marL="0" indent="0">
              <a:lnSpc>
                <a:spcPct val="100000"/>
              </a:lnSpc>
              <a:spcAft>
                <a:spcPts val="600"/>
              </a:spcAft>
              <a:buFont typeface="Arial" panose="020B0604020202020204" pitchFamily="34" charset="0"/>
              <a:buNone/>
              <a:defRPr sz="1600">
                <a:solidFill>
                  <a:schemeClr val="tx2"/>
                </a:solidFill>
              </a:defRPr>
            </a:lvl8pPr>
            <a:lvl9pPr marL="0" indent="0">
              <a:lnSpc>
                <a:spcPct val="100000"/>
              </a:lnSpc>
              <a:spcAft>
                <a:spcPts val="600"/>
              </a:spcAft>
              <a:buFont typeface="Arial" panose="020B0604020202020204" pitchFamily="34" charset="0"/>
              <a:buNone/>
              <a:defRPr sz="1600">
                <a:solidFill>
                  <a:schemeClr val="tx2"/>
                </a:solidFill>
              </a:defRPr>
            </a:lvl9pPr>
          </a:lstStyle>
          <a:p>
            <a:pPr lvl="0"/>
            <a:r>
              <a:rPr lang="en-US"/>
              <a:t>Full name</a:t>
            </a:r>
          </a:p>
          <a:p>
            <a:pPr lvl="1"/>
            <a:r>
              <a:rPr lang="en-US"/>
              <a:t>Job title</a:t>
            </a:r>
          </a:p>
        </p:txBody>
      </p:sp>
      <p:sp>
        <p:nvSpPr>
          <p:cNvPr id="37" name="Text Placeholder 25">
            <a:extLst>
              <a:ext uri="{FF2B5EF4-FFF2-40B4-BE49-F238E27FC236}">
                <a16:creationId xmlns:a16="http://schemas.microsoft.com/office/drawing/2014/main" id="{04EB4404-797E-4908-9550-7CE217639125}"/>
              </a:ext>
            </a:extLst>
          </p:cNvPr>
          <p:cNvSpPr>
            <a:spLocks noGrp="1"/>
          </p:cNvSpPr>
          <p:nvPr>
            <p:ph type="body" sz="quarter" idx="45" hasCustomPrompt="1"/>
          </p:nvPr>
        </p:nvSpPr>
        <p:spPr>
          <a:xfrm>
            <a:off x="6257761" y="5563675"/>
            <a:ext cx="1974382" cy="493774"/>
          </a:xfrm>
          <a:prstGeom prst="rect">
            <a:avLst/>
          </a:prstGeom>
          <a:noFill/>
        </p:spPr>
        <p:txBody>
          <a:bodyPr wrap="square" lIns="0" tIns="0">
            <a:noAutofit/>
          </a:bodyPr>
          <a:lstStyle>
            <a:lvl1pPr marL="0" indent="0" algn="ctr">
              <a:lnSpc>
                <a:spcPct val="100000"/>
              </a:lnSpc>
              <a:spcBef>
                <a:spcPts val="0"/>
              </a:spcBef>
              <a:spcAft>
                <a:spcPts val="0"/>
              </a:spcAft>
              <a:buNone/>
              <a:defRPr sz="1400">
                <a:solidFill>
                  <a:schemeClr val="accent1"/>
                </a:solidFill>
              </a:defRPr>
            </a:lvl1pPr>
            <a:lvl2pPr marL="0" indent="0" algn="ctr">
              <a:lnSpc>
                <a:spcPct val="100000"/>
              </a:lnSpc>
              <a:spcBef>
                <a:spcPts val="0"/>
              </a:spcBef>
              <a:spcAft>
                <a:spcPts val="0"/>
              </a:spcAft>
              <a:buNone/>
              <a:defRPr sz="1400">
                <a:solidFill>
                  <a:schemeClr val="tx1"/>
                </a:solidFill>
              </a:defRPr>
            </a:lvl2pPr>
            <a:lvl3pPr marL="0" indent="0">
              <a:lnSpc>
                <a:spcPct val="100000"/>
              </a:lnSpc>
              <a:spcAft>
                <a:spcPts val="600"/>
              </a:spcAft>
              <a:buNone/>
              <a:defRPr sz="1600">
                <a:solidFill>
                  <a:schemeClr val="tx2"/>
                </a:solidFill>
              </a:defRPr>
            </a:lvl3pPr>
            <a:lvl4pPr marL="0" indent="0">
              <a:lnSpc>
                <a:spcPct val="100000"/>
              </a:lnSpc>
              <a:spcAft>
                <a:spcPts val="600"/>
              </a:spcAft>
              <a:buNone/>
              <a:defRPr sz="1600">
                <a:solidFill>
                  <a:schemeClr val="tx2"/>
                </a:solidFill>
              </a:defRPr>
            </a:lvl4pPr>
            <a:lvl5pPr marL="0" indent="0">
              <a:lnSpc>
                <a:spcPct val="100000"/>
              </a:lnSpc>
              <a:spcAft>
                <a:spcPts val="600"/>
              </a:spcAft>
              <a:buFont typeface="Arial" panose="020B0604020202020204" pitchFamily="34" charset="0"/>
              <a:buNone/>
              <a:defRPr sz="1600">
                <a:solidFill>
                  <a:schemeClr val="tx2"/>
                </a:solidFill>
              </a:defRPr>
            </a:lvl5pPr>
            <a:lvl6pPr marL="0" indent="0">
              <a:lnSpc>
                <a:spcPct val="100000"/>
              </a:lnSpc>
              <a:spcAft>
                <a:spcPts val="600"/>
              </a:spcAft>
              <a:buNone/>
              <a:defRPr sz="1600">
                <a:solidFill>
                  <a:schemeClr val="tx2"/>
                </a:solidFill>
              </a:defRPr>
            </a:lvl6pPr>
            <a:lvl7pPr marL="0" indent="0">
              <a:lnSpc>
                <a:spcPct val="100000"/>
              </a:lnSpc>
              <a:spcAft>
                <a:spcPts val="600"/>
              </a:spcAft>
              <a:buNone/>
              <a:defRPr sz="1600">
                <a:solidFill>
                  <a:schemeClr val="tx2"/>
                </a:solidFill>
              </a:defRPr>
            </a:lvl7pPr>
            <a:lvl8pPr marL="0" indent="0">
              <a:lnSpc>
                <a:spcPct val="100000"/>
              </a:lnSpc>
              <a:spcAft>
                <a:spcPts val="600"/>
              </a:spcAft>
              <a:buFont typeface="Arial" panose="020B0604020202020204" pitchFamily="34" charset="0"/>
              <a:buNone/>
              <a:defRPr sz="1600">
                <a:solidFill>
                  <a:schemeClr val="tx2"/>
                </a:solidFill>
              </a:defRPr>
            </a:lvl8pPr>
            <a:lvl9pPr marL="0" indent="0">
              <a:lnSpc>
                <a:spcPct val="100000"/>
              </a:lnSpc>
              <a:spcAft>
                <a:spcPts val="600"/>
              </a:spcAft>
              <a:buFont typeface="Arial" panose="020B0604020202020204" pitchFamily="34" charset="0"/>
              <a:buNone/>
              <a:defRPr sz="1600">
                <a:solidFill>
                  <a:schemeClr val="tx2"/>
                </a:solidFill>
              </a:defRPr>
            </a:lvl9pPr>
          </a:lstStyle>
          <a:p>
            <a:pPr lvl="0"/>
            <a:r>
              <a:rPr lang="en-US"/>
              <a:t>Full name</a:t>
            </a:r>
          </a:p>
          <a:p>
            <a:pPr lvl="1"/>
            <a:r>
              <a:rPr lang="en-US"/>
              <a:t>Job title</a:t>
            </a:r>
          </a:p>
        </p:txBody>
      </p:sp>
      <p:sp>
        <p:nvSpPr>
          <p:cNvPr id="38" name="Text Placeholder 25">
            <a:extLst>
              <a:ext uri="{FF2B5EF4-FFF2-40B4-BE49-F238E27FC236}">
                <a16:creationId xmlns:a16="http://schemas.microsoft.com/office/drawing/2014/main" id="{994518AE-2DB3-4DD1-9609-E81A257FB4F5}"/>
              </a:ext>
            </a:extLst>
          </p:cNvPr>
          <p:cNvSpPr>
            <a:spLocks noGrp="1"/>
          </p:cNvSpPr>
          <p:nvPr>
            <p:ph type="body" sz="quarter" idx="46" hasCustomPrompt="1"/>
          </p:nvPr>
        </p:nvSpPr>
        <p:spPr>
          <a:xfrm>
            <a:off x="8544271" y="5563675"/>
            <a:ext cx="1974382" cy="493774"/>
          </a:xfrm>
          <a:prstGeom prst="rect">
            <a:avLst/>
          </a:prstGeom>
          <a:noFill/>
        </p:spPr>
        <p:txBody>
          <a:bodyPr wrap="square" lIns="0" tIns="0">
            <a:noAutofit/>
          </a:bodyPr>
          <a:lstStyle>
            <a:lvl1pPr marL="0" indent="0" algn="ctr">
              <a:lnSpc>
                <a:spcPct val="100000"/>
              </a:lnSpc>
              <a:spcBef>
                <a:spcPts val="0"/>
              </a:spcBef>
              <a:spcAft>
                <a:spcPts val="0"/>
              </a:spcAft>
              <a:buNone/>
              <a:defRPr sz="1400">
                <a:solidFill>
                  <a:schemeClr val="accent1"/>
                </a:solidFill>
              </a:defRPr>
            </a:lvl1pPr>
            <a:lvl2pPr marL="0" indent="0" algn="ctr">
              <a:lnSpc>
                <a:spcPct val="100000"/>
              </a:lnSpc>
              <a:spcBef>
                <a:spcPts val="0"/>
              </a:spcBef>
              <a:spcAft>
                <a:spcPts val="0"/>
              </a:spcAft>
              <a:buNone/>
              <a:defRPr sz="1400">
                <a:solidFill>
                  <a:schemeClr val="tx1"/>
                </a:solidFill>
              </a:defRPr>
            </a:lvl2pPr>
            <a:lvl3pPr marL="0" indent="0">
              <a:lnSpc>
                <a:spcPct val="100000"/>
              </a:lnSpc>
              <a:spcAft>
                <a:spcPts val="600"/>
              </a:spcAft>
              <a:buNone/>
              <a:defRPr sz="1600">
                <a:solidFill>
                  <a:schemeClr val="tx2"/>
                </a:solidFill>
              </a:defRPr>
            </a:lvl3pPr>
            <a:lvl4pPr marL="0" indent="0">
              <a:lnSpc>
                <a:spcPct val="100000"/>
              </a:lnSpc>
              <a:spcAft>
                <a:spcPts val="600"/>
              </a:spcAft>
              <a:buNone/>
              <a:defRPr sz="1600">
                <a:solidFill>
                  <a:schemeClr val="tx2"/>
                </a:solidFill>
              </a:defRPr>
            </a:lvl4pPr>
            <a:lvl5pPr marL="0" indent="0">
              <a:lnSpc>
                <a:spcPct val="100000"/>
              </a:lnSpc>
              <a:spcAft>
                <a:spcPts val="600"/>
              </a:spcAft>
              <a:buFont typeface="Arial" panose="020B0604020202020204" pitchFamily="34" charset="0"/>
              <a:buNone/>
              <a:defRPr sz="1600">
                <a:solidFill>
                  <a:schemeClr val="tx2"/>
                </a:solidFill>
              </a:defRPr>
            </a:lvl5pPr>
            <a:lvl6pPr marL="0" indent="0">
              <a:lnSpc>
                <a:spcPct val="100000"/>
              </a:lnSpc>
              <a:spcAft>
                <a:spcPts val="600"/>
              </a:spcAft>
              <a:buNone/>
              <a:defRPr sz="1600">
                <a:solidFill>
                  <a:schemeClr val="tx2"/>
                </a:solidFill>
              </a:defRPr>
            </a:lvl6pPr>
            <a:lvl7pPr marL="0" indent="0">
              <a:lnSpc>
                <a:spcPct val="100000"/>
              </a:lnSpc>
              <a:spcAft>
                <a:spcPts val="600"/>
              </a:spcAft>
              <a:buNone/>
              <a:defRPr sz="1600">
                <a:solidFill>
                  <a:schemeClr val="tx2"/>
                </a:solidFill>
              </a:defRPr>
            </a:lvl7pPr>
            <a:lvl8pPr marL="0" indent="0">
              <a:lnSpc>
                <a:spcPct val="100000"/>
              </a:lnSpc>
              <a:spcAft>
                <a:spcPts val="600"/>
              </a:spcAft>
              <a:buFont typeface="Arial" panose="020B0604020202020204" pitchFamily="34" charset="0"/>
              <a:buNone/>
              <a:defRPr sz="1600">
                <a:solidFill>
                  <a:schemeClr val="tx2"/>
                </a:solidFill>
              </a:defRPr>
            </a:lvl8pPr>
            <a:lvl9pPr marL="0" indent="0">
              <a:lnSpc>
                <a:spcPct val="100000"/>
              </a:lnSpc>
              <a:spcAft>
                <a:spcPts val="600"/>
              </a:spcAft>
              <a:buFont typeface="Arial" panose="020B0604020202020204" pitchFamily="34" charset="0"/>
              <a:buNone/>
              <a:defRPr sz="1600">
                <a:solidFill>
                  <a:schemeClr val="tx2"/>
                </a:solidFill>
              </a:defRPr>
            </a:lvl9pPr>
          </a:lstStyle>
          <a:p>
            <a:pPr lvl="0"/>
            <a:r>
              <a:rPr lang="en-US"/>
              <a:t>Full name</a:t>
            </a:r>
          </a:p>
          <a:p>
            <a:pPr lvl="1"/>
            <a:r>
              <a:rPr lang="en-US"/>
              <a:t>Job title</a:t>
            </a:r>
          </a:p>
        </p:txBody>
      </p:sp>
      <p:sp>
        <p:nvSpPr>
          <p:cNvPr id="27" name="Subtitle">
            <a:extLst>
              <a:ext uri="{FF2B5EF4-FFF2-40B4-BE49-F238E27FC236}">
                <a16:creationId xmlns:a16="http://schemas.microsoft.com/office/drawing/2014/main" id="{55B15D5E-2DB2-4351-901D-52971B472538}"/>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9 people images</a:t>
            </a:r>
          </a:p>
        </p:txBody>
      </p:sp>
    </p:spTree>
    <p:extLst>
      <p:ext uri="{BB962C8B-B14F-4D97-AF65-F5344CB8AC3E}">
        <p14:creationId xmlns:p14="http://schemas.microsoft.com/office/powerpoint/2010/main" val="1781705208"/>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Half Image (Left)">
    <p:spTree>
      <p:nvGrpSpPr>
        <p:cNvPr id="1" name=""/>
        <p:cNvGrpSpPr/>
        <p:nvPr/>
      </p:nvGrpSpPr>
      <p:grpSpPr>
        <a:xfrm>
          <a:off x="0" y="0"/>
          <a:ext cx="0" cy="0"/>
          <a:chOff x="0" y="0"/>
          <a:chExt cx="0" cy="0"/>
        </a:xfrm>
      </p:grpSpPr>
      <p:sp>
        <p:nvSpPr>
          <p:cNvPr id="5" name="Picture 1/2">
            <a:extLst>
              <a:ext uri="{FF2B5EF4-FFF2-40B4-BE49-F238E27FC236}">
                <a16:creationId xmlns:a16="http://schemas.microsoft.com/office/drawing/2014/main" id="{E80C9543-13CC-4164-AD32-D3EBE0FD1EBF}"/>
              </a:ext>
            </a:extLst>
          </p:cNvPr>
          <p:cNvSpPr>
            <a:spLocks noGrp="1"/>
          </p:cNvSpPr>
          <p:nvPr>
            <p:ph type="pic" sz="quarter" idx="24" hasCustomPrompt="1"/>
          </p:nvPr>
        </p:nvSpPr>
        <p:spPr>
          <a:xfrm>
            <a:off x="1" y="0"/>
            <a:ext cx="5999188" cy="6858000"/>
          </a:xfrm>
          <a:prstGeom prst="rect">
            <a:avLst/>
          </a:prstGeom>
          <a:solidFill>
            <a:schemeClr val="tx2"/>
          </a:solidFill>
        </p:spPr>
        <p:txBody>
          <a:bodyPr vert="horz" wrap="square" lIns="72000" tIns="0" rIns="72000" bIns="0" rtlCol="0" anchor="ctr">
            <a:noAutofit/>
          </a:bodyPr>
          <a:lstStyle>
            <a:lvl1pPr>
              <a:defRPr lang="en-GB" sz="1800" b="1" dirty="0">
                <a:solidFill>
                  <a:schemeClr val="bg1"/>
                </a:solidFill>
              </a:defRPr>
            </a:lvl1pPr>
          </a:lstStyle>
          <a:p>
            <a:pPr lvl="0" algn="ctr"/>
            <a:r>
              <a:rPr lang="en-US" dirty="0"/>
              <a:t>INSERT IMAGE HERE</a:t>
            </a:r>
            <a:endParaRPr lang="en-GB" dirty="0"/>
          </a:p>
        </p:txBody>
      </p:sp>
      <p:sp>
        <p:nvSpPr>
          <p:cNvPr id="4" name="Title 3">
            <a:extLst>
              <a:ext uri="{FF2B5EF4-FFF2-40B4-BE49-F238E27FC236}">
                <a16:creationId xmlns:a16="http://schemas.microsoft.com/office/drawing/2014/main" id="{CB8DAC77-31E4-475B-94A4-0881122BCA44}"/>
              </a:ext>
            </a:extLst>
          </p:cNvPr>
          <p:cNvSpPr>
            <a:spLocks noGrp="1"/>
          </p:cNvSpPr>
          <p:nvPr>
            <p:ph type="title" hasCustomPrompt="1"/>
          </p:nvPr>
        </p:nvSpPr>
        <p:spPr>
          <a:xfrm>
            <a:off x="6189637" y="529167"/>
            <a:ext cx="5472276" cy="461665"/>
          </a:xfrm>
        </p:spPr>
        <p:txBody>
          <a:bodyPr/>
          <a:lstStyle/>
          <a:p>
            <a:r>
              <a:rPr lang="en-US"/>
              <a:t>Title style – 1 line only</a:t>
            </a:r>
          </a:p>
        </p:txBody>
      </p:sp>
      <p:sp>
        <p:nvSpPr>
          <p:cNvPr id="7" name="Subtitle">
            <a:extLst>
              <a:ext uri="{FF2B5EF4-FFF2-40B4-BE49-F238E27FC236}">
                <a16:creationId xmlns:a16="http://schemas.microsoft.com/office/drawing/2014/main" id="{2E9AA089-F0E4-4DE2-9B72-8CFDE283DCF7}"/>
              </a:ext>
            </a:extLst>
          </p:cNvPr>
          <p:cNvSpPr>
            <a:spLocks noGrp="1"/>
          </p:cNvSpPr>
          <p:nvPr>
            <p:ph type="subTitle" idx="14" hasCustomPrompt="1"/>
          </p:nvPr>
        </p:nvSpPr>
        <p:spPr>
          <a:xfrm>
            <a:off x="6189634" y="1008938"/>
            <a:ext cx="5472276"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4258606036"/>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3 Image (Left)">
    <p:spTree>
      <p:nvGrpSpPr>
        <p:cNvPr id="1" name=""/>
        <p:cNvGrpSpPr/>
        <p:nvPr/>
      </p:nvGrpSpPr>
      <p:grpSpPr>
        <a:xfrm>
          <a:off x="0" y="0"/>
          <a:ext cx="0" cy="0"/>
          <a:chOff x="0" y="0"/>
          <a:chExt cx="0" cy="0"/>
        </a:xfrm>
      </p:grpSpPr>
      <p:sp>
        <p:nvSpPr>
          <p:cNvPr id="6" name="Picture 3/4">
            <a:extLst>
              <a:ext uri="{FF2B5EF4-FFF2-40B4-BE49-F238E27FC236}">
                <a16:creationId xmlns:a16="http://schemas.microsoft.com/office/drawing/2014/main" id="{CD966848-0161-4300-BF5B-4D13F816F236}"/>
              </a:ext>
            </a:extLst>
          </p:cNvPr>
          <p:cNvSpPr>
            <a:spLocks noGrp="1"/>
          </p:cNvSpPr>
          <p:nvPr>
            <p:ph type="pic" sz="quarter" idx="24" hasCustomPrompt="1"/>
          </p:nvPr>
        </p:nvSpPr>
        <p:spPr>
          <a:xfrm>
            <a:off x="0" y="0"/>
            <a:ext cx="4975911" cy="6858000"/>
          </a:xfrm>
          <a:prstGeom prst="rect">
            <a:avLst/>
          </a:prstGeom>
          <a:solidFill>
            <a:schemeClr val="tx2"/>
          </a:solidFill>
        </p:spPr>
        <p:txBody>
          <a:bodyPr vert="horz" wrap="square" lIns="72000" tIns="0" rIns="72000" bIns="0" rtlCol="0" anchor="ctr">
            <a:noAutofit/>
          </a:bodyPr>
          <a:lstStyle>
            <a:lvl1pPr>
              <a:defRPr lang="en-GB" sz="1800" b="1" dirty="0">
                <a:solidFill>
                  <a:schemeClr val="bg1"/>
                </a:solidFill>
              </a:defRPr>
            </a:lvl1pPr>
          </a:lstStyle>
          <a:p>
            <a:pPr lvl="0" algn="ctr"/>
            <a:r>
              <a:rPr lang="en-US" dirty="0"/>
              <a:t>INSERT IMAGE HERE</a:t>
            </a:r>
            <a:endParaRPr lang="en-GB" dirty="0"/>
          </a:p>
        </p:txBody>
      </p:sp>
      <p:sp>
        <p:nvSpPr>
          <p:cNvPr id="8" name="Title 3">
            <a:extLst>
              <a:ext uri="{FF2B5EF4-FFF2-40B4-BE49-F238E27FC236}">
                <a16:creationId xmlns:a16="http://schemas.microsoft.com/office/drawing/2014/main" id="{D89291B6-6301-4A08-AF57-4FA5BE97FAE4}"/>
              </a:ext>
            </a:extLst>
          </p:cNvPr>
          <p:cNvSpPr>
            <a:spLocks noGrp="1"/>
          </p:cNvSpPr>
          <p:nvPr>
            <p:ph type="title" hasCustomPrompt="1"/>
          </p:nvPr>
        </p:nvSpPr>
        <p:spPr>
          <a:xfrm>
            <a:off x="5326162" y="529167"/>
            <a:ext cx="6335751" cy="461665"/>
          </a:xfrm>
        </p:spPr>
        <p:txBody>
          <a:bodyPr/>
          <a:lstStyle/>
          <a:p>
            <a:r>
              <a:rPr lang="en-US"/>
              <a:t>Title style – 1 line only</a:t>
            </a:r>
          </a:p>
        </p:txBody>
      </p:sp>
      <p:sp>
        <p:nvSpPr>
          <p:cNvPr id="9" name="Subtitle">
            <a:extLst>
              <a:ext uri="{FF2B5EF4-FFF2-40B4-BE49-F238E27FC236}">
                <a16:creationId xmlns:a16="http://schemas.microsoft.com/office/drawing/2014/main" id="{902F24C2-90A7-4B01-B93B-A574A7F09B83}"/>
              </a:ext>
            </a:extLst>
          </p:cNvPr>
          <p:cNvSpPr>
            <a:spLocks noGrp="1"/>
          </p:cNvSpPr>
          <p:nvPr>
            <p:ph type="subTitle" idx="14" hasCustomPrompt="1"/>
          </p:nvPr>
        </p:nvSpPr>
        <p:spPr>
          <a:xfrm>
            <a:off x="5326159" y="1008938"/>
            <a:ext cx="6335751"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2195701552"/>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Half Image (Right)">
    <p:spTree>
      <p:nvGrpSpPr>
        <p:cNvPr id="1" name=""/>
        <p:cNvGrpSpPr/>
        <p:nvPr/>
      </p:nvGrpSpPr>
      <p:grpSpPr>
        <a:xfrm>
          <a:off x="0" y="0"/>
          <a:ext cx="0" cy="0"/>
          <a:chOff x="0" y="0"/>
          <a:chExt cx="0" cy="0"/>
        </a:xfrm>
      </p:grpSpPr>
      <p:sp>
        <p:nvSpPr>
          <p:cNvPr id="5" name="Picture 1/2">
            <a:extLst>
              <a:ext uri="{FF2B5EF4-FFF2-40B4-BE49-F238E27FC236}">
                <a16:creationId xmlns:a16="http://schemas.microsoft.com/office/drawing/2014/main" id="{E80C9543-13CC-4164-AD32-D3EBE0FD1EBF}"/>
              </a:ext>
            </a:extLst>
          </p:cNvPr>
          <p:cNvSpPr>
            <a:spLocks noGrp="1"/>
          </p:cNvSpPr>
          <p:nvPr>
            <p:ph type="pic" sz="quarter" idx="24" hasCustomPrompt="1"/>
          </p:nvPr>
        </p:nvSpPr>
        <p:spPr>
          <a:xfrm>
            <a:off x="6189638" y="0"/>
            <a:ext cx="5999187" cy="6858000"/>
          </a:xfrm>
          <a:prstGeom prst="rect">
            <a:avLst/>
          </a:prstGeom>
          <a:solidFill>
            <a:schemeClr val="tx2"/>
          </a:solidFill>
        </p:spPr>
        <p:txBody>
          <a:bodyPr vert="horz" lIns="72000" tIns="0" rIns="72000" bIns="0" rtlCol="0" anchor="ctr">
            <a:noAutofit/>
          </a:bodyPr>
          <a:lstStyle>
            <a:lvl1pPr>
              <a:defRPr lang="en-GB" sz="1800" b="1" dirty="0">
                <a:solidFill>
                  <a:schemeClr val="bg1"/>
                </a:solidFill>
              </a:defRPr>
            </a:lvl1pPr>
          </a:lstStyle>
          <a:p>
            <a:pPr lvl="0" algn="ctr"/>
            <a:r>
              <a:rPr lang="en-US" dirty="0"/>
              <a:t>INSERT IMAGE HERE</a:t>
            </a:r>
            <a:endParaRPr lang="en-GB" dirty="0"/>
          </a:p>
        </p:txBody>
      </p:sp>
      <p:sp>
        <p:nvSpPr>
          <p:cNvPr id="4" name="Title 3">
            <a:extLst>
              <a:ext uri="{FF2B5EF4-FFF2-40B4-BE49-F238E27FC236}">
                <a16:creationId xmlns:a16="http://schemas.microsoft.com/office/drawing/2014/main" id="{6E67B4B4-32C5-43B2-BE0E-11A683DA2987}"/>
              </a:ext>
            </a:extLst>
          </p:cNvPr>
          <p:cNvSpPr>
            <a:spLocks noGrp="1"/>
          </p:cNvSpPr>
          <p:nvPr>
            <p:ph type="title" hasCustomPrompt="1"/>
          </p:nvPr>
        </p:nvSpPr>
        <p:spPr>
          <a:xfrm>
            <a:off x="534824" y="529167"/>
            <a:ext cx="5472276" cy="461665"/>
          </a:xfrm>
        </p:spPr>
        <p:txBody>
          <a:bodyPr/>
          <a:lstStyle/>
          <a:p>
            <a:r>
              <a:rPr lang="en-US"/>
              <a:t>Title style – 1 line only</a:t>
            </a:r>
          </a:p>
        </p:txBody>
      </p:sp>
      <p:sp>
        <p:nvSpPr>
          <p:cNvPr id="6" name="Subtitle">
            <a:extLst>
              <a:ext uri="{FF2B5EF4-FFF2-40B4-BE49-F238E27FC236}">
                <a16:creationId xmlns:a16="http://schemas.microsoft.com/office/drawing/2014/main" id="{966D09F1-3AA4-4C22-AB24-9F35D4E7440A}"/>
              </a:ext>
            </a:extLst>
          </p:cNvPr>
          <p:cNvSpPr>
            <a:spLocks noGrp="1"/>
          </p:cNvSpPr>
          <p:nvPr>
            <p:ph type="subTitle" idx="14" hasCustomPrompt="1"/>
          </p:nvPr>
        </p:nvSpPr>
        <p:spPr>
          <a:xfrm>
            <a:off x="534821" y="1008938"/>
            <a:ext cx="5472276"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4233841182"/>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1/3 Image">
    <p:spTree>
      <p:nvGrpSpPr>
        <p:cNvPr id="1" name=""/>
        <p:cNvGrpSpPr/>
        <p:nvPr/>
      </p:nvGrpSpPr>
      <p:grpSpPr>
        <a:xfrm>
          <a:off x="0" y="0"/>
          <a:ext cx="0" cy="0"/>
          <a:chOff x="0" y="0"/>
          <a:chExt cx="0" cy="0"/>
        </a:xfrm>
      </p:grpSpPr>
      <p:sp>
        <p:nvSpPr>
          <p:cNvPr id="5" name="Picture 3/4">
            <a:extLst>
              <a:ext uri="{FF2B5EF4-FFF2-40B4-BE49-F238E27FC236}">
                <a16:creationId xmlns:a16="http://schemas.microsoft.com/office/drawing/2014/main" id="{E80C9543-13CC-4164-AD32-D3EBE0FD1EBF}"/>
              </a:ext>
            </a:extLst>
          </p:cNvPr>
          <p:cNvSpPr>
            <a:spLocks noGrp="1"/>
          </p:cNvSpPr>
          <p:nvPr>
            <p:ph type="pic" sz="quarter" idx="24" hasCustomPrompt="1"/>
          </p:nvPr>
        </p:nvSpPr>
        <p:spPr>
          <a:xfrm>
            <a:off x="7212914" y="0"/>
            <a:ext cx="4975911" cy="6858000"/>
          </a:xfrm>
          <a:prstGeom prst="rect">
            <a:avLst/>
          </a:prstGeom>
          <a:solidFill>
            <a:schemeClr val="tx2"/>
          </a:solidFill>
        </p:spPr>
        <p:txBody>
          <a:bodyPr vert="horz" wrap="square" lIns="72000" tIns="0" rIns="72000" bIns="0" rtlCol="0" anchor="ctr">
            <a:noAutofit/>
          </a:bodyPr>
          <a:lstStyle>
            <a:lvl1pPr>
              <a:defRPr lang="en-GB" sz="1800" b="1" dirty="0">
                <a:solidFill>
                  <a:schemeClr val="bg1"/>
                </a:solidFill>
              </a:defRPr>
            </a:lvl1pPr>
          </a:lstStyle>
          <a:p>
            <a:pPr lvl="0" algn="ctr"/>
            <a:r>
              <a:rPr lang="en-US" dirty="0"/>
              <a:t>INSERT IMAGE HERE</a:t>
            </a:r>
            <a:endParaRPr lang="en-GB" dirty="0"/>
          </a:p>
        </p:txBody>
      </p:sp>
      <p:sp>
        <p:nvSpPr>
          <p:cNvPr id="4" name="Title 3">
            <a:extLst>
              <a:ext uri="{FF2B5EF4-FFF2-40B4-BE49-F238E27FC236}">
                <a16:creationId xmlns:a16="http://schemas.microsoft.com/office/drawing/2014/main" id="{A6C66D0F-D709-44DF-AC2F-2FF0D2FAC186}"/>
              </a:ext>
            </a:extLst>
          </p:cNvPr>
          <p:cNvSpPr>
            <a:spLocks noGrp="1"/>
          </p:cNvSpPr>
          <p:nvPr>
            <p:ph type="title" hasCustomPrompt="1"/>
          </p:nvPr>
        </p:nvSpPr>
        <p:spPr>
          <a:xfrm>
            <a:off x="534824" y="529167"/>
            <a:ext cx="6196176" cy="461665"/>
          </a:xfrm>
        </p:spPr>
        <p:txBody>
          <a:bodyPr/>
          <a:lstStyle/>
          <a:p>
            <a:r>
              <a:rPr lang="en-US"/>
              <a:t>Title style – 1 line only</a:t>
            </a:r>
          </a:p>
        </p:txBody>
      </p:sp>
      <p:sp>
        <p:nvSpPr>
          <p:cNvPr id="6" name="Subtitle">
            <a:extLst>
              <a:ext uri="{FF2B5EF4-FFF2-40B4-BE49-F238E27FC236}">
                <a16:creationId xmlns:a16="http://schemas.microsoft.com/office/drawing/2014/main" id="{ECC46890-4994-448C-8E9B-70ADBEF37DFF}"/>
              </a:ext>
            </a:extLst>
          </p:cNvPr>
          <p:cNvSpPr>
            <a:spLocks noGrp="1"/>
          </p:cNvSpPr>
          <p:nvPr>
            <p:ph type="subTitle" idx="14" hasCustomPrompt="1"/>
          </p:nvPr>
        </p:nvSpPr>
        <p:spPr>
          <a:xfrm>
            <a:off x="534821" y="1008938"/>
            <a:ext cx="6196176"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2811875355"/>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8 facts ">
    <p:spTree>
      <p:nvGrpSpPr>
        <p:cNvPr id="1" name=""/>
        <p:cNvGrpSpPr/>
        <p:nvPr/>
      </p:nvGrpSpPr>
      <p:grpSpPr>
        <a:xfrm>
          <a:off x="0" y="0"/>
          <a:ext cx="0" cy="0"/>
          <a:chOff x="0" y="0"/>
          <a:chExt cx="0" cy="0"/>
        </a:xfrm>
      </p:grpSpPr>
      <p:sp>
        <p:nvSpPr>
          <p:cNvPr id="7" name="Text Placeholder 6"/>
          <p:cNvSpPr>
            <a:spLocks noGrp="1"/>
          </p:cNvSpPr>
          <p:nvPr>
            <p:ph type="body" sz="quarter" idx="20" hasCustomPrompt="1"/>
          </p:nvPr>
        </p:nvSpPr>
        <p:spPr>
          <a:xfrm>
            <a:off x="536988" y="1710818"/>
            <a:ext cx="2075559" cy="773423"/>
          </a:xfrm>
          <a:prstGeom prst="rect">
            <a:avLst/>
          </a:prstGeom>
        </p:spPr>
        <p:txBody>
          <a:bodyPr lIns="0" rIns="0">
            <a:noAutofit/>
          </a:bodyPr>
          <a:lstStyle>
            <a:lvl1pPr marL="0" indent="0">
              <a:spcBef>
                <a:spcPts val="0"/>
              </a:spcBef>
              <a:spcAft>
                <a:spcPts val="0"/>
              </a:spcAft>
              <a:buNone/>
              <a:defRPr sz="4000">
                <a:solidFill>
                  <a:schemeClr val="accent1"/>
                </a:solidFill>
              </a:defRPr>
            </a:lvl1pPr>
            <a:lvl2pPr>
              <a:spcBef>
                <a:spcPts val="0"/>
              </a:spcBef>
              <a:spcAft>
                <a:spcPts val="0"/>
              </a:spcAft>
              <a:defRPr sz="4000">
                <a:solidFill>
                  <a:schemeClr val="accent2"/>
                </a:solidFill>
              </a:defRPr>
            </a:lvl2pPr>
            <a:lvl3pPr marL="0" indent="0">
              <a:spcBef>
                <a:spcPts val="0"/>
              </a:spcBef>
              <a:spcAft>
                <a:spcPts val="0"/>
              </a:spcAft>
              <a:buNone/>
              <a:defRPr sz="4000">
                <a:solidFill>
                  <a:schemeClr val="accent1"/>
                </a:solidFill>
              </a:defRPr>
            </a:lvl3pPr>
            <a:lvl4pPr marL="0" indent="0">
              <a:spcBef>
                <a:spcPts val="0"/>
              </a:spcBef>
              <a:spcAft>
                <a:spcPts val="0"/>
              </a:spcAft>
              <a:buNone/>
              <a:defRPr sz="4000">
                <a:solidFill>
                  <a:schemeClr val="accent1"/>
                </a:solidFill>
              </a:defRPr>
            </a:lvl4pPr>
            <a:lvl5pPr marL="0" indent="0">
              <a:spcBef>
                <a:spcPts val="0"/>
              </a:spcBef>
              <a:spcAft>
                <a:spcPts val="0"/>
              </a:spcAft>
              <a:buNone/>
              <a:defRPr sz="4000">
                <a:solidFill>
                  <a:schemeClr val="accent1"/>
                </a:solidFill>
              </a:defRPr>
            </a:lvl5pPr>
            <a:lvl6pPr marL="0" indent="0">
              <a:spcBef>
                <a:spcPts val="0"/>
              </a:spcBef>
              <a:spcAft>
                <a:spcPts val="0"/>
              </a:spcAft>
              <a:buNone/>
              <a:defRPr sz="4000">
                <a:solidFill>
                  <a:schemeClr val="accent1"/>
                </a:solidFill>
              </a:defRPr>
            </a:lvl6pPr>
            <a:lvl7pPr marL="0" indent="0">
              <a:spcBef>
                <a:spcPts val="0"/>
              </a:spcBef>
              <a:spcAft>
                <a:spcPts val="0"/>
              </a:spcAft>
              <a:buNone/>
              <a:defRPr sz="4000">
                <a:solidFill>
                  <a:schemeClr val="accent1"/>
                </a:solidFill>
              </a:defRPr>
            </a:lvl7pPr>
            <a:lvl8pPr marL="0" indent="0">
              <a:spcBef>
                <a:spcPts val="0"/>
              </a:spcBef>
              <a:spcAft>
                <a:spcPts val="0"/>
              </a:spcAft>
              <a:buNone/>
              <a:defRPr sz="4000">
                <a:solidFill>
                  <a:schemeClr val="accent1"/>
                </a:solidFill>
              </a:defRPr>
            </a:lvl8pPr>
            <a:lvl9pPr marL="0" indent="0">
              <a:spcBef>
                <a:spcPts val="0"/>
              </a:spcBef>
              <a:spcAft>
                <a:spcPts val="0"/>
              </a:spcAft>
              <a:buNone/>
              <a:defRPr sz="4000">
                <a:solidFill>
                  <a:schemeClr val="accent1"/>
                </a:solidFill>
              </a:defRPr>
            </a:lvl9pPr>
          </a:lstStyle>
          <a:p>
            <a:pPr lvl="0"/>
            <a:r>
              <a:rPr lang="en-GB"/>
              <a:t>Input</a:t>
            </a:r>
          </a:p>
        </p:txBody>
      </p:sp>
      <p:sp>
        <p:nvSpPr>
          <p:cNvPr id="27" name="Rectangle 26"/>
          <p:cNvSpPr/>
          <p:nvPr userDrawn="1"/>
        </p:nvSpPr>
        <p:spPr>
          <a:xfrm>
            <a:off x="6560819" y="0"/>
            <a:ext cx="238491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dirty="0"/>
          </a:p>
        </p:txBody>
      </p:sp>
      <p:sp>
        <p:nvSpPr>
          <p:cNvPr id="5" name="Slide Number Placeholder 4">
            <a:extLst>
              <a:ext uri="{FF2B5EF4-FFF2-40B4-BE49-F238E27FC236}">
                <a16:creationId xmlns:a16="http://schemas.microsoft.com/office/drawing/2014/main" id="{2F4BD005-196C-4BC3-863B-0B36448CECA0}"/>
              </a:ext>
            </a:extLst>
          </p:cNvPr>
          <p:cNvSpPr>
            <a:spLocks noGrp="1"/>
          </p:cNvSpPr>
          <p:nvPr>
            <p:ph type="sldNum" sz="quarter" idx="53"/>
          </p:nvPr>
        </p:nvSpPr>
        <p:spPr/>
        <p:txBody>
          <a:bodyPr/>
          <a:lstStyle/>
          <a:p>
            <a:pPr defTabSz="1218866"/>
            <a:fld id="{2490C926-4C7A-4456-B603-8FB00524CD8E}" type="slidenum">
              <a:rPr lang="en-GB">
                <a:solidFill>
                  <a:prstClr val="black"/>
                </a:solidFill>
              </a:rPr>
              <a:pPr defTabSz="1218866"/>
              <a:t>‹#›</a:t>
            </a:fld>
            <a:endParaRPr lang="en-GB" dirty="0">
              <a:solidFill>
                <a:prstClr val="black"/>
              </a:solidFill>
            </a:endParaRPr>
          </a:p>
        </p:txBody>
      </p:sp>
      <p:sp>
        <p:nvSpPr>
          <p:cNvPr id="32" name="Text Placeholder 6">
            <a:extLst>
              <a:ext uri="{FF2B5EF4-FFF2-40B4-BE49-F238E27FC236}">
                <a16:creationId xmlns:a16="http://schemas.microsoft.com/office/drawing/2014/main" id="{AC5D69C9-F508-4C1F-8E9D-94033E5A515B}"/>
              </a:ext>
            </a:extLst>
          </p:cNvPr>
          <p:cNvSpPr>
            <a:spLocks noGrp="1"/>
          </p:cNvSpPr>
          <p:nvPr>
            <p:ph type="body" sz="quarter" idx="58" hasCustomPrompt="1"/>
          </p:nvPr>
        </p:nvSpPr>
        <p:spPr>
          <a:xfrm>
            <a:off x="3550085" y="1710818"/>
            <a:ext cx="2075559" cy="773423"/>
          </a:xfrm>
          <a:prstGeom prst="rect">
            <a:avLst/>
          </a:prstGeom>
        </p:spPr>
        <p:txBody>
          <a:bodyPr lIns="0" rIns="0">
            <a:noAutofit/>
          </a:bodyPr>
          <a:lstStyle>
            <a:lvl1pPr marL="0" indent="0">
              <a:spcBef>
                <a:spcPts val="0"/>
              </a:spcBef>
              <a:spcAft>
                <a:spcPts val="0"/>
              </a:spcAft>
              <a:buNone/>
              <a:defRPr sz="4000">
                <a:solidFill>
                  <a:schemeClr val="accent1"/>
                </a:solidFill>
              </a:defRPr>
            </a:lvl1pPr>
            <a:lvl2pPr>
              <a:spcBef>
                <a:spcPts val="0"/>
              </a:spcBef>
              <a:spcAft>
                <a:spcPts val="0"/>
              </a:spcAft>
              <a:defRPr sz="4000">
                <a:solidFill>
                  <a:schemeClr val="accent2"/>
                </a:solidFill>
              </a:defRPr>
            </a:lvl2pPr>
            <a:lvl3pPr marL="0" indent="0">
              <a:spcBef>
                <a:spcPts val="0"/>
              </a:spcBef>
              <a:spcAft>
                <a:spcPts val="0"/>
              </a:spcAft>
              <a:buNone/>
              <a:defRPr sz="4000">
                <a:solidFill>
                  <a:schemeClr val="accent1"/>
                </a:solidFill>
              </a:defRPr>
            </a:lvl3pPr>
            <a:lvl4pPr marL="0" indent="0">
              <a:spcBef>
                <a:spcPts val="0"/>
              </a:spcBef>
              <a:spcAft>
                <a:spcPts val="0"/>
              </a:spcAft>
              <a:buNone/>
              <a:defRPr sz="4000">
                <a:solidFill>
                  <a:schemeClr val="accent1"/>
                </a:solidFill>
              </a:defRPr>
            </a:lvl4pPr>
            <a:lvl5pPr marL="0" indent="0">
              <a:spcBef>
                <a:spcPts val="0"/>
              </a:spcBef>
              <a:spcAft>
                <a:spcPts val="0"/>
              </a:spcAft>
              <a:buNone/>
              <a:defRPr sz="4000">
                <a:solidFill>
                  <a:schemeClr val="accent1"/>
                </a:solidFill>
              </a:defRPr>
            </a:lvl5pPr>
            <a:lvl6pPr marL="0" indent="0">
              <a:spcBef>
                <a:spcPts val="0"/>
              </a:spcBef>
              <a:spcAft>
                <a:spcPts val="0"/>
              </a:spcAft>
              <a:buNone/>
              <a:defRPr sz="4000">
                <a:solidFill>
                  <a:schemeClr val="accent1"/>
                </a:solidFill>
              </a:defRPr>
            </a:lvl6pPr>
            <a:lvl7pPr marL="0" indent="0">
              <a:spcBef>
                <a:spcPts val="0"/>
              </a:spcBef>
              <a:spcAft>
                <a:spcPts val="0"/>
              </a:spcAft>
              <a:buNone/>
              <a:defRPr sz="4000">
                <a:solidFill>
                  <a:schemeClr val="accent1"/>
                </a:solidFill>
              </a:defRPr>
            </a:lvl7pPr>
            <a:lvl8pPr marL="0" indent="0">
              <a:spcBef>
                <a:spcPts val="0"/>
              </a:spcBef>
              <a:spcAft>
                <a:spcPts val="0"/>
              </a:spcAft>
              <a:buNone/>
              <a:defRPr sz="4000">
                <a:solidFill>
                  <a:schemeClr val="accent1"/>
                </a:solidFill>
              </a:defRPr>
            </a:lvl8pPr>
            <a:lvl9pPr marL="0" indent="0">
              <a:spcBef>
                <a:spcPts val="0"/>
              </a:spcBef>
              <a:spcAft>
                <a:spcPts val="0"/>
              </a:spcAft>
              <a:buNone/>
              <a:defRPr sz="4000">
                <a:solidFill>
                  <a:schemeClr val="accent1"/>
                </a:solidFill>
              </a:defRPr>
            </a:lvl9pPr>
          </a:lstStyle>
          <a:p>
            <a:pPr lvl="0"/>
            <a:r>
              <a:rPr lang="en-GB"/>
              <a:t>Input</a:t>
            </a:r>
          </a:p>
        </p:txBody>
      </p:sp>
      <p:sp>
        <p:nvSpPr>
          <p:cNvPr id="36" name="Text Placeholder 6">
            <a:extLst>
              <a:ext uri="{FF2B5EF4-FFF2-40B4-BE49-F238E27FC236}">
                <a16:creationId xmlns:a16="http://schemas.microsoft.com/office/drawing/2014/main" id="{635735DD-D894-481C-8C66-1C735F561AAF}"/>
              </a:ext>
            </a:extLst>
          </p:cNvPr>
          <p:cNvSpPr>
            <a:spLocks noGrp="1"/>
          </p:cNvSpPr>
          <p:nvPr>
            <p:ph type="body" sz="quarter" idx="62" hasCustomPrompt="1"/>
          </p:nvPr>
        </p:nvSpPr>
        <p:spPr>
          <a:xfrm>
            <a:off x="6715500" y="1710818"/>
            <a:ext cx="2075559" cy="773423"/>
          </a:xfrm>
          <a:prstGeom prst="rect">
            <a:avLst/>
          </a:prstGeom>
        </p:spPr>
        <p:txBody>
          <a:bodyPr lIns="0" rIns="0">
            <a:noAutofit/>
          </a:bodyPr>
          <a:lstStyle>
            <a:lvl1pPr marL="0" indent="0">
              <a:spcBef>
                <a:spcPts val="0"/>
              </a:spcBef>
              <a:spcAft>
                <a:spcPts val="0"/>
              </a:spcAft>
              <a:buNone/>
              <a:defRPr sz="4000">
                <a:solidFill>
                  <a:schemeClr val="bg1"/>
                </a:solidFill>
              </a:defRPr>
            </a:lvl1pPr>
            <a:lvl2pPr>
              <a:spcBef>
                <a:spcPts val="0"/>
              </a:spcBef>
              <a:spcAft>
                <a:spcPts val="0"/>
              </a:spcAft>
              <a:defRPr sz="4000">
                <a:solidFill>
                  <a:schemeClr val="bg1"/>
                </a:solidFill>
              </a:defRPr>
            </a:lvl2pPr>
            <a:lvl3pPr marL="0" indent="0">
              <a:spcBef>
                <a:spcPts val="0"/>
              </a:spcBef>
              <a:spcAft>
                <a:spcPts val="0"/>
              </a:spcAft>
              <a:buNone/>
              <a:defRPr sz="4000">
                <a:solidFill>
                  <a:schemeClr val="bg1"/>
                </a:solidFill>
              </a:defRPr>
            </a:lvl3pPr>
            <a:lvl4pPr marL="0" indent="0">
              <a:spcBef>
                <a:spcPts val="0"/>
              </a:spcBef>
              <a:spcAft>
                <a:spcPts val="0"/>
              </a:spcAft>
              <a:buNone/>
              <a:defRPr sz="4000">
                <a:solidFill>
                  <a:schemeClr val="bg1"/>
                </a:solidFill>
              </a:defRPr>
            </a:lvl4pPr>
            <a:lvl5pPr marL="0" indent="0">
              <a:spcBef>
                <a:spcPts val="0"/>
              </a:spcBef>
              <a:spcAft>
                <a:spcPts val="0"/>
              </a:spcAft>
              <a:buNone/>
              <a:defRPr sz="4000">
                <a:solidFill>
                  <a:schemeClr val="bg1"/>
                </a:solidFill>
              </a:defRPr>
            </a:lvl5pPr>
            <a:lvl6pPr marL="0" indent="0">
              <a:spcBef>
                <a:spcPts val="0"/>
              </a:spcBef>
              <a:spcAft>
                <a:spcPts val="0"/>
              </a:spcAft>
              <a:buNone/>
              <a:defRPr sz="4000">
                <a:solidFill>
                  <a:schemeClr val="bg1"/>
                </a:solidFill>
              </a:defRPr>
            </a:lvl6pPr>
            <a:lvl7pPr marL="0" indent="0">
              <a:spcBef>
                <a:spcPts val="0"/>
              </a:spcBef>
              <a:spcAft>
                <a:spcPts val="0"/>
              </a:spcAft>
              <a:buNone/>
              <a:defRPr sz="4000">
                <a:solidFill>
                  <a:schemeClr val="bg1"/>
                </a:solidFill>
              </a:defRPr>
            </a:lvl7pPr>
            <a:lvl8pPr marL="0" indent="0">
              <a:spcBef>
                <a:spcPts val="0"/>
              </a:spcBef>
              <a:spcAft>
                <a:spcPts val="0"/>
              </a:spcAft>
              <a:buNone/>
              <a:defRPr sz="4000">
                <a:solidFill>
                  <a:schemeClr val="bg1"/>
                </a:solidFill>
              </a:defRPr>
            </a:lvl8pPr>
            <a:lvl9pPr marL="0" indent="0">
              <a:spcBef>
                <a:spcPts val="0"/>
              </a:spcBef>
              <a:spcAft>
                <a:spcPts val="0"/>
              </a:spcAft>
              <a:buNone/>
              <a:defRPr sz="4000">
                <a:solidFill>
                  <a:schemeClr val="bg1"/>
                </a:solidFill>
              </a:defRPr>
            </a:lvl9pPr>
          </a:lstStyle>
          <a:p>
            <a:pPr lvl="0"/>
            <a:r>
              <a:rPr lang="en-GB"/>
              <a:t>Input</a:t>
            </a:r>
          </a:p>
        </p:txBody>
      </p:sp>
      <p:sp>
        <p:nvSpPr>
          <p:cNvPr id="39" name="Text Placeholder 6">
            <a:extLst>
              <a:ext uri="{FF2B5EF4-FFF2-40B4-BE49-F238E27FC236}">
                <a16:creationId xmlns:a16="http://schemas.microsoft.com/office/drawing/2014/main" id="{02ABA786-DEA0-420E-9905-90955A8C402E}"/>
              </a:ext>
            </a:extLst>
          </p:cNvPr>
          <p:cNvSpPr>
            <a:spLocks noGrp="1"/>
          </p:cNvSpPr>
          <p:nvPr>
            <p:ph type="body" sz="quarter" idx="64" hasCustomPrompt="1"/>
          </p:nvPr>
        </p:nvSpPr>
        <p:spPr>
          <a:xfrm>
            <a:off x="9576278" y="1710818"/>
            <a:ext cx="2075559" cy="773423"/>
          </a:xfrm>
          <a:prstGeom prst="rect">
            <a:avLst/>
          </a:prstGeom>
        </p:spPr>
        <p:txBody>
          <a:bodyPr lIns="0" rIns="0">
            <a:noAutofit/>
          </a:bodyPr>
          <a:lstStyle>
            <a:lvl1pPr marL="0" indent="0">
              <a:spcBef>
                <a:spcPts val="0"/>
              </a:spcBef>
              <a:spcAft>
                <a:spcPts val="0"/>
              </a:spcAft>
              <a:buNone/>
              <a:defRPr sz="4000">
                <a:solidFill>
                  <a:schemeClr val="accent1"/>
                </a:solidFill>
              </a:defRPr>
            </a:lvl1pPr>
            <a:lvl2pPr>
              <a:spcBef>
                <a:spcPts val="0"/>
              </a:spcBef>
              <a:spcAft>
                <a:spcPts val="0"/>
              </a:spcAft>
              <a:defRPr sz="4000">
                <a:solidFill>
                  <a:schemeClr val="accent2"/>
                </a:solidFill>
              </a:defRPr>
            </a:lvl2pPr>
            <a:lvl3pPr marL="0" indent="0">
              <a:spcBef>
                <a:spcPts val="0"/>
              </a:spcBef>
              <a:spcAft>
                <a:spcPts val="0"/>
              </a:spcAft>
              <a:buNone/>
              <a:defRPr sz="4000">
                <a:solidFill>
                  <a:schemeClr val="accent1"/>
                </a:solidFill>
              </a:defRPr>
            </a:lvl3pPr>
            <a:lvl4pPr marL="0" indent="0">
              <a:spcBef>
                <a:spcPts val="0"/>
              </a:spcBef>
              <a:spcAft>
                <a:spcPts val="0"/>
              </a:spcAft>
              <a:buNone/>
              <a:defRPr sz="4000">
                <a:solidFill>
                  <a:schemeClr val="accent1"/>
                </a:solidFill>
              </a:defRPr>
            </a:lvl4pPr>
            <a:lvl5pPr marL="0" indent="0">
              <a:spcBef>
                <a:spcPts val="0"/>
              </a:spcBef>
              <a:spcAft>
                <a:spcPts val="0"/>
              </a:spcAft>
              <a:buNone/>
              <a:defRPr sz="4000">
                <a:solidFill>
                  <a:schemeClr val="accent1"/>
                </a:solidFill>
              </a:defRPr>
            </a:lvl5pPr>
            <a:lvl6pPr marL="0" indent="0">
              <a:spcBef>
                <a:spcPts val="0"/>
              </a:spcBef>
              <a:spcAft>
                <a:spcPts val="0"/>
              </a:spcAft>
              <a:buNone/>
              <a:defRPr sz="4000">
                <a:solidFill>
                  <a:schemeClr val="accent1"/>
                </a:solidFill>
              </a:defRPr>
            </a:lvl6pPr>
            <a:lvl7pPr marL="0" indent="0">
              <a:spcBef>
                <a:spcPts val="0"/>
              </a:spcBef>
              <a:spcAft>
                <a:spcPts val="0"/>
              </a:spcAft>
              <a:buNone/>
              <a:defRPr sz="4000">
                <a:solidFill>
                  <a:schemeClr val="accent1"/>
                </a:solidFill>
              </a:defRPr>
            </a:lvl7pPr>
            <a:lvl8pPr marL="0" indent="0">
              <a:spcBef>
                <a:spcPts val="0"/>
              </a:spcBef>
              <a:spcAft>
                <a:spcPts val="0"/>
              </a:spcAft>
              <a:buNone/>
              <a:defRPr sz="4000">
                <a:solidFill>
                  <a:schemeClr val="accent1"/>
                </a:solidFill>
              </a:defRPr>
            </a:lvl8pPr>
            <a:lvl9pPr marL="0" indent="0">
              <a:spcBef>
                <a:spcPts val="0"/>
              </a:spcBef>
              <a:spcAft>
                <a:spcPts val="0"/>
              </a:spcAft>
              <a:buNone/>
              <a:defRPr sz="4000">
                <a:solidFill>
                  <a:schemeClr val="accent1"/>
                </a:solidFill>
              </a:defRPr>
            </a:lvl9pPr>
          </a:lstStyle>
          <a:p>
            <a:pPr lvl="0"/>
            <a:r>
              <a:rPr lang="en-GB"/>
              <a:t>Input</a:t>
            </a:r>
          </a:p>
        </p:txBody>
      </p:sp>
      <p:sp>
        <p:nvSpPr>
          <p:cNvPr id="40" name="Text Placeholder 6">
            <a:extLst>
              <a:ext uri="{FF2B5EF4-FFF2-40B4-BE49-F238E27FC236}">
                <a16:creationId xmlns:a16="http://schemas.microsoft.com/office/drawing/2014/main" id="{4C541FAF-8FA6-4AFF-A135-34F225CF437A}"/>
              </a:ext>
            </a:extLst>
          </p:cNvPr>
          <p:cNvSpPr>
            <a:spLocks noGrp="1"/>
          </p:cNvSpPr>
          <p:nvPr>
            <p:ph type="body" sz="quarter" idx="65" hasCustomPrompt="1"/>
          </p:nvPr>
        </p:nvSpPr>
        <p:spPr>
          <a:xfrm>
            <a:off x="536988" y="3806203"/>
            <a:ext cx="2075559" cy="773423"/>
          </a:xfrm>
          <a:prstGeom prst="rect">
            <a:avLst/>
          </a:prstGeom>
        </p:spPr>
        <p:txBody>
          <a:bodyPr lIns="0" rIns="0">
            <a:noAutofit/>
          </a:bodyPr>
          <a:lstStyle>
            <a:lvl1pPr marL="0" indent="0">
              <a:spcBef>
                <a:spcPts val="0"/>
              </a:spcBef>
              <a:spcAft>
                <a:spcPts val="0"/>
              </a:spcAft>
              <a:buNone/>
              <a:defRPr sz="4000">
                <a:solidFill>
                  <a:schemeClr val="accent1"/>
                </a:solidFill>
              </a:defRPr>
            </a:lvl1pPr>
            <a:lvl2pPr>
              <a:spcBef>
                <a:spcPts val="0"/>
              </a:spcBef>
              <a:spcAft>
                <a:spcPts val="0"/>
              </a:spcAft>
              <a:defRPr sz="4000">
                <a:solidFill>
                  <a:schemeClr val="accent2"/>
                </a:solidFill>
              </a:defRPr>
            </a:lvl2pPr>
            <a:lvl3pPr marL="0" indent="0">
              <a:spcBef>
                <a:spcPts val="0"/>
              </a:spcBef>
              <a:spcAft>
                <a:spcPts val="0"/>
              </a:spcAft>
              <a:buNone/>
              <a:defRPr sz="4000">
                <a:solidFill>
                  <a:schemeClr val="accent1"/>
                </a:solidFill>
              </a:defRPr>
            </a:lvl3pPr>
            <a:lvl4pPr marL="0" indent="0">
              <a:spcBef>
                <a:spcPts val="0"/>
              </a:spcBef>
              <a:spcAft>
                <a:spcPts val="0"/>
              </a:spcAft>
              <a:buNone/>
              <a:defRPr sz="4000">
                <a:solidFill>
                  <a:schemeClr val="accent1"/>
                </a:solidFill>
              </a:defRPr>
            </a:lvl4pPr>
            <a:lvl5pPr marL="0" indent="0">
              <a:spcBef>
                <a:spcPts val="0"/>
              </a:spcBef>
              <a:spcAft>
                <a:spcPts val="0"/>
              </a:spcAft>
              <a:buNone/>
              <a:defRPr sz="4000">
                <a:solidFill>
                  <a:schemeClr val="accent1"/>
                </a:solidFill>
              </a:defRPr>
            </a:lvl5pPr>
            <a:lvl6pPr marL="0" indent="0">
              <a:spcBef>
                <a:spcPts val="0"/>
              </a:spcBef>
              <a:spcAft>
                <a:spcPts val="0"/>
              </a:spcAft>
              <a:buNone/>
              <a:defRPr sz="4000">
                <a:solidFill>
                  <a:schemeClr val="accent1"/>
                </a:solidFill>
              </a:defRPr>
            </a:lvl6pPr>
            <a:lvl7pPr marL="0" indent="0">
              <a:spcBef>
                <a:spcPts val="0"/>
              </a:spcBef>
              <a:spcAft>
                <a:spcPts val="0"/>
              </a:spcAft>
              <a:buNone/>
              <a:defRPr sz="4000">
                <a:solidFill>
                  <a:schemeClr val="accent1"/>
                </a:solidFill>
              </a:defRPr>
            </a:lvl7pPr>
            <a:lvl8pPr marL="0" indent="0">
              <a:spcBef>
                <a:spcPts val="0"/>
              </a:spcBef>
              <a:spcAft>
                <a:spcPts val="0"/>
              </a:spcAft>
              <a:buNone/>
              <a:defRPr sz="4000">
                <a:solidFill>
                  <a:schemeClr val="accent1"/>
                </a:solidFill>
              </a:defRPr>
            </a:lvl8pPr>
            <a:lvl9pPr marL="0" indent="0">
              <a:spcBef>
                <a:spcPts val="0"/>
              </a:spcBef>
              <a:spcAft>
                <a:spcPts val="0"/>
              </a:spcAft>
              <a:buNone/>
              <a:defRPr sz="4000">
                <a:solidFill>
                  <a:schemeClr val="accent1"/>
                </a:solidFill>
              </a:defRPr>
            </a:lvl9pPr>
          </a:lstStyle>
          <a:p>
            <a:pPr lvl="0"/>
            <a:r>
              <a:rPr lang="en-GB"/>
              <a:t>Input</a:t>
            </a:r>
          </a:p>
        </p:txBody>
      </p:sp>
      <p:sp>
        <p:nvSpPr>
          <p:cNvPr id="41" name="Text Placeholder 6">
            <a:extLst>
              <a:ext uri="{FF2B5EF4-FFF2-40B4-BE49-F238E27FC236}">
                <a16:creationId xmlns:a16="http://schemas.microsoft.com/office/drawing/2014/main" id="{B3AFA1DA-6C8A-42BB-BE55-D42BC76BD03D}"/>
              </a:ext>
            </a:extLst>
          </p:cNvPr>
          <p:cNvSpPr>
            <a:spLocks noGrp="1"/>
          </p:cNvSpPr>
          <p:nvPr>
            <p:ph type="body" sz="quarter" idx="66" hasCustomPrompt="1"/>
          </p:nvPr>
        </p:nvSpPr>
        <p:spPr>
          <a:xfrm>
            <a:off x="3550085" y="3806203"/>
            <a:ext cx="2075559" cy="773423"/>
          </a:xfrm>
          <a:prstGeom prst="rect">
            <a:avLst/>
          </a:prstGeom>
        </p:spPr>
        <p:txBody>
          <a:bodyPr lIns="0" rIns="0">
            <a:noAutofit/>
          </a:bodyPr>
          <a:lstStyle>
            <a:lvl1pPr marL="0" indent="0">
              <a:spcBef>
                <a:spcPts val="0"/>
              </a:spcBef>
              <a:spcAft>
                <a:spcPts val="0"/>
              </a:spcAft>
              <a:buNone/>
              <a:defRPr sz="4000">
                <a:solidFill>
                  <a:schemeClr val="accent1"/>
                </a:solidFill>
              </a:defRPr>
            </a:lvl1pPr>
            <a:lvl2pPr>
              <a:spcBef>
                <a:spcPts val="0"/>
              </a:spcBef>
              <a:spcAft>
                <a:spcPts val="0"/>
              </a:spcAft>
              <a:defRPr sz="4000">
                <a:solidFill>
                  <a:schemeClr val="accent2"/>
                </a:solidFill>
              </a:defRPr>
            </a:lvl2pPr>
            <a:lvl3pPr marL="0" indent="0">
              <a:spcBef>
                <a:spcPts val="0"/>
              </a:spcBef>
              <a:spcAft>
                <a:spcPts val="0"/>
              </a:spcAft>
              <a:buNone/>
              <a:defRPr sz="4000">
                <a:solidFill>
                  <a:schemeClr val="accent1"/>
                </a:solidFill>
              </a:defRPr>
            </a:lvl3pPr>
            <a:lvl4pPr marL="0" indent="0">
              <a:spcBef>
                <a:spcPts val="0"/>
              </a:spcBef>
              <a:spcAft>
                <a:spcPts val="0"/>
              </a:spcAft>
              <a:buNone/>
              <a:defRPr sz="4000">
                <a:solidFill>
                  <a:schemeClr val="accent1"/>
                </a:solidFill>
              </a:defRPr>
            </a:lvl4pPr>
            <a:lvl5pPr marL="0" indent="0">
              <a:spcBef>
                <a:spcPts val="0"/>
              </a:spcBef>
              <a:spcAft>
                <a:spcPts val="0"/>
              </a:spcAft>
              <a:buNone/>
              <a:defRPr sz="4000">
                <a:solidFill>
                  <a:schemeClr val="accent1"/>
                </a:solidFill>
              </a:defRPr>
            </a:lvl5pPr>
            <a:lvl6pPr marL="0" indent="0">
              <a:spcBef>
                <a:spcPts val="0"/>
              </a:spcBef>
              <a:spcAft>
                <a:spcPts val="0"/>
              </a:spcAft>
              <a:buNone/>
              <a:defRPr sz="4000">
                <a:solidFill>
                  <a:schemeClr val="accent1"/>
                </a:solidFill>
              </a:defRPr>
            </a:lvl6pPr>
            <a:lvl7pPr marL="0" indent="0">
              <a:spcBef>
                <a:spcPts val="0"/>
              </a:spcBef>
              <a:spcAft>
                <a:spcPts val="0"/>
              </a:spcAft>
              <a:buNone/>
              <a:defRPr sz="4000">
                <a:solidFill>
                  <a:schemeClr val="accent1"/>
                </a:solidFill>
              </a:defRPr>
            </a:lvl7pPr>
            <a:lvl8pPr marL="0" indent="0">
              <a:spcBef>
                <a:spcPts val="0"/>
              </a:spcBef>
              <a:spcAft>
                <a:spcPts val="0"/>
              </a:spcAft>
              <a:buNone/>
              <a:defRPr sz="4000">
                <a:solidFill>
                  <a:schemeClr val="accent1"/>
                </a:solidFill>
              </a:defRPr>
            </a:lvl8pPr>
            <a:lvl9pPr marL="0" indent="0">
              <a:spcBef>
                <a:spcPts val="0"/>
              </a:spcBef>
              <a:spcAft>
                <a:spcPts val="0"/>
              </a:spcAft>
              <a:buNone/>
              <a:defRPr sz="4000">
                <a:solidFill>
                  <a:schemeClr val="accent1"/>
                </a:solidFill>
              </a:defRPr>
            </a:lvl9pPr>
          </a:lstStyle>
          <a:p>
            <a:pPr lvl="0"/>
            <a:r>
              <a:rPr lang="en-GB"/>
              <a:t>Input</a:t>
            </a:r>
          </a:p>
        </p:txBody>
      </p:sp>
      <p:sp>
        <p:nvSpPr>
          <p:cNvPr id="42" name="Text Placeholder 6">
            <a:extLst>
              <a:ext uri="{FF2B5EF4-FFF2-40B4-BE49-F238E27FC236}">
                <a16:creationId xmlns:a16="http://schemas.microsoft.com/office/drawing/2014/main" id="{E440EC27-91D7-4A75-8B14-FA5D45F93E59}"/>
              </a:ext>
            </a:extLst>
          </p:cNvPr>
          <p:cNvSpPr>
            <a:spLocks noGrp="1"/>
          </p:cNvSpPr>
          <p:nvPr>
            <p:ph type="body" sz="quarter" idx="67" hasCustomPrompt="1"/>
          </p:nvPr>
        </p:nvSpPr>
        <p:spPr>
          <a:xfrm>
            <a:off x="9576278" y="3806203"/>
            <a:ext cx="2075559" cy="773423"/>
          </a:xfrm>
          <a:prstGeom prst="rect">
            <a:avLst/>
          </a:prstGeom>
        </p:spPr>
        <p:txBody>
          <a:bodyPr lIns="0" rIns="0">
            <a:noAutofit/>
          </a:bodyPr>
          <a:lstStyle>
            <a:lvl1pPr marL="0" indent="0">
              <a:spcBef>
                <a:spcPts val="0"/>
              </a:spcBef>
              <a:spcAft>
                <a:spcPts val="0"/>
              </a:spcAft>
              <a:buNone/>
              <a:defRPr sz="4000">
                <a:solidFill>
                  <a:schemeClr val="accent1"/>
                </a:solidFill>
              </a:defRPr>
            </a:lvl1pPr>
            <a:lvl2pPr>
              <a:spcBef>
                <a:spcPts val="0"/>
              </a:spcBef>
              <a:spcAft>
                <a:spcPts val="0"/>
              </a:spcAft>
              <a:defRPr sz="4000">
                <a:solidFill>
                  <a:schemeClr val="accent2"/>
                </a:solidFill>
              </a:defRPr>
            </a:lvl2pPr>
            <a:lvl3pPr marL="0" indent="0">
              <a:spcBef>
                <a:spcPts val="0"/>
              </a:spcBef>
              <a:spcAft>
                <a:spcPts val="0"/>
              </a:spcAft>
              <a:buNone/>
              <a:defRPr sz="4000">
                <a:solidFill>
                  <a:schemeClr val="accent1"/>
                </a:solidFill>
              </a:defRPr>
            </a:lvl3pPr>
            <a:lvl4pPr marL="0" indent="0">
              <a:spcBef>
                <a:spcPts val="0"/>
              </a:spcBef>
              <a:spcAft>
                <a:spcPts val="0"/>
              </a:spcAft>
              <a:buNone/>
              <a:defRPr sz="4000">
                <a:solidFill>
                  <a:schemeClr val="accent1"/>
                </a:solidFill>
              </a:defRPr>
            </a:lvl4pPr>
            <a:lvl5pPr marL="0" indent="0">
              <a:spcBef>
                <a:spcPts val="0"/>
              </a:spcBef>
              <a:spcAft>
                <a:spcPts val="0"/>
              </a:spcAft>
              <a:buNone/>
              <a:defRPr sz="4000">
                <a:solidFill>
                  <a:schemeClr val="accent1"/>
                </a:solidFill>
              </a:defRPr>
            </a:lvl5pPr>
            <a:lvl6pPr marL="0" indent="0">
              <a:spcBef>
                <a:spcPts val="0"/>
              </a:spcBef>
              <a:spcAft>
                <a:spcPts val="0"/>
              </a:spcAft>
              <a:buNone/>
              <a:defRPr sz="4000">
                <a:solidFill>
                  <a:schemeClr val="accent1"/>
                </a:solidFill>
              </a:defRPr>
            </a:lvl6pPr>
            <a:lvl7pPr marL="0" indent="0">
              <a:spcBef>
                <a:spcPts val="0"/>
              </a:spcBef>
              <a:spcAft>
                <a:spcPts val="0"/>
              </a:spcAft>
              <a:buNone/>
              <a:defRPr sz="4000">
                <a:solidFill>
                  <a:schemeClr val="accent1"/>
                </a:solidFill>
              </a:defRPr>
            </a:lvl7pPr>
            <a:lvl8pPr marL="0" indent="0">
              <a:spcBef>
                <a:spcPts val="0"/>
              </a:spcBef>
              <a:spcAft>
                <a:spcPts val="0"/>
              </a:spcAft>
              <a:buNone/>
              <a:defRPr sz="4000">
                <a:solidFill>
                  <a:schemeClr val="accent1"/>
                </a:solidFill>
              </a:defRPr>
            </a:lvl8pPr>
            <a:lvl9pPr marL="0" indent="0">
              <a:spcBef>
                <a:spcPts val="0"/>
              </a:spcBef>
              <a:spcAft>
                <a:spcPts val="0"/>
              </a:spcAft>
              <a:buNone/>
              <a:defRPr sz="4000">
                <a:solidFill>
                  <a:schemeClr val="accent1"/>
                </a:solidFill>
              </a:defRPr>
            </a:lvl9pPr>
          </a:lstStyle>
          <a:p>
            <a:pPr lvl="0"/>
            <a:r>
              <a:rPr lang="en-GB"/>
              <a:t>Input</a:t>
            </a:r>
          </a:p>
        </p:txBody>
      </p:sp>
      <p:sp>
        <p:nvSpPr>
          <p:cNvPr id="43" name="Text Placeholder 2">
            <a:extLst>
              <a:ext uri="{FF2B5EF4-FFF2-40B4-BE49-F238E27FC236}">
                <a16:creationId xmlns:a16="http://schemas.microsoft.com/office/drawing/2014/main" id="{6371826F-BAAD-40E8-9D8E-29875B06A869}"/>
              </a:ext>
            </a:extLst>
          </p:cNvPr>
          <p:cNvSpPr>
            <a:spLocks noGrp="1"/>
          </p:cNvSpPr>
          <p:nvPr>
            <p:ph type="body" sz="quarter" idx="68" hasCustomPrompt="1"/>
          </p:nvPr>
        </p:nvSpPr>
        <p:spPr>
          <a:xfrm>
            <a:off x="6713138" y="2562601"/>
            <a:ext cx="2077921" cy="879027"/>
          </a:xfrm>
          <a:prstGeom prst="rect">
            <a:avLst/>
          </a:prstGeom>
        </p:spPr>
        <p:txBody>
          <a:bodyPr lIns="0" rIns="0">
            <a:noAutofit/>
          </a:bodyPr>
          <a:lstStyle>
            <a:lvl1pPr marL="0" marR="0" indent="0" algn="l" defTabSz="1218895" rtl="0" eaLnBrk="1" fontAlgn="auto" latinLnBrk="0" hangingPunct="1">
              <a:lnSpc>
                <a:spcPct val="100000"/>
              </a:lnSpc>
              <a:spcBef>
                <a:spcPts val="0"/>
              </a:spcBef>
              <a:spcAft>
                <a:spcPts val="0"/>
              </a:spcAft>
              <a:buClr>
                <a:srgbClr val="2FB6BC"/>
              </a:buClr>
              <a:buSzTx/>
              <a:buFont typeface="Arial" panose="020B0604020202020204" pitchFamily="34" charset="0"/>
              <a:buNone/>
              <a:tabLst/>
              <a:defRPr sz="1800" baseline="0">
                <a:solidFill>
                  <a:schemeClr val="bg1"/>
                </a:solidFill>
              </a:defRPr>
            </a:lvl1pPr>
            <a:lvl2pPr marL="0" indent="0">
              <a:lnSpc>
                <a:spcPct val="100000"/>
              </a:lnSpc>
              <a:spcAft>
                <a:spcPts val="0"/>
              </a:spcAft>
              <a:buClr>
                <a:srgbClr val="2FB6BC"/>
              </a:buClr>
              <a:buFont typeface="Arial" panose="020B0604020202020204" pitchFamily="34" charset="0"/>
              <a:buNone/>
              <a:defRPr sz="1400" baseline="0">
                <a:solidFill>
                  <a:schemeClr val="bg1"/>
                </a:solidFill>
              </a:defRPr>
            </a:lvl2pPr>
            <a:lvl3pPr marL="0" indent="0">
              <a:lnSpc>
                <a:spcPct val="100000"/>
              </a:lnSpc>
              <a:spcAft>
                <a:spcPts val="0"/>
              </a:spcAft>
              <a:buNone/>
              <a:defRPr sz="1400">
                <a:solidFill>
                  <a:schemeClr val="bg1"/>
                </a:solidFill>
              </a:defRPr>
            </a:lvl3pPr>
            <a:lvl4pPr marL="0" indent="0">
              <a:lnSpc>
                <a:spcPct val="100000"/>
              </a:lnSpc>
              <a:spcAft>
                <a:spcPts val="0"/>
              </a:spcAft>
              <a:buNone/>
              <a:defRPr sz="1400">
                <a:solidFill>
                  <a:schemeClr val="bg1"/>
                </a:solidFill>
              </a:defRPr>
            </a:lvl4pPr>
            <a:lvl5pPr marL="0" indent="0">
              <a:lnSpc>
                <a:spcPct val="100000"/>
              </a:lnSpc>
              <a:spcAft>
                <a:spcPts val="0"/>
              </a:spcAft>
              <a:buNone/>
              <a:defRPr sz="1400">
                <a:solidFill>
                  <a:schemeClr val="bg1"/>
                </a:solidFill>
              </a:defRPr>
            </a:lvl5pPr>
            <a:lvl6pPr marL="0" indent="0">
              <a:lnSpc>
                <a:spcPct val="100000"/>
              </a:lnSpc>
              <a:spcAft>
                <a:spcPts val="0"/>
              </a:spcAft>
              <a:buNone/>
              <a:defRPr sz="1400">
                <a:solidFill>
                  <a:schemeClr val="bg1"/>
                </a:solidFill>
              </a:defRPr>
            </a:lvl6pPr>
            <a:lvl7pPr marL="0" indent="0">
              <a:lnSpc>
                <a:spcPct val="100000"/>
              </a:lnSpc>
              <a:spcAft>
                <a:spcPts val="0"/>
              </a:spcAft>
              <a:buNone/>
              <a:defRPr sz="1400">
                <a:solidFill>
                  <a:schemeClr val="bg1"/>
                </a:solidFill>
              </a:defRPr>
            </a:lvl7pPr>
            <a:lvl8pPr marL="0" indent="0">
              <a:lnSpc>
                <a:spcPct val="100000"/>
              </a:lnSpc>
              <a:spcAft>
                <a:spcPts val="0"/>
              </a:spcAft>
              <a:buNone/>
              <a:defRPr sz="1400">
                <a:solidFill>
                  <a:schemeClr val="bg1"/>
                </a:solidFill>
              </a:defRPr>
            </a:lvl8pPr>
            <a:lvl9pPr marL="0" indent="0">
              <a:lnSpc>
                <a:spcPct val="100000"/>
              </a:lnSpc>
              <a:spcAft>
                <a:spcPts val="0"/>
              </a:spcAft>
              <a:buNone/>
              <a:defRPr sz="1400">
                <a:solidFill>
                  <a:schemeClr val="bg1"/>
                </a:solidFill>
              </a:defRPr>
            </a:lvl9pPr>
          </a:lstStyle>
          <a:p>
            <a:pPr lvl="0"/>
            <a:r>
              <a:rPr lang="en-GB"/>
              <a:t>Type here</a:t>
            </a:r>
          </a:p>
        </p:txBody>
      </p:sp>
      <p:sp>
        <p:nvSpPr>
          <p:cNvPr id="45" name="Text Placeholder 2">
            <a:extLst>
              <a:ext uri="{FF2B5EF4-FFF2-40B4-BE49-F238E27FC236}">
                <a16:creationId xmlns:a16="http://schemas.microsoft.com/office/drawing/2014/main" id="{21D3C68B-2EE7-4A9A-BB75-10624009AE88}"/>
              </a:ext>
            </a:extLst>
          </p:cNvPr>
          <p:cNvSpPr>
            <a:spLocks noGrp="1"/>
          </p:cNvSpPr>
          <p:nvPr>
            <p:ph type="body" sz="quarter" idx="70" hasCustomPrompt="1"/>
          </p:nvPr>
        </p:nvSpPr>
        <p:spPr>
          <a:xfrm>
            <a:off x="534626" y="2562601"/>
            <a:ext cx="2077921" cy="879027"/>
          </a:xfrm>
          <a:prstGeom prst="rect">
            <a:avLst/>
          </a:prstGeom>
        </p:spPr>
        <p:txBody>
          <a:bodyPr lIns="0" rIns="0">
            <a:noAutofit/>
          </a:bodyPr>
          <a:lstStyle>
            <a:lvl1pPr marL="0" marR="0" indent="0" algn="l" defTabSz="1218895" rtl="0" eaLnBrk="1" fontAlgn="auto" latinLnBrk="0" hangingPunct="1">
              <a:lnSpc>
                <a:spcPct val="100000"/>
              </a:lnSpc>
              <a:spcBef>
                <a:spcPts val="0"/>
              </a:spcBef>
              <a:spcAft>
                <a:spcPts val="0"/>
              </a:spcAft>
              <a:buClr>
                <a:srgbClr val="2FB6BC"/>
              </a:buClr>
              <a:buSzTx/>
              <a:buFont typeface="Arial" panose="020B0604020202020204" pitchFamily="34" charset="0"/>
              <a:buNone/>
              <a:tabLst/>
              <a:defRPr sz="1800" baseline="0">
                <a:solidFill>
                  <a:schemeClr val="tx1"/>
                </a:solidFill>
              </a:defRPr>
            </a:lvl1pPr>
            <a:lvl2pPr marL="0" indent="0">
              <a:lnSpc>
                <a:spcPct val="100000"/>
              </a:lnSpc>
              <a:spcAft>
                <a:spcPts val="0"/>
              </a:spcAft>
              <a:buClr>
                <a:srgbClr val="2FB6BC"/>
              </a:buClr>
              <a:buFont typeface="Arial" panose="020B0604020202020204" pitchFamily="34" charset="0"/>
              <a:buNone/>
              <a:defRPr sz="1400" baseline="0"/>
            </a:lvl2pPr>
            <a:lvl3pPr marL="0" indent="0">
              <a:lnSpc>
                <a:spcPct val="100000"/>
              </a:lnSpc>
              <a:spcAft>
                <a:spcPts val="0"/>
              </a:spcAft>
              <a:buNone/>
              <a:defRPr sz="1400">
                <a:solidFill>
                  <a:schemeClr val="tx1"/>
                </a:solidFill>
              </a:defRPr>
            </a:lvl3pPr>
            <a:lvl4pPr marL="0" indent="0">
              <a:lnSpc>
                <a:spcPct val="100000"/>
              </a:lnSpc>
              <a:spcAft>
                <a:spcPts val="0"/>
              </a:spcAft>
              <a:buNone/>
              <a:defRPr sz="1400">
                <a:solidFill>
                  <a:schemeClr val="tx1"/>
                </a:solidFill>
              </a:defRPr>
            </a:lvl4pPr>
            <a:lvl5pPr marL="0" indent="0">
              <a:lnSpc>
                <a:spcPct val="100000"/>
              </a:lnSpc>
              <a:spcAft>
                <a:spcPts val="0"/>
              </a:spcAft>
              <a:buNone/>
              <a:defRPr sz="1400">
                <a:solidFill>
                  <a:schemeClr val="tx1"/>
                </a:solidFill>
              </a:defRPr>
            </a:lvl5pPr>
            <a:lvl6pPr marL="0" indent="0">
              <a:lnSpc>
                <a:spcPct val="100000"/>
              </a:lnSpc>
              <a:spcAft>
                <a:spcPts val="0"/>
              </a:spcAft>
              <a:buNone/>
              <a:defRPr sz="1400">
                <a:solidFill>
                  <a:schemeClr val="tx1"/>
                </a:solidFill>
              </a:defRPr>
            </a:lvl6pPr>
            <a:lvl7pPr marL="0" indent="0">
              <a:lnSpc>
                <a:spcPct val="100000"/>
              </a:lnSpc>
              <a:spcAft>
                <a:spcPts val="0"/>
              </a:spcAft>
              <a:buNone/>
              <a:defRPr sz="1400">
                <a:solidFill>
                  <a:schemeClr val="tx1"/>
                </a:solidFill>
              </a:defRPr>
            </a:lvl7pPr>
            <a:lvl8pPr marL="0" indent="0">
              <a:lnSpc>
                <a:spcPct val="100000"/>
              </a:lnSpc>
              <a:spcAft>
                <a:spcPts val="0"/>
              </a:spcAft>
              <a:buNone/>
              <a:defRPr sz="1400">
                <a:solidFill>
                  <a:schemeClr val="tx1"/>
                </a:solidFill>
              </a:defRPr>
            </a:lvl8pPr>
            <a:lvl9pPr marL="0" indent="0">
              <a:lnSpc>
                <a:spcPct val="100000"/>
              </a:lnSpc>
              <a:spcAft>
                <a:spcPts val="0"/>
              </a:spcAft>
              <a:buNone/>
              <a:defRPr sz="1400">
                <a:solidFill>
                  <a:schemeClr val="tx1"/>
                </a:solidFill>
              </a:defRPr>
            </a:lvl9pPr>
          </a:lstStyle>
          <a:p>
            <a:pPr lvl="0"/>
            <a:r>
              <a:rPr lang="en-GB"/>
              <a:t>Type here</a:t>
            </a:r>
          </a:p>
        </p:txBody>
      </p:sp>
      <p:sp>
        <p:nvSpPr>
          <p:cNvPr id="63" name="Text Placeholder 2">
            <a:extLst>
              <a:ext uri="{FF2B5EF4-FFF2-40B4-BE49-F238E27FC236}">
                <a16:creationId xmlns:a16="http://schemas.microsoft.com/office/drawing/2014/main" id="{06F68A80-B91B-4960-A563-3DE3021F0FC6}"/>
              </a:ext>
            </a:extLst>
          </p:cNvPr>
          <p:cNvSpPr>
            <a:spLocks noGrp="1"/>
          </p:cNvSpPr>
          <p:nvPr>
            <p:ph type="body" sz="quarter" idx="73" hasCustomPrompt="1"/>
          </p:nvPr>
        </p:nvSpPr>
        <p:spPr>
          <a:xfrm>
            <a:off x="6713138" y="4657987"/>
            <a:ext cx="2077921" cy="879027"/>
          </a:xfrm>
          <a:prstGeom prst="rect">
            <a:avLst/>
          </a:prstGeom>
        </p:spPr>
        <p:txBody>
          <a:bodyPr lIns="0" rIns="0">
            <a:noAutofit/>
          </a:bodyPr>
          <a:lstStyle>
            <a:lvl1pPr marL="0" marR="0" indent="0" algn="l" defTabSz="1218895" rtl="0" eaLnBrk="1" fontAlgn="auto" latinLnBrk="0" hangingPunct="1">
              <a:lnSpc>
                <a:spcPct val="100000"/>
              </a:lnSpc>
              <a:spcBef>
                <a:spcPts val="0"/>
              </a:spcBef>
              <a:spcAft>
                <a:spcPts val="0"/>
              </a:spcAft>
              <a:buClr>
                <a:srgbClr val="2FB6BC"/>
              </a:buClr>
              <a:buSzTx/>
              <a:buFont typeface="Arial" panose="020B0604020202020204" pitchFamily="34" charset="0"/>
              <a:buNone/>
              <a:tabLst/>
              <a:defRPr sz="1800" baseline="0">
                <a:solidFill>
                  <a:schemeClr val="bg1"/>
                </a:solidFill>
              </a:defRPr>
            </a:lvl1pPr>
            <a:lvl2pPr marL="0" indent="0">
              <a:lnSpc>
                <a:spcPct val="100000"/>
              </a:lnSpc>
              <a:spcAft>
                <a:spcPts val="0"/>
              </a:spcAft>
              <a:buClr>
                <a:srgbClr val="2FB6BC"/>
              </a:buClr>
              <a:buFont typeface="Arial" panose="020B0604020202020204" pitchFamily="34" charset="0"/>
              <a:buNone/>
              <a:defRPr sz="1400" baseline="0">
                <a:solidFill>
                  <a:schemeClr val="bg1"/>
                </a:solidFill>
              </a:defRPr>
            </a:lvl2pPr>
            <a:lvl3pPr marL="0" indent="0">
              <a:lnSpc>
                <a:spcPct val="100000"/>
              </a:lnSpc>
              <a:spcAft>
                <a:spcPts val="0"/>
              </a:spcAft>
              <a:buNone/>
              <a:defRPr sz="1400">
                <a:solidFill>
                  <a:schemeClr val="bg1"/>
                </a:solidFill>
              </a:defRPr>
            </a:lvl3pPr>
            <a:lvl4pPr marL="0" indent="0">
              <a:lnSpc>
                <a:spcPct val="100000"/>
              </a:lnSpc>
              <a:spcAft>
                <a:spcPts val="0"/>
              </a:spcAft>
              <a:buNone/>
              <a:defRPr sz="1400">
                <a:solidFill>
                  <a:schemeClr val="bg1"/>
                </a:solidFill>
              </a:defRPr>
            </a:lvl4pPr>
            <a:lvl5pPr marL="0" indent="0">
              <a:lnSpc>
                <a:spcPct val="100000"/>
              </a:lnSpc>
              <a:spcAft>
                <a:spcPts val="0"/>
              </a:spcAft>
              <a:buNone/>
              <a:defRPr sz="1400">
                <a:solidFill>
                  <a:schemeClr val="bg1"/>
                </a:solidFill>
              </a:defRPr>
            </a:lvl5pPr>
            <a:lvl6pPr marL="0" indent="0">
              <a:lnSpc>
                <a:spcPct val="100000"/>
              </a:lnSpc>
              <a:spcAft>
                <a:spcPts val="0"/>
              </a:spcAft>
              <a:buNone/>
              <a:defRPr sz="1400">
                <a:solidFill>
                  <a:schemeClr val="bg1"/>
                </a:solidFill>
              </a:defRPr>
            </a:lvl6pPr>
            <a:lvl7pPr marL="0" indent="0">
              <a:lnSpc>
                <a:spcPct val="100000"/>
              </a:lnSpc>
              <a:spcAft>
                <a:spcPts val="0"/>
              </a:spcAft>
              <a:buNone/>
              <a:defRPr sz="1400">
                <a:solidFill>
                  <a:schemeClr val="bg1"/>
                </a:solidFill>
              </a:defRPr>
            </a:lvl7pPr>
            <a:lvl8pPr marL="0" indent="0">
              <a:lnSpc>
                <a:spcPct val="100000"/>
              </a:lnSpc>
              <a:spcAft>
                <a:spcPts val="0"/>
              </a:spcAft>
              <a:buNone/>
              <a:defRPr sz="1400">
                <a:solidFill>
                  <a:schemeClr val="bg1"/>
                </a:solidFill>
              </a:defRPr>
            </a:lvl8pPr>
            <a:lvl9pPr marL="0" indent="0">
              <a:lnSpc>
                <a:spcPct val="100000"/>
              </a:lnSpc>
              <a:spcAft>
                <a:spcPts val="0"/>
              </a:spcAft>
              <a:buNone/>
              <a:defRPr sz="1400">
                <a:solidFill>
                  <a:schemeClr val="bg1"/>
                </a:solidFill>
              </a:defRPr>
            </a:lvl9pPr>
          </a:lstStyle>
          <a:p>
            <a:pPr lvl="0"/>
            <a:r>
              <a:rPr lang="en-GB"/>
              <a:t>Type here</a:t>
            </a:r>
          </a:p>
        </p:txBody>
      </p:sp>
      <p:sp>
        <p:nvSpPr>
          <p:cNvPr id="68" name="Text Placeholder 2">
            <a:extLst>
              <a:ext uri="{FF2B5EF4-FFF2-40B4-BE49-F238E27FC236}">
                <a16:creationId xmlns:a16="http://schemas.microsoft.com/office/drawing/2014/main" id="{F27B70F5-7F1C-4E11-B2D6-F639A37547EA}"/>
              </a:ext>
            </a:extLst>
          </p:cNvPr>
          <p:cNvSpPr>
            <a:spLocks noGrp="1"/>
          </p:cNvSpPr>
          <p:nvPr>
            <p:ph type="body" sz="quarter" idx="78" hasCustomPrompt="1"/>
          </p:nvPr>
        </p:nvSpPr>
        <p:spPr>
          <a:xfrm>
            <a:off x="3547723" y="2562601"/>
            <a:ext cx="2077921" cy="879027"/>
          </a:xfrm>
          <a:prstGeom prst="rect">
            <a:avLst/>
          </a:prstGeom>
        </p:spPr>
        <p:txBody>
          <a:bodyPr lIns="0" rIns="0">
            <a:noAutofit/>
          </a:bodyPr>
          <a:lstStyle>
            <a:lvl1pPr marL="0" marR="0" indent="0" algn="l" defTabSz="1218895" rtl="0" eaLnBrk="1" fontAlgn="auto" latinLnBrk="0" hangingPunct="1">
              <a:lnSpc>
                <a:spcPct val="100000"/>
              </a:lnSpc>
              <a:spcBef>
                <a:spcPts val="0"/>
              </a:spcBef>
              <a:spcAft>
                <a:spcPts val="0"/>
              </a:spcAft>
              <a:buClr>
                <a:srgbClr val="2FB6BC"/>
              </a:buClr>
              <a:buSzTx/>
              <a:buFont typeface="Arial" panose="020B0604020202020204" pitchFamily="34" charset="0"/>
              <a:buNone/>
              <a:tabLst/>
              <a:defRPr sz="1800" baseline="0">
                <a:solidFill>
                  <a:schemeClr val="tx1"/>
                </a:solidFill>
              </a:defRPr>
            </a:lvl1pPr>
            <a:lvl2pPr marL="0" indent="0">
              <a:lnSpc>
                <a:spcPct val="100000"/>
              </a:lnSpc>
              <a:spcAft>
                <a:spcPts val="0"/>
              </a:spcAft>
              <a:buClr>
                <a:srgbClr val="2FB6BC"/>
              </a:buClr>
              <a:buFont typeface="Arial" panose="020B0604020202020204" pitchFamily="34" charset="0"/>
              <a:buNone/>
              <a:defRPr sz="1400" baseline="0"/>
            </a:lvl2pPr>
            <a:lvl3pPr marL="0" indent="0">
              <a:lnSpc>
                <a:spcPct val="100000"/>
              </a:lnSpc>
              <a:spcAft>
                <a:spcPts val="0"/>
              </a:spcAft>
              <a:buNone/>
              <a:defRPr sz="1400">
                <a:solidFill>
                  <a:schemeClr val="tx1"/>
                </a:solidFill>
              </a:defRPr>
            </a:lvl3pPr>
            <a:lvl4pPr marL="0" indent="0">
              <a:lnSpc>
                <a:spcPct val="100000"/>
              </a:lnSpc>
              <a:spcAft>
                <a:spcPts val="0"/>
              </a:spcAft>
              <a:buNone/>
              <a:defRPr sz="1400">
                <a:solidFill>
                  <a:schemeClr val="tx1"/>
                </a:solidFill>
              </a:defRPr>
            </a:lvl4pPr>
            <a:lvl5pPr marL="0" indent="0">
              <a:lnSpc>
                <a:spcPct val="100000"/>
              </a:lnSpc>
              <a:spcAft>
                <a:spcPts val="0"/>
              </a:spcAft>
              <a:buNone/>
              <a:defRPr sz="1400">
                <a:solidFill>
                  <a:schemeClr val="tx1"/>
                </a:solidFill>
              </a:defRPr>
            </a:lvl5pPr>
            <a:lvl6pPr marL="0" indent="0">
              <a:lnSpc>
                <a:spcPct val="100000"/>
              </a:lnSpc>
              <a:spcAft>
                <a:spcPts val="0"/>
              </a:spcAft>
              <a:buNone/>
              <a:defRPr sz="1400">
                <a:solidFill>
                  <a:schemeClr val="tx1"/>
                </a:solidFill>
              </a:defRPr>
            </a:lvl6pPr>
            <a:lvl7pPr marL="0" indent="0">
              <a:lnSpc>
                <a:spcPct val="100000"/>
              </a:lnSpc>
              <a:spcAft>
                <a:spcPts val="0"/>
              </a:spcAft>
              <a:buNone/>
              <a:defRPr sz="1400">
                <a:solidFill>
                  <a:schemeClr val="tx1"/>
                </a:solidFill>
              </a:defRPr>
            </a:lvl7pPr>
            <a:lvl8pPr marL="0" indent="0">
              <a:lnSpc>
                <a:spcPct val="100000"/>
              </a:lnSpc>
              <a:spcAft>
                <a:spcPts val="0"/>
              </a:spcAft>
              <a:buNone/>
              <a:defRPr sz="1400">
                <a:solidFill>
                  <a:schemeClr val="tx1"/>
                </a:solidFill>
              </a:defRPr>
            </a:lvl8pPr>
            <a:lvl9pPr marL="0" indent="0">
              <a:lnSpc>
                <a:spcPct val="100000"/>
              </a:lnSpc>
              <a:spcAft>
                <a:spcPts val="0"/>
              </a:spcAft>
              <a:buNone/>
              <a:defRPr sz="1400">
                <a:solidFill>
                  <a:schemeClr val="tx1"/>
                </a:solidFill>
              </a:defRPr>
            </a:lvl9pPr>
          </a:lstStyle>
          <a:p>
            <a:pPr lvl="0"/>
            <a:r>
              <a:rPr lang="en-GB"/>
              <a:t>Type here</a:t>
            </a:r>
          </a:p>
        </p:txBody>
      </p:sp>
      <p:sp>
        <p:nvSpPr>
          <p:cNvPr id="69" name="Text Placeholder 2">
            <a:extLst>
              <a:ext uri="{FF2B5EF4-FFF2-40B4-BE49-F238E27FC236}">
                <a16:creationId xmlns:a16="http://schemas.microsoft.com/office/drawing/2014/main" id="{FA69F292-0A74-4AE1-B503-E43C7CEF235D}"/>
              </a:ext>
            </a:extLst>
          </p:cNvPr>
          <p:cNvSpPr>
            <a:spLocks noGrp="1"/>
          </p:cNvSpPr>
          <p:nvPr>
            <p:ph type="body" sz="quarter" idx="79" hasCustomPrompt="1"/>
          </p:nvPr>
        </p:nvSpPr>
        <p:spPr>
          <a:xfrm>
            <a:off x="9573916" y="2562601"/>
            <a:ext cx="2077921" cy="879027"/>
          </a:xfrm>
          <a:prstGeom prst="rect">
            <a:avLst/>
          </a:prstGeom>
        </p:spPr>
        <p:txBody>
          <a:bodyPr lIns="0" rIns="0">
            <a:noAutofit/>
          </a:bodyPr>
          <a:lstStyle>
            <a:lvl1pPr marL="0" marR="0" indent="0" algn="l" defTabSz="1218895" rtl="0" eaLnBrk="1" fontAlgn="auto" latinLnBrk="0" hangingPunct="1">
              <a:lnSpc>
                <a:spcPct val="100000"/>
              </a:lnSpc>
              <a:spcBef>
                <a:spcPts val="0"/>
              </a:spcBef>
              <a:spcAft>
                <a:spcPts val="0"/>
              </a:spcAft>
              <a:buClr>
                <a:srgbClr val="2FB6BC"/>
              </a:buClr>
              <a:buSzTx/>
              <a:buFont typeface="Arial" panose="020B0604020202020204" pitchFamily="34" charset="0"/>
              <a:buNone/>
              <a:tabLst/>
              <a:defRPr sz="1800" baseline="0">
                <a:solidFill>
                  <a:schemeClr val="tx1"/>
                </a:solidFill>
              </a:defRPr>
            </a:lvl1pPr>
            <a:lvl2pPr marL="0" indent="0">
              <a:lnSpc>
                <a:spcPct val="100000"/>
              </a:lnSpc>
              <a:spcAft>
                <a:spcPts val="0"/>
              </a:spcAft>
              <a:buClr>
                <a:srgbClr val="2FB6BC"/>
              </a:buClr>
              <a:buFont typeface="Arial" panose="020B0604020202020204" pitchFamily="34" charset="0"/>
              <a:buNone/>
              <a:defRPr sz="1400" baseline="0"/>
            </a:lvl2pPr>
            <a:lvl3pPr marL="0" indent="0">
              <a:lnSpc>
                <a:spcPct val="100000"/>
              </a:lnSpc>
              <a:spcAft>
                <a:spcPts val="0"/>
              </a:spcAft>
              <a:buNone/>
              <a:defRPr sz="1400">
                <a:solidFill>
                  <a:schemeClr val="tx1"/>
                </a:solidFill>
              </a:defRPr>
            </a:lvl3pPr>
            <a:lvl4pPr marL="0" indent="0">
              <a:lnSpc>
                <a:spcPct val="100000"/>
              </a:lnSpc>
              <a:spcAft>
                <a:spcPts val="0"/>
              </a:spcAft>
              <a:buNone/>
              <a:defRPr sz="1400">
                <a:solidFill>
                  <a:schemeClr val="tx1"/>
                </a:solidFill>
              </a:defRPr>
            </a:lvl4pPr>
            <a:lvl5pPr marL="0" indent="0">
              <a:lnSpc>
                <a:spcPct val="100000"/>
              </a:lnSpc>
              <a:spcAft>
                <a:spcPts val="0"/>
              </a:spcAft>
              <a:buNone/>
              <a:defRPr sz="1400">
                <a:solidFill>
                  <a:schemeClr val="tx1"/>
                </a:solidFill>
              </a:defRPr>
            </a:lvl5pPr>
            <a:lvl6pPr marL="0" indent="0">
              <a:lnSpc>
                <a:spcPct val="100000"/>
              </a:lnSpc>
              <a:spcAft>
                <a:spcPts val="0"/>
              </a:spcAft>
              <a:buNone/>
              <a:defRPr sz="1400">
                <a:solidFill>
                  <a:schemeClr val="tx1"/>
                </a:solidFill>
              </a:defRPr>
            </a:lvl6pPr>
            <a:lvl7pPr marL="0" indent="0">
              <a:lnSpc>
                <a:spcPct val="100000"/>
              </a:lnSpc>
              <a:spcAft>
                <a:spcPts val="0"/>
              </a:spcAft>
              <a:buNone/>
              <a:defRPr sz="1400">
                <a:solidFill>
                  <a:schemeClr val="tx1"/>
                </a:solidFill>
              </a:defRPr>
            </a:lvl7pPr>
            <a:lvl8pPr marL="0" indent="0">
              <a:lnSpc>
                <a:spcPct val="100000"/>
              </a:lnSpc>
              <a:spcAft>
                <a:spcPts val="0"/>
              </a:spcAft>
              <a:buNone/>
              <a:defRPr sz="1400">
                <a:solidFill>
                  <a:schemeClr val="tx1"/>
                </a:solidFill>
              </a:defRPr>
            </a:lvl8pPr>
            <a:lvl9pPr marL="0" indent="0">
              <a:lnSpc>
                <a:spcPct val="100000"/>
              </a:lnSpc>
              <a:spcAft>
                <a:spcPts val="0"/>
              </a:spcAft>
              <a:buNone/>
              <a:defRPr sz="1400">
                <a:solidFill>
                  <a:schemeClr val="tx1"/>
                </a:solidFill>
              </a:defRPr>
            </a:lvl9pPr>
          </a:lstStyle>
          <a:p>
            <a:pPr lvl="0"/>
            <a:r>
              <a:rPr lang="en-GB"/>
              <a:t>Type here</a:t>
            </a:r>
          </a:p>
        </p:txBody>
      </p:sp>
      <p:sp>
        <p:nvSpPr>
          <p:cNvPr id="74" name="Text Placeholder 2">
            <a:extLst>
              <a:ext uri="{FF2B5EF4-FFF2-40B4-BE49-F238E27FC236}">
                <a16:creationId xmlns:a16="http://schemas.microsoft.com/office/drawing/2014/main" id="{D3C9F13A-A515-42DB-BBC9-81C9F72ADA62}"/>
              </a:ext>
            </a:extLst>
          </p:cNvPr>
          <p:cNvSpPr>
            <a:spLocks noGrp="1"/>
          </p:cNvSpPr>
          <p:nvPr>
            <p:ph type="body" sz="quarter" idx="80" hasCustomPrompt="1"/>
          </p:nvPr>
        </p:nvSpPr>
        <p:spPr>
          <a:xfrm>
            <a:off x="534626" y="4657987"/>
            <a:ext cx="2077921" cy="879027"/>
          </a:xfrm>
          <a:prstGeom prst="rect">
            <a:avLst/>
          </a:prstGeom>
        </p:spPr>
        <p:txBody>
          <a:bodyPr lIns="0" rIns="0">
            <a:noAutofit/>
          </a:bodyPr>
          <a:lstStyle>
            <a:lvl1pPr marL="0" marR="0" indent="0" algn="l" defTabSz="1218895" rtl="0" eaLnBrk="1" fontAlgn="auto" latinLnBrk="0" hangingPunct="1">
              <a:lnSpc>
                <a:spcPct val="100000"/>
              </a:lnSpc>
              <a:spcBef>
                <a:spcPts val="0"/>
              </a:spcBef>
              <a:spcAft>
                <a:spcPts val="0"/>
              </a:spcAft>
              <a:buClr>
                <a:srgbClr val="2FB6BC"/>
              </a:buClr>
              <a:buSzTx/>
              <a:buFont typeface="Arial" panose="020B0604020202020204" pitchFamily="34" charset="0"/>
              <a:buNone/>
              <a:tabLst/>
              <a:defRPr sz="1800" baseline="0">
                <a:solidFill>
                  <a:schemeClr val="tx1"/>
                </a:solidFill>
              </a:defRPr>
            </a:lvl1pPr>
            <a:lvl2pPr marL="0" indent="0">
              <a:lnSpc>
                <a:spcPct val="100000"/>
              </a:lnSpc>
              <a:spcAft>
                <a:spcPts val="0"/>
              </a:spcAft>
              <a:buClr>
                <a:srgbClr val="2FB6BC"/>
              </a:buClr>
              <a:buFont typeface="Arial" panose="020B0604020202020204" pitchFamily="34" charset="0"/>
              <a:buNone/>
              <a:defRPr sz="1400" baseline="0"/>
            </a:lvl2pPr>
            <a:lvl3pPr marL="0" indent="0">
              <a:lnSpc>
                <a:spcPct val="100000"/>
              </a:lnSpc>
              <a:spcAft>
                <a:spcPts val="0"/>
              </a:spcAft>
              <a:buNone/>
              <a:defRPr sz="1400">
                <a:solidFill>
                  <a:schemeClr val="tx1"/>
                </a:solidFill>
              </a:defRPr>
            </a:lvl3pPr>
            <a:lvl4pPr marL="0" indent="0">
              <a:lnSpc>
                <a:spcPct val="100000"/>
              </a:lnSpc>
              <a:spcAft>
                <a:spcPts val="0"/>
              </a:spcAft>
              <a:buNone/>
              <a:defRPr sz="1400">
                <a:solidFill>
                  <a:schemeClr val="tx1"/>
                </a:solidFill>
              </a:defRPr>
            </a:lvl4pPr>
            <a:lvl5pPr marL="0" indent="0">
              <a:lnSpc>
                <a:spcPct val="100000"/>
              </a:lnSpc>
              <a:spcAft>
                <a:spcPts val="0"/>
              </a:spcAft>
              <a:buNone/>
              <a:defRPr sz="1400">
                <a:solidFill>
                  <a:schemeClr val="tx1"/>
                </a:solidFill>
              </a:defRPr>
            </a:lvl5pPr>
            <a:lvl6pPr marL="0" indent="0">
              <a:lnSpc>
                <a:spcPct val="100000"/>
              </a:lnSpc>
              <a:spcAft>
                <a:spcPts val="0"/>
              </a:spcAft>
              <a:buNone/>
              <a:defRPr sz="1400">
                <a:solidFill>
                  <a:schemeClr val="tx1"/>
                </a:solidFill>
              </a:defRPr>
            </a:lvl6pPr>
            <a:lvl7pPr marL="0" indent="0">
              <a:lnSpc>
                <a:spcPct val="100000"/>
              </a:lnSpc>
              <a:spcAft>
                <a:spcPts val="0"/>
              </a:spcAft>
              <a:buNone/>
              <a:defRPr sz="1400">
                <a:solidFill>
                  <a:schemeClr val="tx1"/>
                </a:solidFill>
              </a:defRPr>
            </a:lvl7pPr>
            <a:lvl8pPr marL="0" indent="0">
              <a:lnSpc>
                <a:spcPct val="100000"/>
              </a:lnSpc>
              <a:spcAft>
                <a:spcPts val="0"/>
              </a:spcAft>
              <a:buNone/>
              <a:defRPr sz="1400">
                <a:solidFill>
                  <a:schemeClr val="tx1"/>
                </a:solidFill>
              </a:defRPr>
            </a:lvl8pPr>
            <a:lvl9pPr marL="0" indent="0">
              <a:lnSpc>
                <a:spcPct val="100000"/>
              </a:lnSpc>
              <a:spcAft>
                <a:spcPts val="0"/>
              </a:spcAft>
              <a:buNone/>
              <a:defRPr sz="1400">
                <a:solidFill>
                  <a:schemeClr val="tx1"/>
                </a:solidFill>
              </a:defRPr>
            </a:lvl9pPr>
          </a:lstStyle>
          <a:p>
            <a:pPr lvl="0"/>
            <a:r>
              <a:rPr lang="en-GB"/>
              <a:t>Type here</a:t>
            </a:r>
          </a:p>
        </p:txBody>
      </p:sp>
      <p:sp>
        <p:nvSpPr>
          <p:cNvPr id="75" name="Text Placeholder 2">
            <a:extLst>
              <a:ext uri="{FF2B5EF4-FFF2-40B4-BE49-F238E27FC236}">
                <a16:creationId xmlns:a16="http://schemas.microsoft.com/office/drawing/2014/main" id="{B1200441-C737-495A-A089-3923A07D3587}"/>
              </a:ext>
            </a:extLst>
          </p:cNvPr>
          <p:cNvSpPr>
            <a:spLocks noGrp="1"/>
          </p:cNvSpPr>
          <p:nvPr>
            <p:ph type="body" sz="quarter" idx="81" hasCustomPrompt="1"/>
          </p:nvPr>
        </p:nvSpPr>
        <p:spPr>
          <a:xfrm>
            <a:off x="3547723" y="4657987"/>
            <a:ext cx="2077921" cy="879027"/>
          </a:xfrm>
          <a:prstGeom prst="rect">
            <a:avLst/>
          </a:prstGeom>
        </p:spPr>
        <p:txBody>
          <a:bodyPr lIns="0" rIns="0">
            <a:noAutofit/>
          </a:bodyPr>
          <a:lstStyle>
            <a:lvl1pPr marL="0" marR="0" indent="0" algn="l" defTabSz="1218895" rtl="0" eaLnBrk="1" fontAlgn="auto" latinLnBrk="0" hangingPunct="1">
              <a:lnSpc>
                <a:spcPct val="100000"/>
              </a:lnSpc>
              <a:spcBef>
                <a:spcPts val="0"/>
              </a:spcBef>
              <a:spcAft>
                <a:spcPts val="0"/>
              </a:spcAft>
              <a:buClr>
                <a:srgbClr val="2FB6BC"/>
              </a:buClr>
              <a:buSzTx/>
              <a:buFont typeface="Arial" panose="020B0604020202020204" pitchFamily="34" charset="0"/>
              <a:buNone/>
              <a:tabLst/>
              <a:defRPr sz="1800" baseline="0">
                <a:solidFill>
                  <a:schemeClr val="tx1"/>
                </a:solidFill>
              </a:defRPr>
            </a:lvl1pPr>
            <a:lvl2pPr marL="0" indent="0">
              <a:lnSpc>
                <a:spcPct val="100000"/>
              </a:lnSpc>
              <a:spcAft>
                <a:spcPts val="0"/>
              </a:spcAft>
              <a:buClr>
                <a:srgbClr val="2FB6BC"/>
              </a:buClr>
              <a:buFont typeface="Arial" panose="020B0604020202020204" pitchFamily="34" charset="0"/>
              <a:buNone/>
              <a:defRPr sz="1400" baseline="0"/>
            </a:lvl2pPr>
            <a:lvl3pPr marL="0" indent="0">
              <a:lnSpc>
                <a:spcPct val="100000"/>
              </a:lnSpc>
              <a:spcAft>
                <a:spcPts val="0"/>
              </a:spcAft>
              <a:buNone/>
              <a:defRPr sz="1400">
                <a:solidFill>
                  <a:schemeClr val="tx1"/>
                </a:solidFill>
              </a:defRPr>
            </a:lvl3pPr>
            <a:lvl4pPr marL="0" indent="0">
              <a:lnSpc>
                <a:spcPct val="100000"/>
              </a:lnSpc>
              <a:spcAft>
                <a:spcPts val="0"/>
              </a:spcAft>
              <a:buNone/>
              <a:defRPr sz="1400">
                <a:solidFill>
                  <a:schemeClr val="tx1"/>
                </a:solidFill>
              </a:defRPr>
            </a:lvl4pPr>
            <a:lvl5pPr marL="0" indent="0">
              <a:lnSpc>
                <a:spcPct val="100000"/>
              </a:lnSpc>
              <a:spcAft>
                <a:spcPts val="0"/>
              </a:spcAft>
              <a:buNone/>
              <a:defRPr sz="1400">
                <a:solidFill>
                  <a:schemeClr val="tx1"/>
                </a:solidFill>
              </a:defRPr>
            </a:lvl5pPr>
            <a:lvl6pPr marL="0" indent="0">
              <a:lnSpc>
                <a:spcPct val="100000"/>
              </a:lnSpc>
              <a:spcAft>
                <a:spcPts val="0"/>
              </a:spcAft>
              <a:buNone/>
              <a:defRPr sz="1400">
                <a:solidFill>
                  <a:schemeClr val="tx1"/>
                </a:solidFill>
              </a:defRPr>
            </a:lvl6pPr>
            <a:lvl7pPr marL="0" indent="0">
              <a:lnSpc>
                <a:spcPct val="100000"/>
              </a:lnSpc>
              <a:spcAft>
                <a:spcPts val="0"/>
              </a:spcAft>
              <a:buNone/>
              <a:defRPr sz="1400">
                <a:solidFill>
                  <a:schemeClr val="tx1"/>
                </a:solidFill>
              </a:defRPr>
            </a:lvl7pPr>
            <a:lvl8pPr marL="0" indent="0">
              <a:lnSpc>
                <a:spcPct val="100000"/>
              </a:lnSpc>
              <a:spcAft>
                <a:spcPts val="0"/>
              </a:spcAft>
              <a:buNone/>
              <a:defRPr sz="1400">
                <a:solidFill>
                  <a:schemeClr val="tx1"/>
                </a:solidFill>
              </a:defRPr>
            </a:lvl8pPr>
            <a:lvl9pPr marL="0" indent="0">
              <a:lnSpc>
                <a:spcPct val="100000"/>
              </a:lnSpc>
              <a:spcAft>
                <a:spcPts val="0"/>
              </a:spcAft>
              <a:buNone/>
              <a:defRPr sz="1400">
                <a:solidFill>
                  <a:schemeClr val="tx1"/>
                </a:solidFill>
              </a:defRPr>
            </a:lvl9pPr>
          </a:lstStyle>
          <a:p>
            <a:pPr lvl="0"/>
            <a:r>
              <a:rPr lang="en-GB"/>
              <a:t>Type here</a:t>
            </a:r>
          </a:p>
        </p:txBody>
      </p:sp>
      <p:sp>
        <p:nvSpPr>
          <p:cNvPr id="76" name="Text Placeholder 2">
            <a:extLst>
              <a:ext uri="{FF2B5EF4-FFF2-40B4-BE49-F238E27FC236}">
                <a16:creationId xmlns:a16="http://schemas.microsoft.com/office/drawing/2014/main" id="{1357E2E6-DAC6-450F-8061-62F6589471C6}"/>
              </a:ext>
            </a:extLst>
          </p:cNvPr>
          <p:cNvSpPr>
            <a:spLocks noGrp="1"/>
          </p:cNvSpPr>
          <p:nvPr>
            <p:ph type="body" sz="quarter" idx="82" hasCustomPrompt="1"/>
          </p:nvPr>
        </p:nvSpPr>
        <p:spPr>
          <a:xfrm>
            <a:off x="9573916" y="4657987"/>
            <a:ext cx="2077921" cy="879027"/>
          </a:xfrm>
          <a:prstGeom prst="rect">
            <a:avLst/>
          </a:prstGeom>
        </p:spPr>
        <p:txBody>
          <a:bodyPr lIns="0" rIns="0">
            <a:noAutofit/>
          </a:bodyPr>
          <a:lstStyle>
            <a:lvl1pPr marL="0" marR="0" indent="0" algn="l" defTabSz="1218895" rtl="0" eaLnBrk="1" fontAlgn="auto" latinLnBrk="0" hangingPunct="1">
              <a:lnSpc>
                <a:spcPct val="100000"/>
              </a:lnSpc>
              <a:spcBef>
                <a:spcPts val="0"/>
              </a:spcBef>
              <a:spcAft>
                <a:spcPts val="0"/>
              </a:spcAft>
              <a:buClr>
                <a:srgbClr val="2FB6BC"/>
              </a:buClr>
              <a:buSzTx/>
              <a:buFont typeface="Arial" panose="020B0604020202020204" pitchFamily="34" charset="0"/>
              <a:buNone/>
              <a:tabLst/>
              <a:defRPr sz="1800" baseline="0">
                <a:solidFill>
                  <a:schemeClr val="tx1"/>
                </a:solidFill>
              </a:defRPr>
            </a:lvl1pPr>
            <a:lvl2pPr marL="0" indent="0">
              <a:lnSpc>
                <a:spcPct val="100000"/>
              </a:lnSpc>
              <a:spcAft>
                <a:spcPts val="0"/>
              </a:spcAft>
              <a:buClr>
                <a:srgbClr val="2FB6BC"/>
              </a:buClr>
              <a:buFont typeface="Arial" panose="020B0604020202020204" pitchFamily="34" charset="0"/>
              <a:buNone/>
              <a:defRPr sz="1400" baseline="0"/>
            </a:lvl2pPr>
            <a:lvl3pPr marL="0" indent="0">
              <a:lnSpc>
                <a:spcPct val="100000"/>
              </a:lnSpc>
              <a:spcAft>
                <a:spcPts val="0"/>
              </a:spcAft>
              <a:buNone/>
              <a:defRPr sz="1400">
                <a:solidFill>
                  <a:schemeClr val="tx1"/>
                </a:solidFill>
              </a:defRPr>
            </a:lvl3pPr>
            <a:lvl4pPr marL="0" indent="0">
              <a:lnSpc>
                <a:spcPct val="100000"/>
              </a:lnSpc>
              <a:spcAft>
                <a:spcPts val="0"/>
              </a:spcAft>
              <a:buNone/>
              <a:defRPr sz="1400">
                <a:solidFill>
                  <a:schemeClr val="tx1"/>
                </a:solidFill>
              </a:defRPr>
            </a:lvl4pPr>
            <a:lvl5pPr marL="0" indent="0">
              <a:lnSpc>
                <a:spcPct val="100000"/>
              </a:lnSpc>
              <a:spcAft>
                <a:spcPts val="0"/>
              </a:spcAft>
              <a:buNone/>
              <a:defRPr sz="1400">
                <a:solidFill>
                  <a:schemeClr val="tx1"/>
                </a:solidFill>
              </a:defRPr>
            </a:lvl5pPr>
            <a:lvl6pPr marL="0" indent="0">
              <a:lnSpc>
                <a:spcPct val="100000"/>
              </a:lnSpc>
              <a:spcAft>
                <a:spcPts val="0"/>
              </a:spcAft>
              <a:buNone/>
              <a:defRPr sz="1400">
                <a:solidFill>
                  <a:schemeClr val="tx1"/>
                </a:solidFill>
              </a:defRPr>
            </a:lvl6pPr>
            <a:lvl7pPr marL="0" indent="0">
              <a:lnSpc>
                <a:spcPct val="100000"/>
              </a:lnSpc>
              <a:spcAft>
                <a:spcPts val="0"/>
              </a:spcAft>
              <a:buNone/>
              <a:defRPr sz="1400">
                <a:solidFill>
                  <a:schemeClr val="tx1"/>
                </a:solidFill>
              </a:defRPr>
            </a:lvl7pPr>
            <a:lvl8pPr marL="0" indent="0">
              <a:lnSpc>
                <a:spcPct val="100000"/>
              </a:lnSpc>
              <a:spcAft>
                <a:spcPts val="0"/>
              </a:spcAft>
              <a:buNone/>
              <a:defRPr sz="1400">
                <a:solidFill>
                  <a:schemeClr val="tx1"/>
                </a:solidFill>
              </a:defRPr>
            </a:lvl8pPr>
            <a:lvl9pPr marL="0" indent="0">
              <a:lnSpc>
                <a:spcPct val="100000"/>
              </a:lnSpc>
              <a:spcAft>
                <a:spcPts val="0"/>
              </a:spcAft>
              <a:buNone/>
              <a:defRPr sz="1400">
                <a:solidFill>
                  <a:schemeClr val="tx1"/>
                </a:solidFill>
              </a:defRPr>
            </a:lvl9pPr>
          </a:lstStyle>
          <a:p>
            <a:pPr lvl="0"/>
            <a:r>
              <a:rPr lang="en-GB"/>
              <a:t>Type here</a:t>
            </a:r>
          </a:p>
        </p:txBody>
      </p:sp>
      <p:sp>
        <p:nvSpPr>
          <p:cNvPr id="23" name="Text Placeholder 6">
            <a:extLst>
              <a:ext uri="{FF2B5EF4-FFF2-40B4-BE49-F238E27FC236}">
                <a16:creationId xmlns:a16="http://schemas.microsoft.com/office/drawing/2014/main" id="{7A25AA07-7D08-4561-8EDD-78E9F5D65B2B}"/>
              </a:ext>
            </a:extLst>
          </p:cNvPr>
          <p:cNvSpPr>
            <a:spLocks noGrp="1"/>
          </p:cNvSpPr>
          <p:nvPr>
            <p:ph type="body" sz="quarter" idx="83" hasCustomPrompt="1"/>
          </p:nvPr>
        </p:nvSpPr>
        <p:spPr>
          <a:xfrm>
            <a:off x="6715500" y="3806203"/>
            <a:ext cx="2075559" cy="773423"/>
          </a:xfrm>
          <a:prstGeom prst="rect">
            <a:avLst/>
          </a:prstGeom>
        </p:spPr>
        <p:txBody>
          <a:bodyPr lIns="0" rIns="0">
            <a:noAutofit/>
          </a:bodyPr>
          <a:lstStyle>
            <a:lvl1pPr marL="0" indent="0">
              <a:spcBef>
                <a:spcPts val="0"/>
              </a:spcBef>
              <a:spcAft>
                <a:spcPts val="0"/>
              </a:spcAft>
              <a:buNone/>
              <a:defRPr sz="4000">
                <a:solidFill>
                  <a:schemeClr val="bg1"/>
                </a:solidFill>
              </a:defRPr>
            </a:lvl1pPr>
            <a:lvl2pPr>
              <a:spcBef>
                <a:spcPts val="0"/>
              </a:spcBef>
              <a:spcAft>
                <a:spcPts val="0"/>
              </a:spcAft>
              <a:defRPr sz="4000">
                <a:solidFill>
                  <a:schemeClr val="bg1"/>
                </a:solidFill>
              </a:defRPr>
            </a:lvl2pPr>
            <a:lvl3pPr marL="0" indent="0">
              <a:spcBef>
                <a:spcPts val="0"/>
              </a:spcBef>
              <a:spcAft>
                <a:spcPts val="0"/>
              </a:spcAft>
              <a:buNone/>
              <a:defRPr sz="4000">
                <a:solidFill>
                  <a:schemeClr val="bg1"/>
                </a:solidFill>
              </a:defRPr>
            </a:lvl3pPr>
            <a:lvl4pPr marL="0" indent="0">
              <a:spcBef>
                <a:spcPts val="0"/>
              </a:spcBef>
              <a:spcAft>
                <a:spcPts val="0"/>
              </a:spcAft>
              <a:buNone/>
              <a:defRPr sz="4000">
                <a:solidFill>
                  <a:schemeClr val="bg1"/>
                </a:solidFill>
              </a:defRPr>
            </a:lvl4pPr>
            <a:lvl5pPr marL="0" indent="0">
              <a:spcBef>
                <a:spcPts val="0"/>
              </a:spcBef>
              <a:spcAft>
                <a:spcPts val="0"/>
              </a:spcAft>
              <a:buNone/>
              <a:defRPr sz="4000">
                <a:solidFill>
                  <a:schemeClr val="bg1"/>
                </a:solidFill>
              </a:defRPr>
            </a:lvl5pPr>
            <a:lvl6pPr marL="0" indent="0">
              <a:spcBef>
                <a:spcPts val="0"/>
              </a:spcBef>
              <a:spcAft>
                <a:spcPts val="0"/>
              </a:spcAft>
              <a:buNone/>
              <a:defRPr sz="4000">
                <a:solidFill>
                  <a:schemeClr val="bg1"/>
                </a:solidFill>
              </a:defRPr>
            </a:lvl6pPr>
            <a:lvl7pPr marL="0" indent="0">
              <a:spcBef>
                <a:spcPts val="0"/>
              </a:spcBef>
              <a:spcAft>
                <a:spcPts val="0"/>
              </a:spcAft>
              <a:buNone/>
              <a:defRPr sz="4000">
                <a:solidFill>
                  <a:schemeClr val="bg1"/>
                </a:solidFill>
              </a:defRPr>
            </a:lvl7pPr>
            <a:lvl8pPr marL="0" indent="0">
              <a:spcBef>
                <a:spcPts val="0"/>
              </a:spcBef>
              <a:spcAft>
                <a:spcPts val="0"/>
              </a:spcAft>
              <a:buNone/>
              <a:defRPr sz="4000">
                <a:solidFill>
                  <a:schemeClr val="bg1"/>
                </a:solidFill>
              </a:defRPr>
            </a:lvl8pPr>
            <a:lvl9pPr marL="0" indent="0">
              <a:spcBef>
                <a:spcPts val="0"/>
              </a:spcBef>
              <a:spcAft>
                <a:spcPts val="0"/>
              </a:spcAft>
              <a:buNone/>
              <a:defRPr sz="4000">
                <a:solidFill>
                  <a:schemeClr val="bg1"/>
                </a:solidFill>
              </a:defRPr>
            </a:lvl9pPr>
          </a:lstStyle>
          <a:p>
            <a:pPr lvl="0"/>
            <a:r>
              <a:rPr lang="en-GB"/>
              <a:t>Input</a:t>
            </a:r>
          </a:p>
        </p:txBody>
      </p:sp>
      <p:sp>
        <p:nvSpPr>
          <p:cNvPr id="25" name="Title 5">
            <a:extLst>
              <a:ext uri="{FF2B5EF4-FFF2-40B4-BE49-F238E27FC236}">
                <a16:creationId xmlns:a16="http://schemas.microsoft.com/office/drawing/2014/main" id="{4FD6A6FE-0A3A-4F5D-BEC4-3D0C5F032DDE}"/>
              </a:ext>
            </a:extLst>
          </p:cNvPr>
          <p:cNvSpPr>
            <a:spLocks noGrp="1"/>
          </p:cNvSpPr>
          <p:nvPr>
            <p:ph type="title" hasCustomPrompt="1"/>
          </p:nvPr>
        </p:nvSpPr>
        <p:spPr>
          <a:xfrm>
            <a:off x="526915" y="529167"/>
            <a:ext cx="5881586" cy="461665"/>
          </a:xfrm>
        </p:spPr>
        <p:txBody>
          <a:bodyPr/>
          <a:lstStyle/>
          <a:p>
            <a:r>
              <a:rPr lang="en-US"/>
              <a:t>Title style – 1 line only</a:t>
            </a:r>
          </a:p>
        </p:txBody>
      </p:sp>
    </p:spTree>
    <p:extLst>
      <p:ext uri="{BB962C8B-B14F-4D97-AF65-F5344CB8AC3E}">
        <p14:creationId xmlns:p14="http://schemas.microsoft.com/office/powerpoint/2010/main" val="22843799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Full Image title Slide">
    <p:spTree>
      <p:nvGrpSpPr>
        <p:cNvPr id="1" name=""/>
        <p:cNvGrpSpPr/>
        <p:nvPr/>
      </p:nvGrpSpPr>
      <p:grpSpPr>
        <a:xfrm>
          <a:off x="0" y="0"/>
          <a:ext cx="0" cy="0"/>
          <a:chOff x="0" y="0"/>
          <a:chExt cx="0" cy="0"/>
        </a:xfrm>
      </p:grpSpPr>
      <p:sp>
        <p:nvSpPr>
          <p:cNvPr id="7" name="Picture">
            <a:extLst>
              <a:ext uri="{FF2B5EF4-FFF2-40B4-BE49-F238E27FC236}">
                <a16:creationId xmlns:a16="http://schemas.microsoft.com/office/drawing/2014/main" id="{AA80A0B9-3AAB-48C3-8C56-CDCB523F4E75}"/>
              </a:ext>
            </a:extLst>
          </p:cNvPr>
          <p:cNvSpPr>
            <a:spLocks noGrp="1"/>
          </p:cNvSpPr>
          <p:nvPr>
            <p:ph type="pic" sz="quarter" idx="10" hasCustomPrompt="1"/>
          </p:nvPr>
        </p:nvSpPr>
        <p:spPr>
          <a:xfrm>
            <a:off x="0" y="1"/>
            <a:ext cx="12188825" cy="5397499"/>
          </a:xfrm>
          <a:solidFill>
            <a:schemeClr val="tx2"/>
          </a:solidFill>
        </p:spPr>
        <p:txBody>
          <a:bodyPr vert="horz" lIns="0" tIns="457200" rIns="0" bIns="0" rtlCol="0" anchor="ctr" anchorCtr="0">
            <a:noAutofit/>
          </a:bodyPr>
          <a:lstStyle>
            <a:lvl1pPr algn="ctr">
              <a:defRPr lang="en-GB" sz="3200" b="1" dirty="0">
                <a:solidFill>
                  <a:schemeClr val="bg1"/>
                </a:solidFill>
              </a:defRPr>
            </a:lvl1pPr>
          </a:lstStyle>
          <a:p>
            <a:pPr lvl="0" algn="ctr"/>
            <a:r>
              <a:rPr lang="en-US" dirty="0"/>
              <a:t>INSERT IMAGE HERE</a:t>
            </a:r>
            <a:endParaRPr lang="en-GB" dirty="0"/>
          </a:p>
        </p:txBody>
      </p:sp>
      <p:sp>
        <p:nvSpPr>
          <p:cNvPr id="5" name="Title 3">
            <a:extLst>
              <a:ext uri="{FF2B5EF4-FFF2-40B4-BE49-F238E27FC236}">
                <a16:creationId xmlns:a16="http://schemas.microsoft.com/office/drawing/2014/main" id="{D47EEC1C-53F3-427B-A3D9-DE2705633EE9}"/>
              </a:ext>
            </a:extLst>
          </p:cNvPr>
          <p:cNvSpPr>
            <a:spLocks noGrp="1"/>
          </p:cNvSpPr>
          <p:nvPr>
            <p:ph type="title" hasCustomPrompt="1"/>
          </p:nvPr>
        </p:nvSpPr>
        <p:spPr>
          <a:xfrm>
            <a:off x="526915" y="5526913"/>
            <a:ext cx="11134998" cy="461665"/>
          </a:xfrm>
        </p:spPr>
        <p:txBody>
          <a:bodyPr/>
          <a:lstStyle/>
          <a:p>
            <a:r>
              <a:rPr lang="en-US"/>
              <a:t>Title style – 1 line only</a:t>
            </a:r>
          </a:p>
        </p:txBody>
      </p:sp>
      <p:sp>
        <p:nvSpPr>
          <p:cNvPr id="8" name="Subtitle">
            <a:extLst>
              <a:ext uri="{FF2B5EF4-FFF2-40B4-BE49-F238E27FC236}">
                <a16:creationId xmlns:a16="http://schemas.microsoft.com/office/drawing/2014/main" id="{D7760D46-0E51-420A-B17D-DE05AE23ADD0}"/>
              </a:ext>
            </a:extLst>
          </p:cNvPr>
          <p:cNvSpPr>
            <a:spLocks noGrp="1"/>
          </p:cNvSpPr>
          <p:nvPr>
            <p:ph type="subTitle" idx="14" hasCustomPrompt="1"/>
          </p:nvPr>
        </p:nvSpPr>
        <p:spPr>
          <a:xfrm>
            <a:off x="526912" y="6006684"/>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3730215368"/>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7" name="Picture">
            <a:extLst>
              <a:ext uri="{FF2B5EF4-FFF2-40B4-BE49-F238E27FC236}">
                <a16:creationId xmlns:a16="http://schemas.microsoft.com/office/drawing/2014/main" id="{AA80A0B9-3AAB-48C3-8C56-CDCB523F4E75}"/>
              </a:ext>
            </a:extLst>
          </p:cNvPr>
          <p:cNvSpPr>
            <a:spLocks noGrp="1"/>
          </p:cNvSpPr>
          <p:nvPr>
            <p:ph type="pic" sz="quarter" idx="10" hasCustomPrompt="1"/>
          </p:nvPr>
        </p:nvSpPr>
        <p:spPr>
          <a:xfrm>
            <a:off x="0" y="0"/>
            <a:ext cx="12188825" cy="6858000"/>
          </a:xfrm>
          <a:solidFill>
            <a:schemeClr val="tx2"/>
          </a:solidFill>
        </p:spPr>
        <p:txBody>
          <a:bodyPr vert="horz" lIns="0" tIns="457200" rIns="0" bIns="0" rtlCol="0" anchor="ctr" anchorCtr="0">
            <a:noAutofit/>
          </a:bodyPr>
          <a:lstStyle>
            <a:lvl1pPr>
              <a:defRPr lang="en-GB" sz="4500" b="1" dirty="0">
                <a:solidFill>
                  <a:schemeClr val="bg1"/>
                </a:solidFill>
              </a:defRPr>
            </a:lvl1pPr>
          </a:lstStyle>
          <a:p>
            <a:pPr lvl="0" algn="ctr"/>
            <a:r>
              <a:rPr lang="en-US" dirty="0"/>
              <a:t>INSERT IMAGE HERE</a:t>
            </a:r>
            <a:endParaRPr lang="en-GB" dirty="0"/>
          </a:p>
        </p:txBody>
      </p:sp>
    </p:spTree>
    <p:extLst>
      <p:ext uri="{BB962C8B-B14F-4D97-AF65-F5344CB8AC3E}">
        <p14:creationId xmlns:p14="http://schemas.microsoft.com/office/powerpoint/2010/main" val="406314761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 Image (Left)">
    <p:spTree>
      <p:nvGrpSpPr>
        <p:cNvPr id="1" name=""/>
        <p:cNvGrpSpPr/>
        <p:nvPr/>
      </p:nvGrpSpPr>
      <p:grpSpPr>
        <a:xfrm>
          <a:off x="0" y="0"/>
          <a:ext cx="0" cy="0"/>
          <a:chOff x="0" y="0"/>
          <a:chExt cx="0" cy="0"/>
        </a:xfrm>
      </p:grpSpPr>
      <p:sp>
        <p:nvSpPr>
          <p:cNvPr id="6" name="Picture 3/4">
            <a:extLst>
              <a:ext uri="{FF2B5EF4-FFF2-40B4-BE49-F238E27FC236}">
                <a16:creationId xmlns:a16="http://schemas.microsoft.com/office/drawing/2014/main" id="{CD966848-0161-4300-BF5B-4D13F816F236}"/>
              </a:ext>
            </a:extLst>
          </p:cNvPr>
          <p:cNvSpPr>
            <a:spLocks noGrp="1"/>
          </p:cNvSpPr>
          <p:nvPr>
            <p:ph type="pic" sz="quarter" idx="24" hasCustomPrompt="1"/>
          </p:nvPr>
        </p:nvSpPr>
        <p:spPr>
          <a:xfrm>
            <a:off x="0" y="0"/>
            <a:ext cx="4975911" cy="6858000"/>
          </a:xfrm>
          <a:prstGeom prst="rect">
            <a:avLst/>
          </a:prstGeom>
          <a:solidFill>
            <a:schemeClr val="tx2"/>
          </a:solidFill>
        </p:spPr>
        <p:txBody>
          <a:bodyPr vert="horz" wrap="square" lIns="72000" tIns="0" rIns="72000" bIns="0" rtlCol="0" anchor="ctr">
            <a:noAutofit/>
          </a:bodyPr>
          <a:lstStyle>
            <a:lvl1pPr>
              <a:defRPr lang="en-GB" sz="1800" b="1" dirty="0">
                <a:solidFill>
                  <a:schemeClr val="bg1"/>
                </a:solidFill>
              </a:defRPr>
            </a:lvl1pPr>
          </a:lstStyle>
          <a:p>
            <a:pPr lvl="0" algn="ctr"/>
            <a:r>
              <a:rPr lang="en-US" dirty="0"/>
              <a:t>INSERT IMAGE HERE</a:t>
            </a:r>
            <a:endParaRPr lang="en-GB" dirty="0"/>
          </a:p>
        </p:txBody>
      </p:sp>
      <p:sp>
        <p:nvSpPr>
          <p:cNvPr id="8" name="Title 3">
            <a:extLst>
              <a:ext uri="{FF2B5EF4-FFF2-40B4-BE49-F238E27FC236}">
                <a16:creationId xmlns:a16="http://schemas.microsoft.com/office/drawing/2014/main" id="{D89291B6-6301-4A08-AF57-4FA5BE97FAE4}"/>
              </a:ext>
            </a:extLst>
          </p:cNvPr>
          <p:cNvSpPr>
            <a:spLocks noGrp="1"/>
          </p:cNvSpPr>
          <p:nvPr>
            <p:ph type="title" hasCustomPrompt="1"/>
          </p:nvPr>
        </p:nvSpPr>
        <p:spPr>
          <a:xfrm>
            <a:off x="5326162" y="529167"/>
            <a:ext cx="6335751" cy="461665"/>
          </a:xfrm>
        </p:spPr>
        <p:txBody>
          <a:bodyPr/>
          <a:lstStyle/>
          <a:p>
            <a:r>
              <a:rPr lang="en-US"/>
              <a:t>Title style – 1 line only</a:t>
            </a:r>
          </a:p>
        </p:txBody>
      </p:sp>
      <p:sp>
        <p:nvSpPr>
          <p:cNvPr id="9" name="Subtitle">
            <a:extLst>
              <a:ext uri="{FF2B5EF4-FFF2-40B4-BE49-F238E27FC236}">
                <a16:creationId xmlns:a16="http://schemas.microsoft.com/office/drawing/2014/main" id="{902F24C2-90A7-4B01-B93B-A574A7F09B83}"/>
              </a:ext>
            </a:extLst>
          </p:cNvPr>
          <p:cNvSpPr>
            <a:spLocks noGrp="1"/>
          </p:cNvSpPr>
          <p:nvPr>
            <p:ph type="subTitle" idx="14" hasCustomPrompt="1"/>
          </p:nvPr>
        </p:nvSpPr>
        <p:spPr>
          <a:xfrm>
            <a:off x="5326159" y="1008938"/>
            <a:ext cx="6335751"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3265005090"/>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C1BBD0-21A1-4954-8C73-29A3AC5AD01B}"/>
              </a:ext>
            </a:extLst>
          </p:cNvPr>
          <p:cNvSpPr>
            <a:spLocks noGrp="1"/>
          </p:cNvSpPr>
          <p:nvPr>
            <p:ph type="ftr" sz="quarter" idx="10"/>
          </p:nvPr>
        </p:nvSpPr>
        <p:spPr/>
        <p:txBody>
          <a:bodyPr/>
          <a:lstStyle/>
          <a:p>
            <a:r>
              <a:rPr lang="en-US" dirty="0"/>
              <a:t>Transforming the PABT into a world class multi-modal interchange</a:t>
            </a:r>
          </a:p>
        </p:txBody>
      </p:sp>
      <p:sp>
        <p:nvSpPr>
          <p:cNvPr id="3" name="Slide Number Placeholder 2">
            <a:extLst>
              <a:ext uri="{FF2B5EF4-FFF2-40B4-BE49-F238E27FC236}">
                <a16:creationId xmlns:a16="http://schemas.microsoft.com/office/drawing/2014/main" id="{99FC9480-5EAA-4140-B550-A0A28B5BC285}"/>
              </a:ext>
            </a:extLst>
          </p:cNvPr>
          <p:cNvSpPr>
            <a:spLocks noGrp="1"/>
          </p:cNvSpPr>
          <p:nvPr>
            <p:ph type="sldNum" sz="quarter" idx="11"/>
          </p:nvPr>
        </p:nvSpPr>
        <p:spPr/>
        <p:txBody>
          <a:bodyPr/>
          <a:lstStyle/>
          <a:p>
            <a:pPr defTabSz="1218866"/>
            <a:fld id="{2490C926-4C7A-4456-B603-8FB00524CD8E}" type="slidenum">
              <a:rPr lang="en-GB" smtClean="0"/>
              <a:pPr defTabSz="1218866"/>
              <a:t>‹#›</a:t>
            </a:fld>
            <a:endParaRPr lang="en-GB" dirty="0"/>
          </a:p>
        </p:txBody>
      </p:sp>
    </p:spTree>
    <p:extLst>
      <p:ext uri="{BB962C8B-B14F-4D97-AF65-F5344CB8AC3E}">
        <p14:creationId xmlns:p14="http://schemas.microsoft.com/office/powerpoint/2010/main" val="2760415402"/>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blank" preserve="1">
  <p:cSld name="Blank (Ston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64778"/>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blank" preserve="1">
  <p:cSld name="Blank (Va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413871"/>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blank" preserve="1">
  <p:cSld name="Blank (Va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342835"/>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blank" preserve="1">
  <p:cSld name="Blank (Va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803829"/>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blank" preserve="1">
  <p:cSld name="Blank (Var 4)">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378286"/>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blank" preserve="1">
  <p:cSld name="Blank (Var 5)">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001705"/>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blank" preserve="1">
  <p:cSld name="Blank (Var 6)">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377206"/>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blank" preserve="1">
  <p:cSld name="Blank (Var 7)">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445538"/>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blank" preserve="1">
  <p:cSld name="Blank LOGO (A)">
    <p:bg>
      <p:bgPr>
        <a:solidFill>
          <a:schemeClr val="bg2"/>
        </a:solidFill>
        <a:effectLst/>
      </p:bgPr>
    </p:bg>
    <p:spTree>
      <p:nvGrpSpPr>
        <p:cNvPr id="1" name=""/>
        <p:cNvGrpSpPr/>
        <p:nvPr/>
      </p:nvGrpSpPr>
      <p:grpSpPr>
        <a:xfrm>
          <a:off x="0" y="0"/>
          <a:ext cx="0" cy="0"/>
          <a:chOff x="0" y="0"/>
          <a:chExt cx="0" cy="0"/>
        </a:xfrm>
      </p:grpSpPr>
      <p:pic>
        <p:nvPicPr>
          <p:cNvPr id="1660734834" name="image" descr="{&quot;templafy&quot;:{&quot;id&quot;:&quot;c34b54dc-7bd5-4145-a933-0d80bbca923b&quo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030" y="527051"/>
            <a:ext cx="871627" cy="738000"/>
          </a:xfrm>
          <a:prstGeom prst="rect">
            <a:avLst/>
          </a:prstGeom>
        </p:spPr>
      </p:pic>
    </p:spTree>
    <p:extLst>
      <p:ext uri="{BB962C8B-B14F-4D97-AF65-F5344CB8AC3E}">
        <p14:creationId xmlns:p14="http://schemas.microsoft.com/office/powerpoint/2010/main" val="32847921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S)">
    <p:spTree>
      <p:nvGrpSpPr>
        <p:cNvPr id="1" name=""/>
        <p:cNvGrpSpPr/>
        <p:nvPr/>
      </p:nvGrpSpPr>
      <p:grpSpPr>
        <a:xfrm>
          <a:off x="0" y="0"/>
          <a:ext cx="0" cy="0"/>
          <a:chOff x="0" y="0"/>
          <a:chExt cx="0" cy="0"/>
        </a:xfrm>
      </p:grpSpPr>
      <p:sp>
        <p:nvSpPr>
          <p:cNvPr id="19" name="Subtitle">
            <a:extLst>
              <a:ext uri="{FF2B5EF4-FFF2-40B4-BE49-F238E27FC236}">
                <a16:creationId xmlns:a16="http://schemas.microsoft.com/office/drawing/2014/main" id="{9951F095-226D-4DC2-8D51-4B7534539BBF}"/>
              </a:ext>
            </a:extLst>
          </p:cNvPr>
          <p:cNvSpPr>
            <a:spLocks noGrp="1"/>
          </p:cNvSpPr>
          <p:nvPr>
            <p:ph type="subTitle" idx="1" hasCustomPrompt="1"/>
          </p:nvPr>
        </p:nvSpPr>
        <p:spPr>
          <a:xfrm>
            <a:off x="526917" y="3811061"/>
            <a:ext cx="5472246" cy="1015663"/>
          </a:xfrm>
          <a:prstGeom prst="rect">
            <a:avLst/>
          </a:prstGeom>
        </p:spPr>
        <p:txBody>
          <a:bodyPr lIns="0">
            <a:spAutoFit/>
          </a:bodyPr>
          <a:lstStyle>
            <a:lvl1pPr marL="0" indent="0" algn="l">
              <a:lnSpc>
                <a:spcPct val="100000"/>
              </a:lnSpc>
              <a:spcBef>
                <a:spcPts val="0"/>
              </a:spcBef>
              <a:spcAft>
                <a:spcPts val="0"/>
              </a:spcAft>
              <a:buNone/>
              <a:defRPr sz="2200" b="0">
                <a:solidFill>
                  <a:schemeClr val="tx1"/>
                </a:solidFill>
              </a:defRPr>
            </a:lvl1pPr>
            <a:lvl2pPr marL="0" indent="0" algn="l">
              <a:lnSpc>
                <a:spcPct val="100000"/>
              </a:lnSpc>
              <a:spcBef>
                <a:spcPts val="0"/>
              </a:spcBef>
              <a:spcAft>
                <a:spcPts val="0"/>
              </a:spcAft>
              <a:buNone/>
              <a:tabLst>
                <a:tab pos="0" algn="l"/>
              </a:tabLst>
              <a:defRPr sz="1600">
                <a:solidFill>
                  <a:schemeClr val="accent1"/>
                </a:solidFill>
              </a:defRPr>
            </a:lvl2pPr>
            <a:lvl3pPr marL="0" indent="0" algn="l">
              <a:lnSpc>
                <a:spcPct val="100000"/>
              </a:lnSpc>
              <a:spcBef>
                <a:spcPts val="0"/>
              </a:spcBef>
              <a:spcAft>
                <a:spcPts val="0"/>
              </a:spcAft>
              <a:buNone/>
              <a:tabLst>
                <a:tab pos="0" algn="l"/>
              </a:tabLst>
              <a:defRPr sz="1400">
                <a:solidFill>
                  <a:schemeClr val="tx1"/>
                </a:solidFill>
              </a:defRPr>
            </a:lvl3pPr>
            <a:lvl4pPr marL="0" indent="0" algn="l">
              <a:spcBef>
                <a:spcPts val="0"/>
              </a:spcBef>
              <a:spcAft>
                <a:spcPts val="0"/>
              </a:spcAft>
              <a:buNone/>
              <a:tabLst>
                <a:tab pos="0" algn="l"/>
              </a:tabLst>
              <a:defRPr sz="1400">
                <a:solidFill>
                  <a:schemeClr val="tx1"/>
                </a:solidFill>
              </a:defRPr>
            </a:lvl4pPr>
            <a:lvl5pPr marL="0" indent="0" algn="l">
              <a:lnSpc>
                <a:spcPct val="100000"/>
              </a:lnSpc>
              <a:spcBef>
                <a:spcPts val="0"/>
              </a:spcBef>
              <a:spcAft>
                <a:spcPts val="0"/>
              </a:spcAft>
              <a:buNone/>
              <a:tabLst>
                <a:tab pos="0" algn="l"/>
              </a:tabLst>
              <a:defRPr sz="1400">
                <a:solidFill>
                  <a:schemeClr val="tx1"/>
                </a:solidFill>
              </a:defRPr>
            </a:lvl5pPr>
            <a:lvl6pPr marL="0" indent="0" algn="l">
              <a:spcBef>
                <a:spcPts val="0"/>
              </a:spcBef>
              <a:spcAft>
                <a:spcPts val="0"/>
              </a:spcAft>
              <a:buNone/>
              <a:tabLst>
                <a:tab pos="0" algn="l"/>
              </a:tabLst>
              <a:defRPr sz="1400">
                <a:solidFill>
                  <a:schemeClr val="tx1"/>
                </a:solidFill>
              </a:defRPr>
            </a:lvl6pPr>
            <a:lvl7pPr marL="0" indent="0" algn="l">
              <a:spcAft>
                <a:spcPts val="1200"/>
              </a:spcAft>
              <a:buNone/>
              <a:tabLst>
                <a:tab pos="0" algn="l"/>
              </a:tabLst>
              <a:defRPr sz="1400">
                <a:solidFill>
                  <a:schemeClr val="tx1"/>
                </a:solidFill>
              </a:defRPr>
            </a:lvl7pPr>
            <a:lvl8pPr marL="0" indent="0" algn="l">
              <a:spcAft>
                <a:spcPts val="1200"/>
              </a:spcAft>
              <a:buNone/>
              <a:tabLst>
                <a:tab pos="0" algn="l"/>
              </a:tabLst>
              <a:defRPr sz="1400">
                <a:solidFill>
                  <a:schemeClr val="tx1"/>
                </a:solidFill>
              </a:defRPr>
            </a:lvl8pPr>
            <a:lvl9pPr marL="0" indent="0" algn="l">
              <a:spcAft>
                <a:spcPts val="1200"/>
              </a:spcAft>
              <a:buNone/>
              <a:tabLst>
                <a:tab pos="0" algn="l"/>
              </a:tabLst>
              <a:defRPr sz="1400">
                <a:solidFill>
                  <a:schemeClr val="tx1"/>
                </a:solidFill>
              </a:defRPr>
            </a:lvl9pPr>
          </a:lstStyle>
          <a:p>
            <a:pPr lvl="0"/>
            <a:r>
              <a:rPr lang="en-US"/>
              <a:t>Style one (Subtitle)</a:t>
            </a:r>
          </a:p>
          <a:p>
            <a:pPr lvl="1"/>
            <a:r>
              <a:rPr lang="en-US"/>
              <a:t>Style two (Presenter/Client name)</a:t>
            </a:r>
          </a:p>
          <a:p>
            <a:pPr lvl="2"/>
            <a:r>
              <a:rPr lang="en-US"/>
              <a:t>Style three</a:t>
            </a:r>
          </a:p>
          <a:p>
            <a:pPr lvl="4"/>
            <a:r>
              <a:rPr lang="en-US"/>
              <a:t>Style four</a:t>
            </a:r>
          </a:p>
        </p:txBody>
      </p:sp>
      <p:sp>
        <p:nvSpPr>
          <p:cNvPr id="12" name="Title" descr="{&quot;templafy&quot;:{&quot;id&quot;:&quot;5755cf13-431b-4e0a-b9bb-3c9ce3564f7d&quot;}}" title="text">
            <a:extLst>
              <a:ext uri="{FF2B5EF4-FFF2-40B4-BE49-F238E27FC236}">
                <a16:creationId xmlns:a16="http://schemas.microsoft.com/office/drawing/2014/main" id="{736B9D71-0E70-44D3-9BFB-D7B2D49FD563}"/>
              </a:ext>
            </a:extLst>
          </p:cNvPr>
          <p:cNvSpPr>
            <a:spLocks noGrp="1"/>
          </p:cNvSpPr>
          <p:nvPr>
            <p:ph type="title" hasCustomPrompt="1"/>
          </p:nvPr>
        </p:nvSpPr>
        <p:spPr>
          <a:xfrm>
            <a:off x="526917" y="2799022"/>
            <a:ext cx="7080382" cy="677108"/>
          </a:xfrm>
          <a:prstGeom prst="rect">
            <a:avLst/>
          </a:prstGeom>
        </p:spPr>
        <p:txBody>
          <a:bodyPr wrap="square" lIns="0" anchor="b">
            <a:spAutoFit/>
          </a:bodyPr>
          <a:lstStyle>
            <a:lvl1pPr>
              <a:lnSpc>
                <a:spcPct val="100000"/>
              </a:lnSpc>
              <a:spcBef>
                <a:spcPts val="0"/>
              </a:spcBef>
              <a:spcAft>
                <a:spcPts val="0"/>
              </a:spcAft>
              <a:defRPr sz="4400" b="1">
                <a:solidFill>
                  <a:schemeClr val="tx1"/>
                </a:solidFill>
              </a:defRPr>
            </a:lvl1pPr>
          </a:lstStyle>
          <a:p>
            <a:r>
              <a:rPr lang="en-GB"/>
              <a:t>Title here</a:t>
            </a:r>
          </a:p>
        </p:txBody>
      </p:sp>
      <p:sp>
        <p:nvSpPr>
          <p:cNvPr id="10" name="LOGO 2">
            <a:extLst>
              <a:ext uri="{FF2B5EF4-FFF2-40B4-BE49-F238E27FC236}">
                <a16:creationId xmlns:a16="http://schemas.microsoft.com/office/drawing/2014/main" id="{2FDED80F-3890-440B-8C5A-C5EBA0D6A226}"/>
              </a:ext>
            </a:extLst>
          </p:cNvPr>
          <p:cNvSpPr>
            <a:spLocks noGrp="1"/>
          </p:cNvSpPr>
          <p:nvPr>
            <p:ph type="pic" sz="quarter" idx="12" hasCustomPrompt="1"/>
          </p:nvPr>
        </p:nvSpPr>
        <p:spPr>
          <a:xfrm>
            <a:off x="3358356" y="527051"/>
            <a:ext cx="1336679" cy="738716"/>
          </a:xfrm>
        </p:spPr>
        <p:txBody>
          <a:bodyPr anchor="ctr"/>
          <a:lstStyle>
            <a:lvl1pPr algn="ctr">
              <a:defRPr sz="1000">
                <a:solidFill>
                  <a:schemeClr val="tx2"/>
                </a:solidFill>
              </a:defRPr>
            </a:lvl1pPr>
          </a:lstStyle>
          <a:p>
            <a:r>
              <a:rPr lang="en-US" dirty="0"/>
              <a:t>Partner Logo</a:t>
            </a:r>
          </a:p>
        </p:txBody>
      </p:sp>
      <p:sp>
        <p:nvSpPr>
          <p:cNvPr id="9" name="LOGO 1">
            <a:extLst>
              <a:ext uri="{FF2B5EF4-FFF2-40B4-BE49-F238E27FC236}">
                <a16:creationId xmlns:a16="http://schemas.microsoft.com/office/drawing/2014/main" id="{09B0418B-42D8-4E7A-8539-5E16E8F8A6BC}"/>
              </a:ext>
            </a:extLst>
          </p:cNvPr>
          <p:cNvSpPr>
            <a:spLocks noGrp="1"/>
          </p:cNvSpPr>
          <p:nvPr>
            <p:ph type="pic" sz="quarter" idx="11" hasCustomPrompt="1"/>
          </p:nvPr>
        </p:nvSpPr>
        <p:spPr>
          <a:xfrm>
            <a:off x="1711321" y="527051"/>
            <a:ext cx="1336679" cy="738716"/>
          </a:xfrm>
        </p:spPr>
        <p:txBody>
          <a:bodyPr anchor="ctr"/>
          <a:lstStyle>
            <a:lvl1pPr algn="ctr">
              <a:defRPr sz="1000">
                <a:solidFill>
                  <a:schemeClr val="tx2"/>
                </a:solidFill>
              </a:defRPr>
            </a:lvl1pPr>
          </a:lstStyle>
          <a:p>
            <a:r>
              <a:rPr lang="en-US" dirty="0"/>
              <a:t>Client Logo</a:t>
            </a:r>
          </a:p>
        </p:txBody>
      </p:sp>
      <p:pic>
        <p:nvPicPr>
          <p:cNvPr id="1681036854" name="image" descr="{&quot;templafy&quot;:{&quot;id&quot;:&quot;dc12bff3-b3b4-4df4-b931-8e09c42d14f1&quo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030" y="527051"/>
            <a:ext cx="871627" cy="738000"/>
          </a:xfrm>
          <a:prstGeom prst="rect">
            <a:avLst/>
          </a:prstGeom>
        </p:spPr>
      </p:pic>
    </p:spTree>
    <p:extLst>
      <p:ext uri="{BB962C8B-B14F-4D97-AF65-F5344CB8AC3E}">
        <p14:creationId xmlns:p14="http://schemas.microsoft.com/office/powerpoint/2010/main" val="1514628814"/>
      </p:ext>
    </p:extLst>
  </p:cSld>
  <p:clrMapOvr>
    <a:masterClrMapping/>
  </p:clrMapOvr>
  <p:transition>
    <p:fad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alf Image (Right)">
    <p:spTree>
      <p:nvGrpSpPr>
        <p:cNvPr id="1" name=""/>
        <p:cNvGrpSpPr/>
        <p:nvPr/>
      </p:nvGrpSpPr>
      <p:grpSpPr>
        <a:xfrm>
          <a:off x="0" y="0"/>
          <a:ext cx="0" cy="0"/>
          <a:chOff x="0" y="0"/>
          <a:chExt cx="0" cy="0"/>
        </a:xfrm>
      </p:grpSpPr>
      <p:sp>
        <p:nvSpPr>
          <p:cNvPr id="5" name="Picture 1/2">
            <a:extLst>
              <a:ext uri="{FF2B5EF4-FFF2-40B4-BE49-F238E27FC236}">
                <a16:creationId xmlns:a16="http://schemas.microsoft.com/office/drawing/2014/main" id="{E80C9543-13CC-4164-AD32-D3EBE0FD1EBF}"/>
              </a:ext>
            </a:extLst>
          </p:cNvPr>
          <p:cNvSpPr>
            <a:spLocks noGrp="1"/>
          </p:cNvSpPr>
          <p:nvPr>
            <p:ph type="pic" sz="quarter" idx="24" hasCustomPrompt="1"/>
          </p:nvPr>
        </p:nvSpPr>
        <p:spPr>
          <a:xfrm>
            <a:off x="6189638" y="0"/>
            <a:ext cx="5999187" cy="6858000"/>
          </a:xfrm>
          <a:prstGeom prst="rect">
            <a:avLst/>
          </a:prstGeom>
          <a:solidFill>
            <a:schemeClr val="tx2"/>
          </a:solidFill>
        </p:spPr>
        <p:txBody>
          <a:bodyPr vert="horz" lIns="72000" tIns="0" rIns="72000" bIns="0" rtlCol="0" anchor="ctr">
            <a:noAutofit/>
          </a:bodyPr>
          <a:lstStyle>
            <a:lvl1pPr>
              <a:defRPr lang="en-GB" sz="1800" b="1" dirty="0">
                <a:solidFill>
                  <a:schemeClr val="bg1"/>
                </a:solidFill>
              </a:defRPr>
            </a:lvl1pPr>
          </a:lstStyle>
          <a:p>
            <a:pPr lvl="0" algn="ctr"/>
            <a:r>
              <a:rPr lang="en-US" dirty="0"/>
              <a:t>INSERT IMAGE HERE</a:t>
            </a:r>
            <a:endParaRPr lang="en-GB" dirty="0"/>
          </a:p>
        </p:txBody>
      </p:sp>
      <p:sp>
        <p:nvSpPr>
          <p:cNvPr id="4" name="Title 3">
            <a:extLst>
              <a:ext uri="{FF2B5EF4-FFF2-40B4-BE49-F238E27FC236}">
                <a16:creationId xmlns:a16="http://schemas.microsoft.com/office/drawing/2014/main" id="{6E67B4B4-32C5-43B2-BE0E-11A683DA2987}"/>
              </a:ext>
            </a:extLst>
          </p:cNvPr>
          <p:cNvSpPr>
            <a:spLocks noGrp="1"/>
          </p:cNvSpPr>
          <p:nvPr>
            <p:ph type="title" hasCustomPrompt="1"/>
          </p:nvPr>
        </p:nvSpPr>
        <p:spPr>
          <a:xfrm>
            <a:off x="534824" y="529167"/>
            <a:ext cx="5472276" cy="461665"/>
          </a:xfrm>
        </p:spPr>
        <p:txBody>
          <a:bodyPr/>
          <a:lstStyle/>
          <a:p>
            <a:r>
              <a:rPr lang="en-US"/>
              <a:t>Title style – 1 line only</a:t>
            </a:r>
          </a:p>
        </p:txBody>
      </p:sp>
      <p:sp>
        <p:nvSpPr>
          <p:cNvPr id="6" name="Subtitle">
            <a:extLst>
              <a:ext uri="{FF2B5EF4-FFF2-40B4-BE49-F238E27FC236}">
                <a16:creationId xmlns:a16="http://schemas.microsoft.com/office/drawing/2014/main" id="{966D09F1-3AA4-4C22-AB24-9F35D4E7440A}"/>
              </a:ext>
            </a:extLst>
          </p:cNvPr>
          <p:cNvSpPr>
            <a:spLocks noGrp="1"/>
          </p:cNvSpPr>
          <p:nvPr>
            <p:ph type="subTitle" idx="14" hasCustomPrompt="1"/>
          </p:nvPr>
        </p:nvSpPr>
        <p:spPr>
          <a:xfrm>
            <a:off x="534821" y="1008938"/>
            <a:ext cx="5472276"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3494753103"/>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blank" preserve="1">
  <p:cSld name="Blank LOGO (B)">
    <p:bg>
      <p:bgPr>
        <a:solidFill>
          <a:schemeClr val="tx2"/>
        </a:solidFill>
        <a:effectLst/>
      </p:bgPr>
    </p:bg>
    <p:spTree>
      <p:nvGrpSpPr>
        <p:cNvPr id="1" name=""/>
        <p:cNvGrpSpPr/>
        <p:nvPr/>
      </p:nvGrpSpPr>
      <p:grpSpPr>
        <a:xfrm>
          <a:off x="0" y="0"/>
          <a:ext cx="0" cy="0"/>
          <a:chOff x="0" y="0"/>
          <a:chExt cx="0" cy="0"/>
        </a:xfrm>
      </p:grpSpPr>
      <p:pic>
        <p:nvPicPr>
          <p:cNvPr id="3" name="image" descr="UserProfile.Logo.LogoWhite&#10;&#10;{&quot;templafy&quot;:{&quot;type&quot;:&quot;image&quot;,&quot;binding&quot;:&quot;UserProfile.Logo.LogeWhite&quot;,&quot;inheritDimensions&quot;:&quot;inheritNone&quot;,&quot;height&quot;:&quot;{{UserProfile.Logo.PpLogoHeight}}&quot;}}">
            <a:extLst>
              <a:ext uri="{FF2B5EF4-FFF2-40B4-BE49-F238E27FC236}">
                <a16:creationId xmlns:a16="http://schemas.microsoft.com/office/drawing/2014/main" id="{5E9CDD0E-15A1-488F-8334-C3878352C7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030" y="527051"/>
            <a:ext cx="864000" cy="738000"/>
          </a:xfrm>
          <a:prstGeom prst="rect">
            <a:avLst/>
          </a:prstGeom>
        </p:spPr>
      </p:pic>
    </p:spTree>
    <p:extLst>
      <p:ext uri="{BB962C8B-B14F-4D97-AF65-F5344CB8AC3E}">
        <p14:creationId xmlns:p14="http://schemas.microsoft.com/office/powerpoint/2010/main" val="2383843809"/>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14FE0-B3E7-4682-B9DC-0D12E0766C14}"/>
              </a:ext>
            </a:extLst>
          </p:cNvPr>
          <p:cNvSpPr>
            <a:spLocks noGrp="1"/>
          </p:cNvSpPr>
          <p:nvPr>
            <p:ph sz="half" idx="1"/>
          </p:nvPr>
        </p:nvSpPr>
        <p:spPr>
          <a:xfrm>
            <a:off x="526916" y="1701802"/>
            <a:ext cx="5472273" cy="46249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7">
            <a:extLst>
              <a:ext uri="{FF2B5EF4-FFF2-40B4-BE49-F238E27FC236}">
                <a16:creationId xmlns:a16="http://schemas.microsoft.com/office/drawing/2014/main" id="{BEB78E44-C4C7-4732-A1CA-032BDFA2A3A7}"/>
              </a:ext>
            </a:extLst>
          </p:cNvPr>
          <p:cNvSpPr>
            <a:spLocks noGrp="1"/>
          </p:cNvSpPr>
          <p:nvPr>
            <p:ph type="dt" sz="half" idx="10"/>
          </p:nvPr>
        </p:nvSpPr>
        <p:spPr/>
        <p:txBody>
          <a:bodyPr/>
          <a:lstStyle/>
          <a:p>
            <a:pPr defTabSz="1218500"/>
            <a:fld id="{D3B0C7D8-3A3F-4A1D-9688-8A7EA59F5C48}" type="datetime1">
              <a:rPr lang="en-US" smtClean="0">
                <a:solidFill>
                  <a:prstClr val="black"/>
                </a:solidFill>
              </a:rPr>
              <a:pPr defTabSz="1218500"/>
              <a:t>3/1/2023</a:t>
            </a:fld>
            <a:endParaRPr lang="en-GB" dirty="0">
              <a:solidFill>
                <a:prstClr val="black"/>
              </a:solidFill>
            </a:endParaRPr>
          </a:p>
        </p:txBody>
      </p:sp>
      <p:sp>
        <p:nvSpPr>
          <p:cNvPr id="9" name="Footer Placeholder 8">
            <a:extLst>
              <a:ext uri="{FF2B5EF4-FFF2-40B4-BE49-F238E27FC236}">
                <a16:creationId xmlns:a16="http://schemas.microsoft.com/office/drawing/2014/main" id="{CF68F552-338D-4931-A7BB-6F62CB116277}"/>
              </a:ext>
            </a:extLst>
          </p:cNvPr>
          <p:cNvSpPr>
            <a:spLocks noGrp="1"/>
          </p:cNvSpPr>
          <p:nvPr>
            <p:ph type="ftr" sz="quarter" idx="11"/>
          </p:nvPr>
        </p:nvSpPr>
        <p:spPr/>
        <p:txBody>
          <a:bodyPr/>
          <a:lstStyle/>
          <a:p>
            <a:pPr defTabSz="1218500"/>
            <a:r>
              <a:rPr lang="en-GB" dirty="0">
                <a:solidFill>
                  <a:prstClr val="black"/>
                </a:solidFill>
              </a:rPr>
              <a:t>Mott MacDonald | JFK Masterplan</a:t>
            </a:r>
          </a:p>
        </p:txBody>
      </p:sp>
      <p:sp>
        <p:nvSpPr>
          <p:cNvPr id="10" name="Slide Number Placeholder 9">
            <a:extLst>
              <a:ext uri="{FF2B5EF4-FFF2-40B4-BE49-F238E27FC236}">
                <a16:creationId xmlns:a16="http://schemas.microsoft.com/office/drawing/2014/main" id="{5C160CE1-83F2-4F27-BAF1-0931D7D46EA3}"/>
              </a:ext>
            </a:extLst>
          </p:cNvPr>
          <p:cNvSpPr>
            <a:spLocks noGrp="1"/>
          </p:cNvSpPr>
          <p:nvPr>
            <p:ph type="sldNum" sz="quarter" idx="12"/>
          </p:nvPr>
        </p:nvSpPr>
        <p:spPr/>
        <p:txBody>
          <a:bodyPr/>
          <a:lstStyle/>
          <a:p>
            <a:pPr defTabSz="1218500"/>
            <a:fld id="{2490C926-4C7A-4456-B603-8FB00524CD8E}" type="slidenum">
              <a:rPr lang="en-GB" smtClean="0">
                <a:solidFill>
                  <a:prstClr val="black"/>
                </a:solidFill>
              </a:rPr>
              <a:pPr defTabSz="1218500"/>
              <a:t>‹#›</a:t>
            </a:fld>
            <a:endParaRPr lang="en-GB" dirty="0">
              <a:solidFill>
                <a:prstClr val="black"/>
              </a:solidFill>
            </a:endParaRPr>
          </a:p>
        </p:txBody>
      </p:sp>
      <p:sp>
        <p:nvSpPr>
          <p:cNvPr id="5" name="Title 4">
            <a:extLst>
              <a:ext uri="{FF2B5EF4-FFF2-40B4-BE49-F238E27FC236}">
                <a16:creationId xmlns:a16="http://schemas.microsoft.com/office/drawing/2014/main" id="{1C361B82-F8A2-466B-A96E-7F3CC0273BA6}"/>
              </a:ext>
            </a:extLst>
          </p:cNvPr>
          <p:cNvSpPr>
            <a:spLocks noGrp="1"/>
          </p:cNvSpPr>
          <p:nvPr>
            <p:ph type="title"/>
          </p:nvPr>
        </p:nvSpPr>
        <p:spPr/>
        <p:txBody>
          <a:bodyPr/>
          <a:lstStyle/>
          <a:p>
            <a:r>
              <a:rPr lang="en-US"/>
              <a:t>Click to edit Master title style</a:t>
            </a:r>
            <a:endParaRPr lang="en-GB"/>
          </a:p>
        </p:txBody>
      </p:sp>
      <p:sp>
        <p:nvSpPr>
          <p:cNvPr id="11" name="Text Placeholder 4">
            <a:extLst>
              <a:ext uri="{FF2B5EF4-FFF2-40B4-BE49-F238E27FC236}">
                <a16:creationId xmlns:a16="http://schemas.microsoft.com/office/drawing/2014/main" id="{7DB15274-1F4E-405A-9B42-7E970F4132AF}"/>
              </a:ext>
            </a:extLst>
          </p:cNvPr>
          <p:cNvSpPr>
            <a:spLocks noGrp="1"/>
          </p:cNvSpPr>
          <p:nvPr>
            <p:ph type="body" sz="quarter" idx="14" hasCustomPrompt="1"/>
          </p:nvPr>
        </p:nvSpPr>
        <p:spPr>
          <a:xfrm>
            <a:off x="526914" y="1041404"/>
            <a:ext cx="11135000" cy="306917"/>
          </a:xfrm>
        </p:spPr>
        <p:txBody>
          <a:bodyPr>
            <a:noAutofit/>
          </a:bodyPr>
          <a:lstStyle>
            <a:lvl1pPr marL="0" indent="0">
              <a:lnSpc>
                <a:spcPct val="100000"/>
              </a:lnSpc>
              <a:spcBef>
                <a:spcPts val="0"/>
              </a:spcBef>
              <a:buFont typeface="Arial" panose="020B0604020202020204" pitchFamily="34" charset="0"/>
              <a:buNone/>
              <a:defRPr sz="2132">
                <a:solidFill>
                  <a:schemeClr val="tx2"/>
                </a:solidFill>
              </a:defRPr>
            </a:lvl1pPr>
            <a:lvl2pPr marL="0" indent="0">
              <a:lnSpc>
                <a:spcPct val="100000"/>
              </a:lnSpc>
              <a:spcBef>
                <a:spcPts val="0"/>
              </a:spcBef>
              <a:buFont typeface="Arial" panose="020B0604020202020204" pitchFamily="34" charset="0"/>
              <a:buNone/>
              <a:defRPr sz="2132">
                <a:solidFill>
                  <a:schemeClr val="accent1"/>
                </a:solidFill>
              </a:defRPr>
            </a:lvl2pPr>
            <a:lvl3pPr marL="0" indent="0">
              <a:lnSpc>
                <a:spcPct val="100000"/>
              </a:lnSpc>
              <a:spcBef>
                <a:spcPts val="0"/>
              </a:spcBef>
              <a:buFont typeface="Arial" panose="020B0604020202020204" pitchFamily="34" charset="0"/>
              <a:buNone/>
              <a:defRPr sz="2132">
                <a:solidFill>
                  <a:schemeClr val="accent1"/>
                </a:solidFill>
              </a:defRPr>
            </a:lvl3pPr>
            <a:lvl4pPr marL="0" indent="0">
              <a:lnSpc>
                <a:spcPct val="100000"/>
              </a:lnSpc>
              <a:spcBef>
                <a:spcPts val="0"/>
              </a:spcBef>
              <a:buFont typeface="Arial" panose="020B0604020202020204" pitchFamily="34" charset="0"/>
              <a:buNone/>
              <a:defRPr sz="2132">
                <a:solidFill>
                  <a:schemeClr val="accent1"/>
                </a:solidFill>
              </a:defRPr>
            </a:lvl4pPr>
            <a:lvl5pPr marL="0" indent="0">
              <a:lnSpc>
                <a:spcPct val="100000"/>
              </a:lnSpc>
              <a:spcBef>
                <a:spcPts val="0"/>
              </a:spcBef>
              <a:buFont typeface="Arial" panose="020B0604020202020204" pitchFamily="34" charset="0"/>
              <a:buNone/>
              <a:defRPr sz="2132">
                <a:solidFill>
                  <a:schemeClr val="accent1"/>
                </a:solidFill>
              </a:defRPr>
            </a:lvl5pPr>
          </a:lstStyle>
          <a:p>
            <a:pPr lvl="0"/>
            <a:r>
              <a:rPr lang="en-US"/>
              <a:t>Click to edit subtitle style – 1 line only</a:t>
            </a:r>
          </a:p>
        </p:txBody>
      </p:sp>
      <p:sp>
        <p:nvSpPr>
          <p:cNvPr id="12" name="Content Placeholder 37">
            <a:extLst>
              <a:ext uri="{FF2B5EF4-FFF2-40B4-BE49-F238E27FC236}">
                <a16:creationId xmlns:a16="http://schemas.microsoft.com/office/drawing/2014/main" id="{41536EE2-CCE9-4AAC-A61C-47879FF182D1}"/>
              </a:ext>
            </a:extLst>
          </p:cNvPr>
          <p:cNvSpPr>
            <a:spLocks noGrp="1"/>
          </p:cNvSpPr>
          <p:nvPr>
            <p:ph sz="quarter" idx="17"/>
          </p:nvPr>
        </p:nvSpPr>
        <p:spPr>
          <a:xfrm>
            <a:off x="6668829" y="1701802"/>
            <a:ext cx="4993085" cy="46249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8105772"/>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19" name="Subtitle">
            <a:extLst>
              <a:ext uri="{FF2B5EF4-FFF2-40B4-BE49-F238E27FC236}">
                <a16:creationId xmlns:a16="http://schemas.microsoft.com/office/drawing/2014/main" id="{9951F095-226D-4DC2-8D51-4B7534539BBF}"/>
              </a:ext>
            </a:extLst>
          </p:cNvPr>
          <p:cNvSpPr>
            <a:spLocks noGrp="1"/>
          </p:cNvSpPr>
          <p:nvPr>
            <p:ph type="subTitle" idx="1" hasCustomPrompt="1"/>
          </p:nvPr>
        </p:nvSpPr>
        <p:spPr>
          <a:xfrm>
            <a:off x="526917" y="3230425"/>
            <a:ext cx="11134858" cy="1015663"/>
          </a:xfrm>
          <a:prstGeom prst="rect">
            <a:avLst/>
          </a:prstGeom>
        </p:spPr>
        <p:txBody>
          <a:bodyPr wrap="square" lIns="0">
            <a:spAutoFit/>
          </a:bodyPr>
          <a:lstStyle>
            <a:lvl1pPr marL="0" indent="0" algn="l">
              <a:lnSpc>
                <a:spcPct val="100000"/>
              </a:lnSpc>
              <a:spcBef>
                <a:spcPts val="0"/>
              </a:spcBef>
              <a:spcAft>
                <a:spcPts val="0"/>
              </a:spcAft>
              <a:buNone/>
              <a:defRPr sz="2200" b="0">
                <a:solidFill>
                  <a:schemeClr val="tx1"/>
                </a:solidFill>
              </a:defRPr>
            </a:lvl1pPr>
            <a:lvl2pPr marL="0" indent="0" algn="l">
              <a:lnSpc>
                <a:spcPct val="100000"/>
              </a:lnSpc>
              <a:spcBef>
                <a:spcPts val="0"/>
              </a:spcBef>
              <a:spcAft>
                <a:spcPts val="0"/>
              </a:spcAft>
              <a:buNone/>
              <a:tabLst>
                <a:tab pos="0" algn="l"/>
              </a:tabLst>
              <a:defRPr sz="1600">
                <a:solidFill>
                  <a:schemeClr val="accent1"/>
                </a:solidFill>
              </a:defRPr>
            </a:lvl2pPr>
            <a:lvl3pPr marL="0" indent="0" algn="l">
              <a:lnSpc>
                <a:spcPct val="100000"/>
              </a:lnSpc>
              <a:spcBef>
                <a:spcPts val="0"/>
              </a:spcBef>
              <a:spcAft>
                <a:spcPts val="0"/>
              </a:spcAft>
              <a:buNone/>
              <a:tabLst>
                <a:tab pos="0" algn="l"/>
              </a:tabLst>
              <a:defRPr sz="1400">
                <a:solidFill>
                  <a:schemeClr val="tx1"/>
                </a:solidFill>
              </a:defRPr>
            </a:lvl3pPr>
            <a:lvl4pPr marL="0" indent="0" algn="l">
              <a:spcBef>
                <a:spcPts val="0"/>
              </a:spcBef>
              <a:spcAft>
                <a:spcPts val="0"/>
              </a:spcAft>
              <a:buNone/>
              <a:tabLst>
                <a:tab pos="0" algn="l"/>
              </a:tabLst>
              <a:defRPr sz="1400">
                <a:solidFill>
                  <a:schemeClr val="tx1"/>
                </a:solidFill>
              </a:defRPr>
            </a:lvl4pPr>
            <a:lvl5pPr marL="0" indent="0" algn="l">
              <a:lnSpc>
                <a:spcPct val="100000"/>
              </a:lnSpc>
              <a:spcBef>
                <a:spcPts val="0"/>
              </a:spcBef>
              <a:spcAft>
                <a:spcPts val="0"/>
              </a:spcAft>
              <a:buNone/>
              <a:tabLst>
                <a:tab pos="0" algn="l"/>
              </a:tabLst>
              <a:defRPr sz="1400">
                <a:solidFill>
                  <a:schemeClr val="tx1"/>
                </a:solidFill>
              </a:defRPr>
            </a:lvl5pPr>
            <a:lvl6pPr marL="0" indent="0" algn="l">
              <a:spcBef>
                <a:spcPts val="0"/>
              </a:spcBef>
              <a:spcAft>
                <a:spcPts val="0"/>
              </a:spcAft>
              <a:buNone/>
              <a:tabLst>
                <a:tab pos="0" algn="l"/>
              </a:tabLst>
              <a:defRPr sz="1400">
                <a:solidFill>
                  <a:schemeClr val="tx1"/>
                </a:solidFill>
              </a:defRPr>
            </a:lvl6pPr>
            <a:lvl7pPr marL="0" indent="0" algn="l">
              <a:spcAft>
                <a:spcPts val="1200"/>
              </a:spcAft>
              <a:buNone/>
              <a:tabLst>
                <a:tab pos="0" algn="l"/>
              </a:tabLst>
              <a:defRPr sz="1400">
                <a:solidFill>
                  <a:schemeClr val="tx1"/>
                </a:solidFill>
              </a:defRPr>
            </a:lvl7pPr>
            <a:lvl8pPr marL="0" indent="0" algn="l">
              <a:spcAft>
                <a:spcPts val="1200"/>
              </a:spcAft>
              <a:buNone/>
              <a:tabLst>
                <a:tab pos="0" algn="l"/>
              </a:tabLst>
              <a:defRPr sz="1400">
                <a:solidFill>
                  <a:schemeClr val="tx1"/>
                </a:solidFill>
              </a:defRPr>
            </a:lvl8pPr>
            <a:lvl9pPr marL="0" indent="0" algn="l">
              <a:spcAft>
                <a:spcPts val="1200"/>
              </a:spcAft>
              <a:buNone/>
              <a:tabLst>
                <a:tab pos="0" algn="l"/>
              </a:tabLst>
              <a:defRPr sz="1400">
                <a:solidFill>
                  <a:schemeClr val="tx1"/>
                </a:solidFill>
              </a:defRPr>
            </a:lvl9pPr>
          </a:lstStyle>
          <a:p>
            <a:pPr lvl="0"/>
            <a:r>
              <a:rPr lang="en-US"/>
              <a:t>Style one (Subtitle)</a:t>
            </a:r>
          </a:p>
          <a:p>
            <a:pPr lvl="1"/>
            <a:r>
              <a:rPr lang="en-US"/>
              <a:t>Style two (Presenter/Client name)</a:t>
            </a:r>
          </a:p>
          <a:p>
            <a:pPr lvl="2"/>
            <a:r>
              <a:rPr lang="en-US"/>
              <a:t>Style three</a:t>
            </a:r>
          </a:p>
          <a:p>
            <a:pPr lvl="4"/>
            <a:r>
              <a:rPr lang="en-US"/>
              <a:t>Style four</a:t>
            </a:r>
          </a:p>
        </p:txBody>
      </p:sp>
      <p:sp>
        <p:nvSpPr>
          <p:cNvPr id="12" name="Title" descr="{&quot;templafy&quot;:{&quot;id&quot;:&quot;5755cf13-431b-4e0a-b9bb-3c9ce3564f7d&quot;}}" title="text">
            <a:extLst>
              <a:ext uri="{FF2B5EF4-FFF2-40B4-BE49-F238E27FC236}">
                <a16:creationId xmlns:a16="http://schemas.microsoft.com/office/drawing/2014/main" id="{736B9D71-0E70-44D3-9BFB-D7B2D49FD563}"/>
              </a:ext>
            </a:extLst>
          </p:cNvPr>
          <p:cNvSpPr>
            <a:spLocks noGrp="1"/>
          </p:cNvSpPr>
          <p:nvPr>
            <p:ph type="title" hasCustomPrompt="1"/>
          </p:nvPr>
        </p:nvSpPr>
        <p:spPr>
          <a:xfrm>
            <a:off x="526916" y="2638353"/>
            <a:ext cx="11134859" cy="553998"/>
          </a:xfrm>
          <a:prstGeom prst="rect">
            <a:avLst/>
          </a:prstGeom>
        </p:spPr>
        <p:txBody>
          <a:bodyPr wrap="square" lIns="0" anchor="b">
            <a:spAutoFit/>
          </a:bodyPr>
          <a:lstStyle>
            <a:lvl1pPr>
              <a:lnSpc>
                <a:spcPct val="100000"/>
              </a:lnSpc>
              <a:spcBef>
                <a:spcPts val="0"/>
              </a:spcBef>
              <a:spcAft>
                <a:spcPts val="0"/>
              </a:spcAft>
              <a:defRPr sz="3600" b="1">
                <a:solidFill>
                  <a:schemeClr val="tx1"/>
                </a:solidFill>
              </a:defRPr>
            </a:lvl1pPr>
          </a:lstStyle>
          <a:p>
            <a:r>
              <a:rPr lang="en-GB"/>
              <a:t>Title here</a:t>
            </a:r>
          </a:p>
        </p:txBody>
      </p:sp>
      <p:pic>
        <p:nvPicPr>
          <p:cNvPr id="1424073258" name="image" descr="{&quot;templafy&quot;:{&quot;id&quot;:&quot;171a4671-104d-4752-9715-555caad8f453&quo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030" y="527051"/>
            <a:ext cx="871627" cy="738000"/>
          </a:xfrm>
          <a:prstGeom prst="rect">
            <a:avLst/>
          </a:prstGeom>
        </p:spPr>
      </p:pic>
      <p:sp>
        <p:nvSpPr>
          <p:cNvPr id="8" name="Rectangle 7" descr="{&quot;templafy&quot;:{&quot;id&quot;:&quot;9f9af6eb-637d-43bc-86fb-245977f84446&quot;}}">
            <a:extLst>
              <a:ext uri="{FF2B5EF4-FFF2-40B4-BE49-F238E27FC236}">
                <a16:creationId xmlns:a16="http://schemas.microsoft.com/office/drawing/2014/main" id="{4ADEDD54-1119-44A0-8526-727E55813B66}"/>
              </a:ext>
            </a:extLst>
          </p:cNvPr>
          <p:cNvSpPr/>
          <p:nvPr userDrawn="1"/>
        </p:nvSpPr>
        <p:spPr>
          <a:xfrm>
            <a:off x="526917" y="6544950"/>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GB" sz="900" b="1" dirty="0">
              <a:solidFill>
                <a:schemeClr val="tx1"/>
              </a:solidFill>
            </a:endParaRPr>
          </a:p>
        </p:txBody>
      </p:sp>
    </p:spTree>
    <p:extLst>
      <p:ext uri="{BB962C8B-B14F-4D97-AF65-F5344CB8AC3E}">
        <p14:creationId xmlns:p14="http://schemas.microsoft.com/office/powerpoint/2010/main" val="1357602402"/>
      </p:ext>
    </p:extLst>
  </p:cSld>
  <p:clrMapOvr>
    <a:masterClrMapping/>
  </p:clrMapOvr>
  <p:transition>
    <p:fade/>
  </p:transition>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itle Slide (N/S)">
    <p:bg>
      <p:bgPr>
        <a:solidFill>
          <a:schemeClr val="bg2"/>
        </a:solidFill>
        <a:effectLst/>
      </p:bgPr>
    </p:bg>
    <p:spTree>
      <p:nvGrpSpPr>
        <p:cNvPr id="1" name=""/>
        <p:cNvGrpSpPr/>
        <p:nvPr/>
      </p:nvGrpSpPr>
      <p:grpSpPr>
        <a:xfrm>
          <a:off x="0" y="0"/>
          <a:ext cx="0" cy="0"/>
          <a:chOff x="0" y="0"/>
          <a:chExt cx="0" cy="0"/>
        </a:xfrm>
      </p:grpSpPr>
      <p:sp>
        <p:nvSpPr>
          <p:cNvPr id="19" name="Subtitle">
            <a:extLst>
              <a:ext uri="{FF2B5EF4-FFF2-40B4-BE49-F238E27FC236}">
                <a16:creationId xmlns:a16="http://schemas.microsoft.com/office/drawing/2014/main" id="{9951F095-226D-4DC2-8D51-4B7534539BBF}"/>
              </a:ext>
            </a:extLst>
          </p:cNvPr>
          <p:cNvSpPr>
            <a:spLocks noGrp="1"/>
          </p:cNvSpPr>
          <p:nvPr>
            <p:ph type="subTitle" idx="1" hasCustomPrompt="1"/>
          </p:nvPr>
        </p:nvSpPr>
        <p:spPr>
          <a:xfrm>
            <a:off x="526917" y="3811061"/>
            <a:ext cx="5472246" cy="1015663"/>
          </a:xfrm>
          <a:prstGeom prst="rect">
            <a:avLst/>
          </a:prstGeom>
        </p:spPr>
        <p:txBody>
          <a:bodyPr lIns="0">
            <a:spAutoFit/>
          </a:bodyPr>
          <a:lstStyle>
            <a:lvl1pPr marL="0" indent="0" algn="l">
              <a:lnSpc>
                <a:spcPct val="100000"/>
              </a:lnSpc>
              <a:spcBef>
                <a:spcPts val="0"/>
              </a:spcBef>
              <a:spcAft>
                <a:spcPts val="0"/>
              </a:spcAft>
              <a:buNone/>
              <a:defRPr sz="2200" b="0">
                <a:solidFill>
                  <a:schemeClr val="tx1"/>
                </a:solidFill>
              </a:defRPr>
            </a:lvl1pPr>
            <a:lvl2pPr marL="0" indent="0" algn="l">
              <a:lnSpc>
                <a:spcPct val="100000"/>
              </a:lnSpc>
              <a:spcBef>
                <a:spcPts val="0"/>
              </a:spcBef>
              <a:spcAft>
                <a:spcPts val="0"/>
              </a:spcAft>
              <a:buNone/>
              <a:tabLst>
                <a:tab pos="0" algn="l"/>
              </a:tabLst>
              <a:defRPr sz="1600">
                <a:solidFill>
                  <a:schemeClr val="accent1"/>
                </a:solidFill>
              </a:defRPr>
            </a:lvl2pPr>
            <a:lvl3pPr marL="0" indent="0" algn="l">
              <a:lnSpc>
                <a:spcPct val="100000"/>
              </a:lnSpc>
              <a:spcBef>
                <a:spcPts val="0"/>
              </a:spcBef>
              <a:spcAft>
                <a:spcPts val="0"/>
              </a:spcAft>
              <a:buNone/>
              <a:tabLst>
                <a:tab pos="0" algn="l"/>
              </a:tabLst>
              <a:defRPr sz="1400">
                <a:solidFill>
                  <a:schemeClr val="tx1"/>
                </a:solidFill>
              </a:defRPr>
            </a:lvl3pPr>
            <a:lvl4pPr marL="0" indent="0" algn="l">
              <a:spcBef>
                <a:spcPts val="0"/>
              </a:spcBef>
              <a:spcAft>
                <a:spcPts val="0"/>
              </a:spcAft>
              <a:buNone/>
              <a:tabLst>
                <a:tab pos="0" algn="l"/>
              </a:tabLst>
              <a:defRPr sz="1400">
                <a:solidFill>
                  <a:schemeClr val="tx1"/>
                </a:solidFill>
              </a:defRPr>
            </a:lvl4pPr>
            <a:lvl5pPr marL="0" indent="0" algn="l">
              <a:lnSpc>
                <a:spcPct val="100000"/>
              </a:lnSpc>
              <a:spcBef>
                <a:spcPts val="0"/>
              </a:spcBef>
              <a:spcAft>
                <a:spcPts val="0"/>
              </a:spcAft>
              <a:buNone/>
              <a:tabLst>
                <a:tab pos="0" algn="l"/>
              </a:tabLst>
              <a:defRPr sz="1400">
                <a:solidFill>
                  <a:schemeClr val="tx1"/>
                </a:solidFill>
              </a:defRPr>
            </a:lvl5pPr>
            <a:lvl6pPr marL="0" indent="0" algn="l">
              <a:spcBef>
                <a:spcPts val="0"/>
              </a:spcBef>
              <a:spcAft>
                <a:spcPts val="0"/>
              </a:spcAft>
              <a:buNone/>
              <a:tabLst>
                <a:tab pos="0" algn="l"/>
              </a:tabLst>
              <a:defRPr sz="1400">
                <a:solidFill>
                  <a:schemeClr val="tx1"/>
                </a:solidFill>
              </a:defRPr>
            </a:lvl6pPr>
            <a:lvl7pPr marL="0" indent="0" algn="l">
              <a:spcAft>
                <a:spcPts val="1200"/>
              </a:spcAft>
              <a:buNone/>
              <a:tabLst>
                <a:tab pos="0" algn="l"/>
              </a:tabLst>
              <a:defRPr sz="1400">
                <a:solidFill>
                  <a:schemeClr val="tx1"/>
                </a:solidFill>
              </a:defRPr>
            </a:lvl7pPr>
            <a:lvl8pPr marL="0" indent="0" algn="l">
              <a:spcAft>
                <a:spcPts val="1200"/>
              </a:spcAft>
              <a:buNone/>
              <a:tabLst>
                <a:tab pos="0" algn="l"/>
              </a:tabLst>
              <a:defRPr sz="1400">
                <a:solidFill>
                  <a:schemeClr val="tx1"/>
                </a:solidFill>
              </a:defRPr>
            </a:lvl8pPr>
            <a:lvl9pPr marL="0" indent="0" algn="l">
              <a:spcAft>
                <a:spcPts val="1200"/>
              </a:spcAft>
              <a:buNone/>
              <a:tabLst>
                <a:tab pos="0" algn="l"/>
              </a:tabLst>
              <a:defRPr sz="1400">
                <a:solidFill>
                  <a:schemeClr val="tx1"/>
                </a:solidFill>
              </a:defRPr>
            </a:lvl9pPr>
          </a:lstStyle>
          <a:p>
            <a:pPr lvl="0"/>
            <a:r>
              <a:rPr lang="en-US"/>
              <a:t>Style one (Subtitle)</a:t>
            </a:r>
          </a:p>
          <a:p>
            <a:pPr lvl="1"/>
            <a:r>
              <a:rPr lang="en-US"/>
              <a:t>Style two (Presenter/Client name)</a:t>
            </a:r>
          </a:p>
          <a:p>
            <a:pPr lvl="2"/>
            <a:r>
              <a:rPr lang="en-US"/>
              <a:t>Style three</a:t>
            </a:r>
          </a:p>
          <a:p>
            <a:pPr lvl="4"/>
            <a:r>
              <a:rPr lang="en-US"/>
              <a:t>Style four</a:t>
            </a:r>
          </a:p>
        </p:txBody>
      </p:sp>
      <p:sp>
        <p:nvSpPr>
          <p:cNvPr id="12" name="Title" descr="{&quot;templafy&quot;:{&quot;id&quot;:&quot;5755cf13-431b-4e0a-b9bb-3c9ce3564f7d&quot;}}" title="text">
            <a:extLst>
              <a:ext uri="{FF2B5EF4-FFF2-40B4-BE49-F238E27FC236}">
                <a16:creationId xmlns:a16="http://schemas.microsoft.com/office/drawing/2014/main" id="{736B9D71-0E70-44D3-9BFB-D7B2D49FD563}"/>
              </a:ext>
            </a:extLst>
          </p:cNvPr>
          <p:cNvSpPr>
            <a:spLocks noGrp="1"/>
          </p:cNvSpPr>
          <p:nvPr>
            <p:ph type="title" hasCustomPrompt="1"/>
          </p:nvPr>
        </p:nvSpPr>
        <p:spPr>
          <a:xfrm>
            <a:off x="526917" y="2799022"/>
            <a:ext cx="7080382" cy="677108"/>
          </a:xfrm>
          <a:prstGeom prst="rect">
            <a:avLst/>
          </a:prstGeom>
        </p:spPr>
        <p:txBody>
          <a:bodyPr wrap="square" lIns="0" anchor="b">
            <a:spAutoFit/>
          </a:bodyPr>
          <a:lstStyle>
            <a:lvl1pPr>
              <a:lnSpc>
                <a:spcPct val="100000"/>
              </a:lnSpc>
              <a:spcBef>
                <a:spcPts val="0"/>
              </a:spcBef>
              <a:spcAft>
                <a:spcPts val="0"/>
              </a:spcAft>
              <a:defRPr sz="4400" b="1">
                <a:solidFill>
                  <a:schemeClr val="tx1"/>
                </a:solidFill>
              </a:defRPr>
            </a:lvl1pPr>
          </a:lstStyle>
          <a:p>
            <a:r>
              <a:rPr lang="en-GB"/>
              <a:t>Title here</a:t>
            </a:r>
          </a:p>
        </p:txBody>
      </p:sp>
      <p:sp>
        <p:nvSpPr>
          <p:cNvPr id="10" name="LOGO 2">
            <a:extLst>
              <a:ext uri="{FF2B5EF4-FFF2-40B4-BE49-F238E27FC236}">
                <a16:creationId xmlns:a16="http://schemas.microsoft.com/office/drawing/2014/main" id="{2FDED80F-3890-440B-8C5A-C5EBA0D6A226}"/>
              </a:ext>
            </a:extLst>
          </p:cNvPr>
          <p:cNvSpPr>
            <a:spLocks noGrp="1"/>
          </p:cNvSpPr>
          <p:nvPr>
            <p:ph type="pic" sz="quarter" idx="12" hasCustomPrompt="1"/>
          </p:nvPr>
        </p:nvSpPr>
        <p:spPr>
          <a:xfrm>
            <a:off x="3358356" y="527051"/>
            <a:ext cx="1336679" cy="738716"/>
          </a:xfrm>
        </p:spPr>
        <p:txBody>
          <a:bodyPr anchor="ctr"/>
          <a:lstStyle>
            <a:lvl1pPr algn="ctr">
              <a:defRPr sz="1000">
                <a:solidFill>
                  <a:schemeClr val="tx2"/>
                </a:solidFill>
              </a:defRPr>
            </a:lvl1pPr>
          </a:lstStyle>
          <a:p>
            <a:r>
              <a:rPr lang="en-US" dirty="0"/>
              <a:t>Partner Logo</a:t>
            </a:r>
          </a:p>
        </p:txBody>
      </p:sp>
      <p:sp>
        <p:nvSpPr>
          <p:cNvPr id="9" name="LOGO 1">
            <a:extLst>
              <a:ext uri="{FF2B5EF4-FFF2-40B4-BE49-F238E27FC236}">
                <a16:creationId xmlns:a16="http://schemas.microsoft.com/office/drawing/2014/main" id="{09B0418B-42D8-4E7A-8539-5E16E8F8A6BC}"/>
              </a:ext>
            </a:extLst>
          </p:cNvPr>
          <p:cNvSpPr>
            <a:spLocks noGrp="1"/>
          </p:cNvSpPr>
          <p:nvPr>
            <p:ph type="pic" sz="quarter" idx="11" hasCustomPrompt="1"/>
          </p:nvPr>
        </p:nvSpPr>
        <p:spPr>
          <a:xfrm>
            <a:off x="1711321" y="527051"/>
            <a:ext cx="1336679" cy="738716"/>
          </a:xfrm>
        </p:spPr>
        <p:txBody>
          <a:bodyPr anchor="ctr"/>
          <a:lstStyle>
            <a:lvl1pPr algn="ctr">
              <a:defRPr sz="1000">
                <a:solidFill>
                  <a:schemeClr val="tx2"/>
                </a:solidFill>
              </a:defRPr>
            </a:lvl1pPr>
          </a:lstStyle>
          <a:p>
            <a:r>
              <a:rPr lang="en-US" dirty="0"/>
              <a:t>Client Logo</a:t>
            </a:r>
          </a:p>
        </p:txBody>
      </p:sp>
      <p:pic>
        <p:nvPicPr>
          <p:cNvPr id="381238078" name="image" descr="{&quot;templafy&quot;:{&quot;id&quot;:&quot;170f2780-f16a-4069-ac91-7b8677477918&quo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030" y="527051"/>
            <a:ext cx="871627" cy="738000"/>
          </a:xfrm>
          <a:prstGeom prst="rect">
            <a:avLst/>
          </a:prstGeom>
        </p:spPr>
      </p:pic>
      <p:sp>
        <p:nvSpPr>
          <p:cNvPr id="8" name="Rectangle 7" descr="{&quot;templafy&quot;:{&quot;id&quot;:&quot;0996699d-34d5-49b4-9456-5cee9e159f4e&quot;}}">
            <a:extLst>
              <a:ext uri="{FF2B5EF4-FFF2-40B4-BE49-F238E27FC236}">
                <a16:creationId xmlns:a16="http://schemas.microsoft.com/office/drawing/2014/main" id="{88D9172A-D409-485C-9FF0-F5FAFAFE6FED}"/>
              </a:ext>
            </a:extLst>
          </p:cNvPr>
          <p:cNvSpPr/>
          <p:nvPr userDrawn="1"/>
        </p:nvSpPr>
        <p:spPr>
          <a:xfrm>
            <a:off x="526917" y="6544950"/>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GB" sz="900" b="1" dirty="0">
              <a:solidFill>
                <a:schemeClr val="tx1"/>
              </a:solidFill>
            </a:endParaRPr>
          </a:p>
        </p:txBody>
      </p:sp>
    </p:spTree>
    <p:extLst>
      <p:ext uri="{BB962C8B-B14F-4D97-AF65-F5344CB8AC3E}">
        <p14:creationId xmlns:p14="http://schemas.microsoft.com/office/powerpoint/2010/main" val="2061588074"/>
      </p:ext>
    </p:extLst>
  </p:cSld>
  <p:clrMapOvr>
    <a:masterClrMapping/>
  </p:clrMapOvr>
  <p:transition>
    <p:fade/>
  </p:transition>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Section Header (N/S)">
    <p:bg>
      <p:bgPr>
        <a:solidFill>
          <a:schemeClr val="accent1"/>
        </a:solidFill>
        <a:effectLst/>
      </p:bgPr>
    </p:bg>
    <p:spTree>
      <p:nvGrpSpPr>
        <p:cNvPr id="1" name=""/>
        <p:cNvGrpSpPr/>
        <p:nvPr/>
      </p:nvGrpSpPr>
      <p:grpSpPr>
        <a:xfrm>
          <a:off x="0" y="0"/>
          <a:ext cx="0" cy="0"/>
          <a:chOff x="0" y="0"/>
          <a:chExt cx="0" cy="0"/>
        </a:xfrm>
      </p:grpSpPr>
      <p:sp>
        <p:nvSpPr>
          <p:cNvPr id="7" name="Subtitle">
            <a:extLst>
              <a:ext uri="{FF2B5EF4-FFF2-40B4-BE49-F238E27FC236}">
                <a16:creationId xmlns:a16="http://schemas.microsoft.com/office/drawing/2014/main" id="{520FF694-9FF9-4CF5-B4E0-87268CC23A04}"/>
              </a:ext>
            </a:extLst>
          </p:cNvPr>
          <p:cNvSpPr>
            <a:spLocks noGrp="1"/>
          </p:cNvSpPr>
          <p:nvPr>
            <p:ph type="subTitle" idx="1" hasCustomPrompt="1"/>
          </p:nvPr>
        </p:nvSpPr>
        <p:spPr>
          <a:xfrm>
            <a:off x="526917" y="3811061"/>
            <a:ext cx="5472246" cy="1015663"/>
          </a:xfrm>
          <a:prstGeom prst="rect">
            <a:avLst/>
          </a:prstGeom>
        </p:spPr>
        <p:txBody>
          <a:bodyPr lIns="0">
            <a:spAutoFit/>
          </a:bodyPr>
          <a:lstStyle>
            <a:lvl1pPr marL="0" indent="0" algn="l">
              <a:lnSpc>
                <a:spcPct val="100000"/>
              </a:lnSpc>
              <a:spcBef>
                <a:spcPts val="0"/>
              </a:spcBef>
              <a:spcAft>
                <a:spcPts val="0"/>
              </a:spcAft>
              <a:buNone/>
              <a:defRPr sz="2200" b="0">
                <a:solidFill>
                  <a:schemeClr val="bg1"/>
                </a:solidFill>
              </a:defRPr>
            </a:lvl1pPr>
            <a:lvl2pPr marL="0" indent="0" algn="l">
              <a:lnSpc>
                <a:spcPct val="100000"/>
              </a:lnSpc>
              <a:spcBef>
                <a:spcPts val="0"/>
              </a:spcBef>
              <a:spcAft>
                <a:spcPts val="0"/>
              </a:spcAft>
              <a:buNone/>
              <a:tabLst>
                <a:tab pos="0" algn="l"/>
              </a:tabLst>
              <a:defRPr sz="1600">
                <a:solidFill>
                  <a:schemeClr val="bg1"/>
                </a:solidFill>
              </a:defRPr>
            </a:lvl2pPr>
            <a:lvl3pPr marL="0" indent="0" algn="l">
              <a:lnSpc>
                <a:spcPct val="100000"/>
              </a:lnSpc>
              <a:spcBef>
                <a:spcPts val="0"/>
              </a:spcBef>
              <a:spcAft>
                <a:spcPts val="0"/>
              </a:spcAft>
              <a:buNone/>
              <a:tabLst>
                <a:tab pos="0" algn="l"/>
              </a:tabLst>
              <a:defRPr sz="1400">
                <a:solidFill>
                  <a:schemeClr val="bg1"/>
                </a:solidFill>
              </a:defRPr>
            </a:lvl3pPr>
            <a:lvl4pPr marL="0" indent="0" algn="l">
              <a:spcBef>
                <a:spcPts val="0"/>
              </a:spcBef>
              <a:spcAft>
                <a:spcPts val="0"/>
              </a:spcAft>
              <a:buNone/>
              <a:tabLst>
                <a:tab pos="0" algn="l"/>
              </a:tabLst>
              <a:defRPr sz="1400">
                <a:solidFill>
                  <a:schemeClr val="bg1"/>
                </a:solidFill>
              </a:defRPr>
            </a:lvl4pPr>
            <a:lvl5pPr marL="0" indent="0" algn="l">
              <a:lnSpc>
                <a:spcPct val="100000"/>
              </a:lnSpc>
              <a:spcBef>
                <a:spcPts val="0"/>
              </a:spcBef>
              <a:spcAft>
                <a:spcPts val="0"/>
              </a:spcAft>
              <a:buNone/>
              <a:tabLst>
                <a:tab pos="0" algn="l"/>
              </a:tabLst>
              <a:defRPr sz="1400">
                <a:solidFill>
                  <a:schemeClr val="bg1"/>
                </a:solidFill>
              </a:defRPr>
            </a:lvl5pPr>
            <a:lvl6pPr marL="0" indent="0" algn="l">
              <a:spcBef>
                <a:spcPts val="0"/>
              </a:spcBef>
              <a:spcAft>
                <a:spcPts val="0"/>
              </a:spcAft>
              <a:buNone/>
              <a:tabLst>
                <a:tab pos="0" algn="l"/>
              </a:tabLst>
              <a:defRPr sz="1400">
                <a:solidFill>
                  <a:schemeClr val="bg1"/>
                </a:solidFill>
              </a:defRPr>
            </a:lvl6pPr>
            <a:lvl7pPr marL="0" indent="0" algn="l">
              <a:spcAft>
                <a:spcPts val="1200"/>
              </a:spcAft>
              <a:buNone/>
              <a:tabLst>
                <a:tab pos="0" algn="l"/>
              </a:tabLst>
              <a:defRPr sz="1400">
                <a:solidFill>
                  <a:schemeClr val="bg1"/>
                </a:solidFill>
              </a:defRPr>
            </a:lvl7pPr>
            <a:lvl8pPr marL="0" indent="0" algn="l">
              <a:spcAft>
                <a:spcPts val="1200"/>
              </a:spcAft>
              <a:buNone/>
              <a:tabLst>
                <a:tab pos="0" algn="l"/>
              </a:tabLst>
              <a:defRPr sz="1400">
                <a:solidFill>
                  <a:schemeClr val="bg1"/>
                </a:solidFill>
              </a:defRPr>
            </a:lvl8pPr>
            <a:lvl9pPr marL="0" indent="0" algn="l">
              <a:spcAft>
                <a:spcPts val="1200"/>
              </a:spcAft>
              <a:buNone/>
              <a:tabLst>
                <a:tab pos="0" algn="l"/>
              </a:tabLst>
              <a:defRPr sz="1400">
                <a:solidFill>
                  <a:schemeClr val="bg1"/>
                </a:solidFill>
              </a:defRPr>
            </a:lvl9pPr>
          </a:lstStyle>
          <a:p>
            <a:pPr lvl="0"/>
            <a:r>
              <a:rPr lang="en-US"/>
              <a:t>Style one (Subtitle)</a:t>
            </a:r>
          </a:p>
          <a:p>
            <a:pPr lvl="1"/>
            <a:r>
              <a:rPr lang="en-US"/>
              <a:t>Style two (Presenter/Client name)</a:t>
            </a:r>
          </a:p>
          <a:p>
            <a:pPr lvl="2"/>
            <a:r>
              <a:rPr lang="en-US"/>
              <a:t>Style three</a:t>
            </a:r>
          </a:p>
          <a:p>
            <a:pPr lvl="4"/>
            <a:r>
              <a:rPr lang="en-US"/>
              <a:t>Style four</a:t>
            </a:r>
          </a:p>
        </p:txBody>
      </p:sp>
      <p:sp>
        <p:nvSpPr>
          <p:cNvPr id="11" name="Title" descr="{&quot;templafy&quot;:{&quot;id&quot;:&quot;5755cf13-431b-4e0a-b9bb-3c9ce3564f7d&quot;}}" title="text">
            <a:extLst>
              <a:ext uri="{FF2B5EF4-FFF2-40B4-BE49-F238E27FC236}">
                <a16:creationId xmlns:a16="http://schemas.microsoft.com/office/drawing/2014/main" id="{E5D0BC48-5862-4884-83B7-4ADC6D93D33E}"/>
              </a:ext>
            </a:extLst>
          </p:cNvPr>
          <p:cNvSpPr>
            <a:spLocks noGrp="1"/>
          </p:cNvSpPr>
          <p:nvPr>
            <p:ph type="title" hasCustomPrompt="1"/>
          </p:nvPr>
        </p:nvSpPr>
        <p:spPr>
          <a:xfrm>
            <a:off x="526918" y="2799022"/>
            <a:ext cx="6760990" cy="677108"/>
          </a:xfrm>
          <a:prstGeom prst="rect">
            <a:avLst/>
          </a:prstGeom>
        </p:spPr>
        <p:txBody>
          <a:bodyPr wrap="square" lIns="0" anchor="b">
            <a:spAutoFit/>
          </a:bodyPr>
          <a:lstStyle>
            <a:lvl1pPr>
              <a:lnSpc>
                <a:spcPct val="100000"/>
              </a:lnSpc>
              <a:spcBef>
                <a:spcPts val="0"/>
              </a:spcBef>
              <a:spcAft>
                <a:spcPts val="0"/>
              </a:spcAft>
              <a:defRPr sz="4400" b="1">
                <a:solidFill>
                  <a:schemeClr val="bg1"/>
                </a:solidFill>
              </a:defRPr>
            </a:lvl1pPr>
          </a:lstStyle>
          <a:p>
            <a:r>
              <a:rPr lang="en-GB"/>
              <a:t>Title here</a:t>
            </a:r>
          </a:p>
        </p:txBody>
      </p:sp>
      <p:pic>
        <p:nvPicPr>
          <p:cNvPr id="6" name="image" descr="UserProfile.Logo.LogoWhite&#10;&#10;{&quot;templafy&quot;:{&quot;type&quot;:&quot;image&quot;,&quot;binding&quot;:&quot;UserProfile.Logo.LogoWhite&quot;,&quot;inheritDimensions&quot;:&quot;inheritNone&quot;,&quot;height&quot;:&quot;{{UserProfile.Logo.PpLogoHeight}}&quot;}}">
            <a:extLst>
              <a:ext uri="{FF2B5EF4-FFF2-40B4-BE49-F238E27FC236}">
                <a16:creationId xmlns:a16="http://schemas.microsoft.com/office/drawing/2014/main" id="{972643E3-91DE-48FB-992D-C2DDBF65E3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030" y="527051"/>
            <a:ext cx="864000" cy="738000"/>
          </a:xfrm>
          <a:prstGeom prst="rect">
            <a:avLst/>
          </a:prstGeom>
        </p:spPr>
      </p:pic>
      <p:sp>
        <p:nvSpPr>
          <p:cNvPr id="8" name="Rectangle 7" descr="{&quot;templafy&quot;:{&quot;id&quot;:&quot;dd0969e1-5db5-48b6-ae41-0f38c79835e8&quot;}}">
            <a:extLst>
              <a:ext uri="{FF2B5EF4-FFF2-40B4-BE49-F238E27FC236}">
                <a16:creationId xmlns:a16="http://schemas.microsoft.com/office/drawing/2014/main" id="{F55355B6-7B41-4DFF-A7E3-75411D1D3EAC}"/>
              </a:ext>
            </a:extLst>
          </p:cNvPr>
          <p:cNvSpPr/>
          <p:nvPr userDrawn="1"/>
        </p:nvSpPr>
        <p:spPr>
          <a:xfrm>
            <a:off x="526917" y="6544950"/>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GB" sz="900" b="1" dirty="0">
              <a:solidFill>
                <a:schemeClr val="bg1"/>
              </a:solidFill>
            </a:endParaRPr>
          </a:p>
        </p:txBody>
      </p:sp>
    </p:spTree>
    <p:extLst>
      <p:ext uri="{BB962C8B-B14F-4D97-AF65-F5344CB8AC3E}">
        <p14:creationId xmlns:p14="http://schemas.microsoft.com/office/powerpoint/2010/main" val="3319521868"/>
      </p:ext>
    </p:extLst>
  </p:cSld>
  <p:clrMapOvr>
    <a:masterClrMapping/>
  </p:clrMapOvr>
  <p:transition>
    <p:fade/>
  </p:transition>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Thank you (N/S)">
    <p:bg>
      <p:bgPr>
        <a:solidFill>
          <a:schemeClr val="bg2"/>
        </a:solidFill>
        <a:effectLst/>
      </p:bgPr>
    </p:bg>
    <p:spTree>
      <p:nvGrpSpPr>
        <p:cNvPr id="1" name=""/>
        <p:cNvGrpSpPr/>
        <p:nvPr/>
      </p:nvGrpSpPr>
      <p:grpSpPr>
        <a:xfrm>
          <a:off x="0" y="0"/>
          <a:ext cx="0" cy="0"/>
          <a:chOff x="0" y="0"/>
          <a:chExt cx="0" cy="0"/>
        </a:xfrm>
      </p:grpSpPr>
      <p:sp>
        <p:nvSpPr>
          <p:cNvPr id="17" name="Thank you">
            <a:extLst>
              <a:ext uri="{FF2B5EF4-FFF2-40B4-BE49-F238E27FC236}">
                <a16:creationId xmlns:a16="http://schemas.microsoft.com/office/drawing/2014/main" id="{680CBA71-A2EF-49E7-B036-C571EC1026EF}"/>
              </a:ext>
            </a:extLst>
          </p:cNvPr>
          <p:cNvSpPr/>
          <p:nvPr userDrawn="1"/>
        </p:nvSpPr>
        <p:spPr>
          <a:xfrm>
            <a:off x="526914" y="2921169"/>
            <a:ext cx="4238340"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r>
              <a:rPr kumimoji="0" lang="en-US" sz="6600" b="1" i="0" u="none" strike="noStrike" kern="1200" cap="none" spc="0" normalizeH="0" baseline="0" noProof="0" dirty="0">
                <a:ln>
                  <a:noFill/>
                </a:ln>
                <a:solidFill>
                  <a:schemeClr val="tx1"/>
                </a:solidFill>
                <a:effectLst/>
                <a:uLnTx/>
                <a:uFillTx/>
                <a:latin typeface="+mn-lt"/>
                <a:ea typeface="+mj-ea"/>
                <a:cs typeface="+mj-cs"/>
              </a:rPr>
              <a:t>Thank you</a:t>
            </a:r>
            <a:endParaRPr lang="en-GB" sz="6600" b="1" dirty="0">
              <a:solidFill>
                <a:schemeClr val="tx1"/>
              </a:solidFill>
            </a:endParaRPr>
          </a:p>
        </p:txBody>
      </p:sp>
      <p:pic>
        <p:nvPicPr>
          <p:cNvPr id="940729811" name="image" descr="{&quot;templafy&quot;:{&quot;id&quot;:&quot;c1888105-2d21-4814-ab90-6be9e0a5091d&quo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030" y="527051"/>
            <a:ext cx="871627" cy="738000"/>
          </a:xfrm>
          <a:prstGeom prst="rect">
            <a:avLst/>
          </a:prstGeom>
        </p:spPr>
      </p:pic>
      <p:sp>
        <p:nvSpPr>
          <p:cNvPr id="4" name="Rectangle 3" descr="{&quot;templafy&quot;:{&quot;id&quot;:&quot;997acae6-b564-40fa-bd48-08ac4f80c731&quot;}}">
            <a:extLst>
              <a:ext uri="{FF2B5EF4-FFF2-40B4-BE49-F238E27FC236}">
                <a16:creationId xmlns:a16="http://schemas.microsoft.com/office/drawing/2014/main" id="{6C5B5893-660A-4324-8745-BA513FEB49E3}"/>
              </a:ext>
            </a:extLst>
          </p:cNvPr>
          <p:cNvSpPr/>
          <p:nvPr userDrawn="1"/>
        </p:nvSpPr>
        <p:spPr>
          <a:xfrm>
            <a:off x="526917" y="6544950"/>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GB" sz="900" b="1" dirty="0">
              <a:solidFill>
                <a:schemeClr val="tx1"/>
              </a:solidFill>
            </a:endParaRPr>
          </a:p>
        </p:txBody>
      </p:sp>
    </p:spTree>
    <p:extLst>
      <p:ext uri="{BB962C8B-B14F-4D97-AF65-F5344CB8AC3E}">
        <p14:creationId xmlns:p14="http://schemas.microsoft.com/office/powerpoint/2010/main" val="2097222759"/>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Index Slide 01">
    <p:bg>
      <p:bgPr>
        <a:solidFill>
          <a:schemeClr val="accent1"/>
        </a:solidFill>
        <a:effectLst/>
      </p:bgPr>
    </p:bg>
    <p:spTree>
      <p:nvGrpSpPr>
        <p:cNvPr id="1" name=""/>
        <p:cNvGrpSpPr/>
        <p:nvPr/>
      </p:nvGrpSpPr>
      <p:grpSpPr>
        <a:xfrm>
          <a:off x="0" y="0"/>
          <a:ext cx="0" cy="0"/>
          <a:chOff x="0" y="0"/>
          <a:chExt cx="0" cy="0"/>
        </a:xfrm>
      </p:grpSpPr>
      <p:sp>
        <p:nvSpPr>
          <p:cNvPr id="6" name="Table">
            <a:extLst>
              <a:ext uri="{FF2B5EF4-FFF2-40B4-BE49-F238E27FC236}">
                <a16:creationId xmlns:a16="http://schemas.microsoft.com/office/drawing/2014/main" id="{57BCBDC0-E93E-40E6-8077-760110EEFBBE}"/>
              </a:ext>
            </a:extLst>
          </p:cNvPr>
          <p:cNvSpPr>
            <a:spLocks noGrp="1"/>
          </p:cNvSpPr>
          <p:nvPr>
            <p:ph type="tbl" sz="quarter" idx="10" hasCustomPrompt="1"/>
          </p:nvPr>
        </p:nvSpPr>
        <p:spPr>
          <a:xfrm>
            <a:off x="526915" y="1692169"/>
            <a:ext cx="11134999" cy="4617614"/>
          </a:xfrm>
          <a:prstGeom prst="rect">
            <a:avLst/>
          </a:prstGeom>
        </p:spPr>
        <p:txBody>
          <a:bodyPr/>
          <a:lstStyle>
            <a:lvl1pPr marL="0" indent="0">
              <a:buNone/>
              <a:defRPr/>
            </a:lvl1pPr>
          </a:lstStyle>
          <a:p>
            <a:r>
              <a:rPr lang="en-GB" dirty="0"/>
              <a:t> </a:t>
            </a:r>
          </a:p>
        </p:txBody>
      </p:sp>
      <p:cxnSp>
        <p:nvCxnSpPr>
          <p:cNvPr id="10" name="Line">
            <a:extLst>
              <a:ext uri="{FF2B5EF4-FFF2-40B4-BE49-F238E27FC236}">
                <a16:creationId xmlns:a16="http://schemas.microsoft.com/office/drawing/2014/main" id="{558AF48C-1F76-4633-A0D9-E8CE74BB7F64}"/>
              </a:ext>
            </a:extLst>
          </p:cNvPr>
          <p:cNvCxnSpPr>
            <a:cxnSpLocks/>
          </p:cNvCxnSpPr>
          <p:nvPr userDrawn="1"/>
        </p:nvCxnSpPr>
        <p:spPr>
          <a:xfrm>
            <a:off x="531712" y="1404341"/>
            <a:ext cx="111254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594F833F-07E3-4960-8C56-8D02DEDA3A7B}"/>
              </a:ext>
            </a:extLst>
          </p:cNvPr>
          <p:cNvSpPr>
            <a:spLocks noGrp="1"/>
          </p:cNvSpPr>
          <p:nvPr>
            <p:ph type="title" hasCustomPrompt="1"/>
          </p:nvPr>
        </p:nvSpPr>
        <p:spPr/>
        <p:txBody>
          <a:bodyPr/>
          <a:lstStyle>
            <a:lvl1pPr>
              <a:defRPr>
                <a:solidFill>
                  <a:schemeClr val="bg1"/>
                </a:solidFill>
              </a:defRPr>
            </a:lvl1pPr>
          </a:lstStyle>
          <a:p>
            <a:r>
              <a:rPr lang="en-US"/>
              <a:t>Title style – 1 line only</a:t>
            </a:r>
          </a:p>
        </p:txBody>
      </p:sp>
      <p:sp>
        <p:nvSpPr>
          <p:cNvPr id="5" name="Slide Number">
            <a:extLst>
              <a:ext uri="{FF2B5EF4-FFF2-40B4-BE49-F238E27FC236}">
                <a16:creationId xmlns:a16="http://schemas.microsoft.com/office/drawing/2014/main" id="{F1414CC2-82B4-4BE1-85B4-E5717803345D}"/>
              </a:ext>
            </a:extLst>
          </p:cNvPr>
          <p:cNvSpPr>
            <a:spLocks noGrp="1"/>
          </p:cNvSpPr>
          <p:nvPr>
            <p:ph type="sldNum" sz="quarter" idx="4"/>
          </p:nvPr>
        </p:nvSpPr>
        <p:spPr>
          <a:xfrm>
            <a:off x="11094180" y="185911"/>
            <a:ext cx="567595" cy="131235"/>
          </a:xfrm>
          <a:prstGeom prst="rect">
            <a:avLst/>
          </a:prstGeom>
        </p:spPr>
        <p:txBody>
          <a:bodyPr vert="horz" lIns="0" tIns="0" rIns="0" bIns="0" rtlCol="0" anchor="t" anchorCtr="0"/>
          <a:lstStyle>
            <a:lvl1pPr algn="r">
              <a:defRPr sz="900">
                <a:solidFill>
                  <a:schemeClr val="bg1"/>
                </a:solidFill>
              </a:defRPr>
            </a:lvl1pPr>
          </a:lstStyle>
          <a:p>
            <a:pPr defTabSz="1218866"/>
            <a:fld id="{2490C926-4C7A-4456-B603-8FB00524CD8E}" type="slidenum">
              <a:rPr lang="en-GB" smtClean="0"/>
              <a:pPr defTabSz="1218866"/>
              <a:t>‹#›</a:t>
            </a:fld>
            <a:endParaRPr lang="en-GB" dirty="0"/>
          </a:p>
        </p:txBody>
      </p:sp>
      <p:sp>
        <p:nvSpPr>
          <p:cNvPr id="7" name="DATE" descr="{&quot;templafy&quot;:{&quot;id&quot;:&quot;3f427bc2-4405-4f45-aea9-f893cfca69d5&quot;}}" title="Form.Date">
            <a:extLst>
              <a:ext uri="{FF2B5EF4-FFF2-40B4-BE49-F238E27FC236}">
                <a16:creationId xmlns:a16="http://schemas.microsoft.com/office/drawing/2014/main" id="{D3584BCC-8729-40C2-AA14-92E4F87F66D7}"/>
              </a:ext>
            </a:extLst>
          </p:cNvPr>
          <p:cNvSpPr/>
          <p:nvPr userDrawn="1"/>
        </p:nvSpPr>
        <p:spPr>
          <a:xfrm>
            <a:off x="8920800" y="6546516"/>
            <a:ext cx="2743200"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r"/>
            <a:r>
              <a:rPr lang="en-GB" sz="900" dirty="0">
                <a:solidFill>
                  <a:schemeClr val="bg1"/>
                </a:solidFill>
              </a:rPr>
              <a:t>March 19, 2022</a:t>
            </a:r>
          </a:p>
        </p:txBody>
      </p:sp>
      <p:sp>
        <p:nvSpPr>
          <p:cNvPr id="8" name="FOOTER">
            <a:extLst>
              <a:ext uri="{FF2B5EF4-FFF2-40B4-BE49-F238E27FC236}">
                <a16:creationId xmlns:a16="http://schemas.microsoft.com/office/drawing/2014/main" id="{112101DD-D8C9-4C87-B7C3-48E210E1292A}"/>
              </a:ext>
            </a:extLst>
          </p:cNvPr>
          <p:cNvSpPr>
            <a:spLocks noGrp="1"/>
          </p:cNvSpPr>
          <p:nvPr>
            <p:ph type="ftr" sz="quarter" idx="3"/>
          </p:nvPr>
        </p:nvSpPr>
        <p:spPr>
          <a:xfrm>
            <a:off x="3594574" y="6540333"/>
            <a:ext cx="4999678" cy="143116"/>
          </a:xfrm>
          <a:prstGeom prst="rect">
            <a:avLst/>
          </a:prstGeom>
        </p:spPr>
        <p:txBody>
          <a:bodyPr vert="horz" lIns="0" tIns="0" rIns="0" bIns="0" rtlCol="0" anchor="ctr"/>
          <a:lstStyle>
            <a:lvl1pPr algn="ctr">
              <a:defRPr sz="900">
                <a:solidFill>
                  <a:schemeClr val="bg1"/>
                </a:solidFill>
              </a:defRPr>
            </a:lvl1pPr>
          </a:lstStyle>
          <a:p>
            <a:r>
              <a:rPr lang="en-US" dirty="0"/>
              <a:t>Transforming the PABT into a world class multi-modal interchange</a:t>
            </a:r>
          </a:p>
        </p:txBody>
      </p:sp>
      <p:sp>
        <p:nvSpPr>
          <p:cNvPr id="9" name="MOTT MACDONALD" descr="{&quot;templafy&quot;:{&quot;id&quot;:&quot;22d201ff-b78d-4639-91c9-00397681b991&quot;}}" title="UserProfile.Language.PpEntity">
            <a:extLst>
              <a:ext uri="{FF2B5EF4-FFF2-40B4-BE49-F238E27FC236}">
                <a16:creationId xmlns:a16="http://schemas.microsoft.com/office/drawing/2014/main" id="{AFF39282-D6ED-43E9-B547-568736DA7ED5}"/>
              </a:ext>
            </a:extLst>
          </p:cNvPr>
          <p:cNvSpPr txBox="1"/>
          <p:nvPr userDrawn="1"/>
        </p:nvSpPr>
        <p:spPr>
          <a:xfrm>
            <a:off x="526915" y="6540333"/>
            <a:ext cx="2200243" cy="143116"/>
          </a:xfrm>
          <a:prstGeom prst="rect">
            <a:avLst/>
          </a:prstGeom>
          <a:noFill/>
        </p:spPr>
        <p:txBody>
          <a:bodyPr wrap="square" lIns="0" tIns="0" rIns="0" bIns="0" rtlCol="0">
            <a:spAutoFit/>
          </a:bodyPr>
          <a:lstStyle/>
          <a:p>
            <a:r>
              <a:rPr lang="en-GB" sz="900" dirty="0">
                <a:solidFill>
                  <a:schemeClr val="bg1"/>
                </a:solidFill>
              </a:rPr>
              <a:t>Mott MacDonald</a:t>
            </a:r>
          </a:p>
        </p:txBody>
      </p:sp>
      <p:sp>
        <p:nvSpPr>
          <p:cNvPr id="11" name="CLASS" descr="{&quot;templafy&quot;:{&quot;id&quot;:&quot;ae89e468-a622-4a5f-b87c-00a0ac6af549&quot;}}" hidden="1">
            <a:extLst>
              <a:ext uri="{FF2B5EF4-FFF2-40B4-BE49-F238E27FC236}">
                <a16:creationId xmlns:a16="http://schemas.microsoft.com/office/drawing/2014/main" id="{395070C2-3A2E-4187-A0BE-15E523B4FEB5}"/>
              </a:ext>
            </a:extLst>
          </p:cNvPr>
          <p:cNvSpPr/>
          <p:nvPr userDrawn="1"/>
        </p:nvSpPr>
        <p:spPr>
          <a:xfrm>
            <a:off x="526917" y="178647"/>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GB" sz="900" b="1" dirty="0">
              <a:solidFill>
                <a:schemeClr val="bg1"/>
              </a:solidFill>
            </a:endParaRPr>
          </a:p>
        </p:txBody>
      </p:sp>
    </p:spTree>
    <p:extLst>
      <p:ext uri="{BB962C8B-B14F-4D97-AF65-F5344CB8AC3E}">
        <p14:creationId xmlns:p14="http://schemas.microsoft.com/office/powerpoint/2010/main" val="70394923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39">
          <p15:clr>
            <a:srgbClr val="FBAE40"/>
          </p15:clr>
        </p15:guide>
        <p15:guide id="3" pos="7346">
          <p15:clr>
            <a:srgbClr val="FBAE40"/>
          </p15:clr>
        </p15:guide>
        <p15:guide id="4" pos="3899">
          <p15:clr>
            <a:srgbClr val="FBAE40"/>
          </p15:clr>
        </p15:guide>
        <p15:guide id="5" pos="3779">
          <p15:clr>
            <a:srgbClr val="FBAE40"/>
          </p15:clr>
        </p15:guide>
        <p15:guide id="6" pos="332">
          <p15:clr>
            <a:srgbClr val="FBAE40"/>
          </p15:clr>
        </p15:guide>
        <p15:guide id="7" orient="horz" pos="588">
          <p15:clr>
            <a:srgbClr val="FBAE40"/>
          </p15:clr>
        </p15:guide>
        <p15:guide id="8" orient="horz" pos="769">
          <p15:clr>
            <a:srgbClr val="FBAE40"/>
          </p15:clr>
        </p15:guide>
        <p15:guide id="9" orient="horz" pos="3975">
          <p15:clr>
            <a:srgbClr val="FBAE40"/>
          </p15:clr>
        </p15:guide>
        <p15:guide id="10" orient="horz" pos="1072">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2FC5CE1F-8189-47F4-AEB5-2C80CB9963BC}"/>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2" name="Footer">
            <a:extLst>
              <a:ext uri="{FF2B5EF4-FFF2-40B4-BE49-F238E27FC236}">
                <a16:creationId xmlns:a16="http://schemas.microsoft.com/office/drawing/2014/main" id="{2C708DEB-8BC6-488B-B60A-0CECBCB1AAD6}"/>
              </a:ext>
            </a:extLst>
          </p:cNvPr>
          <p:cNvSpPr>
            <a:spLocks noGrp="1"/>
          </p:cNvSpPr>
          <p:nvPr>
            <p:ph type="ftr" sz="quarter" idx="17"/>
          </p:nvPr>
        </p:nvSpPr>
        <p:spPr/>
        <p:txBody>
          <a:bodyPr/>
          <a:lstStyle/>
          <a:p>
            <a:r>
              <a:rPr lang="en-US" dirty="0"/>
              <a:t>Transforming the PABT into a world class multi-modal interchange</a:t>
            </a:r>
          </a:p>
        </p:txBody>
      </p:sp>
      <p:sp>
        <p:nvSpPr>
          <p:cNvPr id="8" name="Content">
            <a:extLst>
              <a:ext uri="{FF2B5EF4-FFF2-40B4-BE49-F238E27FC236}">
                <a16:creationId xmlns:a16="http://schemas.microsoft.com/office/drawing/2014/main" id="{57226F2C-BD1C-480B-87E8-4F326C15FDA8}"/>
              </a:ext>
            </a:extLst>
          </p:cNvPr>
          <p:cNvSpPr>
            <a:spLocks noGrp="1"/>
          </p:cNvSpPr>
          <p:nvPr>
            <p:ph idx="1" hasCustomPrompt="1"/>
          </p:nvPr>
        </p:nvSpPr>
        <p:spPr>
          <a:xfrm>
            <a:off x="526912" y="1701800"/>
            <a:ext cx="1113499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C585B40A-895D-448A-9BAE-AE8A33983296}"/>
              </a:ext>
            </a:extLst>
          </p:cNvPr>
          <p:cNvSpPr>
            <a:spLocks noGrp="1"/>
          </p:cNvSpPr>
          <p:nvPr>
            <p:ph type="title" hasCustomPrompt="1"/>
          </p:nvPr>
        </p:nvSpPr>
        <p:spPr/>
        <p:txBody>
          <a:bodyPr/>
          <a:lstStyle/>
          <a:p>
            <a:r>
              <a:rPr lang="en-US"/>
              <a:t>Title style – 1 line only</a:t>
            </a:r>
          </a:p>
        </p:txBody>
      </p:sp>
      <p:sp>
        <p:nvSpPr>
          <p:cNvPr id="10" name="Subtitle">
            <a:extLst>
              <a:ext uri="{FF2B5EF4-FFF2-40B4-BE49-F238E27FC236}">
                <a16:creationId xmlns:a16="http://schemas.microsoft.com/office/drawing/2014/main" id="{81176E8F-2808-460E-AE32-FB85364C716A}"/>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3993314223"/>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Stone)">
    <p:bg>
      <p:bgPr>
        <a:solidFill>
          <a:schemeClr val="bg2"/>
        </a:solidFill>
        <a:effectLst/>
      </p:bgPr>
    </p:bg>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53D2C0E4-7B71-4691-9CAB-81B6780FB85B}"/>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6" name="Content">
            <a:extLst>
              <a:ext uri="{FF2B5EF4-FFF2-40B4-BE49-F238E27FC236}">
                <a16:creationId xmlns:a16="http://schemas.microsoft.com/office/drawing/2014/main" id="{290F6EDB-1A60-4AC5-81A6-9A2367ED5203}"/>
              </a:ext>
            </a:extLst>
          </p:cNvPr>
          <p:cNvSpPr>
            <a:spLocks noGrp="1"/>
          </p:cNvSpPr>
          <p:nvPr>
            <p:ph idx="1" hasCustomPrompt="1"/>
          </p:nvPr>
        </p:nvSpPr>
        <p:spPr>
          <a:xfrm>
            <a:off x="526914" y="1701800"/>
            <a:ext cx="11134995"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AB30904-F5D0-4C1A-97CD-642C391E4E15}"/>
              </a:ext>
            </a:extLst>
          </p:cNvPr>
          <p:cNvSpPr>
            <a:spLocks noGrp="1"/>
          </p:cNvSpPr>
          <p:nvPr>
            <p:ph type="title" hasCustomPrompt="1"/>
          </p:nvPr>
        </p:nvSpPr>
        <p:spPr/>
        <p:txBody>
          <a:bodyPr/>
          <a:lstStyle/>
          <a:p>
            <a:r>
              <a:rPr lang="en-US"/>
              <a:t>Title style – 1 line only</a:t>
            </a:r>
          </a:p>
        </p:txBody>
      </p:sp>
      <p:sp>
        <p:nvSpPr>
          <p:cNvPr id="7" name="Subtitle">
            <a:extLst>
              <a:ext uri="{FF2B5EF4-FFF2-40B4-BE49-F238E27FC236}">
                <a16:creationId xmlns:a16="http://schemas.microsoft.com/office/drawing/2014/main" id="{CFFAB6CD-3D83-4CB7-80C3-D6012D72E453}"/>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
        <p:nvSpPr>
          <p:cNvPr id="3" name="Footer Placeholder 2">
            <a:extLst>
              <a:ext uri="{FF2B5EF4-FFF2-40B4-BE49-F238E27FC236}">
                <a16:creationId xmlns:a16="http://schemas.microsoft.com/office/drawing/2014/main" id="{9B7FF07C-B00E-44FC-A575-D81E0DDC0224}"/>
              </a:ext>
            </a:extLst>
          </p:cNvPr>
          <p:cNvSpPr>
            <a:spLocks noGrp="1"/>
          </p:cNvSpPr>
          <p:nvPr>
            <p:ph type="ftr" sz="quarter" idx="17"/>
          </p:nvPr>
        </p:nvSpPr>
        <p:spPr/>
        <p:txBody>
          <a:bodyPr/>
          <a:lstStyle/>
          <a:p>
            <a:r>
              <a:rPr lang="en-US" dirty="0"/>
              <a:t>Transforming the PABT into a world class multi-modal interchange</a:t>
            </a:r>
          </a:p>
        </p:txBody>
      </p:sp>
    </p:spTree>
    <p:extLst>
      <p:ext uri="{BB962C8B-B14F-4D97-AF65-F5344CB8AC3E}">
        <p14:creationId xmlns:p14="http://schemas.microsoft.com/office/powerpoint/2010/main" val="1231261914"/>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Dark)">
    <p:bg>
      <p:bgPr>
        <a:solidFill>
          <a:schemeClr val="tx2"/>
        </a:solidFill>
        <a:effectLst/>
      </p:bgPr>
    </p:bg>
    <p:spTree>
      <p:nvGrpSpPr>
        <p:cNvPr id="1" name=""/>
        <p:cNvGrpSpPr/>
        <p:nvPr/>
      </p:nvGrpSpPr>
      <p:grpSpPr>
        <a:xfrm>
          <a:off x="0" y="0"/>
          <a:ext cx="0" cy="0"/>
          <a:chOff x="0" y="0"/>
          <a:chExt cx="0" cy="0"/>
        </a:xfrm>
      </p:grpSpPr>
      <p:sp>
        <p:nvSpPr>
          <p:cNvPr id="6" name="Content">
            <a:extLst>
              <a:ext uri="{FF2B5EF4-FFF2-40B4-BE49-F238E27FC236}">
                <a16:creationId xmlns:a16="http://schemas.microsoft.com/office/drawing/2014/main" id="{290F6EDB-1A60-4AC5-81A6-9A2367ED5203}"/>
              </a:ext>
            </a:extLst>
          </p:cNvPr>
          <p:cNvSpPr>
            <a:spLocks noGrp="1"/>
          </p:cNvSpPr>
          <p:nvPr>
            <p:ph idx="1" hasCustomPrompt="1"/>
          </p:nvPr>
        </p:nvSpPr>
        <p:spPr>
          <a:xfrm>
            <a:off x="526914" y="1701800"/>
            <a:ext cx="11134995" cy="4607984"/>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None/>
              <a:defRPr>
                <a:solidFill>
                  <a:schemeClr val="bg1"/>
                </a:solidFill>
              </a:defRPr>
            </a:lvl6pPr>
            <a:lvl7pPr>
              <a:defRPr>
                <a:solidFill>
                  <a:schemeClr val="bg1"/>
                </a:solidFill>
              </a:defRPr>
            </a:lvl7pPr>
            <a:lvl8pPr>
              <a:buClrTx/>
              <a:defRPr>
                <a:solidFill>
                  <a:schemeClr val="bg1"/>
                </a:solidFill>
              </a:defRPr>
            </a:lvl8pPr>
            <a:lvl9pPr>
              <a:buClrTx/>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97747906-0456-4AC5-A1CD-165520400078}"/>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bg1"/>
                </a:solidFill>
              </a:defRPr>
            </a:lvl1pPr>
            <a:lvl2pPr marL="0" indent="0" algn="l">
              <a:spcBef>
                <a:spcPts val="0"/>
              </a:spcBef>
              <a:spcAft>
                <a:spcPts val="0"/>
              </a:spcAft>
              <a:buFont typeface="Arial" panose="020B0604020202020204" pitchFamily="34" charset="0"/>
              <a:buNone/>
              <a:defRPr sz="1800">
                <a:solidFill>
                  <a:schemeClr val="bg1"/>
                </a:solidFill>
              </a:defRPr>
            </a:lvl2pPr>
            <a:lvl3pPr marL="0" indent="0" algn="l">
              <a:spcBef>
                <a:spcPts val="0"/>
              </a:spcBef>
              <a:spcAft>
                <a:spcPts val="0"/>
              </a:spcAft>
              <a:buFont typeface="Arial" panose="020B0604020202020204" pitchFamily="34" charset="0"/>
              <a:buNone/>
              <a:defRPr sz="1800" b="1">
                <a:solidFill>
                  <a:schemeClr val="bg1"/>
                </a:solidFill>
              </a:defRPr>
            </a:lvl3pPr>
            <a:lvl4pPr marL="0" indent="0" algn="l">
              <a:spcBef>
                <a:spcPts val="0"/>
              </a:spcBef>
              <a:spcAft>
                <a:spcPts val="0"/>
              </a:spcAft>
              <a:buFont typeface="Arial" panose="020B0604020202020204" pitchFamily="34" charset="0"/>
              <a:buNone/>
              <a:defRPr sz="1400">
                <a:solidFill>
                  <a:schemeClr val="bg1"/>
                </a:solidFill>
              </a:defRPr>
            </a:lvl4pPr>
            <a:lvl5pPr marL="0" indent="0" algn="l">
              <a:spcBef>
                <a:spcPts val="0"/>
              </a:spcBef>
              <a:spcAft>
                <a:spcPts val="0"/>
              </a:spcAft>
              <a:buFont typeface="Arial" panose="020B0604020202020204" pitchFamily="34" charset="0"/>
              <a:buNone/>
              <a:defRPr sz="1200">
                <a:solidFill>
                  <a:schemeClr val="bg1"/>
                </a:solidFill>
              </a:defRPr>
            </a:lvl5pPr>
            <a:lvl6pPr marL="0" indent="0" algn="l">
              <a:spcBef>
                <a:spcPts val="0"/>
              </a:spcBef>
              <a:spcAft>
                <a:spcPts val="0"/>
              </a:spcAft>
              <a:buFont typeface="Arial" panose="020B0604020202020204" pitchFamily="34" charset="0"/>
              <a:buNone/>
              <a:defRPr sz="1200">
                <a:solidFill>
                  <a:schemeClr val="bg1"/>
                </a:solidFill>
              </a:defRPr>
            </a:lvl6pPr>
            <a:lvl7pPr marL="0" indent="0" algn="l">
              <a:spcBef>
                <a:spcPts val="0"/>
              </a:spcBef>
              <a:spcAft>
                <a:spcPts val="0"/>
              </a:spcAft>
              <a:buFont typeface="Arial" panose="020B0604020202020204" pitchFamily="34" charset="0"/>
              <a:buNone/>
              <a:defRPr sz="1200">
                <a:solidFill>
                  <a:schemeClr val="bg1"/>
                </a:solidFill>
              </a:defRPr>
            </a:lvl7pPr>
            <a:lvl8pPr marL="0" indent="0" algn="l">
              <a:spcBef>
                <a:spcPts val="0"/>
              </a:spcBef>
              <a:spcAft>
                <a:spcPts val="0"/>
              </a:spcAft>
              <a:buFont typeface="Arial" panose="020B0604020202020204" pitchFamily="34" charset="0"/>
              <a:buNone/>
              <a:defRPr sz="1200">
                <a:solidFill>
                  <a:schemeClr val="bg1"/>
                </a:solidFill>
              </a:defRPr>
            </a:lvl8pPr>
            <a:lvl9pPr marL="0" indent="0" algn="l">
              <a:spcBef>
                <a:spcPts val="0"/>
              </a:spcBef>
              <a:spcAft>
                <a:spcPts val="0"/>
              </a:spcAft>
              <a:buFont typeface="Arial" panose="020B0604020202020204" pitchFamily="34" charset="0"/>
              <a:buNone/>
              <a:defRPr sz="1200">
                <a:solidFill>
                  <a:schemeClr val="bg1"/>
                </a:solidFill>
              </a:defRPr>
            </a:lvl9pPr>
          </a:lstStyle>
          <a:p>
            <a:pPr lvl="0"/>
            <a:r>
              <a:rPr lang="en-US"/>
              <a:t>Subtitle – 1 line only</a:t>
            </a:r>
          </a:p>
        </p:txBody>
      </p:sp>
      <p:sp>
        <p:nvSpPr>
          <p:cNvPr id="2" name="Title">
            <a:extLst>
              <a:ext uri="{FF2B5EF4-FFF2-40B4-BE49-F238E27FC236}">
                <a16:creationId xmlns:a16="http://schemas.microsoft.com/office/drawing/2014/main" id="{6AB30904-F5D0-4C1A-97CD-642C391E4E15}"/>
              </a:ext>
            </a:extLst>
          </p:cNvPr>
          <p:cNvSpPr>
            <a:spLocks noGrp="1"/>
          </p:cNvSpPr>
          <p:nvPr>
            <p:ph type="title" hasCustomPrompt="1"/>
          </p:nvPr>
        </p:nvSpPr>
        <p:spPr/>
        <p:txBody>
          <a:bodyPr/>
          <a:lstStyle>
            <a:lvl1pPr>
              <a:defRPr>
                <a:solidFill>
                  <a:schemeClr val="bg1"/>
                </a:solidFill>
              </a:defRPr>
            </a:lvl1pPr>
          </a:lstStyle>
          <a:p>
            <a:r>
              <a:rPr lang="en-US"/>
              <a:t>Title style – 1 line only</a:t>
            </a:r>
          </a:p>
        </p:txBody>
      </p:sp>
      <p:sp>
        <p:nvSpPr>
          <p:cNvPr id="12" name="Slide Number">
            <a:extLst>
              <a:ext uri="{FF2B5EF4-FFF2-40B4-BE49-F238E27FC236}">
                <a16:creationId xmlns:a16="http://schemas.microsoft.com/office/drawing/2014/main" id="{C24330B0-CBEF-428E-9779-AD56DFE7420D}"/>
              </a:ext>
            </a:extLst>
          </p:cNvPr>
          <p:cNvSpPr>
            <a:spLocks noGrp="1"/>
          </p:cNvSpPr>
          <p:nvPr>
            <p:ph type="sldNum" sz="quarter" idx="4"/>
          </p:nvPr>
        </p:nvSpPr>
        <p:spPr>
          <a:xfrm>
            <a:off x="11094180" y="185911"/>
            <a:ext cx="567595" cy="131235"/>
          </a:xfrm>
          <a:prstGeom prst="rect">
            <a:avLst/>
          </a:prstGeom>
        </p:spPr>
        <p:txBody>
          <a:bodyPr vert="horz" lIns="0" tIns="0" rIns="0" bIns="0" rtlCol="0" anchor="t" anchorCtr="0"/>
          <a:lstStyle>
            <a:lvl1pPr algn="r">
              <a:defRPr sz="900">
                <a:solidFill>
                  <a:schemeClr val="bg1"/>
                </a:solidFill>
              </a:defRPr>
            </a:lvl1pPr>
          </a:lstStyle>
          <a:p>
            <a:pPr defTabSz="1218866"/>
            <a:fld id="{2490C926-4C7A-4456-B603-8FB00524CD8E}" type="slidenum">
              <a:rPr lang="en-GB" smtClean="0"/>
              <a:pPr defTabSz="1218866"/>
              <a:t>‹#›</a:t>
            </a:fld>
            <a:endParaRPr lang="en-GB" dirty="0"/>
          </a:p>
        </p:txBody>
      </p:sp>
      <p:sp>
        <p:nvSpPr>
          <p:cNvPr id="14" name="DATE" descr="{&quot;templafy&quot;:{&quot;id&quot;:&quot;212f6c18-4f21-4a88-9e82-f21d77a9c708&quot;}}" title="Form.Date">
            <a:extLst>
              <a:ext uri="{FF2B5EF4-FFF2-40B4-BE49-F238E27FC236}">
                <a16:creationId xmlns:a16="http://schemas.microsoft.com/office/drawing/2014/main" id="{9A99D702-9026-432A-91AD-0229175F2D3B}"/>
              </a:ext>
            </a:extLst>
          </p:cNvPr>
          <p:cNvSpPr/>
          <p:nvPr userDrawn="1"/>
        </p:nvSpPr>
        <p:spPr>
          <a:xfrm>
            <a:off x="8920800" y="6546516"/>
            <a:ext cx="2743200"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r"/>
            <a:r>
              <a:rPr lang="en-GB" sz="900" dirty="0">
                <a:solidFill>
                  <a:schemeClr val="bg1"/>
                </a:solidFill>
              </a:rPr>
              <a:t>March 19, 2022</a:t>
            </a:r>
          </a:p>
        </p:txBody>
      </p:sp>
      <p:sp>
        <p:nvSpPr>
          <p:cNvPr id="16" name="FOOTER">
            <a:extLst>
              <a:ext uri="{FF2B5EF4-FFF2-40B4-BE49-F238E27FC236}">
                <a16:creationId xmlns:a16="http://schemas.microsoft.com/office/drawing/2014/main" id="{5283A01D-6B0C-472E-BD8B-4753030AAA04}"/>
              </a:ext>
            </a:extLst>
          </p:cNvPr>
          <p:cNvSpPr>
            <a:spLocks noGrp="1"/>
          </p:cNvSpPr>
          <p:nvPr>
            <p:ph type="ftr" sz="quarter" idx="3"/>
          </p:nvPr>
        </p:nvSpPr>
        <p:spPr>
          <a:xfrm>
            <a:off x="3594574" y="6540333"/>
            <a:ext cx="4999678" cy="143116"/>
          </a:xfrm>
          <a:prstGeom prst="rect">
            <a:avLst/>
          </a:prstGeom>
        </p:spPr>
        <p:txBody>
          <a:bodyPr vert="horz" lIns="0" tIns="0" rIns="0" bIns="0" rtlCol="0" anchor="ctr"/>
          <a:lstStyle>
            <a:lvl1pPr algn="ctr">
              <a:defRPr sz="900">
                <a:solidFill>
                  <a:schemeClr val="bg1"/>
                </a:solidFill>
              </a:defRPr>
            </a:lvl1pPr>
          </a:lstStyle>
          <a:p>
            <a:r>
              <a:rPr lang="en-US" dirty="0"/>
              <a:t>Transforming the PABT into a world class multi-modal interchange</a:t>
            </a:r>
          </a:p>
        </p:txBody>
      </p:sp>
      <p:sp>
        <p:nvSpPr>
          <p:cNvPr id="17" name="MOTT MACDONALD" descr="{&quot;templafy&quot;:{&quot;id&quot;:&quot;bfc45c1e-379b-4ec5-9b13-4b34b08c900a&quot;}}" title="UserProfile.Language.PpEntity">
            <a:extLst>
              <a:ext uri="{FF2B5EF4-FFF2-40B4-BE49-F238E27FC236}">
                <a16:creationId xmlns:a16="http://schemas.microsoft.com/office/drawing/2014/main" id="{CA2F9CC8-C9D4-4CF3-95F5-D4271C2BD529}"/>
              </a:ext>
            </a:extLst>
          </p:cNvPr>
          <p:cNvSpPr txBox="1"/>
          <p:nvPr userDrawn="1"/>
        </p:nvSpPr>
        <p:spPr>
          <a:xfrm>
            <a:off x="526915" y="6540333"/>
            <a:ext cx="2200243" cy="143116"/>
          </a:xfrm>
          <a:prstGeom prst="rect">
            <a:avLst/>
          </a:prstGeom>
          <a:noFill/>
        </p:spPr>
        <p:txBody>
          <a:bodyPr wrap="square" lIns="0" tIns="0" rIns="0" bIns="0" rtlCol="0">
            <a:spAutoFit/>
          </a:bodyPr>
          <a:lstStyle/>
          <a:p>
            <a:r>
              <a:rPr lang="en-GB" sz="900" dirty="0">
                <a:solidFill>
                  <a:schemeClr val="bg1"/>
                </a:solidFill>
              </a:rPr>
              <a:t>Mott MacDonald</a:t>
            </a:r>
          </a:p>
        </p:txBody>
      </p:sp>
      <p:sp>
        <p:nvSpPr>
          <p:cNvPr id="18" name="CLASS" descr="{&quot;templafy&quot;:{&quot;id&quot;:&quot;5ad8b800-2de9-4bc0-bd11-d5cb397f806e&quot;}}" hidden="1">
            <a:extLst>
              <a:ext uri="{FF2B5EF4-FFF2-40B4-BE49-F238E27FC236}">
                <a16:creationId xmlns:a16="http://schemas.microsoft.com/office/drawing/2014/main" id="{C0C3D4E7-CB66-4AEA-A74F-65BD571609D3}"/>
              </a:ext>
            </a:extLst>
          </p:cNvPr>
          <p:cNvSpPr/>
          <p:nvPr userDrawn="1"/>
        </p:nvSpPr>
        <p:spPr>
          <a:xfrm>
            <a:off x="526917" y="178647"/>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GB" sz="900" b="1" dirty="0">
              <a:solidFill>
                <a:schemeClr val="bg1"/>
              </a:solidFill>
            </a:endParaRPr>
          </a:p>
        </p:txBody>
      </p:sp>
    </p:spTree>
    <p:extLst>
      <p:ext uri="{BB962C8B-B14F-4D97-AF65-F5344CB8AC3E}">
        <p14:creationId xmlns:p14="http://schemas.microsoft.com/office/powerpoint/2010/main" val="257989474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 Image">
    <p:spTree>
      <p:nvGrpSpPr>
        <p:cNvPr id="1" name=""/>
        <p:cNvGrpSpPr/>
        <p:nvPr/>
      </p:nvGrpSpPr>
      <p:grpSpPr>
        <a:xfrm>
          <a:off x="0" y="0"/>
          <a:ext cx="0" cy="0"/>
          <a:chOff x="0" y="0"/>
          <a:chExt cx="0" cy="0"/>
        </a:xfrm>
      </p:grpSpPr>
      <p:sp>
        <p:nvSpPr>
          <p:cNvPr id="5" name="Picture 3/4">
            <a:extLst>
              <a:ext uri="{FF2B5EF4-FFF2-40B4-BE49-F238E27FC236}">
                <a16:creationId xmlns:a16="http://schemas.microsoft.com/office/drawing/2014/main" id="{E80C9543-13CC-4164-AD32-D3EBE0FD1EBF}"/>
              </a:ext>
            </a:extLst>
          </p:cNvPr>
          <p:cNvSpPr>
            <a:spLocks noGrp="1"/>
          </p:cNvSpPr>
          <p:nvPr>
            <p:ph type="pic" sz="quarter" idx="24" hasCustomPrompt="1"/>
          </p:nvPr>
        </p:nvSpPr>
        <p:spPr>
          <a:xfrm>
            <a:off x="7212914" y="0"/>
            <a:ext cx="4975911" cy="6858000"/>
          </a:xfrm>
          <a:prstGeom prst="rect">
            <a:avLst/>
          </a:prstGeom>
          <a:solidFill>
            <a:schemeClr val="tx2"/>
          </a:solidFill>
        </p:spPr>
        <p:txBody>
          <a:bodyPr vert="horz" wrap="square" lIns="72000" tIns="0" rIns="72000" bIns="0" rtlCol="0" anchor="ctr">
            <a:noAutofit/>
          </a:bodyPr>
          <a:lstStyle>
            <a:lvl1pPr>
              <a:defRPr lang="en-GB" sz="1800" b="1" dirty="0">
                <a:solidFill>
                  <a:schemeClr val="bg1"/>
                </a:solidFill>
              </a:defRPr>
            </a:lvl1pPr>
          </a:lstStyle>
          <a:p>
            <a:pPr lvl="0" algn="ctr"/>
            <a:r>
              <a:rPr lang="en-US" dirty="0"/>
              <a:t>INSERT IMAGE HERE</a:t>
            </a:r>
            <a:endParaRPr lang="en-GB" dirty="0"/>
          </a:p>
        </p:txBody>
      </p:sp>
      <p:sp>
        <p:nvSpPr>
          <p:cNvPr id="4" name="Title 3">
            <a:extLst>
              <a:ext uri="{FF2B5EF4-FFF2-40B4-BE49-F238E27FC236}">
                <a16:creationId xmlns:a16="http://schemas.microsoft.com/office/drawing/2014/main" id="{A6C66D0F-D709-44DF-AC2F-2FF0D2FAC186}"/>
              </a:ext>
            </a:extLst>
          </p:cNvPr>
          <p:cNvSpPr>
            <a:spLocks noGrp="1"/>
          </p:cNvSpPr>
          <p:nvPr>
            <p:ph type="title" hasCustomPrompt="1"/>
          </p:nvPr>
        </p:nvSpPr>
        <p:spPr>
          <a:xfrm>
            <a:off x="534824" y="529167"/>
            <a:ext cx="6196176" cy="461665"/>
          </a:xfrm>
        </p:spPr>
        <p:txBody>
          <a:bodyPr/>
          <a:lstStyle/>
          <a:p>
            <a:r>
              <a:rPr lang="en-US"/>
              <a:t>Title style – 1 line only</a:t>
            </a:r>
          </a:p>
        </p:txBody>
      </p:sp>
      <p:sp>
        <p:nvSpPr>
          <p:cNvPr id="6" name="Subtitle">
            <a:extLst>
              <a:ext uri="{FF2B5EF4-FFF2-40B4-BE49-F238E27FC236}">
                <a16:creationId xmlns:a16="http://schemas.microsoft.com/office/drawing/2014/main" id="{ECC46890-4994-448C-8E9B-70ADBEF37DFF}"/>
              </a:ext>
            </a:extLst>
          </p:cNvPr>
          <p:cNvSpPr>
            <a:spLocks noGrp="1"/>
          </p:cNvSpPr>
          <p:nvPr>
            <p:ph type="subTitle" idx="14" hasCustomPrompt="1"/>
          </p:nvPr>
        </p:nvSpPr>
        <p:spPr>
          <a:xfrm>
            <a:off x="534821" y="1008938"/>
            <a:ext cx="6196176"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1847304422"/>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53D2C0E4-7B71-4691-9CAB-81B6780FB85B}"/>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13" name="Content 2">
            <a:extLst>
              <a:ext uri="{FF2B5EF4-FFF2-40B4-BE49-F238E27FC236}">
                <a16:creationId xmlns:a16="http://schemas.microsoft.com/office/drawing/2014/main" id="{11EC136A-4658-4EEF-839E-AB82720C099F}"/>
              </a:ext>
            </a:extLst>
          </p:cNvPr>
          <p:cNvSpPr>
            <a:spLocks noGrp="1"/>
          </p:cNvSpPr>
          <p:nvPr>
            <p:ph idx="24" hasCustomPrompt="1"/>
          </p:nvPr>
        </p:nvSpPr>
        <p:spPr>
          <a:xfrm>
            <a:off x="6189662" y="1701800"/>
            <a:ext cx="547224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1">
            <a:extLst>
              <a:ext uri="{FF2B5EF4-FFF2-40B4-BE49-F238E27FC236}">
                <a16:creationId xmlns:a16="http://schemas.microsoft.com/office/drawing/2014/main" id="{290F6EDB-1A60-4AC5-81A6-9A2367ED5203}"/>
              </a:ext>
            </a:extLst>
          </p:cNvPr>
          <p:cNvSpPr>
            <a:spLocks noGrp="1"/>
          </p:cNvSpPr>
          <p:nvPr>
            <p:ph idx="1" hasCustomPrompt="1"/>
          </p:nvPr>
        </p:nvSpPr>
        <p:spPr>
          <a:xfrm>
            <a:off x="526915" y="1701800"/>
            <a:ext cx="547224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D71A18E-4FF3-4E22-8AFF-884CC89E50E5}"/>
              </a:ext>
            </a:extLst>
          </p:cNvPr>
          <p:cNvSpPr>
            <a:spLocks noGrp="1"/>
          </p:cNvSpPr>
          <p:nvPr>
            <p:ph type="title" hasCustomPrompt="1"/>
          </p:nvPr>
        </p:nvSpPr>
        <p:spPr/>
        <p:txBody>
          <a:bodyPr/>
          <a:lstStyle/>
          <a:p>
            <a:r>
              <a:rPr lang="en-US"/>
              <a:t>Title style – 1 line only</a:t>
            </a:r>
          </a:p>
        </p:txBody>
      </p:sp>
      <p:sp>
        <p:nvSpPr>
          <p:cNvPr id="8" name="Subtitle">
            <a:extLst>
              <a:ext uri="{FF2B5EF4-FFF2-40B4-BE49-F238E27FC236}">
                <a16:creationId xmlns:a16="http://schemas.microsoft.com/office/drawing/2014/main" id="{CA8B9774-B192-419D-9C8F-D95200F3C6E4}"/>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
        <p:nvSpPr>
          <p:cNvPr id="3" name="Footer Placeholder 2">
            <a:extLst>
              <a:ext uri="{FF2B5EF4-FFF2-40B4-BE49-F238E27FC236}">
                <a16:creationId xmlns:a16="http://schemas.microsoft.com/office/drawing/2014/main" id="{D6CB9000-B880-4781-BB1E-BA981984341B}"/>
              </a:ext>
            </a:extLst>
          </p:cNvPr>
          <p:cNvSpPr>
            <a:spLocks noGrp="1"/>
          </p:cNvSpPr>
          <p:nvPr>
            <p:ph type="ftr" sz="quarter" idx="25"/>
          </p:nvPr>
        </p:nvSpPr>
        <p:spPr/>
        <p:txBody>
          <a:bodyPr/>
          <a:lstStyle/>
          <a:p>
            <a:r>
              <a:rPr lang="en-US" dirty="0"/>
              <a:t>Transforming the PABT into a world class multi-modal interchange</a:t>
            </a:r>
          </a:p>
        </p:txBody>
      </p:sp>
    </p:spTree>
    <p:extLst>
      <p:ext uri="{BB962C8B-B14F-4D97-AF65-F5344CB8AC3E}">
        <p14:creationId xmlns:p14="http://schemas.microsoft.com/office/powerpoint/2010/main" val="2143792076"/>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wo Content (Stone)">
    <p:bg>
      <p:bgPr>
        <a:solidFill>
          <a:schemeClr val="bg2"/>
        </a:solidFill>
        <a:effectLst/>
      </p:bgPr>
    </p:bg>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53D2C0E4-7B71-4691-9CAB-81B6780FB85B}"/>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13" name="Content 2">
            <a:extLst>
              <a:ext uri="{FF2B5EF4-FFF2-40B4-BE49-F238E27FC236}">
                <a16:creationId xmlns:a16="http://schemas.microsoft.com/office/drawing/2014/main" id="{11EC136A-4658-4EEF-839E-AB82720C099F}"/>
              </a:ext>
            </a:extLst>
          </p:cNvPr>
          <p:cNvSpPr>
            <a:spLocks noGrp="1"/>
          </p:cNvSpPr>
          <p:nvPr>
            <p:ph idx="24" hasCustomPrompt="1"/>
          </p:nvPr>
        </p:nvSpPr>
        <p:spPr>
          <a:xfrm>
            <a:off x="6189662" y="1701800"/>
            <a:ext cx="547224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1">
            <a:extLst>
              <a:ext uri="{FF2B5EF4-FFF2-40B4-BE49-F238E27FC236}">
                <a16:creationId xmlns:a16="http://schemas.microsoft.com/office/drawing/2014/main" id="{290F6EDB-1A60-4AC5-81A6-9A2367ED5203}"/>
              </a:ext>
            </a:extLst>
          </p:cNvPr>
          <p:cNvSpPr>
            <a:spLocks noGrp="1"/>
          </p:cNvSpPr>
          <p:nvPr>
            <p:ph idx="1" hasCustomPrompt="1"/>
          </p:nvPr>
        </p:nvSpPr>
        <p:spPr>
          <a:xfrm>
            <a:off x="526915" y="1701800"/>
            <a:ext cx="547224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A49BACF-04D2-4ED7-BB2F-ADE97552A66C}"/>
              </a:ext>
            </a:extLst>
          </p:cNvPr>
          <p:cNvSpPr>
            <a:spLocks noGrp="1"/>
          </p:cNvSpPr>
          <p:nvPr>
            <p:ph type="title" hasCustomPrompt="1"/>
          </p:nvPr>
        </p:nvSpPr>
        <p:spPr/>
        <p:txBody>
          <a:bodyPr/>
          <a:lstStyle/>
          <a:p>
            <a:r>
              <a:rPr lang="en-US"/>
              <a:t>Title style – 1 line only</a:t>
            </a:r>
          </a:p>
        </p:txBody>
      </p:sp>
      <p:sp>
        <p:nvSpPr>
          <p:cNvPr id="8" name="Subtitle">
            <a:extLst>
              <a:ext uri="{FF2B5EF4-FFF2-40B4-BE49-F238E27FC236}">
                <a16:creationId xmlns:a16="http://schemas.microsoft.com/office/drawing/2014/main" id="{8802280A-0D5B-4C66-A94C-D9C0BDA0A7D2}"/>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
        <p:nvSpPr>
          <p:cNvPr id="3" name="Footer Placeholder 2">
            <a:extLst>
              <a:ext uri="{FF2B5EF4-FFF2-40B4-BE49-F238E27FC236}">
                <a16:creationId xmlns:a16="http://schemas.microsoft.com/office/drawing/2014/main" id="{675CFB7C-D34B-4899-A072-581C87FB207C}"/>
              </a:ext>
            </a:extLst>
          </p:cNvPr>
          <p:cNvSpPr>
            <a:spLocks noGrp="1"/>
          </p:cNvSpPr>
          <p:nvPr>
            <p:ph type="ftr" sz="quarter" idx="25"/>
          </p:nvPr>
        </p:nvSpPr>
        <p:spPr/>
        <p:txBody>
          <a:bodyPr/>
          <a:lstStyle/>
          <a:p>
            <a:r>
              <a:rPr lang="en-US" dirty="0"/>
              <a:t>Transforming the PABT into a world class multi-modal interchange</a:t>
            </a:r>
          </a:p>
        </p:txBody>
      </p:sp>
    </p:spTree>
    <p:extLst>
      <p:ext uri="{BB962C8B-B14F-4D97-AF65-F5344CB8AC3E}">
        <p14:creationId xmlns:p14="http://schemas.microsoft.com/office/powerpoint/2010/main" val="3832857234"/>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Two Content (Dark)">
    <p:bg>
      <p:bgPr>
        <a:solidFill>
          <a:schemeClr val="tx2"/>
        </a:solidFill>
        <a:effectLst/>
      </p:bgPr>
    </p:bg>
    <p:spTree>
      <p:nvGrpSpPr>
        <p:cNvPr id="1" name=""/>
        <p:cNvGrpSpPr/>
        <p:nvPr/>
      </p:nvGrpSpPr>
      <p:grpSpPr>
        <a:xfrm>
          <a:off x="0" y="0"/>
          <a:ext cx="0" cy="0"/>
          <a:chOff x="0" y="0"/>
          <a:chExt cx="0" cy="0"/>
        </a:xfrm>
      </p:grpSpPr>
      <p:sp>
        <p:nvSpPr>
          <p:cNvPr id="10" name="Content">
            <a:extLst>
              <a:ext uri="{FF2B5EF4-FFF2-40B4-BE49-F238E27FC236}">
                <a16:creationId xmlns:a16="http://schemas.microsoft.com/office/drawing/2014/main" id="{08FC428E-EBD0-4247-AFD6-6704374D43AA}"/>
              </a:ext>
            </a:extLst>
          </p:cNvPr>
          <p:cNvSpPr>
            <a:spLocks noGrp="1"/>
          </p:cNvSpPr>
          <p:nvPr>
            <p:ph idx="1" hasCustomPrompt="1"/>
          </p:nvPr>
        </p:nvSpPr>
        <p:spPr>
          <a:xfrm>
            <a:off x="526915" y="1701800"/>
            <a:ext cx="5480186" cy="4607984"/>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None/>
              <a:defRPr>
                <a:solidFill>
                  <a:schemeClr val="bg1"/>
                </a:solidFill>
              </a:defRPr>
            </a:lvl6pPr>
            <a:lvl7pPr>
              <a:defRPr>
                <a:solidFill>
                  <a:schemeClr val="bg1"/>
                </a:solidFill>
              </a:defRPr>
            </a:lvl7pPr>
            <a:lvl8pPr>
              <a:buClrTx/>
              <a:defRPr>
                <a:solidFill>
                  <a:schemeClr val="bg1"/>
                </a:solidFill>
              </a:defRPr>
            </a:lvl8pPr>
            <a:lvl9pPr>
              <a:buClrTx/>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a:extLst>
              <a:ext uri="{FF2B5EF4-FFF2-40B4-BE49-F238E27FC236}">
                <a16:creationId xmlns:a16="http://schemas.microsoft.com/office/drawing/2014/main" id="{296E59DD-DB6C-435A-9116-1314C5389FD5}"/>
              </a:ext>
            </a:extLst>
          </p:cNvPr>
          <p:cNvSpPr>
            <a:spLocks noGrp="1"/>
          </p:cNvSpPr>
          <p:nvPr>
            <p:ph idx="18" hasCustomPrompt="1"/>
          </p:nvPr>
        </p:nvSpPr>
        <p:spPr>
          <a:xfrm>
            <a:off x="6181724" y="1701800"/>
            <a:ext cx="5480186" cy="4607984"/>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None/>
              <a:defRPr>
                <a:solidFill>
                  <a:schemeClr val="bg1"/>
                </a:solidFill>
              </a:defRPr>
            </a:lvl6pPr>
            <a:lvl7pPr>
              <a:defRPr>
                <a:solidFill>
                  <a:schemeClr val="bg1"/>
                </a:solidFill>
              </a:defRPr>
            </a:lvl7pPr>
            <a:lvl8pPr>
              <a:buClrTx/>
              <a:defRPr>
                <a:solidFill>
                  <a:schemeClr val="bg1"/>
                </a:solidFill>
              </a:defRPr>
            </a:lvl8pPr>
            <a:lvl9pPr>
              <a:buClrTx/>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996A876-C275-4267-8912-5EF60659D252}"/>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bg1"/>
                </a:solidFill>
              </a:defRPr>
            </a:lvl1pPr>
            <a:lvl2pPr marL="0" indent="0" algn="l">
              <a:spcBef>
                <a:spcPts val="0"/>
              </a:spcBef>
              <a:spcAft>
                <a:spcPts val="0"/>
              </a:spcAft>
              <a:buFont typeface="Arial" panose="020B0604020202020204" pitchFamily="34" charset="0"/>
              <a:buNone/>
              <a:defRPr sz="1800">
                <a:solidFill>
                  <a:schemeClr val="bg1"/>
                </a:solidFill>
              </a:defRPr>
            </a:lvl2pPr>
            <a:lvl3pPr marL="0" indent="0" algn="l">
              <a:spcBef>
                <a:spcPts val="0"/>
              </a:spcBef>
              <a:spcAft>
                <a:spcPts val="0"/>
              </a:spcAft>
              <a:buFont typeface="Arial" panose="020B0604020202020204" pitchFamily="34" charset="0"/>
              <a:buNone/>
              <a:defRPr sz="1800" b="1">
                <a:solidFill>
                  <a:schemeClr val="bg1"/>
                </a:solidFill>
              </a:defRPr>
            </a:lvl3pPr>
            <a:lvl4pPr marL="0" indent="0" algn="l">
              <a:spcBef>
                <a:spcPts val="0"/>
              </a:spcBef>
              <a:spcAft>
                <a:spcPts val="0"/>
              </a:spcAft>
              <a:buFont typeface="Arial" panose="020B0604020202020204" pitchFamily="34" charset="0"/>
              <a:buNone/>
              <a:defRPr sz="1400">
                <a:solidFill>
                  <a:schemeClr val="bg1"/>
                </a:solidFill>
              </a:defRPr>
            </a:lvl4pPr>
            <a:lvl5pPr marL="0" indent="0" algn="l">
              <a:spcBef>
                <a:spcPts val="0"/>
              </a:spcBef>
              <a:spcAft>
                <a:spcPts val="0"/>
              </a:spcAft>
              <a:buFont typeface="Arial" panose="020B0604020202020204" pitchFamily="34" charset="0"/>
              <a:buNone/>
              <a:defRPr sz="1200">
                <a:solidFill>
                  <a:schemeClr val="bg1"/>
                </a:solidFill>
              </a:defRPr>
            </a:lvl5pPr>
            <a:lvl6pPr marL="0" indent="0" algn="l">
              <a:spcBef>
                <a:spcPts val="0"/>
              </a:spcBef>
              <a:spcAft>
                <a:spcPts val="0"/>
              </a:spcAft>
              <a:buFont typeface="Arial" panose="020B0604020202020204" pitchFamily="34" charset="0"/>
              <a:buNone/>
              <a:defRPr sz="1200">
                <a:solidFill>
                  <a:schemeClr val="bg1"/>
                </a:solidFill>
              </a:defRPr>
            </a:lvl6pPr>
            <a:lvl7pPr marL="0" indent="0" algn="l">
              <a:spcBef>
                <a:spcPts val="0"/>
              </a:spcBef>
              <a:spcAft>
                <a:spcPts val="0"/>
              </a:spcAft>
              <a:buFont typeface="Arial" panose="020B0604020202020204" pitchFamily="34" charset="0"/>
              <a:buNone/>
              <a:defRPr sz="1200">
                <a:solidFill>
                  <a:schemeClr val="bg1"/>
                </a:solidFill>
              </a:defRPr>
            </a:lvl7pPr>
            <a:lvl8pPr marL="0" indent="0" algn="l">
              <a:spcBef>
                <a:spcPts val="0"/>
              </a:spcBef>
              <a:spcAft>
                <a:spcPts val="0"/>
              </a:spcAft>
              <a:buFont typeface="Arial" panose="020B0604020202020204" pitchFamily="34" charset="0"/>
              <a:buNone/>
              <a:defRPr sz="1200">
                <a:solidFill>
                  <a:schemeClr val="bg1"/>
                </a:solidFill>
              </a:defRPr>
            </a:lvl8pPr>
            <a:lvl9pPr marL="0" indent="0" algn="l">
              <a:spcBef>
                <a:spcPts val="0"/>
              </a:spcBef>
              <a:spcAft>
                <a:spcPts val="0"/>
              </a:spcAft>
              <a:buFont typeface="Arial" panose="020B0604020202020204" pitchFamily="34" charset="0"/>
              <a:buNone/>
              <a:defRPr sz="1200">
                <a:solidFill>
                  <a:schemeClr val="bg1"/>
                </a:solidFill>
              </a:defRPr>
            </a:lvl9pPr>
          </a:lstStyle>
          <a:p>
            <a:pPr lvl="0"/>
            <a:r>
              <a:rPr lang="en-US"/>
              <a:t>Subtitle – 1 line only</a:t>
            </a:r>
          </a:p>
        </p:txBody>
      </p:sp>
      <p:sp>
        <p:nvSpPr>
          <p:cNvPr id="2" name="Title">
            <a:extLst>
              <a:ext uri="{FF2B5EF4-FFF2-40B4-BE49-F238E27FC236}">
                <a16:creationId xmlns:a16="http://schemas.microsoft.com/office/drawing/2014/main" id="{5A49BACF-04D2-4ED7-BB2F-ADE97552A66C}"/>
              </a:ext>
            </a:extLst>
          </p:cNvPr>
          <p:cNvSpPr>
            <a:spLocks noGrp="1"/>
          </p:cNvSpPr>
          <p:nvPr>
            <p:ph type="title" hasCustomPrompt="1"/>
          </p:nvPr>
        </p:nvSpPr>
        <p:spPr/>
        <p:txBody>
          <a:bodyPr/>
          <a:lstStyle>
            <a:lvl1pPr>
              <a:defRPr>
                <a:solidFill>
                  <a:schemeClr val="bg1"/>
                </a:solidFill>
              </a:defRPr>
            </a:lvl1pPr>
          </a:lstStyle>
          <a:p>
            <a:r>
              <a:rPr lang="en-US"/>
              <a:t>Title style – 1 line only</a:t>
            </a:r>
          </a:p>
        </p:txBody>
      </p:sp>
      <p:sp>
        <p:nvSpPr>
          <p:cNvPr id="13" name="Slide Number">
            <a:extLst>
              <a:ext uri="{FF2B5EF4-FFF2-40B4-BE49-F238E27FC236}">
                <a16:creationId xmlns:a16="http://schemas.microsoft.com/office/drawing/2014/main" id="{3AFCA1AE-EE27-491F-BE81-40D869FEAD55}"/>
              </a:ext>
            </a:extLst>
          </p:cNvPr>
          <p:cNvSpPr>
            <a:spLocks noGrp="1"/>
          </p:cNvSpPr>
          <p:nvPr>
            <p:ph type="sldNum" sz="quarter" idx="4"/>
          </p:nvPr>
        </p:nvSpPr>
        <p:spPr>
          <a:xfrm>
            <a:off x="11094180" y="185911"/>
            <a:ext cx="567595" cy="131235"/>
          </a:xfrm>
          <a:prstGeom prst="rect">
            <a:avLst/>
          </a:prstGeom>
        </p:spPr>
        <p:txBody>
          <a:bodyPr vert="horz" lIns="0" tIns="0" rIns="0" bIns="0" rtlCol="0" anchor="t" anchorCtr="0"/>
          <a:lstStyle>
            <a:lvl1pPr algn="r">
              <a:defRPr sz="900">
                <a:solidFill>
                  <a:schemeClr val="bg1"/>
                </a:solidFill>
              </a:defRPr>
            </a:lvl1pPr>
          </a:lstStyle>
          <a:p>
            <a:pPr defTabSz="1218866"/>
            <a:fld id="{2490C926-4C7A-4456-B603-8FB00524CD8E}" type="slidenum">
              <a:rPr lang="en-GB" smtClean="0"/>
              <a:pPr defTabSz="1218866"/>
              <a:t>‹#›</a:t>
            </a:fld>
            <a:endParaRPr lang="en-GB" dirty="0"/>
          </a:p>
        </p:txBody>
      </p:sp>
      <p:sp>
        <p:nvSpPr>
          <p:cNvPr id="19" name="FOOTER">
            <a:extLst>
              <a:ext uri="{FF2B5EF4-FFF2-40B4-BE49-F238E27FC236}">
                <a16:creationId xmlns:a16="http://schemas.microsoft.com/office/drawing/2014/main" id="{9575171A-AB19-467A-B54B-37936C0C5BC2}"/>
              </a:ext>
            </a:extLst>
          </p:cNvPr>
          <p:cNvSpPr>
            <a:spLocks noGrp="1"/>
          </p:cNvSpPr>
          <p:nvPr>
            <p:ph type="ftr" sz="quarter" idx="3"/>
          </p:nvPr>
        </p:nvSpPr>
        <p:spPr>
          <a:xfrm>
            <a:off x="3594574" y="6540333"/>
            <a:ext cx="4999678" cy="143116"/>
          </a:xfrm>
          <a:prstGeom prst="rect">
            <a:avLst/>
          </a:prstGeom>
        </p:spPr>
        <p:txBody>
          <a:bodyPr vert="horz" lIns="0" tIns="0" rIns="0" bIns="0" rtlCol="0" anchor="ctr"/>
          <a:lstStyle>
            <a:lvl1pPr algn="ctr">
              <a:defRPr sz="900">
                <a:solidFill>
                  <a:schemeClr val="bg1"/>
                </a:solidFill>
              </a:defRPr>
            </a:lvl1pPr>
          </a:lstStyle>
          <a:p>
            <a:r>
              <a:rPr lang="en-US" dirty="0"/>
              <a:t>Transforming the PABT into a world class multi-modal interchange</a:t>
            </a:r>
          </a:p>
        </p:txBody>
      </p:sp>
      <p:sp>
        <p:nvSpPr>
          <p:cNvPr id="20" name="MOTT MACDONALD" descr="{&quot;templafy&quot;:{&quot;id&quot;:&quot;f4d818d3-5468-467e-8385-339489247539&quot;}}" title="UserProfile.Language.PpEntity">
            <a:extLst>
              <a:ext uri="{FF2B5EF4-FFF2-40B4-BE49-F238E27FC236}">
                <a16:creationId xmlns:a16="http://schemas.microsoft.com/office/drawing/2014/main" id="{360E037E-C553-4BA7-A703-522C9A354E25}"/>
              </a:ext>
            </a:extLst>
          </p:cNvPr>
          <p:cNvSpPr txBox="1"/>
          <p:nvPr userDrawn="1"/>
        </p:nvSpPr>
        <p:spPr>
          <a:xfrm>
            <a:off x="526915" y="6540333"/>
            <a:ext cx="2200243" cy="143116"/>
          </a:xfrm>
          <a:prstGeom prst="rect">
            <a:avLst/>
          </a:prstGeom>
          <a:noFill/>
        </p:spPr>
        <p:txBody>
          <a:bodyPr wrap="square" lIns="0" tIns="0" rIns="0" bIns="0" rtlCol="0">
            <a:spAutoFit/>
          </a:bodyPr>
          <a:lstStyle/>
          <a:p>
            <a:r>
              <a:rPr lang="en-GB" sz="900" dirty="0">
                <a:solidFill>
                  <a:schemeClr val="bg1"/>
                </a:solidFill>
              </a:rPr>
              <a:t>Mott MacDonald</a:t>
            </a:r>
          </a:p>
        </p:txBody>
      </p:sp>
      <p:sp>
        <p:nvSpPr>
          <p:cNvPr id="21" name="CLASS" descr="{&quot;templafy&quot;:{&quot;id&quot;:&quot;3d1640ca-411e-485c-9a93-10c3418dcc92&quot;}}" hidden="1">
            <a:extLst>
              <a:ext uri="{FF2B5EF4-FFF2-40B4-BE49-F238E27FC236}">
                <a16:creationId xmlns:a16="http://schemas.microsoft.com/office/drawing/2014/main" id="{6BA968C7-8FB2-4567-8ED6-BABA276053C4}"/>
              </a:ext>
            </a:extLst>
          </p:cNvPr>
          <p:cNvSpPr/>
          <p:nvPr userDrawn="1"/>
        </p:nvSpPr>
        <p:spPr>
          <a:xfrm>
            <a:off x="526917" y="178647"/>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GB" sz="900" b="1" dirty="0">
              <a:solidFill>
                <a:schemeClr val="bg1"/>
              </a:solidFill>
            </a:endParaRPr>
          </a:p>
        </p:txBody>
      </p:sp>
      <p:sp>
        <p:nvSpPr>
          <p:cNvPr id="11" name="DATE" descr="{&quot;templafy&quot;:{&quot;id&quot;:&quot;b1d0ff5d-ea85-4340-8631-bbfc554030da&quot;}}" title="Form.Date">
            <a:extLst>
              <a:ext uri="{FF2B5EF4-FFF2-40B4-BE49-F238E27FC236}">
                <a16:creationId xmlns:a16="http://schemas.microsoft.com/office/drawing/2014/main" id="{933FDB92-4054-4A63-9AA9-20C6B185BFD4}"/>
              </a:ext>
            </a:extLst>
          </p:cNvPr>
          <p:cNvSpPr/>
          <p:nvPr userDrawn="1"/>
        </p:nvSpPr>
        <p:spPr>
          <a:xfrm>
            <a:off x="8920800" y="6546516"/>
            <a:ext cx="2743200"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r"/>
            <a:r>
              <a:rPr lang="en-GB" sz="900" dirty="0">
                <a:solidFill>
                  <a:schemeClr val="bg1"/>
                </a:solidFill>
              </a:rPr>
              <a:t>March 19, 2022</a:t>
            </a:r>
          </a:p>
        </p:txBody>
      </p:sp>
    </p:spTree>
    <p:extLst>
      <p:ext uri="{BB962C8B-B14F-4D97-AF65-F5344CB8AC3E}">
        <p14:creationId xmlns:p14="http://schemas.microsoft.com/office/powerpoint/2010/main" val="345552911"/>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Half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53D2C0E4-7B71-4691-9CAB-81B6780FB85B}"/>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6" name="Content 1">
            <a:extLst>
              <a:ext uri="{FF2B5EF4-FFF2-40B4-BE49-F238E27FC236}">
                <a16:creationId xmlns:a16="http://schemas.microsoft.com/office/drawing/2014/main" id="{290F6EDB-1A60-4AC5-81A6-9A2367ED5203}"/>
              </a:ext>
            </a:extLst>
          </p:cNvPr>
          <p:cNvSpPr>
            <a:spLocks noGrp="1"/>
          </p:cNvSpPr>
          <p:nvPr>
            <p:ph idx="1" hasCustomPrompt="1"/>
          </p:nvPr>
        </p:nvSpPr>
        <p:spPr>
          <a:xfrm>
            <a:off x="526915" y="1701800"/>
            <a:ext cx="547224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0A8941-0A09-4903-908B-FC975DC81BCE}"/>
              </a:ext>
            </a:extLst>
          </p:cNvPr>
          <p:cNvSpPr>
            <a:spLocks noGrp="1"/>
          </p:cNvSpPr>
          <p:nvPr>
            <p:ph type="title" hasCustomPrompt="1"/>
          </p:nvPr>
        </p:nvSpPr>
        <p:spPr/>
        <p:txBody>
          <a:bodyPr/>
          <a:lstStyle/>
          <a:p>
            <a:r>
              <a:rPr lang="en-US"/>
              <a:t>Title style – 1 line only</a:t>
            </a:r>
          </a:p>
        </p:txBody>
      </p:sp>
      <p:sp>
        <p:nvSpPr>
          <p:cNvPr id="7" name="Subtitle">
            <a:extLst>
              <a:ext uri="{FF2B5EF4-FFF2-40B4-BE49-F238E27FC236}">
                <a16:creationId xmlns:a16="http://schemas.microsoft.com/office/drawing/2014/main" id="{C9B0AD58-2BC2-48A0-BF1B-9375A650788B}"/>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
        <p:nvSpPr>
          <p:cNvPr id="3" name="Footer Placeholder 2">
            <a:extLst>
              <a:ext uri="{FF2B5EF4-FFF2-40B4-BE49-F238E27FC236}">
                <a16:creationId xmlns:a16="http://schemas.microsoft.com/office/drawing/2014/main" id="{EC055006-F2D7-41AC-B3D8-06D622FA7A5E}"/>
              </a:ext>
            </a:extLst>
          </p:cNvPr>
          <p:cNvSpPr>
            <a:spLocks noGrp="1"/>
          </p:cNvSpPr>
          <p:nvPr>
            <p:ph type="ftr" sz="quarter" idx="17"/>
          </p:nvPr>
        </p:nvSpPr>
        <p:spPr/>
        <p:txBody>
          <a:bodyPr/>
          <a:lstStyle/>
          <a:p>
            <a:r>
              <a:rPr lang="en-US" dirty="0"/>
              <a:t>Transforming the PABT into a world class multi-modal interchange</a:t>
            </a:r>
          </a:p>
        </p:txBody>
      </p:sp>
    </p:spTree>
    <p:extLst>
      <p:ext uri="{BB962C8B-B14F-4D97-AF65-F5344CB8AC3E}">
        <p14:creationId xmlns:p14="http://schemas.microsoft.com/office/powerpoint/2010/main" val="3543531611"/>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Half Content (Stone)">
    <p:bg>
      <p:bgPr>
        <a:solidFill>
          <a:schemeClr val="bg2"/>
        </a:solidFill>
        <a:effectLst/>
      </p:bgPr>
    </p:bg>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53D2C0E4-7B71-4691-9CAB-81B6780FB85B}"/>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6" name="Content 1">
            <a:extLst>
              <a:ext uri="{FF2B5EF4-FFF2-40B4-BE49-F238E27FC236}">
                <a16:creationId xmlns:a16="http://schemas.microsoft.com/office/drawing/2014/main" id="{290F6EDB-1A60-4AC5-81A6-9A2367ED5203}"/>
              </a:ext>
            </a:extLst>
          </p:cNvPr>
          <p:cNvSpPr>
            <a:spLocks noGrp="1"/>
          </p:cNvSpPr>
          <p:nvPr>
            <p:ph idx="1" hasCustomPrompt="1"/>
          </p:nvPr>
        </p:nvSpPr>
        <p:spPr>
          <a:xfrm>
            <a:off x="526915" y="1701800"/>
            <a:ext cx="547224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0AA704F-467E-4FEF-9D8F-25EE43B3D510}"/>
              </a:ext>
            </a:extLst>
          </p:cNvPr>
          <p:cNvSpPr>
            <a:spLocks noGrp="1"/>
          </p:cNvSpPr>
          <p:nvPr>
            <p:ph type="title" hasCustomPrompt="1"/>
          </p:nvPr>
        </p:nvSpPr>
        <p:spPr/>
        <p:txBody>
          <a:bodyPr/>
          <a:lstStyle/>
          <a:p>
            <a:r>
              <a:rPr lang="en-US"/>
              <a:t>Title style – 1 line only</a:t>
            </a:r>
          </a:p>
        </p:txBody>
      </p:sp>
      <p:sp>
        <p:nvSpPr>
          <p:cNvPr id="7" name="Subtitle">
            <a:extLst>
              <a:ext uri="{FF2B5EF4-FFF2-40B4-BE49-F238E27FC236}">
                <a16:creationId xmlns:a16="http://schemas.microsoft.com/office/drawing/2014/main" id="{D1885749-BEC3-42CD-A846-2220D64BCE70}"/>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
        <p:nvSpPr>
          <p:cNvPr id="3" name="Footer Placeholder 2">
            <a:extLst>
              <a:ext uri="{FF2B5EF4-FFF2-40B4-BE49-F238E27FC236}">
                <a16:creationId xmlns:a16="http://schemas.microsoft.com/office/drawing/2014/main" id="{E870E048-AF69-4412-AFF6-5CC30A6FE636}"/>
              </a:ext>
            </a:extLst>
          </p:cNvPr>
          <p:cNvSpPr>
            <a:spLocks noGrp="1"/>
          </p:cNvSpPr>
          <p:nvPr>
            <p:ph type="ftr" sz="quarter" idx="17"/>
          </p:nvPr>
        </p:nvSpPr>
        <p:spPr/>
        <p:txBody>
          <a:bodyPr/>
          <a:lstStyle/>
          <a:p>
            <a:r>
              <a:rPr lang="en-US" dirty="0"/>
              <a:t>Transforming the PABT into a world class multi-modal interchange</a:t>
            </a:r>
          </a:p>
        </p:txBody>
      </p:sp>
    </p:spTree>
    <p:extLst>
      <p:ext uri="{BB962C8B-B14F-4D97-AF65-F5344CB8AC3E}">
        <p14:creationId xmlns:p14="http://schemas.microsoft.com/office/powerpoint/2010/main" val="3911308993"/>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Half Content (Da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A49BACF-04D2-4ED7-BB2F-ADE97552A66C}"/>
              </a:ext>
            </a:extLst>
          </p:cNvPr>
          <p:cNvSpPr>
            <a:spLocks noGrp="1"/>
          </p:cNvSpPr>
          <p:nvPr>
            <p:ph type="title" hasCustomPrompt="1"/>
          </p:nvPr>
        </p:nvSpPr>
        <p:spPr/>
        <p:txBody>
          <a:bodyPr/>
          <a:lstStyle>
            <a:lvl1pPr>
              <a:defRPr>
                <a:solidFill>
                  <a:schemeClr val="bg1"/>
                </a:solidFill>
              </a:defRPr>
            </a:lvl1pPr>
          </a:lstStyle>
          <a:p>
            <a:r>
              <a:rPr lang="en-US"/>
              <a:t>Title style – 1 line only</a:t>
            </a:r>
          </a:p>
        </p:txBody>
      </p:sp>
      <p:sp>
        <p:nvSpPr>
          <p:cNvPr id="10" name="Content">
            <a:extLst>
              <a:ext uri="{FF2B5EF4-FFF2-40B4-BE49-F238E27FC236}">
                <a16:creationId xmlns:a16="http://schemas.microsoft.com/office/drawing/2014/main" id="{08FC428E-EBD0-4247-AFD6-6704374D43AA}"/>
              </a:ext>
            </a:extLst>
          </p:cNvPr>
          <p:cNvSpPr>
            <a:spLocks noGrp="1"/>
          </p:cNvSpPr>
          <p:nvPr>
            <p:ph idx="1" hasCustomPrompt="1"/>
          </p:nvPr>
        </p:nvSpPr>
        <p:spPr>
          <a:xfrm>
            <a:off x="526915" y="1701800"/>
            <a:ext cx="5480186" cy="4607984"/>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None/>
              <a:defRPr>
                <a:solidFill>
                  <a:schemeClr val="bg1"/>
                </a:solidFill>
              </a:defRPr>
            </a:lvl6pPr>
            <a:lvl7pPr>
              <a:defRPr>
                <a:solidFill>
                  <a:schemeClr val="bg1"/>
                </a:solidFill>
              </a:defRPr>
            </a:lvl7pPr>
            <a:lvl8pPr>
              <a:buClrTx/>
              <a:defRPr>
                <a:solidFill>
                  <a:schemeClr val="bg1"/>
                </a:solidFill>
              </a:defRPr>
            </a:lvl8pPr>
            <a:lvl9pPr>
              <a:buClrTx/>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a:extLst>
              <a:ext uri="{FF2B5EF4-FFF2-40B4-BE49-F238E27FC236}">
                <a16:creationId xmlns:a16="http://schemas.microsoft.com/office/drawing/2014/main" id="{248A71DA-4764-46C9-8E85-B03975F67D20}"/>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bg1"/>
                </a:solidFill>
              </a:defRPr>
            </a:lvl1pPr>
            <a:lvl2pPr marL="0" indent="0" algn="l">
              <a:spcBef>
                <a:spcPts val="0"/>
              </a:spcBef>
              <a:spcAft>
                <a:spcPts val="0"/>
              </a:spcAft>
              <a:buFont typeface="Arial" panose="020B0604020202020204" pitchFamily="34" charset="0"/>
              <a:buNone/>
              <a:defRPr sz="1800">
                <a:solidFill>
                  <a:schemeClr val="bg1"/>
                </a:solidFill>
              </a:defRPr>
            </a:lvl2pPr>
            <a:lvl3pPr marL="0" indent="0" algn="l">
              <a:spcBef>
                <a:spcPts val="0"/>
              </a:spcBef>
              <a:spcAft>
                <a:spcPts val="0"/>
              </a:spcAft>
              <a:buFont typeface="Arial" panose="020B0604020202020204" pitchFamily="34" charset="0"/>
              <a:buNone/>
              <a:defRPr sz="1800" b="1">
                <a:solidFill>
                  <a:schemeClr val="bg1"/>
                </a:solidFill>
              </a:defRPr>
            </a:lvl3pPr>
            <a:lvl4pPr marL="0" indent="0" algn="l">
              <a:spcBef>
                <a:spcPts val="0"/>
              </a:spcBef>
              <a:spcAft>
                <a:spcPts val="0"/>
              </a:spcAft>
              <a:buFont typeface="Arial" panose="020B0604020202020204" pitchFamily="34" charset="0"/>
              <a:buNone/>
              <a:defRPr sz="1400">
                <a:solidFill>
                  <a:schemeClr val="bg1"/>
                </a:solidFill>
              </a:defRPr>
            </a:lvl4pPr>
            <a:lvl5pPr marL="0" indent="0" algn="l">
              <a:spcBef>
                <a:spcPts val="0"/>
              </a:spcBef>
              <a:spcAft>
                <a:spcPts val="0"/>
              </a:spcAft>
              <a:buFont typeface="Arial" panose="020B0604020202020204" pitchFamily="34" charset="0"/>
              <a:buNone/>
              <a:defRPr sz="1200">
                <a:solidFill>
                  <a:schemeClr val="bg1"/>
                </a:solidFill>
              </a:defRPr>
            </a:lvl5pPr>
            <a:lvl6pPr marL="0" indent="0" algn="l">
              <a:spcBef>
                <a:spcPts val="0"/>
              </a:spcBef>
              <a:spcAft>
                <a:spcPts val="0"/>
              </a:spcAft>
              <a:buFont typeface="Arial" panose="020B0604020202020204" pitchFamily="34" charset="0"/>
              <a:buNone/>
              <a:defRPr sz="1200">
                <a:solidFill>
                  <a:schemeClr val="bg1"/>
                </a:solidFill>
              </a:defRPr>
            </a:lvl6pPr>
            <a:lvl7pPr marL="0" indent="0" algn="l">
              <a:spcBef>
                <a:spcPts val="0"/>
              </a:spcBef>
              <a:spcAft>
                <a:spcPts val="0"/>
              </a:spcAft>
              <a:buFont typeface="Arial" panose="020B0604020202020204" pitchFamily="34" charset="0"/>
              <a:buNone/>
              <a:defRPr sz="1200">
                <a:solidFill>
                  <a:schemeClr val="bg1"/>
                </a:solidFill>
              </a:defRPr>
            </a:lvl7pPr>
            <a:lvl8pPr marL="0" indent="0" algn="l">
              <a:spcBef>
                <a:spcPts val="0"/>
              </a:spcBef>
              <a:spcAft>
                <a:spcPts val="0"/>
              </a:spcAft>
              <a:buFont typeface="Arial" panose="020B0604020202020204" pitchFamily="34" charset="0"/>
              <a:buNone/>
              <a:defRPr sz="1200">
                <a:solidFill>
                  <a:schemeClr val="bg1"/>
                </a:solidFill>
              </a:defRPr>
            </a:lvl8pPr>
            <a:lvl9pPr marL="0" indent="0" algn="l">
              <a:spcBef>
                <a:spcPts val="0"/>
              </a:spcBef>
              <a:spcAft>
                <a:spcPts val="0"/>
              </a:spcAft>
              <a:buFont typeface="Arial" panose="020B0604020202020204" pitchFamily="34" charset="0"/>
              <a:buNone/>
              <a:defRPr sz="1200">
                <a:solidFill>
                  <a:schemeClr val="bg1"/>
                </a:solidFill>
              </a:defRPr>
            </a:lvl9pPr>
          </a:lstStyle>
          <a:p>
            <a:pPr lvl="0"/>
            <a:r>
              <a:rPr lang="en-US"/>
              <a:t>Subtitle – 1 line only</a:t>
            </a:r>
          </a:p>
        </p:txBody>
      </p:sp>
      <p:sp>
        <p:nvSpPr>
          <p:cNvPr id="13" name="Slide Number">
            <a:extLst>
              <a:ext uri="{FF2B5EF4-FFF2-40B4-BE49-F238E27FC236}">
                <a16:creationId xmlns:a16="http://schemas.microsoft.com/office/drawing/2014/main" id="{453B9C04-971F-489B-8C09-AD4A5162B46E}"/>
              </a:ext>
            </a:extLst>
          </p:cNvPr>
          <p:cNvSpPr>
            <a:spLocks noGrp="1"/>
          </p:cNvSpPr>
          <p:nvPr>
            <p:ph type="sldNum" sz="quarter" idx="4"/>
          </p:nvPr>
        </p:nvSpPr>
        <p:spPr>
          <a:xfrm>
            <a:off x="11094180" y="185911"/>
            <a:ext cx="567595" cy="131235"/>
          </a:xfrm>
          <a:prstGeom prst="rect">
            <a:avLst/>
          </a:prstGeom>
        </p:spPr>
        <p:txBody>
          <a:bodyPr vert="horz" lIns="0" tIns="0" rIns="0" bIns="0" rtlCol="0" anchor="t" anchorCtr="0"/>
          <a:lstStyle>
            <a:lvl1pPr algn="r">
              <a:defRPr sz="900">
                <a:solidFill>
                  <a:schemeClr val="bg1"/>
                </a:solidFill>
              </a:defRPr>
            </a:lvl1pPr>
          </a:lstStyle>
          <a:p>
            <a:pPr defTabSz="1218866"/>
            <a:fld id="{2490C926-4C7A-4456-B603-8FB00524CD8E}" type="slidenum">
              <a:rPr lang="en-GB" smtClean="0"/>
              <a:pPr defTabSz="1218866"/>
              <a:t>‹#›</a:t>
            </a:fld>
            <a:endParaRPr lang="en-GB" dirty="0"/>
          </a:p>
        </p:txBody>
      </p:sp>
      <p:sp>
        <p:nvSpPr>
          <p:cNvPr id="17" name="FOOTER">
            <a:extLst>
              <a:ext uri="{FF2B5EF4-FFF2-40B4-BE49-F238E27FC236}">
                <a16:creationId xmlns:a16="http://schemas.microsoft.com/office/drawing/2014/main" id="{10393B4A-7F48-4837-A1E6-76C95F5713DB}"/>
              </a:ext>
            </a:extLst>
          </p:cNvPr>
          <p:cNvSpPr>
            <a:spLocks noGrp="1"/>
          </p:cNvSpPr>
          <p:nvPr>
            <p:ph type="ftr" sz="quarter" idx="3"/>
          </p:nvPr>
        </p:nvSpPr>
        <p:spPr>
          <a:xfrm>
            <a:off x="3594574" y="6540333"/>
            <a:ext cx="4999678" cy="143116"/>
          </a:xfrm>
          <a:prstGeom prst="rect">
            <a:avLst/>
          </a:prstGeom>
        </p:spPr>
        <p:txBody>
          <a:bodyPr vert="horz" lIns="0" tIns="0" rIns="0" bIns="0" rtlCol="0" anchor="ctr"/>
          <a:lstStyle>
            <a:lvl1pPr algn="ctr">
              <a:defRPr sz="900">
                <a:solidFill>
                  <a:schemeClr val="bg1"/>
                </a:solidFill>
              </a:defRPr>
            </a:lvl1pPr>
          </a:lstStyle>
          <a:p>
            <a:r>
              <a:rPr lang="en-US" dirty="0"/>
              <a:t>Transforming the PABT into a world class multi-modal interchange</a:t>
            </a:r>
          </a:p>
        </p:txBody>
      </p:sp>
      <p:sp>
        <p:nvSpPr>
          <p:cNvPr id="18" name="MOTT MACDONALD" descr="{&quot;templafy&quot;:{&quot;id&quot;:&quot;368cde79-3538-4404-8d37-1aa428119427&quot;}}" title="UserProfile.Language.PpEntity">
            <a:extLst>
              <a:ext uri="{FF2B5EF4-FFF2-40B4-BE49-F238E27FC236}">
                <a16:creationId xmlns:a16="http://schemas.microsoft.com/office/drawing/2014/main" id="{60402E90-7061-4794-9E84-1671A1637D63}"/>
              </a:ext>
            </a:extLst>
          </p:cNvPr>
          <p:cNvSpPr txBox="1"/>
          <p:nvPr userDrawn="1"/>
        </p:nvSpPr>
        <p:spPr>
          <a:xfrm>
            <a:off x="526915" y="6540333"/>
            <a:ext cx="2200243" cy="143116"/>
          </a:xfrm>
          <a:prstGeom prst="rect">
            <a:avLst/>
          </a:prstGeom>
          <a:noFill/>
        </p:spPr>
        <p:txBody>
          <a:bodyPr wrap="square" lIns="0" tIns="0" rIns="0" bIns="0" rtlCol="0">
            <a:spAutoFit/>
          </a:bodyPr>
          <a:lstStyle/>
          <a:p>
            <a:r>
              <a:rPr lang="en-GB" sz="900" dirty="0">
                <a:solidFill>
                  <a:schemeClr val="bg1"/>
                </a:solidFill>
              </a:rPr>
              <a:t>Mott MacDonald</a:t>
            </a:r>
          </a:p>
        </p:txBody>
      </p:sp>
      <p:sp>
        <p:nvSpPr>
          <p:cNvPr id="19" name="CLASS" descr="{&quot;templafy&quot;:{&quot;id&quot;:&quot;75e8cece-fa77-4d0b-9c8b-21103d4dbe0e&quot;}}" hidden="1">
            <a:extLst>
              <a:ext uri="{FF2B5EF4-FFF2-40B4-BE49-F238E27FC236}">
                <a16:creationId xmlns:a16="http://schemas.microsoft.com/office/drawing/2014/main" id="{986DF998-2FCF-43BF-A18E-C8C9871CD2C9}"/>
              </a:ext>
            </a:extLst>
          </p:cNvPr>
          <p:cNvSpPr/>
          <p:nvPr userDrawn="1"/>
        </p:nvSpPr>
        <p:spPr>
          <a:xfrm>
            <a:off x="526917" y="178647"/>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GB" sz="900" b="1" dirty="0">
              <a:solidFill>
                <a:schemeClr val="bg1"/>
              </a:solidFill>
            </a:endParaRPr>
          </a:p>
        </p:txBody>
      </p:sp>
      <p:sp>
        <p:nvSpPr>
          <p:cNvPr id="11" name="DATE" descr="{&quot;templafy&quot;:{&quot;id&quot;:&quot;c36c1ca1-bbf8-402f-8603-decd4aae1a91&quot;}}" title="Form.Date">
            <a:extLst>
              <a:ext uri="{FF2B5EF4-FFF2-40B4-BE49-F238E27FC236}">
                <a16:creationId xmlns:a16="http://schemas.microsoft.com/office/drawing/2014/main" id="{EABB6568-C837-4340-BF65-BAC10E5174BE}"/>
              </a:ext>
            </a:extLst>
          </p:cNvPr>
          <p:cNvSpPr/>
          <p:nvPr userDrawn="1"/>
        </p:nvSpPr>
        <p:spPr>
          <a:xfrm>
            <a:off x="8920800" y="6546516"/>
            <a:ext cx="2743200"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r"/>
            <a:r>
              <a:rPr lang="en-GB" sz="900" dirty="0">
                <a:solidFill>
                  <a:schemeClr val="bg1"/>
                </a:solidFill>
              </a:rPr>
              <a:t>March 19, 2022</a:t>
            </a:r>
          </a:p>
        </p:txBody>
      </p:sp>
    </p:spTree>
    <p:extLst>
      <p:ext uri="{BB962C8B-B14F-4D97-AF65-F5344CB8AC3E}">
        <p14:creationId xmlns:p14="http://schemas.microsoft.com/office/powerpoint/2010/main" val="2576436497"/>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4E06CD7D-1E83-40B8-AB93-138141549B5D}"/>
              </a:ext>
            </a:extLst>
          </p:cNvPr>
          <p:cNvSpPr>
            <a:spLocks noGrp="1"/>
          </p:cNvSpPr>
          <p:nvPr>
            <p:ph type="sldNum" sz="quarter" idx="12"/>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3" name="Footer">
            <a:extLst>
              <a:ext uri="{FF2B5EF4-FFF2-40B4-BE49-F238E27FC236}">
                <a16:creationId xmlns:a16="http://schemas.microsoft.com/office/drawing/2014/main" id="{9E1DDBB4-72D0-48C0-994E-9FEB6058B32D}"/>
              </a:ext>
            </a:extLst>
          </p:cNvPr>
          <p:cNvSpPr>
            <a:spLocks noGrp="1"/>
          </p:cNvSpPr>
          <p:nvPr>
            <p:ph type="ftr" sz="quarter" idx="13"/>
          </p:nvPr>
        </p:nvSpPr>
        <p:spPr/>
        <p:txBody>
          <a:bodyPr/>
          <a:lstStyle/>
          <a:p>
            <a:r>
              <a:rPr lang="en-US" dirty="0"/>
              <a:t>Transforming the PABT into a world class multi-modal interchange</a:t>
            </a:r>
          </a:p>
        </p:txBody>
      </p:sp>
      <p:sp>
        <p:nvSpPr>
          <p:cNvPr id="4" name="Title 3">
            <a:extLst>
              <a:ext uri="{FF2B5EF4-FFF2-40B4-BE49-F238E27FC236}">
                <a16:creationId xmlns:a16="http://schemas.microsoft.com/office/drawing/2014/main" id="{2E609688-38EE-4F91-9066-3305E6AAE858}"/>
              </a:ext>
            </a:extLst>
          </p:cNvPr>
          <p:cNvSpPr>
            <a:spLocks noGrp="1"/>
          </p:cNvSpPr>
          <p:nvPr>
            <p:ph type="title" hasCustomPrompt="1"/>
          </p:nvPr>
        </p:nvSpPr>
        <p:spPr/>
        <p:txBody>
          <a:bodyPr/>
          <a:lstStyle/>
          <a:p>
            <a:r>
              <a:rPr lang="en-US"/>
              <a:t>Title style – 1 line only</a:t>
            </a:r>
          </a:p>
        </p:txBody>
      </p:sp>
      <p:sp>
        <p:nvSpPr>
          <p:cNvPr id="8" name="Subtitle">
            <a:extLst>
              <a:ext uri="{FF2B5EF4-FFF2-40B4-BE49-F238E27FC236}">
                <a16:creationId xmlns:a16="http://schemas.microsoft.com/office/drawing/2014/main" id="{18AE0E0A-55B4-4BA1-A70F-413CB99FF4E0}"/>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3854183887"/>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Only (Stone)">
    <p:bg>
      <p:bgPr>
        <a:solidFill>
          <a:schemeClr val="bg2"/>
        </a:solidFill>
        <a:effectLst/>
      </p:bgPr>
    </p:bg>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62EC735F-6046-4C2B-B84E-0EBB20F2AEA8}"/>
              </a:ext>
            </a:extLst>
          </p:cNvPr>
          <p:cNvSpPr>
            <a:spLocks noGrp="1"/>
          </p:cNvSpPr>
          <p:nvPr>
            <p:ph type="sldNum" sz="quarter" idx="12"/>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3" name="Title 2">
            <a:extLst>
              <a:ext uri="{FF2B5EF4-FFF2-40B4-BE49-F238E27FC236}">
                <a16:creationId xmlns:a16="http://schemas.microsoft.com/office/drawing/2014/main" id="{3A17CDED-60BC-429B-AAEE-6FDE38213F7D}"/>
              </a:ext>
            </a:extLst>
          </p:cNvPr>
          <p:cNvSpPr>
            <a:spLocks noGrp="1"/>
          </p:cNvSpPr>
          <p:nvPr>
            <p:ph type="title" hasCustomPrompt="1"/>
          </p:nvPr>
        </p:nvSpPr>
        <p:spPr/>
        <p:txBody>
          <a:bodyPr/>
          <a:lstStyle/>
          <a:p>
            <a:r>
              <a:rPr lang="en-US"/>
              <a:t>Title style – 1 line only</a:t>
            </a:r>
          </a:p>
        </p:txBody>
      </p:sp>
      <p:sp>
        <p:nvSpPr>
          <p:cNvPr id="8" name="Subtitle">
            <a:extLst>
              <a:ext uri="{FF2B5EF4-FFF2-40B4-BE49-F238E27FC236}">
                <a16:creationId xmlns:a16="http://schemas.microsoft.com/office/drawing/2014/main" id="{CE4EA79A-EB5D-42F2-A79A-91D2B179EB78}"/>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
        <p:nvSpPr>
          <p:cNvPr id="2" name="Footer Placeholder 1">
            <a:extLst>
              <a:ext uri="{FF2B5EF4-FFF2-40B4-BE49-F238E27FC236}">
                <a16:creationId xmlns:a16="http://schemas.microsoft.com/office/drawing/2014/main" id="{2E509012-6937-46CD-AF1A-1AC4BA675793}"/>
              </a:ext>
            </a:extLst>
          </p:cNvPr>
          <p:cNvSpPr>
            <a:spLocks noGrp="1"/>
          </p:cNvSpPr>
          <p:nvPr>
            <p:ph type="ftr" sz="quarter" idx="15"/>
          </p:nvPr>
        </p:nvSpPr>
        <p:spPr/>
        <p:txBody>
          <a:bodyPr/>
          <a:lstStyle/>
          <a:p>
            <a:r>
              <a:rPr lang="en-US" dirty="0"/>
              <a:t>Transforming the PABT into a world class multi-modal interchange</a:t>
            </a:r>
          </a:p>
        </p:txBody>
      </p:sp>
    </p:spTree>
    <p:extLst>
      <p:ext uri="{BB962C8B-B14F-4D97-AF65-F5344CB8AC3E}">
        <p14:creationId xmlns:p14="http://schemas.microsoft.com/office/powerpoint/2010/main" val="2122425754"/>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itle Only (Dark)">
    <p:bg>
      <p:bgPr>
        <a:solidFill>
          <a:schemeClr val="tx2"/>
        </a:solidFill>
        <a:effectLst/>
      </p:bgPr>
    </p:bg>
    <p:spTree>
      <p:nvGrpSpPr>
        <p:cNvPr id="1" name=""/>
        <p:cNvGrpSpPr/>
        <p:nvPr/>
      </p:nvGrpSpPr>
      <p:grpSpPr>
        <a:xfrm>
          <a:off x="0" y="0"/>
          <a:ext cx="0" cy="0"/>
          <a:chOff x="0" y="0"/>
          <a:chExt cx="0" cy="0"/>
        </a:xfrm>
      </p:grpSpPr>
      <p:sp>
        <p:nvSpPr>
          <p:cNvPr id="6" name="Subtitle">
            <a:extLst>
              <a:ext uri="{FF2B5EF4-FFF2-40B4-BE49-F238E27FC236}">
                <a16:creationId xmlns:a16="http://schemas.microsoft.com/office/drawing/2014/main" id="{A4666E35-C863-44D5-9A2B-CC193CA5191C}"/>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bg1"/>
                </a:solidFill>
              </a:defRPr>
            </a:lvl1pPr>
            <a:lvl2pPr marL="0" indent="0" algn="l">
              <a:spcBef>
                <a:spcPts val="0"/>
              </a:spcBef>
              <a:spcAft>
                <a:spcPts val="0"/>
              </a:spcAft>
              <a:buFont typeface="Arial" panose="020B0604020202020204" pitchFamily="34" charset="0"/>
              <a:buNone/>
              <a:defRPr sz="1800">
                <a:solidFill>
                  <a:schemeClr val="bg1"/>
                </a:solidFill>
              </a:defRPr>
            </a:lvl2pPr>
            <a:lvl3pPr marL="0" indent="0" algn="l">
              <a:spcBef>
                <a:spcPts val="0"/>
              </a:spcBef>
              <a:spcAft>
                <a:spcPts val="0"/>
              </a:spcAft>
              <a:buFont typeface="Arial" panose="020B0604020202020204" pitchFamily="34" charset="0"/>
              <a:buNone/>
              <a:defRPr sz="1800" b="1">
                <a:solidFill>
                  <a:schemeClr val="bg1"/>
                </a:solidFill>
              </a:defRPr>
            </a:lvl3pPr>
            <a:lvl4pPr marL="0" indent="0" algn="l">
              <a:spcBef>
                <a:spcPts val="0"/>
              </a:spcBef>
              <a:spcAft>
                <a:spcPts val="0"/>
              </a:spcAft>
              <a:buFont typeface="Arial" panose="020B0604020202020204" pitchFamily="34" charset="0"/>
              <a:buNone/>
              <a:defRPr sz="1400">
                <a:solidFill>
                  <a:schemeClr val="bg1"/>
                </a:solidFill>
              </a:defRPr>
            </a:lvl4pPr>
            <a:lvl5pPr marL="0" indent="0" algn="l">
              <a:spcBef>
                <a:spcPts val="0"/>
              </a:spcBef>
              <a:spcAft>
                <a:spcPts val="0"/>
              </a:spcAft>
              <a:buFont typeface="Arial" panose="020B0604020202020204" pitchFamily="34" charset="0"/>
              <a:buNone/>
              <a:defRPr sz="1200">
                <a:solidFill>
                  <a:schemeClr val="bg1"/>
                </a:solidFill>
              </a:defRPr>
            </a:lvl5pPr>
            <a:lvl6pPr marL="0" indent="0" algn="l">
              <a:spcBef>
                <a:spcPts val="0"/>
              </a:spcBef>
              <a:spcAft>
                <a:spcPts val="0"/>
              </a:spcAft>
              <a:buFont typeface="Arial" panose="020B0604020202020204" pitchFamily="34" charset="0"/>
              <a:buNone/>
              <a:defRPr sz="1200">
                <a:solidFill>
                  <a:schemeClr val="bg1"/>
                </a:solidFill>
              </a:defRPr>
            </a:lvl6pPr>
            <a:lvl7pPr marL="0" indent="0" algn="l">
              <a:spcBef>
                <a:spcPts val="0"/>
              </a:spcBef>
              <a:spcAft>
                <a:spcPts val="0"/>
              </a:spcAft>
              <a:buFont typeface="Arial" panose="020B0604020202020204" pitchFamily="34" charset="0"/>
              <a:buNone/>
              <a:defRPr sz="1200">
                <a:solidFill>
                  <a:schemeClr val="bg1"/>
                </a:solidFill>
              </a:defRPr>
            </a:lvl7pPr>
            <a:lvl8pPr marL="0" indent="0" algn="l">
              <a:spcBef>
                <a:spcPts val="0"/>
              </a:spcBef>
              <a:spcAft>
                <a:spcPts val="0"/>
              </a:spcAft>
              <a:buFont typeface="Arial" panose="020B0604020202020204" pitchFamily="34" charset="0"/>
              <a:buNone/>
              <a:defRPr sz="1200">
                <a:solidFill>
                  <a:schemeClr val="bg1"/>
                </a:solidFill>
              </a:defRPr>
            </a:lvl8pPr>
            <a:lvl9pPr marL="0" indent="0" algn="l">
              <a:spcBef>
                <a:spcPts val="0"/>
              </a:spcBef>
              <a:spcAft>
                <a:spcPts val="0"/>
              </a:spcAft>
              <a:buFont typeface="Arial" panose="020B0604020202020204" pitchFamily="34" charset="0"/>
              <a:buNone/>
              <a:defRPr sz="1200">
                <a:solidFill>
                  <a:schemeClr val="bg1"/>
                </a:solidFill>
              </a:defRPr>
            </a:lvl9pPr>
          </a:lstStyle>
          <a:p>
            <a:pPr lvl="0"/>
            <a:r>
              <a:rPr lang="en-US"/>
              <a:t>Subtitle – 1 line only</a:t>
            </a:r>
          </a:p>
        </p:txBody>
      </p:sp>
      <p:sp>
        <p:nvSpPr>
          <p:cNvPr id="2" name="Title">
            <a:extLst>
              <a:ext uri="{FF2B5EF4-FFF2-40B4-BE49-F238E27FC236}">
                <a16:creationId xmlns:a16="http://schemas.microsoft.com/office/drawing/2014/main" id="{5A49BACF-04D2-4ED7-BB2F-ADE97552A66C}"/>
              </a:ext>
            </a:extLst>
          </p:cNvPr>
          <p:cNvSpPr>
            <a:spLocks noGrp="1"/>
          </p:cNvSpPr>
          <p:nvPr>
            <p:ph type="title" hasCustomPrompt="1"/>
          </p:nvPr>
        </p:nvSpPr>
        <p:spPr/>
        <p:txBody>
          <a:bodyPr/>
          <a:lstStyle>
            <a:lvl1pPr>
              <a:defRPr>
                <a:solidFill>
                  <a:schemeClr val="bg1"/>
                </a:solidFill>
              </a:defRPr>
            </a:lvl1pPr>
          </a:lstStyle>
          <a:p>
            <a:r>
              <a:rPr lang="en-US"/>
              <a:t>Title style – 1 line only</a:t>
            </a:r>
          </a:p>
        </p:txBody>
      </p:sp>
      <p:sp>
        <p:nvSpPr>
          <p:cNvPr id="11" name="Slide Number">
            <a:extLst>
              <a:ext uri="{FF2B5EF4-FFF2-40B4-BE49-F238E27FC236}">
                <a16:creationId xmlns:a16="http://schemas.microsoft.com/office/drawing/2014/main" id="{E82C6173-1517-475E-BEB7-D8B174F080BD}"/>
              </a:ext>
            </a:extLst>
          </p:cNvPr>
          <p:cNvSpPr>
            <a:spLocks noGrp="1"/>
          </p:cNvSpPr>
          <p:nvPr>
            <p:ph type="sldNum" sz="quarter" idx="4"/>
          </p:nvPr>
        </p:nvSpPr>
        <p:spPr>
          <a:xfrm>
            <a:off x="11094180" y="185911"/>
            <a:ext cx="567595" cy="131235"/>
          </a:xfrm>
          <a:prstGeom prst="rect">
            <a:avLst/>
          </a:prstGeom>
        </p:spPr>
        <p:txBody>
          <a:bodyPr vert="horz" lIns="0" tIns="0" rIns="0" bIns="0" rtlCol="0" anchor="t" anchorCtr="0"/>
          <a:lstStyle>
            <a:lvl1pPr algn="r">
              <a:defRPr sz="900">
                <a:solidFill>
                  <a:schemeClr val="bg1"/>
                </a:solidFill>
              </a:defRPr>
            </a:lvl1pPr>
          </a:lstStyle>
          <a:p>
            <a:pPr defTabSz="1218866"/>
            <a:fld id="{2490C926-4C7A-4456-B603-8FB00524CD8E}" type="slidenum">
              <a:rPr lang="en-GB" smtClean="0"/>
              <a:pPr defTabSz="1218866"/>
              <a:t>‹#›</a:t>
            </a:fld>
            <a:endParaRPr lang="en-GB" dirty="0"/>
          </a:p>
        </p:txBody>
      </p:sp>
      <p:sp>
        <p:nvSpPr>
          <p:cNvPr id="16" name="FOOTER">
            <a:extLst>
              <a:ext uri="{FF2B5EF4-FFF2-40B4-BE49-F238E27FC236}">
                <a16:creationId xmlns:a16="http://schemas.microsoft.com/office/drawing/2014/main" id="{6821DC58-139F-42C6-8454-463740AC5C2D}"/>
              </a:ext>
            </a:extLst>
          </p:cNvPr>
          <p:cNvSpPr>
            <a:spLocks noGrp="1"/>
          </p:cNvSpPr>
          <p:nvPr>
            <p:ph type="ftr" sz="quarter" idx="3"/>
          </p:nvPr>
        </p:nvSpPr>
        <p:spPr>
          <a:xfrm>
            <a:off x="3594574" y="6540333"/>
            <a:ext cx="4999678" cy="143116"/>
          </a:xfrm>
          <a:prstGeom prst="rect">
            <a:avLst/>
          </a:prstGeom>
        </p:spPr>
        <p:txBody>
          <a:bodyPr vert="horz" lIns="0" tIns="0" rIns="0" bIns="0" rtlCol="0" anchor="ctr"/>
          <a:lstStyle>
            <a:lvl1pPr algn="ctr">
              <a:defRPr sz="900">
                <a:solidFill>
                  <a:schemeClr val="bg1"/>
                </a:solidFill>
              </a:defRPr>
            </a:lvl1pPr>
          </a:lstStyle>
          <a:p>
            <a:r>
              <a:rPr lang="en-US" dirty="0"/>
              <a:t>Transforming the PABT into a world class multi-modal interchange</a:t>
            </a:r>
          </a:p>
        </p:txBody>
      </p:sp>
      <p:sp>
        <p:nvSpPr>
          <p:cNvPr id="17" name="MOTT MACDONALD" descr="{&quot;templafy&quot;:{&quot;id&quot;:&quot;21288a95-298f-46b8-abb1-0f28859ed650&quot;}}" title="UserProfile.Language.PpEntity">
            <a:extLst>
              <a:ext uri="{FF2B5EF4-FFF2-40B4-BE49-F238E27FC236}">
                <a16:creationId xmlns:a16="http://schemas.microsoft.com/office/drawing/2014/main" id="{D8F201DE-B081-4704-8CA4-5006D62533DB}"/>
              </a:ext>
            </a:extLst>
          </p:cNvPr>
          <p:cNvSpPr txBox="1"/>
          <p:nvPr userDrawn="1"/>
        </p:nvSpPr>
        <p:spPr>
          <a:xfrm>
            <a:off x="526915" y="6540333"/>
            <a:ext cx="2200243" cy="143116"/>
          </a:xfrm>
          <a:prstGeom prst="rect">
            <a:avLst/>
          </a:prstGeom>
          <a:noFill/>
        </p:spPr>
        <p:txBody>
          <a:bodyPr wrap="square" lIns="0" tIns="0" rIns="0" bIns="0" rtlCol="0">
            <a:spAutoFit/>
          </a:bodyPr>
          <a:lstStyle/>
          <a:p>
            <a:r>
              <a:rPr lang="en-GB" sz="900" dirty="0">
                <a:solidFill>
                  <a:schemeClr val="bg1"/>
                </a:solidFill>
              </a:rPr>
              <a:t>Mott MacDonald</a:t>
            </a:r>
          </a:p>
        </p:txBody>
      </p:sp>
      <p:sp>
        <p:nvSpPr>
          <p:cNvPr id="18" name="CLASS" descr="{&quot;templafy&quot;:{&quot;id&quot;:&quot;5432b94b-4720-49ba-b39a-2b733e6bc13a&quot;}}" hidden="1">
            <a:extLst>
              <a:ext uri="{FF2B5EF4-FFF2-40B4-BE49-F238E27FC236}">
                <a16:creationId xmlns:a16="http://schemas.microsoft.com/office/drawing/2014/main" id="{FAA09B43-F1D4-4247-9D1F-387AC36CF096}"/>
              </a:ext>
            </a:extLst>
          </p:cNvPr>
          <p:cNvSpPr/>
          <p:nvPr userDrawn="1"/>
        </p:nvSpPr>
        <p:spPr>
          <a:xfrm>
            <a:off x="526917" y="178647"/>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GB" sz="900" b="1" dirty="0">
              <a:solidFill>
                <a:schemeClr val="bg1"/>
              </a:solidFill>
            </a:endParaRPr>
          </a:p>
        </p:txBody>
      </p:sp>
      <p:sp>
        <p:nvSpPr>
          <p:cNvPr id="9" name="DATE" descr="{&quot;templafy&quot;:{&quot;id&quot;:&quot;97885528-4774-4eb4-8d53-c0e8a0edb93e&quot;}}" title="Form.Date">
            <a:extLst>
              <a:ext uri="{FF2B5EF4-FFF2-40B4-BE49-F238E27FC236}">
                <a16:creationId xmlns:a16="http://schemas.microsoft.com/office/drawing/2014/main" id="{9DE91C67-098B-4C36-B976-9FCCF508511D}"/>
              </a:ext>
            </a:extLst>
          </p:cNvPr>
          <p:cNvSpPr/>
          <p:nvPr userDrawn="1"/>
        </p:nvSpPr>
        <p:spPr>
          <a:xfrm>
            <a:off x="8920800" y="6546516"/>
            <a:ext cx="2743200"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r"/>
            <a:r>
              <a:rPr lang="en-GB" sz="900" dirty="0">
                <a:solidFill>
                  <a:schemeClr val="bg1"/>
                </a:solidFill>
              </a:rPr>
              <a:t>March 19, 2022</a:t>
            </a:r>
          </a:p>
        </p:txBody>
      </p:sp>
    </p:spTree>
    <p:extLst>
      <p:ext uri="{BB962C8B-B14F-4D97-AF65-F5344CB8AC3E}">
        <p14:creationId xmlns:p14="http://schemas.microsoft.com/office/powerpoint/2010/main" val="1337391902"/>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Half Image (Left)">
    <p:spTree>
      <p:nvGrpSpPr>
        <p:cNvPr id="1" name=""/>
        <p:cNvGrpSpPr/>
        <p:nvPr/>
      </p:nvGrpSpPr>
      <p:grpSpPr>
        <a:xfrm>
          <a:off x="0" y="0"/>
          <a:ext cx="0" cy="0"/>
          <a:chOff x="0" y="0"/>
          <a:chExt cx="0" cy="0"/>
        </a:xfrm>
      </p:grpSpPr>
      <p:sp>
        <p:nvSpPr>
          <p:cNvPr id="5" name="Picture 1/2">
            <a:extLst>
              <a:ext uri="{FF2B5EF4-FFF2-40B4-BE49-F238E27FC236}">
                <a16:creationId xmlns:a16="http://schemas.microsoft.com/office/drawing/2014/main" id="{E80C9543-13CC-4164-AD32-D3EBE0FD1EBF}"/>
              </a:ext>
            </a:extLst>
          </p:cNvPr>
          <p:cNvSpPr>
            <a:spLocks noGrp="1"/>
          </p:cNvSpPr>
          <p:nvPr>
            <p:ph type="pic" sz="quarter" idx="24" hasCustomPrompt="1"/>
          </p:nvPr>
        </p:nvSpPr>
        <p:spPr>
          <a:xfrm>
            <a:off x="1" y="0"/>
            <a:ext cx="5999188" cy="6858000"/>
          </a:xfrm>
          <a:prstGeom prst="rect">
            <a:avLst/>
          </a:prstGeom>
          <a:solidFill>
            <a:schemeClr val="tx2"/>
          </a:solidFill>
        </p:spPr>
        <p:txBody>
          <a:bodyPr vert="horz" wrap="square" lIns="72000" tIns="0" rIns="72000" bIns="0" rtlCol="0" anchor="ctr">
            <a:noAutofit/>
          </a:bodyPr>
          <a:lstStyle>
            <a:lvl1pPr>
              <a:defRPr lang="en-GB" sz="1800" b="1" dirty="0">
                <a:solidFill>
                  <a:schemeClr val="bg1"/>
                </a:solidFill>
              </a:defRPr>
            </a:lvl1pPr>
          </a:lstStyle>
          <a:p>
            <a:pPr lvl="0" algn="ctr"/>
            <a:r>
              <a:rPr lang="en-US" dirty="0"/>
              <a:t>INSERT IMAGE HERE</a:t>
            </a:r>
            <a:endParaRPr lang="en-GB" dirty="0"/>
          </a:p>
        </p:txBody>
      </p:sp>
      <p:sp>
        <p:nvSpPr>
          <p:cNvPr id="4" name="Title 3">
            <a:extLst>
              <a:ext uri="{FF2B5EF4-FFF2-40B4-BE49-F238E27FC236}">
                <a16:creationId xmlns:a16="http://schemas.microsoft.com/office/drawing/2014/main" id="{CB8DAC77-31E4-475B-94A4-0881122BCA44}"/>
              </a:ext>
            </a:extLst>
          </p:cNvPr>
          <p:cNvSpPr>
            <a:spLocks noGrp="1"/>
          </p:cNvSpPr>
          <p:nvPr>
            <p:ph type="title" hasCustomPrompt="1"/>
          </p:nvPr>
        </p:nvSpPr>
        <p:spPr>
          <a:xfrm>
            <a:off x="6189637" y="529167"/>
            <a:ext cx="5472276" cy="461665"/>
          </a:xfrm>
        </p:spPr>
        <p:txBody>
          <a:bodyPr/>
          <a:lstStyle/>
          <a:p>
            <a:r>
              <a:rPr lang="en-US"/>
              <a:t>Title style – 1 line only</a:t>
            </a:r>
          </a:p>
        </p:txBody>
      </p:sp>
      <p:sp>
        <p:nvSpPr>
          <p:cNvPr id="7" name="Subtitle">
            <a:extLst>
              <a:ext uri="{FF2B5EF4-FFF2-40B4-BE49-F238E27FC236}">
                <a16:creationId xmlns:a16="http://schemas.microsoft.com/office/drawing/2014/main" id="{2E9AA089-F0E4-4DE2-9B72-8CFDE283DCF7}"/>
              </a:ext>
            </a:extLst>
          </p:cNvPr>
          <p:cNvSpPr>
            <a:spLocks noGrp="1"/>
          </p:cNvSpPr>
          <p:nvPr>
            <p:ph type="subTitle" idx="14" hasCustomPrompt="1"/>
          </p:nvPr>
        </p:nvSpPr>
        <p:spPr>
          <a:xfrm>
            <a:off x="6189634" y="1008938"/>
            <a:ext cx="5472276"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78890944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Image title Slide">
    <p:spTree>
      <p:nvGrpSpPr>
        <p:cNvPr id="1" name=""/>
        <p:cNvGrpSpPr/>
        <p:nvPr/>
      </p:nvGrpSpPr>
      <p:grpSpPr>
        <a:xfrm>
          <a:off x="0" y="0"/>
          <a:ext cx="0" cy="0"/>
          <a:chOff x="0" y="0"/>
          <a:chExt cx="0" cy="0"/>
        </a:xfrm>
      </p:grpSpPr>
      <p:sp>
        <p:nvSpPr>
          <p:cNvPr id="7" name="Picture">
            <a:extLst>
              <a:ext uri="{FF2B5EF4-FFF2-40B4-BE49-F238E27FC236}">
                <a16:creationId xmlns:a16="http://schemas.microsoft.com/office/drawing/2014/main" id="{AA80A0B9-3AAB-48C3-8C56-CDCB523F4E75}"/>
              </a:ext>
            </a:extLst>
          </p:cNvPr>
          <p:cNvSpPr>
            <a:spLocks noGrp="1"/>
          </p:cNvSpPr>
          <p:nvPr>
            <p:ph type="pic" sz="quarter" idx="10" hasCustomPrompt="1"/>
          </p:nvPr>
        </p:nvSpPr>
        <p:spPr>
          <a:xfrm>
            <a:off x="0" y="1"/>
            <a:ext cx="12188825" cy="5397499"/>
          </a:xfrm>
          <a:solidFill>
            <a:schemeClr val="tx2"/>
          </a:solidFill>
        </p:spPr>
        <p:txBody>
          <a:bodyPr vert="horz" lIns="0" tIns="457200" rIns="0" bIns="0" rtlCol="0" anchor="ctr" anchorCtr="0">
            <a:noAutofit/>
          </a:bodyPr>
          <a:lstStyle>
            <a:lvl1pPr algn="ctr">
              <a:defRPr lang="en-GB" sz="3200" b="1" dirty="0">
                <a:solidFill>
                  <a:schemeClr val="bg1"/>
                </a:solidFill>
              </a:defRPr>
            </a:lvl1pPr>
          </a:lstStyle>
          <a:p>
            <a:pPr lvl="0" algn="ctr"/>
            <a:r>
              <a:rPr lang="en-US" dirty="0"/>
              <a:t>INSERT IMAGE HERE</a:t>
            </a:r>
            <a:endParaRPr lang="en-GB" dirty="0"/>
          </a:p>
        </p:txBody>
      </p:sp>
      <p:sp>
        <p:nvSpPr>
          <p:cNvPr id="5" name="Title 3">
            <a:extLst>
              <a:ext uri="{FF2B5EF4-FFF2-40B4-BE49-F238E27FC236}">
                <a16:creationId xmlns:a16="http://schemas.microsoft.com/office/drawing/2014/main" id="{D47EEC1C-53F3-427B-A3D9-DE2705633EE9}"/>
              </a:ext>
            </a:extLst>
          </p:cNvPr>
          <p:cNvSpPr>
            <a:spLocks noGrp="1"/>
          </p:cNvSpPr>
          <p:nvPr>
            <p:ph type="title" hasCustomPrompt="1"/>
          </p:nvPr>
        </p:nvSpPr>
        <p:spPr>
          <a:xfrm>
            <a:off x="526915" y="5526913"/>
            <a:ext cx="11134998" cy="461665"/>
          </a:xfrm>
        </p:spPr>
        <p:txBody>
          <a:bodyPr/>
          <a:lstStyle/>
          <a:p>
            <a:r>
              <a:rPr lang="en-US"/>
              <a:t>Title style – 1 line only</a:t>
            </a:r>
          </a:p>
        </p:txBody>
      </p:sp>
      <p:sp>
        <p:nvSpPr>
          <p:cNvPr id="8" name="Subtitle">
            <a:extLst>
              <a:ext uri="{FF2B5EF4-FFF2-40B4-BE49-F238E27FC236}">
                <a16:creationId xmlns:a16="http://schemas.microsoft.com/office/drawing/2014/main" id="{D7760D46-0E51-420A-B17D-DE05AE23ADD0}"/>
              </a:ext>
            </a:extLst>
          </p:cNvPr>
          <p:cNvSpPr>
            <a:spLocks noGrp="1"/>
          </p:cNvSpPr>
          <p:nvPr>
            <p:ph type="subTitle" idx="14" hasCustomPrompt="1"/>
          </p:nvPr>
        </p:nvSpPr>
        <p:spPr>
          <a:xfrm>
            <a:off x="526912" y="6006684"/>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3732097442"/>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3 Image (Left)">
    <p:spTree>
      <p:nvGrpSpPr>
        <p:cNvPr id="1" name=""/>
        <p:cNvGrpSpPr/>
        <p:nvPr/>
      </p:nvGrpSpPr>
      <p:grpSpPr>
        <a:xfrm>
          <a:off x="0" y="0"/>
          <a:ext cx="0" cy="0"/>
          <a:chOff x="0" y="0"/>
          <a:chExt cx="0" cy="0"/>
        </a:xfrm>
      </p:grpSpPr>
      <p:sp>
        <p:nvSpPr>
          <p:cNvPr id="6" name="Picture 3/4">
            <a:extLst>
              <a:ext uri="{FF2B5EF4-FFF2-40B4-BE49-F238E27FC236}">
                <a16:creationId xmlns:a16="http://schemas.microsoft.com/office/drawing/2014/main" id="{CD966848-0161-4300-BF5B-4D13F816F236}"/>
              </a:ext>
            </a:extLst>
          </p:cNvPr>
          <p:cNvSpPr>
            <a:spLocks noGrp="1"/>
          </p:cNvSpPr>
          <p:nvPr>
            <p:ph type="pic" sz="quarter" idx="24" hasCustomPrompt="1"/>
          </p:nvPr>
        </p:nvSpPr>
        <p:spPr>
          <a:xfrm>
            <a:off x="0" y="0"/>
            <a:ext cx="4975911" cy="6858000"/>
          </a:xfrm>
          <a:prstGeom prst="rect">
            <a:avLst/>
          </a:prstGeom>
          <a:solidFill>
            <a:schemeClr val="tx2"/>
          </a:solidFill>
        </p:spPr>
        <p:txBody>
          <a:bodyPr vert="horz" wrap="square" lIns="72000" tIns="0" rIns="72000" bIns="0" rtlCol="0" anchor="ctr">
            <a:noAutofit/>
          </a:bodyPr>
          <a:lstStyle>
            <a:lvl1pPr>
              <a:defRPr lang="en-GB" sz="1800" b="1" dirty="0">
                <a:solidFill>
                  <a:schemeClr val="bg1"/>
                </a:solidFill>
              </a:defRPr>
            </a:lvl1pPr>
          </a:lstStyle>
          <a:p>
            <a:pPr lvl="0" algn="ctr"/>
            <a:r>
              <a:rPr lang="en-US" dirty="0"/>
              <a:t>INSERT IMAGE HERE</a:t>
            </a:r>
            <a:endParaRPr lang="en-GB" dirty="0"/>
          </a:p>
        </p:txBody>
      </p:sp>
      <p:sp>
        <p:nvSpPr>
          <p:cNvPr id="8" name="Title 3">
            <a:extLst>
              <a:ext uri="{FF2B5EF4-FFF2-40B4-BE49-F238E27FC236}">
                <a16:creationId xmlns:a16="http://schemas.microsoft.com/office/drawing/2014/main" id="{D89291B6-6301-4A08-AF57-4FA5BE97FAE4}"/>
              </a:ext>
            </a:extLst>
          </p:cNvPr>
          <p:cNvSpPr>
            <a:spLocks noGrp="1"/>
          </p:cNvSpPr>
          <p:nvPr>
            <p:ph type="title" hasCustomPrompt="1"/>
          </p:nvPr>
        </p:nvSpPr>
        <p:spPr>
          <a:xfrm>
            <a:off x="5326162" y="529167"/>
            <a:ext cx="6335751" cy="461665"/>
          </a:xfrm>
        </p:spPr>
        <p:txBody>
          <a:bodyPr/>
          <a:lstStyle/>
          <a:p>
            <a:r>
              <a:rPr lang="en-US"/>
              <a:t>Title style – 1 line only</a:t>
            </a:r>
          </a:p>
        </p:txBody>
      </p:sp>
      <p:sp>
        <p:nvSpPr>
          <p:cNvPr id="9" name="Subtitle">
            <a:extLst>
              <a:ext uri="{FF2B5EF4-FFF2-40B4-BE49-F238E27FC236}">
                <a16:creationId xmlns:a16="http://schemas.microsoft.com/office/drawing/2014/main" id="{902F24C2-90A7-4B01-B93B-A574A7F09B83}"/>
              </a:ext>
            </a:extLst>
          </p:cNvPr>
          <p:cNvSpPr>
            <a:spLocks noGrp="1"/>
          </p:cNvSpPr>
          <p:nvPr>
            <p:ph type="subTitle" idx="14" hasCustomPrompt="1"/>
          </p:nvPr>
        </p:nvSpPr>
        <p:spPr>
          <a:xfrm>
            <a:off x="5326159" y="1008938"/>
            <a:ext cx="6335751"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1984578437"/>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Half Image (Right)">
    <p:spTree>
      <p:nvGrpSpPr>
        <p:cNvPr id="1" name=""/>
        <p:cNvGrpSpPr/>
        <p:nvPr/>
      </p:nvGrpSpPr>
      <p:grpSpPr>
        <a:xfrm>
          <a:off x="0" y="0"/>
          <a:ext cx="0" cy="0"/>
          <a:chOff x="0" y="0"/>
          <a:chExt cx="0" cy="0"/>
        </a:xfrm>
      </p:grpSpPr>
      <p:sp>
        <p:nvSpPr>
          <p:cNvPr id="5" name="Picture 1/2">
            <a:extLst>
              <a:ext uri="{FF2B5EF4-FFF2-40B4-BE49-F238E27FC236}">
                <a16:creationId xmlns:a16="http://schemas.microsoft.com/office/drawing/2014/main" id="{E80C9543-13CC-4164-AD32-D3EBE0FD1EBF}"/>
              </a:ext>
            </a:extLst>
          </p:cNvPr>
          <p:cNvSpPr>
            <a:spLocks noGrp="1"/>
          </p:cNvSpPr>
          <p:nvPr>
            <p:ph type="pic" sz="quarter" idx="24" hasCustomPrompt="1"/>
          </p:nvPr>
        </p:nvSpPr>
        <p:spPr>
          <a:xfrm>
            <a:off x="6189638" y="0"/>
            <a:ext cx="5999187" cy="6858000"/>
          </a:xfrm>
          <a:prstGeom prst="rect">
            <a:avLst/>
          </a:prstGeom>
          <a:solidFill>
            <a:schemeClr val="tx2"/>
          </a:solidFill>
        </p:spPr>
        <p:txBody>
          <a:bodyPr vert="horz" lIns="72000" tIns="0" rIns="72000" bIns="0" rtlCol="0" anchor="ctr">
            <a:noAutofit/>
          </a:bodyPr>
          <a:lstStyle>
            <a:lvl1pPr>
              <a:defRPr lang="en-GB" sz="1800" b="1" dirty="0">
                <a:solidFill>
                  <a:schemeClr val="bg1"/>
                </a:solidFill>
              </a:defRPr>
            </a:lvl1pPr>
          </a:lstStyle>
          <a:p>
            <a:pPr lvl="0" algn="ctr"/>
            <a:r>
              <a:rPr lang="en-US" dirty="0"/>
              <a:t>INSERT IMAGE HERE</a:t>
            </a:r>
            <a:endParaRPr lang="en-GB" dirty="0"/>
          </a:p>
        </p:txBody>
      </p:sp>
      <p:sp>
        <p:nvSpPr>
          <p:cNvPr id="4" name="Title 3">
            <a:extLst>
              <a:ext uri="{FF2B5EF4-FFF2-40B4-BE49-F238E27FC236}">
                <a16:creationId xmlns:a16="http://schemas.microsoft.com/office/drawing/2014/main" id="{6E67B4B4-32C5-43B2-BE0E-11A683DA2987}"/>
              </a:ext>
            </a:extLst>
          </p:cNvPr>
          <p:cNvSpPr>
            <a:spLocks noGrp="1"/>
          </p:cNvSpPr>
          <p:nvPr>
            <p:ph type="title" hasCustomPrompt="1"/>
          </p:nvPr>
        </p:nvSpPr>
        <p:spPr>
          <a:xfrm>
            <a:off x="534824" y="529167"/>
            <a:ext cx="5472276" cy="461665"/>
          </a:xfrm>
        </p:spPr>
        <p:txBody>
          <a:bodyPr/>
          <a:lstStyle/>
          <a:p>
            <a:r>
              <a:rPr lang="en-US"/>
              <a:t>Title style – 1 line only</a:t>
            </a:r>
          </a:p>
        </p:txBody>
      </p:sp>
      <p:sp>
        <p:nvSpPr>
          <p:cNvPr id="6" name="Subtitle">
            <a:extLst>
              <a:ext uri="{FF2B5EF4-FFF2-40B4-BE49-F238E27FC236}">
                <a16:creationId xmlns:a16="http://schemas.microsoft.com/office/drawing/2014/main" id="{966D09F1-3AA4-4C22-AB24-9F35D4E7440A}"/>
              </a:ext>
            </a:extLst>
          </p:cNvPr>
          <p:cNvSpPr>
            <a:spLocks noGrp="1"/>
          </p:cNvSpPr>
          <p:nvPr>
            <p:ph type="subTitle" idx="14" hasCustomPrompt="1"/>
          </p:nvPr>
        </p:nvSpPr>
        <p:spPr>
          <a:xfrm>
            <a:off x="534821" y="1008938"/>
            <a:ext cx="5472276"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3357860479"/>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3 Image">
    <p:spTree>
      <p:nvGrpSpPr>
        <p:cNvPr id="1" name=""/>
        <p:cNvGrpSpPr/>
        <p:nvPr/>
      </p:nvGrpSpPr>
      <p:grpSpPr>
        <a:xfrm>
          <a:off x="0" y="0"/>
          <a:ext cx="0" cy="0"/>
          <a:chOff x="0" y="0"/>
          <a:chExt cx="0" cy="0"/>
        </a:xfrm>
      </p:grpSpPr>
      <p:sp>
        <p:nvSpPr>
          <p:cNvPr id="5" name="Picture 3/4">
            <a:extLst>
              <a:ext uri="{FF2B5EF4-FFF2-40B4-BE49-F238E27FC236}">
                <a16:creationId xmlns:a16="http://schemas.microsoft.com/office/drawing/2014/main" id="{E80C9543-13CC-4164-AD32-D3EBE0FD1EBF}"/>
              </a:ext>
            </a:extLst>
          </p:cNvPr>
          <p:cNvSpPr>
            <a:spLocks noGrp="1"/>
          </p:cNvSpPr>
          <p:nvPr>
            <p:ph type="pic" sz="quarter" idx="24" hasCustomPrompt="1"/>
          </p:nvPr>
        </p:nvSpPr>
        <p:spPr>
          <a:xfrm>
            <a:off x="7212914" y="0"/>
            <a:ext cx="4975911" cy="6858000"/>
          </a:xfrm>
          <a:prstGeom prst="rect">
            <a:avLst/>
          </a:prstGeom>
          <a:solidFill>
            <a:schemeClr val="tx2"/>
          </a:solidFill>
        </p:spPr>
        <p:txBody>
          <a:bodyPr vert="horz" wrap="square" lIns="72000" tIns="0" rIns="72000" bIns="0" rtlCol="0" anchor="ctr">
            <a:noAutofit/>
          </a:bodyPr>
          <a:lstStyle>
            <a:lvl1pPr>
              <a:defRPr lang="en-GB" sz="1800" b="1" dirty="0">
                <a:solidFill>
                  <a:schemeClr val="bg1"/>
                </a:solidFill>
              </a:defRPr>
            </a:lvl1pPr>
          </a:lstStyle>
          <a:p>
            <a:pPr lvl="0" algn="ctr"/>
            <a:r>
              <a:rPr lang="en-US" dirty="0"/>
              <a:t>INSERT IMAGE HERE</a:t>
            </a:r>
            <a:endParaRPr lang="en-GB" dirty="0"/>
          </a:p>
        </p:txBody>
      </p:sp>
      <p:sp>
        <p:nvSpPr>
          <p:cNvPr id="4" name="Title 3">
            <a:extLst>
              <a:ext uri="{FF2B5EF4-FFF2-40B4-BE49-F238E27FC236}">
                <a16:creationId xmlns:a16="http://schemas.microsoft.com/office/drawing/2014/main" id="{A6C66D0F-D709-44DF-AC2F-2FF0D2FAC186}"/>
              </a:ext>
            </a:extLst>
          </p:cNvPr>
          <p:cNvSpPr>
            <a:spLocks noGrp="1"/>
          </p:cNvSpPr>
          <p:nvPr>
            <p:ph type="title" hasCustomPrompt="1"/>
          </p:nvPr>
        </p:nvSpPr>
        <p:spPr>
          <a:xfrm>
            <a:off x="534824" y="529167"/>
            <a:ext cx="6196176" cy="461665"/>
          </a:xfrm>
        </p:spPr>
        <p:txBody>
          <a:bodyPr/>
          <a:lstStyle/>
          <a:p>
            <a:r>
              <a:rPr lang="en-US"/>
              <a:t>Title style – 1 line only</a:t>
            </a:r>
          </a:p>
        </p:txBody>
      </p:sp>
      <p:sp>
        <p:nvSpPr>
          <p:cNvPr id="6" name="Subtitle">
            <a:extLst>
              <a:ext uri="{FF2B5EF4-FFF2-40B4-BE49-F238E27FC236}">
                <a16:creationId xmlns:a16="http://schemas.microsoft.com/office/drawing/2014/main" id="{ECC46890-4994-448C-8E9B-70ADBEF37DFF}"/>
              </a:ext>
            </a:extLst>
          </p:cNvPr>
          <p:cNvSpPr>
            <a:spLocks noGrp="1"/>
          </p:cNvSpPr>
          <p:nvPr>
            <p:ph type="subTitle" idx="14" hasCustomPrompt="1"/>
          </p:nvPr>
        </p:nvSpPr>
        <p:spPr>
          <a:xfrm>
            <a:off x="534821" y="1008938"/>
            <a:ext cx="6196176"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2832094172"/>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Full Image title Slide">
    <p:spTree>
      <p:nvGrpSpPr>
        <p:cNvPr id="1" name=""/>
        <p:cNvGrpSpPr/>
        <p:nvPr/>
      </p:nvGrpSpPr>
      <p:grpSpPr>
        <a:xfrm>
          <a:off x="0" y="0"/>
          <a:ext cx="0" cy="0"/>
          <a:chOff x="0" y="0"/>
          <a:chExt cx="0" cy="0"/>
        </a:xfrm>
      </p:grpSpPr>
      <p:sp>
        <p:nvSpPr>
          <p:cNvPr id="7" name="Picture">
            <a:extLst>
              <a:ext uri="{FF2B5EF4-FFF2-40B4-BE49-F238E27FC236}">
                <a16:creationId xmlns:a16="http://schemas.microsoft.com/office/drawing/2014/main" id="{AA80A0B9-3AAB-48C3-8C56-CDCB523F4E75}"/>
              </a:ext>
            </a:extLst>
          </p:cNvPr>
          <p:cNvSpPr>
            <a:spLocks noGrp="1"/>
          </p:cNvSpPr>
          <p:nvPr>
            <p:ph type="pic" sz="quarter" idx="10" hasCustomPrompt="1"/>
          </p:nvPr>
        </p:nvSpPr>
        <p:spPr>
          <a:xfrm>
            <a:off x="0" y="1"/>
            <a:ext cx="12188825" cy="5397499"/>
          </a:xfrm>
          <a:solidFill>
            <a:schemeClr val="tx2"/>
          </a:solidFill>
        </p:spPr>
        <p:txBody>
          <a:bodyPr vert="horz" lIns="0" tIns="457200" rIns="0" bIns="0" rtlCol="0" anchor="ctr" anchorCtr="0">
            <a:noAutofit/>
          </a:bodyPr>
          <a:lstStyle>
            <a:lvl1pPr algn="ctr">
              <a:defRPr lang="en-GB" sz="3200" b="1" dirty="0">
                <a:solidFill>
                  <a:schemeClr val="bg1"/>
                </a:solidFill>
              </a:defRPr>
            </a:lvl1pPr>
          </a:lstStyle>
          <a:p>
            <a:pPr lvl="0" algn="ctr"/>
            <a:r>
              <a:rPr lang="en-US" dirty="0"/>
              <a:t>INSERT IMAGE HERE</a:t>
            </a:r>
            <a:endParaRPr lang="en-GB" dirty="0"/>
          </a:p>
        </p:txBody>
      </p:sp>
      <p:sp>
        <p:nvSpPr>
          <p:cNvPr id="5" name="Title 3">
            <a:extLst>
              <a:ext uri="{FF2B5EF4-FFF2-40B4-BE49-F238E27FC236}">
                <a16:creationId xmlns:a16="http://schemas.microsoft.com/office/drawing/2014/main" id="{D47EEC1C-53F3-427B-A3D9-DE2705633EE9}"/>
              </a:ext>
            </a:extLst>
          </p:cNvPr>
          <p:cNvSpPr>
            <a:spLocks noGrp="1"/>
          </p:cNvSpPr>
          <p:nvPr>
            <p:ph type="title" hasCustomPrompt="1"/>
          </p:nvPr>
        </p:nvSpPr>
        <p:spPr>
          <a:xfrm>
            <a:off x="526915" y="5526913"/>
            <a:ext cx="11134998" cy="461665"/>
          </a:xfrm>
        </p:spPr>
        <p:txBody>
          <a:bodyPr/>
          <a:lstStyle/>
          <a:p>
            <a:r>
              <a:rPr lang="en-US"/>
              <a:t>Title style – 1 line only</a:t>
            </a:r>
          </a:p>
        </p:txBody>
      </p:sp>
      <p:sp>
        <p:nvSpPr>
          <p:cNvPr id="8" name="Subtitle">
            <a:extLst>
              <a:ext uri="{FF2B5EF4-FFF2-40B4-BE49-F238E27FC236}">
                <a16:creationId xmlns:a16="http://schemas.microsoft.com/office/drawing/2014/main" id="{D7760D46-0E51-420A-B17D-DE05AE23ADD0}"/>
              </a:ext>
            </a:extLst>
          </p:cNvPr>
          <p:cNvSpPr>
            <a:spLocks noGrp="1"/>
          </p:cNvSpPr>
          <p:nvPr>
            <p:ph type="subTitle" idx="14" hasCustomPrompt="1"/>
          </p:nvPr>
        </p:nvSpPr>
        <p:spPr>
          <a:xfrm>
            <a:off x="526912" y="6006684"/>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3065260406"/>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7" name="Picture">
            <a:extLst>
              <a:ext uri="{FF2B5EF4-FFF2-40B4-BE49-F238E27FC236}">
                <a16:creationId xmlns:a16="http://schemas.microsoft.com/office/drawing/2014/main" id="{AA80A0B9-3AAB-48C3-8C56-CDCB523F4E75}"/>
              </a:ext>
            </a:extLst>
          </p:cNvPr>
          <p:cNvSpPr>
            <a:spLocks noGrp="1"/>
          </p:cNvSpPr>
          <p:nvPr>
            <p:ph type="pic" sz="quarter" idx="10" hasCustomPrompt="1"/>
          </p:nvPr>
        </p:nvSpPr>
        <p:spPr>
          <a:xfrm>
            <a:off x="0" y="0"/>
            <a:ext cx="12188825" cy="6858000"/>
          </a:xfrm>
          <a:solidFill>
            <a:schemeClr val="tx2"/>
          </a:solidFill>
        </p:spPr>
        <p:txBody>
          <a:bodyPr vert="horz" lIns="0" tIns="457200" rIns="0" bIns="0" rtlCol="0" anchor="ctr" anchorCtr="0">
            <a:noAutofit/>
          </a:bodyPr>
          <a:lstStyle>
            <a:lvl1pPr>
              <a:defRPr lang="en-GB" sz="4500" b="1" dirty="0">
                <a:solidFill>
                  <a:schemeClr val="bg1"/>
                </a:solidFill>
              </a:defRPr>
            </a:lvl1pPr>
          </a:lstStyle>
          <a:p>
            <a:pPr lvl="0" algn="ctr"/>
            <a:r>
              <a:rPr lang="en-US" dirty="0"/>
              <a:t>INSERT IMAGE HERE</a:t>
            </a:r>
            <a:endParaRPr lang="en-GB" dirty="0"/>
          </a:p>
        </p:txBody>
      </p:sp>
    </p:spTree>
    <p:extLst>
      <p:ext uri="{BB962C8B-B14F-4D97-AF65-F5344CB8AC3E}">
        <p14:creationId xmlns:p14="http://schemas.microsoft.com/office/powerpoint/2010/main" val="3891911611"/>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C1BBD0-21A1-4954-8C73-29A3AC5AD01B}"/>
              </a:ext>
            </a:extLst>
          </p:cNvPr>
          <p:cNvSpPr>
            <a:spLocks noGrp="1"/>
          </p:cNvSpPr>
          <p:nvPr>
            <p:ph type="ftr" sz="quarter" idx="10"/>
          </p:nvPr>
        </p:nvSpPr>
        <p:spPr/>
        <p:txBody>
          <a:bodyPr/>
          <a:lstStyle/>
          <a:p>
            <a:r>
              <a:rPr lang="en-US" dirty="0"/>
              <a:t>Transforming the PABT into a world class multi-modal interchange</a:t>
            </a:r>
          </a:p>
        </p:txBody>
      </p:sp>
      <p:sp>
        <p:nvSpPr>
          <p:cNvPr id="3" name="Slide Number Placeholder 2">
            <a:extLst>
              <a:ext uri="{FF2B5EF4-FFF2-40B4-BE49-F238E27FC236}">
                <a16:creationId xmlns:a16="http://schemas.microsoft.com/office/drawing/2014/main" id="{99FC9480-5EAA-4140-B550-A0A28B5BC285}"/>
              </a:ext>
            </a:extLst>
          </p:cNvPr>
          <p:cNvSpPr>
            <a:spLocks noGrp="1"/>
          </p:cNvSpPr>
          <p:nvPr>
            <p:ph type="sldNum" sz="quarter" idx="11"/>
          </p:nvPr>
        </p:nvSpPr>
        <p:spPr/>
        <p:txBody>
          <a:bodyPr/>
          <a:lstStyle/>
          <a:p>
            <a:pPr defTabSz="1218866"/>
            <a:fld id="{2490C926-4C7A-4456-B603-8FB00524CD8E}" type="slidenum">
              <a:rPr lang="en-GB" smtClean="0"/>
              <a:pPr defTabSz="1218866"/>
              <a:t>‹#›</a:t>
            </a:fld>
            <a:endParaRPr lang="en-GB" dirty="0"/>
          </a:p>
        </p:txBody>
      </p:sp>
    </p:spTree>
    <p:extLst>
      <p:ext uri="{BB962C8B-B14F-4D97-AF65-F5344CB8AC3E}">
        <p14:creationId xmlns:p14="http://schemas.microsoft.com/office/powerpoint/2010/main" val="1928861147"/>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blank" preserve="1">
  <p:cSld name="Blank (Ston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131879"/>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blank" preserve="1">
  <p:cSld name="Blank (Va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6565826"/>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blank" preserve="1">
  <p:cSld name="Blank (Va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596292"/>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blank" preserve="1">
  <p:cSld name="Blank (Va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9095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7" name="Picture">
            <a:extLst>
              <a:ext uri="{FF2B5EF4-FFF2-40B4-BE49-F238E27FC236}">
                <a16:creationId xmlns:a16="http://schemas.microsoft.com/office/drawing/2014/main" id="{AA80A0B9-3AAB-48C3-8C56-CDCB523F4E75}"/>
              </a:ext>
            </a:extLst>
          </p:cNvPr>
          <p:cNvSpPr>
            <a:spLocks noGrp="1"/>
          </p:cNvSpPr>
          <p:nvPr>
            <p:ph type="pic" sz="quarter" idx="10" hasCustomPrompt="1"/>
          </p:nvPr>
        </p:nvSpPr>
        <p:spPr>
          <a:xfrm>
            <a:off x="0" y="0"/>
            <a:ext cx="12188825" cy="6858000"/>
          </a:xfrm>
          <a:solidFill>
            <a:schemeClr val="tx2"/>
          </a:solidFill>
        </p:spPr>
        <p:txBody>
          <a:bodyPr vert="horz" lIns="0" tIns="457200" rIns="0" bIns="0" rtlCol="0" anchor="ctr" anchorCtr="0">
            <a:noAutofit/>
          </a:bodyPr>
          <a:lstStyle>
            <a:lvl1pPr>
              <a:defRPr lang="en-GB" sz="4500" b="1" dirty="0">
                <a:solidFill>
                  <a:schemeClr val="bg1"/>
                </a:solidFill>
              </a:defRPr>
            </a:lvl1pPr>
          </a:lstStyle>
          <a:p>
            <a:pPr lvl="0" algn="ctr"/>
            <a:r>
              <a:rPr lang="en-US" dirty="0"/>
              <a:t>INSERT IMAGE HERE</a:t>
            </a:r>
            <a:endParaRPr lang="en-GB" dirty="0"/>
          </a:p>
        </p:txBody>
      </p:sp>
    </p:spTree>
    <p:extLst>
      <p:ext uri="{BB962C8B-B14F-4D97-AF65-F5344CB8AC3E}">
        <p14:creationId xmlns:p14="http://schemas.microsoft.com/office/powerpoint/2010/main" val="2434046793"/>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blank" preserve="1">
  <p:cSld name="Blank (Var 4)">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808839"/>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blank" preserve="1">
  <p:cSld name="Blank (Var 5)">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613544"/>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blank" preserve="1">
  <p:cSld name="Blank (Var 6)">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063007"/>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blank" preserve="1">
  <p:cSld name="Blank (Var 7)">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676555"/>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blank" preserve="1">
  <p:cSld name="Blank LOGO (A)">
    <p:bg>
      <p:bgPr>
        <a:solidFill>
          <a:schemeClr val="bg2"/>
        </a:solidFill>
        <a:effectLst/>
      </p:bgPr>
    </p:bg>
    <p:spTree>
      <p:nvGrpSpPr>
        <p:cNvPr id="1" name=""/>
        <p:cNvGrpSpPr/>
        <p:nvPr/>
      </p:nvGrpSpPr>
      <p:grpSpPr>
        <a:xfrm>
          <a:off x="0" y="0"/>
          <a:ext cx="0" cy="0"/>
          <a:chOff x="0" y="0"/>
          <a:chExt cx="0" cy="0"/>
        </a:xfrm>
      </p:grpSpPr>
      <p:pic>
        <p:nvPicPr>
          <p:cNvPr id="1660734834" name="image" descr="{&quot;templafy&quot;:{&quot;id&quot;:&quot;c34b54dc-7bd5-4145-a933-0d80bbca923b&quo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030" y="527051"/>
            <a:ext cx="871627" cy="738000"/>
          </a:xfrm>
          <a:prstGeom prst="rect">
            <a:avLst/>
          </a:prstGeom>
        </p:spPr>
      </p:pic>
    </p:spTree>
    <p:extLst>
      <p:ext uri="{BB962C8B-B14F-4D97-AF65-F5344CB8AC3E}">
        <p14:creationId xmlns:p14="http://schemas.microsoft.com/office/powerpoint/2010/main" val="694148387"/>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blank" preserve="1">
  <p:cSld name="Blank LOGO (B)">
    <p:bg>
      <p:bgPr>
        <a:solidFill>
          <a:schemeClr val="tx2"/>
        </a:solidFill>
        <a:effectLst/>
      </p:bgPr>
    </p:bg>
    <p:spTree>
      <p:nvGrpSpPr>
        <p:cNvPr id="1" name=""/>
        <p:cNvGrpSpPr/>
        <p:nvPr/>
      </p:nvGrpSpPr>
      <p:grpSpPr>
        <a:xfrm>
          <a:off x="0" y="0"/>
          <a:ext cx="0" cy="0"/>
          <a:chOff x="0" y="0"/>
          <a:chExt cx="0" cy="0"/>
        </a:xfrm>
      </p:grpSpPr>
      <p:pic>
        <p:nvPicPr>
          <p:cNvPr id="3" name="image" descr="UserProfile.Logo.LogoWhite&#10;&#10;{&quot;templafy&quot;:{&quot;type&quot;:&quot;image&quot;,&quot;binding&quot;:&quot;UserProfile.Logo.LogeWhite&quot;,&quot;inheritDimensions&quot;:&quot;inheritNone&quot;,&quot;height&quot;:&quot;{{UserProfile.Logo.PpLogoHeight}}&quot;}}">
            <a:extLst>
              <a:ext uri="{FF2B5EF4-FFF2-40B4-BE49-F238E27FC236}">
                <a16:creationId xmlns:a16="http://schemas.microsoft.com/office/drawing/2014/main" id="{5E9CDD0E-15A1-488F-8334-C3878352C7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030" y="527051"/>
            <a:ext cx="864000" cy="738000"/>
          </a:xfrm>
          <a:prstGeom prst="rect">
            <a:avLst/>
          </a:prstGeom>
        </p:spPr>
      </p:pic>
    </p:spTree>
    <p:extLst>
      <p:ext uri="{BB962C8B-B14F-4D97-AF65-F5344CB8AC3E}">
        <p14:creationId xmlns:p14="http://schemas.microsoft.com/office/powerpoint/2010/main" val="788560813"/>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9 People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hasCustomPrompt="1"/>
          </p:nvPr>
        </p:nvSpPr>
        <p:spPr/>
        <p:txBody>
          <a:bodyPr/>
          <a:lstStyle>
            <a:lvl1pPr>
              <a:defRPr/>
            </a:lvl1pPr>
          </a:lstStyle>
          <a:p>
            <a:r>
              <a:rPr lang="en-US"/>
              <a:t>Title for people place holders with name/titles</a:t>
            </a:r>
            <a:endParaRPr lang="en-GB"/>
          </a:p>
        </p:txBody>
      </p:sp>
      <p:sp>
        <p:nvSpPr>
          <p:cNvPr id="7" name="Footer Placeholder 6">
            <a:extLst>
              <a:ext uri="{FF2B5EF4-FFF2-40B4-BE49-F238E27FC236}">
                <a16:creationId xmlns:a16="http://schemas.microsoft.com/office/drawing/2014/main" id="{7E05F02E-E594-4160-A2FF-D7E28210A85F}"/>
              </a:ext>
            </a:extLst>
          </p:cNvPr>
          <p:cNvSpPr>
            <a:spLocks noGrp="1"/>
          </p:cNvSpPr>
          <p:nvPr>
            <p:ph type="ftr" sz="quarter" idx="11"/>
          </p:nvPr>
        </p:nvSpPr>
        <p:spPr/>
        <p:txBody>
          <a:bodyPr/>
          <a:lstStyle/>
          <a:p>
            <a:pPr defTabSz="1218866"/>
            <a:r>
              <a:rPr lang="en-US" dirty="0">
                <a:solidFill>
                  <a:prstClr val="black"/>
                </a:solidFill>
              </a:rPr>
              <a:t>Transforming the PABT into a world class multi-modal interchange</a:t>
            </a:r>
            <a:endParaRPr lang="en-GB" dirty="0">
              <a:solidFill>
                <a:prstClr val="black"/>
              </a:solidFill>
            </a:endParaRPr>
          </a:p>
        </p:txBody>
      </p:sp>
      <p:sp>
        <p:nvSpPr>
          <p:cNvPr id="8" name="Slide Number Placeholder 7">
            <a:extLst>
              <a:ext uri="{FF2B5EF4-FFF2-40B4-BE49-F238E27FC236}">
                <a16:creationId xmlns:a16="http://schemas.microsoft.com/office/drawing/2014/main" id="{DA88AC70-FAC5-462B-BACC-B224FEC9389E}"/>
              </a:ext>
            </a:extLst>
          </p:cNvPr>
          <p:cNvSpPr>
            <a:spLocks noGrp="1"/>
          </p:cNvSpPr>
          <p:nvPr>
            <p:ph type="sldNum" sz="quarter" idx="12"/>
          </p:nvPr>
        </p:nvSpPr>
        <p:spPr/>
        <p:txBody>
          <a:bodyPr/>
          <a:lstStyle/>
          <a:p>
            <a:pPr defTabSz="1218866"/>
            <a:fld id="{2490C926-4C7A-4456-B603-8FB00524CD8E}" type="slidenum">
              <a:rPr lang="en-GB">
                <a:solidFill>
                  <a:prstClr val="black"/>
                </a:solidFill>
              </a:rPr>
              <a:pPr defTabSz="1218866"/>
              <a:t>‹#›</a:t>
            </a:fld>
            <a:endParaRPr lang="en-GB" dirty="0">
              <a:solidFill>
                <a:prstClr val="black"/>
              </a:solidFill>
            </a:endParaRPr>
          </a:p>
        </p:txBody>
      </p:sp>
      <p:sp>
        <p:nvSpPr>
          <p:cNvPr id="4" name="Picture Placeholder 3">
            <a:extLst>
              <a:ext uri="{FF2B5EF4-FFF2-40B4-BE49-F238E27FC236}">
                <a16:creationId xmlns:a16="http://schemas.microsoft.com/office/drawing/2014/main" id="{03FD4DEB-3302-4768-A9A7-1BB676DB0F7E}"/>
              </a:ext>
            </a:extLst>
          </p:cNvPr>
          <p:cNvSpPr>
            <a:spLocks noGrp="1"/>
          </p:cNvSpPr>
          <p:nvPr>
            <p:ph type="pic" sz="quarter" idx="13" hasCustomPrompt="1"/>
          </p:nvPr>
        </p:nvSpPr>
        <p:spPr>
          <a:xfrm>
            <a:off x="541486" y="1711325"/>
            <a:ext cx="1974382" cy="13007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0" tIns="0" rIns="0" bIns="0" rtlCol="0" anchor="ctr" anchorCtr="1">
            <a:noAutofit/>
          </a:bodyPr>
          <a:lstStyle>
            <a:lvl1pPr>
              <a:defRPr lang="en-GB" sz="1600" dirty="0"/>
            </a:lvl1pPr>
          </a:lstStyle>
          <a:p>
            <a:pPr marR="0" lvl="0" algn="ctr" fontAlgn="auto">
              <a:lnSpc>
                <a:spcPct val="90000"/>
              </a:lnSpc>
              <a:spcBef>
                <a:spcPts val="0"/>
              </a:spcBef>
              <a:spcAft>
                <a:spcPts val="1600"/>
              </a:spcAft>
              <a:buSzTx/>
              <a:tabLst/>
            </a:pPr>
            <a:r>
              <a:rPr lang="en-US" dirty="0"/>
              <a:t>Insert image here</a:t>
            </a:r>
            <a:endParaRPr lang="en-GB" dirty="0"/>
          </a:p>
        </p:txBody>
      </p:sp>
      <p:sp>
        <p:nvSpPr>
          <p:cNvPr id="26" name="Text Placeholder 25">
            <a:extLst>
              <a:ext uri="{FF2B5EF4-FFF2-40B4-BE49-F238E27FC236}">
                <a16:creationId xmlns:a16="http://schemas.microsoft.com/office/drawing/2014/main" id="{A4038242-6547-4389-A564-42A6F4982F77}"/>
              </a:ext>
            </a:extLst>
          </p:cNvPr>
          <p:cNvSpPr>
            <a:spLocks noGrp="1"/>
          </p:cNvSpPr>
          <p:nvPr>
            <p:ph type="body" sz="quarter" idx="18" hasCustomPrompt="1"/>
          </p:nvPr>
        </p:nvSpPr>
        <p:spPr>
          <a:xfrm>
            <a:off x="541486" y="3145206"/>
            <a:ext cx="1974382" cy="493774"/>
          </a:xfrm>
          <a:prstGeom prst="rect">
            <a:avLst/>
          </a:prstGeom>
          <a:noFill/>
        </p:spPr>
        <p:txBody>
          <a:bodyPr wrap="square" lIns="0" tIns="0">
            <a:noAutofit/>
          </a:bodyPr>
          <a:lstStyle>
            <a:lvl1pPr marL="0" indent="0" algn="ctr">
              <a:lnSpc>
                <a:spcPct val="100000"/>
              </a:lnSpc>
              <a:spcBef>
                <a:spcPts val="0"/>
              </a:spcBef>
              <a:spcAft>
                <a:spcPts val="0"/>
              </a:spcAft>
              <a:buNone/>
              <a:defRPr sz="1400">
                <a:solidFill>
                  <a:schemeClr val="accent1"/>
                </a:solidFill>
              </a:defRPr>
            </a:lvl1pPr>
            <a:lvl2pPr marL="0" indent="0" algn="ctr">
              <a:lnSpc>
                <a:spcPct val="100000"/>
              </a:lnSpc>
              <a:spcBef>
                <a:spcPts val="0"/>
              </a:spcBef>
              <a:spcAft>
                <a:spcPts val="0"/>
              </a:spcAft>
              <a:buNone/>
              <a:defRPr sz="1400">
                <a:solidFill>
                  <a:schemeClr val="tx1"/>
                </a:solidFill>
              </a:defRPr>
            </a:lvl2pPr>
            <a:lvl3pPr marL="0" indent="0">
              <a:lnSpc>
                <a:spcPct val="100000"/>
              </a:lnSpc>
              <a:spcAft>
                <a:spcPts val="600"/>
              </a:spcAft>
              <a:buNone/>
              <a:defRPr sz="1600">
                <a:solidFill>
                  <a:schemeClr val="tx2"/>
                </a:solidFill>
              </a:defRPr>
            </a:lvl3pPr>
            <a:lvl4pPr marL="0" indent="0">
              <a:lnSpc>
                <a:spcPct val="100000"/>
              </a:lnSpc>
              <a:spcAft>
                <a:spcPts val="600"/>
              </a:spcAft>
              <a:buNone/>
              <a:defRPr sz="1600">
                <a:solidFill>
                  <a:schemeClr val="tx2"/>
                </a:solidFill>
              </a:defRPr>
            </a:lvl4pPr>
            <a:lvl5pPr marL="0" indent="0">
              <a:lnSpc>
                <a:spcPct val="100000"/>
              </a:lnSpc>
              <a:spcAft>
                <a:spcPts val="600"/>
              </a:spcAft>
              <a:buFont typeface="Arial" panose="020B0604020202020204" pitchFamily="34" charset="0"/>
              <a:buNone/>
              <a:defRPr sz="1600">
                <a:solidFill>
                  <a:schemeClr val="tx2"/>
                </a:solidFill>
              </a:defRPr>
            </a:lvl5pPr>
            <a:lvl6pPr marL="0" indent="0">
              <a:lnSpc>
                <a:spcPct val="100000"/>
              </a:lnSpc>
              <a:spcAft>
                <a:spcPts val="600"/>
              </a:spcAft>
              <a:buNone/>
              <a:defRPr sz="1600">
                <a:solidFill>
                  <a:schemeClr val="tx2"/>
                </a:solidFill>
              </a:defRPr>
            </a:lvl6pPr>
            <a:lvl7pPr marL="0" indent="0">
              <a:lnSpc>
                <a:spcPct val="100000"/>
              </a:lnSpc>
              <a:spcAft>
                <a:spcPts val="600"/>
              </a:spcAft>
              <a:buNone/>
              <a:defRPr sz="1600">
                <a:solidFill>
                  <a:schemeClr val="tx2"/>
                </a:solidFill>
              </a:defRPr>
            </a:lvl7pPr>
            <a:lvl8pPr marL="0" indent="0">
              <a:lnSpc>
                <a:spcPct val="100000"/>
              </a:lnSpc>
              <a:spcAft>
                <a:spcPts val="600"/>
              </a:spcAft>
              <a:buFont typeface="Arial" panose="020B0604020202020204" pitchFamily="34" charset="0"/>
              <a:buNone/>
              <a:defRPr sz="1600">
                <a:solidFill>
                  <a:schemeClr val="tx2"/>
                </a:solidFill>
              </a:defRPr>
            </a:lvl8pPr>
            <a:lvl9pPr marL="0" indent="0">
              <a:lnSpc>
                <a:spcPct val="100000"/>
              </a:lnSpc>
              <a:spcAft>
                <a:spcPts val="600"/>
              </a:spcAft>
              <a:buFont typeface="Arial" panose="020B0604020202020204" pitchFamily="34" charset="0"/>
              <a:buNone/>
              <a:defRPr sz="1600">
                <a:solidFill>
                  <a:schemeClr val="tx2"/>
                </a:solidFill>
              </a:defRPr>
            </a:lvl9pPr>
          </a:lstStyle>
          <a:p>
            <a:pPr lvl="0"/>
            <a:r>
              <a:rPr lang="en-US"/>
              <a:t>Full name</a:t>
            </a:r>
          </a:p>
          <a:p>
            <a:pPr lvl="1"/>
            <a:r>
              <a:rPr lang="en-US"/>
              <a:t>Job title</a:t>
            </a:r>
          </a:p>
        </p:txBody>
      </p:sp>
      <p:sp>
        <p:nvSpPr>
          <p:cNvPr id="19" name="Picture Placeholder 3">
            <a:extLst>
              <a:ext uri="{FF2B5EF4-FFF2-40B4-BE49-F238E27FC236}">
                <a16:creationId xmlns:a16="http://schemas.microsoft.com/office/drawing/2014/main" id="{77949CE2-144F-42D3-9DA5-0C75651C001C}"/>
              </a:ext>
            </a:extLst>
          </p:cNvPr>
          <p:cNvSpPr>
            <a:spLocks noGrp="1"/>
          </p:cNvSpPr>
          <p:nvPr>
            <p:ph type="pic" sz="quarter" idx="19" hasCustomPrompt="1"/>
          </p:nvPr>
        </p:nvSpPr>
        <p:spPr>
          <a:xfrm>
            <a:off x="2824354" y="1711325"/>
            <a:ext cx="1974382" cy="13007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0" tIns="0" rIns="0" bIns="0" rtlCol="0" anchor="ctr" anchorCtr="1">
            <a:noAutofit/>
          </a:bodyPr>
          <a:lstStyle>
            <a:lvl1pPr>
              <a:defRPr lang="en-GB" sz="1600" dirty="0"/>
            </a:lvl1pPr>
          </a:lstStyle>
          <a:p>
            <a:pPr marR="0" lvl="0" algn="ctr" fontAlgn="auto">
              <a:lnSpc>
                <a:spcPct val="90000"/>
              </a:lnSpc>
              <a:spcBef>
                <a:spcPts val="0"/>
              </a:spcBef>
              <a:spcAft>
                <a:spcPts val="1600"/>
              </a:spcAft>
              <a:buSzTx/>
              <a:tabLst/>
            </a:pPr>
            <a:r>
              <a:rPr lang="en-US" dirty="0"/>
              <a:t>Insert image here</a:t>
            </a:r>
            <a:endParaRPr lang="en-GB" dirty="0"/>
          </a:p>
        </p:txBody>
      </p:sp>
      <p:sp>
        <p:nvSpPr>
          <p:cNvPr id="22" name="Picture Placeholder 3">
            <a:extLst>
              <a:ext uri="{FF2B5EF4-FFF2-40B4-BE49-F238E27FC236}">
                <a16:creationId xmlns:a16="http://schemas.microsoft.com/office/drawing/2014/main" id="{8CA27BA7-8642-47DC-91EA-05D03BA222FB}"/>
              </a:ext>
            </a:extLst>
          </p:cNvPr>
          <p:cNvSpPr>
            <a:spLocks noGrp="1"/>
          </p:cNvSpPr>
          <p:nvPr>
            <p:ph type="pic" sz="quarter" idx="21" hasCustomPrompt="1"/>
          </p:nvPr>
        </p:nvSpPr>
        <p:spPr>
          <a:xfrm>
            <a:off x="5107222" y="1711325"/>
            <a:ext cx="1974382" cy="13007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0" tIns="0" rIns="0" bIns="0" rtlCol="0" anchor="ctr" anchorCtr="1">
            <a:noAutofit/>
          </a:bodyPr>
          <a:lstStyle>
            <a:lvl1pPr>
              <a:defRPr lang="en-GB" sz="1600" dirty="0"/>
            </a:lvl1pPr>
          </a:lstStyle>
          <a:p>
            <a:pPr marR="0" lvl="0" algn="ctr" fontAlgn="auto">
              <a:lnSpc>
                <a:spcPct val="90000"/>
              </a:lnSpc>
              <a:spcBef>
                <a:spcPts val="0"/>
              </a:spcBef>
              <a:spcAft>
                <a:spcPts val="1600"/>
              </a:spcAft>
              <a:buSzTx/>
              <a:tabLst/>
            </a:pPr>
            <a:r>
              <a:rPr lang="en-US" dirty="0"/>
              <a:t>Insert image here</a:t>
            </a:r>
            <a:endParaRPr lang="en-GB" dirty="0"/>
          </a:p>
        </p:txBody>
      </p:sp>
      <p:sp>
        <p:nvSpPr>
          <p:cNvPr id="29" name="Picture Placeholder 3">
            <a:extLst>
              <a:ext uri="{FF2B5EF4-FFF2-40B4-BE49-F238E27FC236}">
                <a16:creationId xmlns:a16="http://schemas.microsoft.com/office/drawing/2014/main" id="{AF63F74F-679B-4666-996C-A1E60F61C7F0}"/>
              </a:ext>
            </a:extLst>
          </p:cNvPr>
          <p:cNvSpPr>
            <a:spLocks noGrp="1"/>
          </p:cNvSpPr>
          <p:nvPr>
            <p:ph type="pic" sz="quarter" idx="23" hasCustomPrompt="1"/>
          </p:nvPr>
        </p:nvSpPr>
        <p:spPr>
          <a:xfrm>
            <a:off x="7390090" y="1711325"/>
            <a:ext cx="1974382" cy="13007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0" tIns="0" rIns="0" bIns="0" rtlCol="0" anchor="ctr" anchorCtr="1">
            <a:noAutofit/>
          </a:bodyPr>
          <a:lstStyle>
            <a:lvl1pPr>
              <a:defRPr lang="en-GB" sz="1600" dirty="0"/>
            </a:lvl1pPr>
          </a:lstStyle>
          <a:p>
            <a:pPr marR="0" lvl="0" algn="ctr" fontAlgn="auto">
              <a:lnSpc>
                <a:spcPct val="90000"/>
              </a:lnSpc>
              <a:spcBef>
                <a:spcPts val="0"/>
              </a:spcBef>
              <a:spcAft>
                <a:spcPts val="1600"/>
              </a:spcAft>
              <a:buSzTx/>
              <a:tabLst/>
            </a:pPr>
            <a:r>
              <a:rPr lang="en-US" dirty="0"/>
              <a:t>Insert image here</a:t>
            </a:r>
            <a:endParaRPr lang="en-GB" dirty="0"/>
          </a:p>
        </p:txBody>
      </p:sp>
      <p:sp>
        <p:nvSpPr>
          <p:cNvPr id="25" name="Picture Placeholder 3">
            <a:extLst>
              <a:ext uri="{FF2B5EF4-FFF2-40B4-BE49-F238E27FC236}">
                <a16:creationId xmlns:a16="http://schemas.microsoft.com/office/drawing/2014/main" id="{E7809316-F649-4CE9-AEDD-F0EA19EE7777}"/>
              </a:ext>
            </a:extLst>
          </p:cNvPr>
          <p:cNvSpPr>
            <a:spLocks noGrp="1"/>
          </p:cNvSpPr>
          <p:nvPr>
            <p:ph type="pic" sz="quarter" idx="26" hasCustomPrompt="1"/>
          </p:nvPr>
        </p:nvSpPr>
        <p:spPr>
          <a:xfrm>
            <a:off x="9672957" y="1711325"/>
            <a:ext cx="1974382" cy="13007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0" tIns="0" rIns="0" bIns="0" rtlCol="0" anchor="ctr" anchorCtr="1">
            <a:noAutofit/>
          </a:bodyPr>
          <a:lstStyle>
            <a:lvl1pPr>
              <a:defRPr lang="en-GB" sz="1600" dirty="0"/>
            </a:lvl1pPr>
          </a:lstStyle>
          <a:p>
            <a:pPr marR="0" lvl="0" algn="ctr" fontAlgn="auto">
              <a:lnSpc>
                <a:spcPct val="90000"/>
              </a:lnSpc>
              <a:spcBef>
                <a:spcPts val="0"/>
              </a:spcBef>
              <a:spcAft>
                <a:spcPts val="1600"/>
              </a:spcAft>
              <a:buSzTx/>
              <a:tabLst/>
            </a:pPr>
            <a:r>
              <a:rPr lang="en-US" dirty="0"/>
              <a:t>Insert image here</a:t>
            </a:r>
            <a:endParaRPr lang="en-GB" dirty="0"/>
          </a:p>
        </p:txBody>
      </p:sp>
      <p:sp>
        <p:nvSpPr>
          <p:cNvPr id="41" name="Picture Placeholder 3">
            <a:extLst>
              <a:ext uri="{FF2B5EF4-FFF2-40B4-BE49-F238E27FC236}">
                <a16:creationId xmlns:a16="http://schemas.microsoft.com/office/drawing/2014/main" id="{08A7AC6A-ACB2-4E82-8576-3FE239FDF348}"/>
              </a:ext>
            </a:extLst>
          </p:cNvPr>
          <p:cNvSpPr>
            <a:spLocks noGrp="1"/>
          </p:cNvSpPr>
          <p:nvPr>
            <p:ph type="pic" sz="quarter" idx="28" hasCustomPrompt="1"/>
          </p:nvPr>
        </p:nvSpPr>
        <p:spPr>
          <a:xfrm>
            <a:off x="1684741" y="4129794"/>
            <a:ext cx="1974382" cy="13007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0" tIns="0" rIns="0" bIns="0" rtlCol="0" anchor="ctr" anchorCtr="1">
            <a:noAutofit/>
          </a:bodyPr>
          <a:lstStyle>
            <a:lvl1pPr>
              <a:defRPr lang="en-GB" sz="1600" dirty="0"/>
            </a:lvl1pPr>
          </a:lstStyle>
          <a:p>
            <a:pPr marR="0" lvl="0" algn="ctr" fontAlgn="auto">
              <a:lnSpc>
                <a:spcPct val="90000"/>
              </a:lnSpc>
              <a:spcBef>
                <a:spcPts val="0"/>
              </a:spcBef>
              <a:spcAft>
                <a:spcPts val="1600"/>
              </a:spcAft>
              <a:buSzTx/>
              <a:tabLst/>
            </a:pPr>
            <a:r>
              <a:rPr lang="en-US" dirty="0"/>
              <a:t>Insert image here</a:t>
            </a:r>
            <a:endParaRPr lang="en-GB" dirty="0"/>
          </a:p>
        </p:txBody>
      </p:sp>
      <p:sp>
        <p:nvSpPr>
          <p:cNvPr id="43" name="Picture Placeholder 3">
            <a:extLst>
              <a:ext uri="{FF2B5EF4-FFF2-40B4-BE49-F238E27FC236}">
                <a16:creationId xmlns:a16="http://schemas.microsoft.com/office/drawing/2014/main" id="{778F3307-C3F7-4D84-A367-F972C7EA97CF}"/>
              </a:ext>
            </a:extLst>
          </p:cNvPr>
          <p:cNvSpPr>
            <a:spLocks noGrp="1"/>
          </p:cNvSpPr>
          <p:nvPr>
            <p:ph type="pic" sz="quarter" idx="30" hasCustomPrompt="1"/>
          </p:nvPr>
        </p:nvSpPr>
        <p:spPr>
          <a:xfrm>
            <a:off x="3971251" y="4129794"/>
            <a:ext cx="1974382" cy="13007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0" tIns="0" rIns="0" bIns="0" rtlCol="0" anchor="ctr" anchorCtr="1">
            <a:noAutofit/>
          </a:bodyPr>
          <a:lstStyle>
            <a:lvl1pPr>
              <a:defRPr lang="en-GB" sz="1600" dirty="0"/>
            </a:lvl1pPr>
          </a:lstStyle>
          <a:p>
            <a:pPr marR="0" lvl="0" algn="ctr" fontAlgn="auto">
              <a:lnSpc>
                <a:spcPct val="90000"/>
              </a:lnSpc>
              <a:spcBef>
                <a:spcPts val="0"/>
              </a:spcBef>
              <a:spcAft>
                <a:spcPts val="1600"/>
              </a:spcAft>
              <a:buSzTx/>
              <a:tabLst/>
            </a:pPr>
            <a:r>
              <a:rPr lang="en-US" dirty="0"/>
              <a:t>Insert image here</a:t>
            </a:r>
            <a:endParaRPr lang="en-GB" dirty="0"/>
          </a:p>
        </p:txBody>
      </p:sp>
      <p:sp>
        <p:nvSpPr>
          <p:cNvPr id="45" name="Picture Placeholder 3">
            <a:extLst>
              <a:ext uri="{FF2B5EF4-FFF2-40B4-BE49-F238E27FC236}">
                <a16:creationId xmlns:a16="http://schemas.microsoft.com/office/drawing/2014/main" id="{31527707-9094-408B-BD6D-EAD4CF30E65E}"/>
              </a:ext>
            </a:extLst>
          </p:cNvPr>
          <p:cNvSpPr>
            <a:spLocks noGrp="1"/>
          </p:cNvSpPr>
          <p:nvPr>
            <p:ph type="pic" sz="quarter" idx="32" hasCustomPrompt="1"/>
          </p:nvPr>
        </p:nvSpPr>
        <p:spPr>
          <a:xfrm>
            <a:off x="6257761" y="4129794"/>
            <a:ext cx="1974382" cy="13007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0" tIns="0" rIns="0" bIns="0" rtlCol="0" anchor="ctr" anchorCtr="1">
            <a:noAutofit/>
          </a:bodyPr>
          <a:lstStyle>
            <a:lvl1pPr>
              <a:defRPr lang="en-GB" sz="1600" dirty="0"/>
            </a:lvl1pPr>
          </a:lstStyle>
          <a:p>
            <a:pPr marR="0" lvl="0" algn="ctr" fontAlgn="auto">
              <a:lnSpc>
                <a:spcPct val="90000"/>
              </a:lnSpc>
              <a:spcBef>
                <a:spcPts val="0"/>
              </a:spcBef>
              <a:spcAft>
                <a:spcPts val="1600"/>
              </a:spcAft>
              <a:buSzTx/>
              <a:tabLst/>
            </a:pPr>
            <a:r>
              <a:rPr lang="en-US" dirty="0"/>
              <a:t>Insert image here</a:t>
            </a:r>
            <a:endParaRPr lang="en-GB" dirty="0"/>
          </a:p>
        </p:txBody>
      </p:sp>
      <p:sp>
        <p:nvSpPr>
          <p:cNvPr id="47" name="Picture Placeholder 3">
            <a:extLst>
              <a:ext uri="{FF2B5EF4-FFF2-40B4-BE49-F238E27FC236}">
                <a16:creationId xmlns:a16="http://schemas.microsoft.com/office/drawing/2014/main" id="{EB99031B-AF76-4B63-A2C2-3CE73BD82A26}"/>
              </a:ext>
            </a:extLst>
          </p:cNvPr>
          <p:cNvSpPr>
            <a:spLocks noGrp="1"/>
          </p:cNvSpPr>
          <p:nvPr>
            <p:ph type="pic" sz="quarter" idx="34" hasCustomPrompt="1"/>
          </p:nvPr>
        </p:nvSpPr>
        <p:spPr>
          <a:xfrm>
            <a:off x="8544271" y="4129794"/>
            <a:ext cx="1974382" cy="1300724"/>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p:spPr>
        <p:txBody>
          <a:bodyPr vert="horz" lIns="0" tIns="0" rIns="0" bIns="0" rtlCol="0" anchor="ctr" anchorCtr="1">
            <a:noAutofit/>
          </a:bodyPr>
          <a:lstStyle>
            <a:lvl1pPr>
              <a:defRPr lang="en-GB" sz="1600" dirty="0"/>
            </a:lvl1pPr>
          </a:lstStyle>
          <a:p>
            <a:pPr marR="0" lvl="0" algn="ctr" fontAlgn="auto">
              <a:lnSpc>
                <a:spcPct val="90000"/>
              </a:lnSpc>
              <a:spcBef>
                <a:spcPts val="0"/>
              </a:spcBef>
              <a:spcAft>
                <a:spcPts val="1600"/>
              </a:spcAft>
              <a:buSzTx/>
              <a:tabLst/>
            </a:pPr>
            <a:r>
              <a:rPr lang="en-US" dirty="0"/>
              <a:t>Insert image here</a:t>
            </a:r>
            <a:endParaRPr lang="en-GB" dirty="0"/>
          </a:p>
        </p:txBody>
      </p:sp>
      <p:sp>
        <p:nvSpPr>
          <p:cNvPr id="28" name="Text Placeholder 25">
            <a:extLst>
              <a:ext uri="{FF2B5EF4-FFF2-40B4-BE49-F238E27FC236}">
                <a16:creationId xmlns:a16="http://schemas.microsoft.com/office/drawing/2014/main" id="{E4FE668A-35B1-480E-A1D3-27E0CBACD87F}"/>
              </a:ext>
            </a:extLst>
          </p:cNvPr>
          <p:cNvSpPr>
            <a:spLocks noGrp="1"/>
          </p:cNvSpPr>
          <p:nvPr>
            <p:ph type="body" sz="quarter" idx="38" hasCustomPrompt="1"/>
          </p:nvPr>
        </p:nvSpPr>
        <p:spPr>
          <a:xfrm>
            <a:off x="2827996" y="3145206"/>
            <a:ext cx="1974382" cy="493774"/>
          </a:xfrm>
          <a:prstGeom prst="rect">
            <a:avLst/>
          </a:prstGeom>
          <a:noFill/>
        </p:spPr>
        <p:txBody>
          <a:bodyPr wrap="square" lIns="0" tIns="0">
            <a:noAutofit/>
          </a:bodyPr>
          <a:lstStyle>
            <a:lvl1pPr marL="0" indent="0" algn="ctr">
              <a:lnSpc>
                <a:spcPct val="100000"/>
              </a:lnSpc>
              <a:spcBef>
                <a:spcPts val="0"/>
              </a:spcBef>
              <a:spcAft>
                <a:spcPts val="0"/>
              </a:spcAft>
              <a:buNone/>
              <a:defRPr sz="1400">
                <a:solidFill>
                  <a:schemeClr val="accent1"/>
                </a:solidFill>
              </a:defRPr>
            </a:lvl1pPr>
            <a:lvl2pPr marL="0" indent="0" algn="ctr">
              <a:lnSpc>
                <a:spcPct val="100000"/>
              </a:lnSpc>
              <a:spcBef>
                <a:spcPts val="0"/>
              </a:spcBef>
              <a:spcAft>
                <a:spcPts val="0"/>
              </a:spcAft>
              <a:buNone/>
              <a:defRPr sz="1400">
                <a:solidFill>
                  <a:schemeClr val="tx1"/>
                </a:solidFill>
              </a:defRPr>
            </a:lvl2pPr>
            <a:lvl3pPr marL="0" indent="0">
              <a:lnSpc>
                <a:spcPct val="100000"/>
              </a:lnSpc>
              <a:spcAft>
                <a:spcPts val="600"/>
              </a:spcAft>
              <a:buNone/>
              <a:defRPr sz="1600">
                <a:solidFill>
                  <a:schemeClr val="tx2"/>
                </a:solidFill>
              </a:defRPr>
            </a:lvl3pPr>
            <a:lvl4pPr marL="0" indent="0">
              <a:lnSpc>
                <a:spcPct val="100000"/>
              </a:lnSpc>
              <a:spcAft>
                <a:spcPts val="600"/>
              </a:spcAft>
              <a:buNone/>
              <a:defRPr sz="1600">
                <a:solidFill>
                  <a:schemeClr val="tx2"/>
                </a:solidFill>
              </a:defRPr>
            </a:lvl4pPr>
            <a:lvl5pPr marL="0" indent="0">
              <a:lnSpc>
                <a:spcPct val="100000"/>
              </a:lnSpc>
              <a:spcAft>
                <a:spcPts val="600"/>
              </a:spcAft>
              <a:buFont typeface="Arial" panose="020B0604020202020204" pitchFamily="34" charset="0"/>
              <a:buNone/>
              <a:defRPr sz="1600">
                <a:solidFill>
                  <a:schemeClr val="tx2"/>
                </a:solidFill>
              </a:defRPr>
            </a:lvl5pPr>
            <a:lvl6pPr marL="0" indent="0">
              <a:lnSpc>
                <a:spcPct val="100000"/>
              </a:lnSpc>
              <a:spcAft>
                <a:spcPts val="600"/>
              </a:spcAft>
              <a:buNone/>
              <a:defRPr sz="1600">
                <a:solidFill>
                  <a:schemeClr val="tx2"/>
                </a:solidFill>
              </a:defRPr>
            </a:lvl6pPr>
            <a:lvl7pPr marL="0" indent="0">
              <a:lnSpc>
                <a:spcPct val="100000"/>
              </a:lnSpc>
              <a:spcAft>
                <a:spcPts val="600"/>
              </a:spcAft>
              <a:buNone/>
              <a:defRPr sz="1600">
                <a:solidFill>
                  <a:schemeClr val="tx2"/>
                </a:solidFill>
              </a:defRPr>
            </a:lvl7pPr>
            <a:lvl8pPr marL="0" indent="0">
              <a:lnSpc>
                <a:spcPct val="100000"/>
              </a:lnSpc>
              <a:spcAft>
                <a:spcPts val="600"/>
              </a:spcAft>
              <a:buFont typeface="Arial" panose="020B0604020202020204" pitchFamily="34" charset="0"/>
              <a:buNone/>
              <a:defRPr sz="1600">
                <a:solidFill>
                  <a:schemeClr val="tx2"/>
                </a:solidFill>
              </a:defRPr>
            </a:lvl8pPr>
            <a:lvl9pPr marL="0" indent="0">
              <a:lnSpc>
                <a:spcPct val="100000"/>
              </a:lnSpc>
              <a:spcAft>
                <a:spcPts val="600"/>
              </a:spcAft>
              <a:buFont typeface="Arial" panose="020B0604020202020204" pitchFamily="34" charset="0"/>
              <a:buNone/>
              <a:defRPr sz="1600">
                <a:solidFill>
                  <a:schemeClr val="tx2"/>
                </a:solidFill>
              </a:defRPr>
            </a:lvl9pPr>
          </a:lstStyle>
          <a:p>
            <a:pPr lvl="0"/>
            <a:r>
              <a:rPr lang="en-US"/>
              <a:t>Full name</a:t>
            </a:r>
          </a:p>
          <a:p>
            <a:pPr lvl="1"/>
            <a:r>
              <a:rPr lang="en-US"/>
              <a:t>Job title</a:t>
            </a:r>
          </a:p>
        </p:txBody>
      </p:sp>
      <p:sp>
        <p:nvSpPr>
          <p:cNvPr id="31" name="Text Placeholder 25">
            <a:extLst>
              <a:ext uri="{FF2B5EF4-FFF2-40B4-BE49-F238E27FC236}">
                <a16:creationId xmlns:a16="http://schemas.microsoft.com/office/drawing/2014/main" id="{C2D9870E-432E-4AA0-BB2A-3D3C1C67230A}"/>
              </a:ext>
            </a:extLst>
          </p:cNvPr>
          <p:cNvSpPr>
            <a:spLocks noGrp="1"/>
          </p:cNvSpPr>
          <p:nvPr>
            <p:ph type="body" sz="quarter" idx="39" hasCustomPrompt="1"/>
          </p:nvPr>
        </p:nvSpPr>
        <p:spPr>
          <a:xfrm>
            <a:off x="5114506" y="3145206"/>
            <a:ext cx="1974382" cy="493774"/>
          </a:xfrm>
          <a:prstGeom prst="rect">
            <a:avLst/>
          </a:prstGeom>
          <a:noFill/>
        </p:spPr>
        <p:txBody>
          <a:bodyPr wrap="square" lIns="0" tIns="0">
            <a:noAutofit/>
          </a:bodyPr>
          <a:lstStyle>
            <a:lvl1pPr marL="0" indent="0" algn="ctr">
              <a:lnSpc>
                <a:spcPct val="100000"/>
              </a:lnSpc>
              <a:spcBef>
                <a:spcPts val="0"/>
              </a:spcBef>
              <a:spcAft>
                <a:spcPts val="0"/>
              </a:spcAft>
              <a:buNone/>
              <a:defRPr sz="1400">
                <a:solidFill>
                  <a:schemeClr val="accent1"/>
                </a:solidFill>
              </a:defRPr>
            </a:lvl1pPr>
            <a:lvl2pPr marL="0" indent="0" algn="ctr">
              <a:lnSpc>
                <a:spcPct val="100000"/>
              </a:lnSpc>
              <a:spcBef>
                <a:spcPts val="0"/>
              </a:spcBef>
              <a:spcAft>
                <a:spcPts val="0"/>
              </a:spcAft>
              <a:buNone/>
              <a:defRPr sz="1400">
                <a:solidFill>
                  <a:schemeClr val="tx1"/>
                </a:solidFill>
              </a:defRPr>
            </a:lvl2pPr>
            <a:lvl3pPr marL="0" indent="0">
              <a:lnSpc>
                <a:spcPct val="100000"/>
              </a:lnSpc>
              <a:spcAft>
                <a:spcPts val="600"/>
              </a:spcAft>
              <a:buNone/>
              <a:defRPr sz="1600">
                <a:solidFill>
                  <a:schemeClr val="tx2"/>
                </a:solidFill>
              </a:defRPr>
            </a:lvl3pPr>
            <a:lvl4pPr marL="0" indent="0">
              <a:lnSpc>
                <a:spcPct val="100000"/>
              </a:lnSpc>
              <a:spcAft>
                <a:spcPts val="600"/>
              </a:spcAft>
              <a:buNone/>
              <a:defRPr sz="1600">
                <a:solidFill>
                  <a:schemeClr val="tx2"/>
                </a:solidFill>
              </a:defRPr>
            </a:lvl4pPr>
            <a:lvl5pPr marL="0" indent="0">
              <a:lnSpc>
                <a:spcPct val="100000"/>
              </a:lnSpc>
              <a:spcAft>
                <a:spcPts val="600"/>
              </a:spcAft>
              <a:buFont typeface="Arial" panose="020B0604020202020204" pitchFamily="34" charset="0"/>
              <a:buNone/>
              <a:defRPr sz="1600">
                <a:solidFill>
                  <a:schemeClr val="tx2"/>
                </a:solidFill>
              </a:defRPr>
            </a:lvl5pPr>
            <a:lvl6pPr marL="0" indent="0">
              <a:lnSpc>
                <a:spcPct val="100000"/>
              </a:lnSpc>
              <a:spcAft>
                <a:spcPts val="600"/>
              </a:spcAft>
              <a:buNone/>
              <a:defRPr sz="1600">
                <a:solidFill>
                  <a:schemeClr val="tx2"/>
                </a:solidFill>
              </a:defRPr>
            </a:lvl6pPr>
            <a:lvl7pPr marL="0" indent="0">
              <a:lnSpc>
                <a:spcPct val="100000"/>
              </a:lnSpc>
              <a:spcAft>
                <a:spcPts val="600"/>
              </a:spcAft>
              <a:buNone/>
              <a:defRPr sz="1600">
                <a:solidFill>
                  <a:schemeClr val="tx2"/>
                </a:solidFill>
              </a:defRPr>
            </a:lvl7pPr>
            <a:lvl8pPr marL="0" indent="0">
              <a:lnSpc>
                <a:spcPct val="100000"/>
              </a:lnSpc>
              <a:spcAft>
                <a:spcPts val="600"/>
              </a:spcAft>
              <a:buFont typeface="Arial" panose="020B0604020202020204" pitchFamily="34" charset="0"/>
              <a:buNone/>
              <a:defRPr sz="1600">
                <a:solidFill>
                  <a:schemeClr val="tx2"/>
                </a:solidFill>
              </a:defRPr>
            </a:lvl8pPr>
            <a:lvl9pPr marL="0" indent="0">
              <a:lnSpc>
                <a:spcPct val="100000"/>
              </a:lnSpc>
              <a:spcAft>
                <a:spcPts val="600"/>
              </a:spcAft>
              <a:buFont typeface="Arial" panose="020B0604020202020204" pitchFamily="34" charset="0"/>
              <a:buNone/>
              <a:defRPr sz="1600">
                <a:solidFill>
                  <a:schemeClr val="tx2"/>
                </a:solidFill>
              </a:defRPr>
            </a:lvl9pPr>
          </a:lstStyle>
          <a:p>
            <a:pPr lvl="0"/>
            <a:r>
              <a:rPr lang="en-US"/>
              <a:t>Full name</a:t>
            </a:r>
          </a:p>
          <a:p>
            <a:pPr lvl="1"/>
            <a:r>
              <a:rPr lang="en-US"/>
              <a:t>Job title</a:t>
            </a:r>
          </a:p>
        </p:txBody>
      </p:sp>
      <p:sp>
        <p:nvSpPr>
          <p:cNvPr id="32" name="Text Placeholder 25">
            <a:extLst>
              <a:ext uri="{FF2B5EF4-FFF2-40B4-BE49-F238E27FC236}">
                <a16:creationId xmlns:a16="http://schemas.microsoft.com/office/drawing/2014/main" id="{4BE65907-8CE8-487F-8900-F76D87617C26}"/>
              </a:ext>
            </a:extLst>
          </p:cNvPr>
          <p:cNvSpPr>
            <a:spLocks noGrp="1"/>
          </p:cNvSpPr>
          <p:nvPr>
            <p:ph type="body" sz="quarter" idx="40" hasCustomPrompt="1"/>
          </p:nvPr>
        </p:nvSpPr>
        <p:spPr>
          <a:xfrm>
            <a:off x="7401016" y="3145206"/>
            <a:ext cx="1974382" cy="493774"/>
          </a:xfrm>
          <a:prstGeom prst="rect">
            <a:avLst/>
          </a:prstGeom>
          <a:noFill/>
        </p:spPr>
        <p:txBody>
          <a:bodyPr wrap="square" lIns="0" tIns="0">
            <a:noAutofit/>
          </a:bodyPr>
          <a:lstStyle>
            <a:lvl1pPr marL="0" indent="0" algn="ctr">
              <a:lnSpc>
                <a:spcPct val="100000"/>
              </a:lnSpc>
              <a:spcBef>
                <a:spcPts val="0"/>
              </a:spcBef>
              <a:spcAft>
                <a:spcPts val="0"/>
              </a:spcAft>
              <a:buNone/>
              <a:defRPr sz="1400">
                <a:solidFill>
                  <a:schemeClr val="accent1"/>
                </a:solidFill>
              </a:defRPr>
            </a:lvl1pPr>
            <a:lvl2pPr marL="0" indent="0" algn="ctr">
              <a:lnSpc>
                <a:spcPct val="100000"/>
              </a:lnSpc>
              <a:spcBef>
                <a:spcPts val="0"/>
              </a:spcBef>
              <a:spcAft>
                <a:spcPts val="0"/>
              </a:spcAft>
              <a:buNone/>
              <a:defRPr sz="1400">
                <a:solidFill>
                  <a:schemeClr val="tx1"/>
                </a:solidFill>
              </a:defRPr>
            </a:lvl2pPr>
            <a:lvl3pPr marL="0" indent="0">
              <a:lnSpc>
                <a:spcPct val="100000"/>
              </a:lnSpc>
              <a:spcAft>
                <a:spcPts val="600"/>
              </a:spcAft>
              <a:buNone/>
              <a:defRPr sz="1600">
                <a:solidFill>
                  <a:schemeClr val="tx2"/>
                </a:solidFill>
              </a:defRPr>
            </a:lvl3pPr>
            <a:lvl4pPr marL="0" indent="0">
              <a:lnSpc>
                <a:spcPct val="100000"/>
              </a:lnSpc>
              <a:spcAft>
                <a:spcPts val="600"/>
              </a:spcAft>
              <a:buNone/>
              <a:defRPr sz="1600">
                <a:solidFill>
                  <a:schemeClr val="tx2"/>
                </a:solidFill>
              </a:defRPr>
            </a:lvl4pPr>
            <a:lvl5pPr marL="0" indent="0">
              <a:lnSpc>
                <a:spcPct val="100000"/>
              </a:lnSpc>
              <a:spcAft>
                <a:spcPts val="600"/>
              </a:spcAft>
              <a:buFont typeface="Arial" panose="020B0604020202020204" pitchFamily="34" charset="0"/>
              <a:buNone/>
              <a:defRPr sz="1600">
                <a:solidFill>
                  <a:schemeClr val="tx2"/>
                </a:solidFill>
              </a:defRPr>
            </a:lvl5pPr>
            <a:lvl6pPr marL="0" indent="0">
              <a:lnSpc>
                <a:spcPct val="100000"/>
              </a:lnSpc>
              <a:spcAft>
                <a:spcPts val="600"/>
              </a:spcAft>
              <a:buNone/>
              <a:defRPr sz="1600">
                <a:solidFill>
                  <a:schemeClr val="tx2"/>
                </a:solidFill>
              </a:defRPr>
            </a:lvl6pPr>
            <a:lvl7pPr marL="0" indent="0">
              <a:lnSpc>
                <a:spcPct val="100000"/>
              </a:lnSpc>
              <a:spcAft>
                <a:spcPts val="600"/>
              </a:spcAft>
              <a:buNone/>
              <a:defRPr sz="1600">
                <a:solidFill>
                  <a:schemeClr val="tx2"/>
                </a:solidFill>
              </a:defRPr>
            </a:lvl7pPr>
            <a:lvl8pPr marL="0" indent="0">
              <a:lnSpc>
                <a:spcPct val="100000"/>
              </a:lnSpc>
              <a:spcAft>
                <a:spcPts val="600"/>
              </a:spcAft>
              <a:buFont typeface="Arial" panose="020B0604020202020204" pitchFamily="34" charset="0"/>
              <a:buNone/>
              <a:defRPr sz="1600">
                <a:solidFill>
                  <a:schemeClr val="tx2"/>
                </a:solidFill>
              </a:defRPr>
            </a:lvl8pPr>
            <a:lvl9pPr marL="0" indent="0">
              <a:lnSpc>
                <a:spcPct val="100000"/>
              </a:lnSpc>
              <a:spcAft>
                <a:spcPts val="600"/>
              </a:spcAft>
              <a:buFont typeface="Arial" panose="020B0604020202020204" pitchFamily="34" charset="0"/>
              <a:buNone/>
              <a:defRPr sz="1600">
                <a:solidFill>
                  <a:schemeClr val="tx2"/>
                </a:solidFill>
              </a:defRPr>
            </a:lvl9pPr>
          </a:lstStyle>
          <a:p>
            <a:pPr lvl="0"/>
            <a:r>
              <a:rPr lang="en-US"/>
              <a:t>Full name</a:t>
            </a:r>
          </a:p>
          <a:p>
            <a:pPr lvl="1"/>
            <a:r>
              <a:rPr lang="en-US"/>
              <a:t>Job title</a:t>
            </a:r>
          </a:p>
        </p:txBody>
      </p:sp>
      <p:sp>
        <p:nvSpPr>
          <p:cNvPr id="33" name="Text Placeholder 25">
            <a:extLst>
              <a:ext uri="{FF2B5EF4-FFF2-40B4-BE49-F238E27FC236}">
                <a16:creationId xmlns:a16="http://schemas.microsoft.com/office/drawing/2014/main" id="{2330A088-8149-4C18-A814-18245517F419}"/>
              </a:ext>
            </a:extLst>
          </p:cNvPr>
          <p:cNvSpPr>
            <a:spLocks noGrp="1"/>
          </p:cNvSpPr>
          <p:nvPr>
            <p:ph type="body" sz="quarter" idx="41" hasCustomPrompt="1"/>
          </p:nvPr>
        </p:nvSpPr>
        <p:spPr>
          <a:xfrm>
            <a:off x="9687528" y="3145206"/>
            <a:ext cx="1974382" cy="493774"/>
          </a:xfrm>
          <a:prstGeom prst="rect">
            <a:avLst/>
          </a:prstGeom>
          <a:noFill/>
        </p:spPr>
        <p:txBody>
          <a:bodyPr wrap="square" lIns="0" tIns="0">
            <a:noAutofit/>
          </a:bodyPr>
          <a:lstStyle>
            <a:lvl1pPr marL="0" indent="0" algn="ctr">
              <a:lnSpc>
                <a:spcPct val="100000"/>
              </a:lnSpc>
              <a:spcBef>
                <a:spcPts val="0"/>
              </a:spcBef>
              <a:spcAft>
                <a:spcPts val="0"/>
              </a:spcAft>
              <a:buNone/>
              <a:defRPr sz="1400">
                <a:solidFill>
                  <a:schemeClr val="accent1"/>
                </a:solidFill>
              </a:defRPr>
            </a:lvl1pPr>
            <a:lvl2pPr marL="0" indent="0" algn="ctr">
              <a:lnSpc>
                <a:spcPct val="100000"/>
              </a:lnSpc>
              <a:spcBef>
                <a:spcPts val="0"/>
              </a:spcBef>
              <a:spcAft>
                <a:spcPts val="0"/>
              </a:spcAft>
              <a:buNone/>
              <a:defRPr sz="1400">
                <a:solidFill>
                  <a:schemeClr val="tx1"/>
                </a:solidFill>
              </a:defRPr>
            </a:lvl2pPr>
            <a:lvl3pPr marL="0" indent="0">
              <a:lnSpc>
                <a:spcPct val="100000"/>
              </a:lnSpc>
              <a:spcAft>
                <a:spcPts val="600"/>
              </a:spcAft>
              <a:buNone/>
              <a:defRPr sz="1600">
                <a:solidFill>
                  <a:schemeClr val="tx2"/>
                </a:solidFill>
              </a:defRPr>
            </a:lvl3pPr>
            <a:lvl4pPr marL="0" indent="0">
              <a:lnSpc>
                <a:spcPct val="100000"/>
              </a:lnSpc>
              <a:spcAft>
                <a:spcPts val="600"/>
              </a:spcAft>
              <a:buNone/>
              <a:defRPr sz="1600">
                <a:solidFill>
                  <a:schemeClr val="tx2"/>
                </a:solidFill>
              </a:defRPr>
            </a:lvl4pPr>
            <a:lvl5pPr marL="0" indent="0">
              <a:lnSpc>
                <a:spcPct val="100000"/>
              </a:lnSpc>
              <a:spcAft>
                <a:spcPts val="600"/>
              </a:spcAft>
              <a:buFont typeface="Arial" panose="020B0604020202020204" pitchFamily="34" charset="0"/>
              <a:buNone/>
              <a:defRPr sz="1600">
                <a:solidFill>
                  <a:schemeClr val="tx2"/>
                </a:solidFill>
              </a:defRPr>
            </a:lvl5pPr>
            <a:lvl6pPr marL="0" indent="0">
              <a:lnSpc>
                <a:spcPct val="100000"/>
              </a:lnSpc>
              <a:spcAft>
                <a:spcPts val="600"/>
              </a:spcAft>
              <a:buNone/>
              <a:defRPr sz="1600">
                <a:solidFill>
                  <a:schemeClr val="tx2"/>
                </a:solidFill>
              </a:defRPr>
            </a:lvl6pPr>
            <a:lvl7pPr marL="0" indent="0">
              <a:lnSpc>
                <a:spcPct val="100000"/>
              </a:lnSpc>
              <a:spcAft>
                <a:spcPts val="600"/>
              </a:spcAft>
              <a:buNone/>
              <a:defRPr sz="1600">
                <a:solidFill>
                  <a:schemeClr val="tx2"/>
                </a:solidFill>
              </a:defRPr>
            </a:lvl7pPr>
            <a:lvl8pPr marL="0" indent="0">
              <a:lnSpc>
                <a:spcPct val="100000"/>
              </a:lnSpc>
              <a:spcAft>
                <a:spcPts val="600"/>
              </a:spcAft>
              <a:buFont typeface="Arial" panose="020B0604020202020204" pitchFamily="34" charset="0"/>
              <a:buNone/>
              <a:defRPr sz="1600">
                <a:solidFill>
                  <a:schemeClr val="tx2"/>
                </a:solidFill>
              </a:defRPr>
            </a:lvl8pPr>
            <a:lvl9pPr marL="0" indent="0">
              <a:lnSpc>
                <a:spcPct val="100000"/>
              </a:lnSpc>
              <a:spcAft>
                <a:spcPts val="600"/>
              </a:spcAft>
              <a:buFont typeface="Arial" panose="020B0604020202020204" pitchFamily="34" charset="0"/>
              <a:buNone/>
              <a:defRPr sz="1600">
                <a:solidFill>
                  <a:schemeClr val="tx2"/>
                </a:solidFill>
              </a:defRPr>
            </a:lvl9pPr>
          </a:lstStyle>
          <a:p>
            <a:pPr lvl="0"/>
            <a:r>
              <a:rPr lang="en-US"/>
              <a:t>Full name</a:t>
            </a:r>
          </a:p>
          <a:p>
            <a:pPr lvl="1"/>
            <a:r>
              <a:rPr lang="en-US"/>
              <a:t>Job title</a:t>
            </a:r>
          </a:p>
        </p:txBody>
      </p:sp>
      <p:sp>
        <p:nvSpPr>
          <p:cNvPr id="35" name="Text Placeholder 25">
            <a:extLst>
              <a:ext uri="{FF2B5EF4-FFF2-40B4-BE49-F238E27FC236}">
                <a16:creationId xmlns:a16="http://schemas.microsoft.com/office/drawing/2014/main" id="{551D2323-D343-4FBE-ABB7-02BC59B8AB99}"/>
              </a:ext>
            </a:extLst>
          </p:cNvPr>
          <p:cNvSpPr>
            <a:spLocks noGrp="1"/>
          </p:cNvSpPr>
          <p:nvPr>
            <p:ph type="body" sz="quarter" idx="43" hasCustomPrompt="1"/>
          </p:nvPr>
        </p:nvSpPr>
        <p:spPr>
          <a:xfrm>
            <a:off x="1684741" y="5563675"/>
            <a:ext cx="1974382" cy="493774"/>
          </a:xfrm>
          <a:prstGeom prst="rect">
            <a:avLst/>
          </a:prstGeom>
          <a:noFill/>
        </p:spPr>
        <p:txBody>
          <a:bodyPr wrap="square" lIns="0" tIns="0">
            <a:noAutofit/>
          </a:bodyPr>
          <a:lstStyle>
            <a:lvl1pPr marL="0" indent="0" algn="ctr">
              <a:lnSpc>
                <a:spcPct val="100000"/>
              </a:lnSpc>
              <a:spcBef>
                <a:spcPts val="0"/>
              </a:spcBef>
              <a:spcAft>
                <a:spcPts val="0"/>
              </a:spcAft>
              <a:buNone/>
              <a:defRPr sz="1400">
                <a:solidFill>
                  <a:schemeClr val="accent1"/>
                </a:solidFill>
              </a:defRPr>
            </a:lvl1pPr>
            <a:lvl2pPr marL="0" indent="0" algn="ctr">
              <a:lnSpc>
                <a:spcPct val="100000"/>
              </a:lnSpc>
              <a:spcBef>
                <a:spcPts val="0"/>
              </a:spcBef>
              <a:spcAft>
                <a:spcPts val="0"/>
              </a:spcAft>
              <a:buNone/>
              <a:defRPr sz="1400">
                <a:solidFill>
                  <a:schemeClr val="tx1"/>
                </a:solidFill>
              </a:defRPr>
            </a:lvl2pPr>
            <a:lvl3pPr marL="0" indent="0">
              <a:lnSpc>
                <a:spcPct val="100000"/>
              </a:lnSpc>
              <a:spcAft>
                <a:spcPts val="600"/>
              </a:spcAft>
              <a:buNone/>
              <a:defRPr sz="1600">
                <a:solidFill>
                  <a:schemeClr val="tx2"/>
                </a:solidFill>
              </a:defRPr>
            </a:lvl3pPr>
            <a:lvl4pPr marL="0" indent="0">
              <a:lnSpc>
                <a:spcPct val="100000"/>
              </a:lnSpc>
              <a:spcAft>
                <a:spcPts val="600"/>
              </a:spcAft>
              <a:buNone/>
              <a:defRPr sz="1600">
                <a:solidFill>
                  <a:schemeClr val="tx2"/>
                </a:solidFill>
              </a:defRPr>
            </a:lvl4pPr>
            <a:lvl5pPr marL="0" indent="0">
              <a:lnSpc>
                <a:spcPct val="100000"/>
              </a:lnSpc>
              <a:spcAft>
                <a:spcPts val="600"/>
              </a:spcAft>
              <a:buFont typeface="Arial" panose="020B0604020202020204" pitchFamily="34" charset="0"/>
              <a:buNone/>
              <a:defRPr sz="1600">
                <a:solidFill>
                  <a:schemeClr val="tx2"/>
                </a:solidFill>
              </a:defRPr>
            </a:lvl5pPr>
            <a:lvl6pPr marL="0" indent="0">
              <a:lnSpc>
                <a:spcPct val="100000"/>
              </a:lnSpc>
              <a:spcAft>
                <a:spcPts val="600"/>
              </a:spcAft>
              <a:buNone/>
              <a:defRPr sz="1600">
                <a:solidFill>
                  <a:schemeClr val="tx2"/>
                </a:solidFill>
              </a:defRPr>
            </a:lvl6pPr>
            <a:lvl7pPr marL="0" indent="0">
              <a:lnSpc>
                <a:spcPct val="100000"/>
              </a:lnSpc>
              <a:spcAft>
                <a:spcPts val="600"/>
              </a:spcAft>
              <a:buNone/>
              <a:defRPr sz="1600">
                <a:solidFill>
                  <a:schemeClr val="tx2"/>
                </a:solidFill>
              </a:defRPr>
            </a:lvl7pPr>
            <a:lvl8pPr marL="0" indent="0">
              <a:lnSpc>
                <a:spcPct val="100000"/>
              </a:lnSpc>
              <a:spcAft>
                <a:spcPts val="600"/>
              </a:spcAft>
              <a:buFont typeface="Arial" panose="020B0604020202020204" pitchFamily="34" charset="0"/>
              <a:buNone/>
              <a:defRPr sz="1600">
                <a:solidFill>
                  <a:schemeClr val="tx2"/>
                </a:solidFill>
              </a:defRPr>
            </a:lvl8pPr>
            <a:lvl9pPr marL="0" indent="0">
              <a:lnSpc>
                <a:spcPct val="100000"/>
              </a:lnSpc>
              <a:spcAft>
                <a:spcPts val="600"/>
              </a:spcAft>
              <a:buFont typeface="Arial" panose="020B0604020202020204" pitchFamily="34" charset="0"/>
              <a:buNone/>
              <a:defRPr sz="1600">
                <a:solidFill>
                  <a:schemeClr val="tx2"/>
                </a:solidFill>
              </a:defRPr>
            </a:lvl9pPr>
          </a:lstStyle>
          <a:p>
            <a:pPr lvl="0"/>
            <a:r>
              <a:rPr lang="en-US"/>
              <a:t>Full name</a:t>
            </a:r>
          </a:p>
          <a:p>
            <a:pPr lvl="1"/>
            <a:r>
              <a:rPr lang="en-US"/>
              <a:t>Job title</a:t>
            </a:r>
          </a:p>
        </p:txBody>
      </p:sp>
      <p:sp>
        <p:nvSpPr>
          <p:cNvPr id="36" name="Text Placeholder 25">
            <a:extLst>
              <a:ext uri="{FF2B5EF4-FFF2-40B4-BE49-F238E27FC236}">
                <a16:creationId xmlns:a16="http://schemas.microsoft.com/office/drawing/2014/main" id="{198B15C3-2FED-4644-A5F4-56EE5BB65F41}"/>
              </a:ext>
            </a:extLst>
          </p:cNvPr>
          <p:cNvSpPr>
            <a:spLocks noGrp="1"/>
          </p:cNvSpPr>
          <p:nvPr>
            <p:ph type="body" sz="quarter" idx="44" hasCustomPrompt="1"/>
          </p:nvPr>
        </p:nvSpPr>
        <p:spPr>
          <a:xfrm>
            <a:off x="3971251" y="5563675"/>
            <a:ext cx="1974382" cy="493774"/>
          </a:xfrm>
          <a:prstGeom prst="rect">
            <a:avLst/>
          </a:prstGeom>
          <a:noFill/>
        </p:spPr>
        <p:txBody>
          <a:bodyPr wrap="square" lIns="0" tIns="0">
            <a:noAutofit/>
          </a:bodyPr>
          <a:lstStyle>
            <a:lvl1pPr marL="0" indent="0" algn="ctr">
              <a:lnSpc>
                <a:spcPct val="100000"/>
              </a:lnSpc>
              <a:spcBef>
                <a:spcPts val="0"/>
              </a:spcBef>
              <a:spcAft>
                <a:spcPts val="0"/>
              </a:spcAft>
              <a:buNone/>
              <a:defRPr sz="1400">
                <a:solidFill>
                  <a:schemeClr val="accent1"/>
                </a:solidFill>
              </a:defRPr>
            </a:lvl1pPr>
            <a:lvl2pPr marL="0" indent="0" algn="ctr">
              <a:lnSpc>
                <a:spcPct val="100000"/>
              </a:lnSpc>
              <a:spcBef>
                <a:spcPts val="0"/>
              </a:spcBef>
              <a:spcAft>
                <a:spcPts val="0"/>
              </a:spcAft>
              <a:buNone/>
              <a:defRPr sz="1400">
                <a:solidFill>
                  <a:schemeClr val="tx1"/>
                </a:solidFill>
              </a:defRPr>
            </a:lvl2pPr>
            <a:lvl3pPr marL="0" indent="0">
              <a:lnSpc>
                <a:spcPct val="100000"/>
              </a:lnSpc>
              <a:spcAft>
                <a:spcPts val="600"/>
              </a:spcAft>
              <a:buNone/>
              <a:defRPr sz="1600">
                <a:solidFill>
                  <a:schemeClr val="tx2"/>
                </a:solidFill>
              </a:defRPr>
            </a:lvl3pPr>
            <a:lvl4pPr marL="0" indent="0">
              <a:lnSpc>
                <a:spcPct val="100000"/>
              </a:lnSpc>
              <a:spcAft>
                <a:spcPts val="600"/>
              </a:spcAft>
              <a:buNone/>
              <a:defRPr sz="1600">
                <a:solidFill>
                  <a:schemeClr val="tx2"/>
                </a:solidFill>
              </a:defRPr>
            </a:lvl4pPr>
            <a:lvl5pPr marL="0" indent="0">
              <a:lnSpc>
                <a:spcPct val="100000"/>
              </a:lnSpc>
              <a:spcAft>
                <a:spcPts val="600"/>
              </a:spcAft>
              <a:buFont typeface="Arial" panose="020B0604020202020204" pitchFamily="34" charset="0"/>
              <a:buNone/>
              <a:defRPr sz="1600">
                <a:solidFill>
                  <a:schemeClr val="tx2"/>
                </a:solidFill>
              </a:defRPr>
            </a:lvl5pPr>
            <a:lvl6pPr marL="0" indent="0">
              <a:lnSpc>
                <a:spcPct val="100000"/>
              </a:lnSpc>
              <a:spcAft>
                <a:spcPts val="600"/>
              </a:spcAft>
              <a:buNone/>
              <a:defRPr sz="1600">
                <a:solidFill>
                  <a:schemeClr val="tx2"/>
                </a:solidFill>
              </a:defRPr>
            </a:lvl6pPr>
            <a:lvl7pPr marL="0" indent="0">
              <a:lnSpc>
                <a:spcPct val="100000"/>
              </a:lnSpc>
              <a:spcAft>
                <a:spcPts val="600"/>
              </a:spcAft>
              <a:buNone/>
              <a:defRPr sz="1600">
                <a:solidFill>
                  <a:schemeClr val="tx2"/>
                </a:solidFill>
              </a:defRPr>
            </a:lvl7pPr>
            <a:lvl8pPr marL="0" indent="0">
              <a:lnSpc>
                <a:spcPct val="100000"/>
              </a:lnSpc>
              <a:spcAft>
                <a:spcPts val="600"/>
              </a:spcAft>
              <a:buFont typeface="Arial" panose="020B0604020202020204" pitchFamily="34" charset="0"/>
              <a:buNone/>
              <a:defRPr sz="1600">
                <a:solidFill>
                  <a:schemeClr val="tx2"/>
                </a:solidFill>
              </a:defRPr>
            </a:lvl8pPr>
            <a:lvl9pPr marL="0" indent="0">
              <a:lnSpc>
                <a:spcPct val="100000"/>
              </a:lnSpc>
              <a:spcAft>
                <a:spcPts val="600"/>
              </a:spcAft>
              <a:buFont typeface="Arial" panose="020B0604020202020204" pitchFamily="34" charset="0"/>
              <a:buNone/>
              <a:defRPr sz="1600">
                <a:solidFill>
                  <a:schemeClr val="tx2"/>
                </a:solidFill>
              </a:defRPr>
            </a:lvl9pPr>
          </a:lstStyle>
          <a:p>
            <a:pPr lvl="0"/>
            <a:r>
              <a:rPr lang="en-US"/>
              <a:t>Full name</a:t>
            </a:r>
          </a:p>
          <a:p>
            <a:pPr lvl="1"/>
            <a:r>
              <a:rPr lang="en-US"/>
              <a:t>Job title</a:t>
            </a:r>
          </a:p>
        </p:txBody>
      </p:sp>
      <p:sp>
        <p:nvSpPr>
          <p:cNvPr id="37" name="Text Placeholder 25">
            <a:extLst>
              <a:ext uri="{FF2B5EF4-FFF2-40B4-BE49-F238E27FC236}">
                <a16:creationId xmlns:a16="http://schemas.microsoft.com/office/drawing/2014/main" id="{04EB4404-797E-4908-9550-7CE217639125}"/>
              </a:ext>
            </a:extLst>
          </p:cNvPr>
          <p:cNvSpPr>
            <a:spLocks noGrp="1"/>
          </p:cNvSpPr>
          <p:nvPr>
            <p:ph type="body" sz="quarter" idx="45" hasCustomPrompt="1"/>
          </p:nvPr>
        </p:nvSpPr>
        <p:spPr>
          <a:xfrm>
            <a:off x="6257761" y="5563675"/>
            <a:ext cx="1974382" cy="493774"/>
          </a:xfrm>
          <a:prstGeom prst="rect">
            <a:avLst/>
          </a:prstGeom>
          <a:noFill/>
        </p:spPr>
        <p:txBody>
          <a:bodyPr wrap="square" lIns="0" tIns="0">
            <a:noAutofit/>
          </a:bodyPr>
          <a:lstStyle>
            <a:lvl1pPr marL="0" indent="0" algn="ctr">
              <a:lnSpc>
                <a:spcPct val="100000"/>
              </a:lnSpc>
              <a:spcBef>
                <a:spcPts val="0"/>
              </a:spcBef>
              <a:spcAft>
                <a:spcPts val="0"/>
              </a:spcAft>
              <a:buNone/>
              <a:defRPr sz="1400">
                <a:solidFill>
                  <a:schemeClr val="accent1"/>
                </a:solidFill>
              </a:defRPr>
            </a:lvl1pPr>
            <a:lvl2pPr marL="0" indent="0" algn="ctr">
              <a:lnSpc>
                <a:spcPct val="100000"/>
              </a:lnSpc>
              <a:spcBef>
                <a:spcPts val="0"/>
              </a:spcBef>
              <a:spcAft>
                <a:spcPts val="0"/>
              </a:spcAft>
              <a:buNone/>
              <a:defRPr sz="1400">
                <a:solidFill>
                  <a:schemeClr val="tx1"/>
                </a:solidFill>
              </a:defRPr>
            </a:lvl2pPr>
            <a:lvl3pPr marL="0" indent="0">
              <a:lnSpc>
                <a:spcPct val="100000"/>
              </a:lnSpc>
              <a:spcAft>
                <a:spcPts val="600"/>
              </a:spcAft>
              <a:buNone/>
              <a:defRPr sz="1600">
                <a:solidFill>
                  <a:schemeClr val="tx2"/>
                </a:solidFill>
              </a:defRPr>
            </a:lvl3pPr>
            <a:lvl4pPr marL="0" indent="0">
              <a:lnSpc>
                <a:spcPct val="100000"/>
              </a:lnSpc>
              <a:spcAft>
                <a:spcPts val="600"/>
              </a:spcAft>
              <a:buNone/>
              <a:defRPr sz="1600">
                <a:solidFill>
                  <a:schemeClr val="tx2"/>
                </a:solidFill>
              </a:defRPr>
            </a:lvl4pPr>
            <a:lvl5pPr marL="0" indent="0">
              <a:lnSpc>
                <a:spcPct val="100000"/>
              </a:lnSpc>
              <a:spcAft>
                <a:spcPts val="600"/>
              </a:spcAft>
              <a:buFont typeface="Arial" panose="020B0604020202020204" pitchFamily="34" charset="0"/>
              <a:buNone/>
              <a:defRPr sz="1600">
                <a:solidFill>
                  <a:schemeClr val="tx2"/>
                </a:solidFill>
              </a:defRPr>
            </a:lvl5pPr>
            <a:lvl6pPr marL="0" indent="0">
              <a:lnSpc>
                <a:spcPct val="100000"/>
              </a:lnSpc>
              <a:spcAft>
                <a:spcPts val="600"/>
              </a:spcAft>
              <a:buNone/>
              <a:defRPr sz="1600">
                <a:solidFill>
                  <a:schemeClr val="tx2"/>
                </a:solidFill>
              </a:defRPr>
            </a:lvl6pPr>
            <a:lvl7pPr marL="0" indent="0">
              <a:lnSpc>
                <a:spcPct val="100000"/>
              </a:lnSpc>
              <a:spcAft>
                <a:spcPts val="600"/>
              </a:spcAft>
              <a:buNone/>
              <a:defRPr sz="1600">
                <a:solidFill>
                  <a:schemeClr val="tx2"/>
                </a:solidFill>
              </a:defRPr>
            </a:lvl7pPr>
            <a:lvl8pPr marL="0" indent="0">
              <a:lnSpc>
                <a:spcPct val="100000"/>
              </a:lnSpc>
              <a:spcAft>
                <a:spcPts val="600"/>
              </a:spcAft>
              <a:buFont typeface="Arial" panose="020B0604020202020204" pitchFamily="34" charset="0"/>
              <a:buNone/>
              <a:defRPr sz="1600">
                <a:solidFill>
                  <a:schemeClr val="tx2"/>
                </a:solidFill>
              </a:defRPr>
            </a:lvl8pPr>
            <a:lvl9pPr marL="0" indent="0">
              <a:lnSpc>
                <a:spcPct val="100000"/>
              </a:lnSpc>
              <a:spcAft>
                <a:spcPts val="600"/>
              </a:spcAft>
              <a:buFont typeface="Arial" panose="020B0604020202020204" pitchFamily="34" charset="0"/>
              <a:buNone/>
              <a:defRPr sz="1600">
                <a:solidFill>
                  <a:schemeClr val="tx2"/>
                </a:solidFill>
              </a:defRPr>
            </a:lvl9pPr>
          </a:lstStyle>
          <a:p>
            <a:pPr lvl="0"/>
            <a:r>
              <a:rPr lang="en-US"/>
              <a:t>Full name</a:t>
            </a:r>
          </a:p>
          <a:p>
            <a:pPr lvl="1"/>
            <a:r>
              <a:rPr lang="en-US"/>
              <a:t>Job title</a:t>
            </a:r>
          </a:p>
        </p:txBody>
      </p:sp>
      <p:sp>
        <p:nvSpPr>
          <p:cNvPr id="38" name="Text Placeholder 25">
            <a:extLst>
              <a:ext uri="{FF2B5EF4-FFF2-40B4-BE49-F238E27FC236}">
                <a16:creationId xmlns:a16="http://schemas.microsoft.com/office/drawing/2014/main" id="{994518AE-2DB3-4DD1-9609-E81A257FB4F5}"/>
              </a:ext>
            </a:extLst>
          </p:cNvPr>
          <p:cNvSpPr>
            <a:spLocks noGrp="1"/>
          </p:cNvSpPr>
          <p:nvPr>
            <p:ph type="body" sz="quarter" idx="46" hasCustomPrompt="1"/>
          </p:nvPr>
        </p:nvSpPr>
        <p:spPr>
          <a:xfrm>
            <a:off x="8544271" y="5563675"/>
            <a:ext cx="1974382" cy="493774"/>
          </a:xfrm>
          <a:prstGeom prst="rect">
            <a:avLst/>
          </a:prstGeom>
          <a:noFill/>
        </p:spPr>
        <p:txBody>
          <a:bodyPr wrap="square" lIns="0" tIns="0">
            <a:noAutofit/>
          </a:bodyPr>
          <a:lstStyle>
            <a:lvl1pPr marL="0" indent="0" algn="ctr">
              <a:lnSpc>
                <a:spcPct val="100000"/>
              </a:lnSpc>
              <a:spcBef>
                <a:spcPts val="0"/>
              </a:spcBef>
              <a:spcAft>
                <a:spcPts val="0"/>
              </a:spcAft>
              <a:buNone/>
              <a:defRPr sz="1400">
                <a:solidFill>
                  <a:schemeClr val="accent1"/>
                </a:solidFill>
              </a:defRPr>
            </a:lvl1pPr>
            <a:lvl2pPr marL="0" indent="0" algn="ctr">
              <a:lnSpc>
                <a:spcPct val="100000"/>
              </a:lnSpc>
              <a:spcBef>
                <a:spcPts val="0"/>
              </a:spcBef>
              <a:spcAft>
                <a:spcPts val="0"/>
              </a:spcAft>
              <a:buNone/>
              <a:defRPr sz="1400">
                <a:solidFill>
                  <a:schemeClr val="tx1"/>
                </a:solidFill>
              </a:defRPr>
            </a:lvl2pPr>
            <a:lvl3pPr marL="0" indent="0">
              <a:lnSpc>
                <a:spcPct val="100000"/>
              </a:lnSpc>
              <a:spcAft>
                <a:spcPts val="600"/>
              </a:spcAft>
              <a:buNone/>
              <a:defRPr sz="1600">
                <a:solidFill>
                  <a:schemeClr val="tx2"/>
                </a:solidFill>
              </a:defRPr>
            </a:lvl3pPr>
            <a:lvl4pPr marL="0" indent="0">
              <a:lnSpc>
                <a:spcPct val="100000"/>
              </a:lnSpc>
              <a:spcAft>
                <a:spcPts val="600"/>
              </a:spcAft>
              <a:buNone/>
              <a:defRPr sz="1600">
                <a:solidFill>
                  <a:schemeClr val="tx2"/>
                </a:solidFill>
              </a:defRPr>
            </a:lvl4pPr>
            <a:lvl5pPr marL="0" indent="0">
              <a:lnSpc>
                <a:spcPct val="100000"/>
              </a:lnSpc>
              <a:spcAft>
                <a:spcPts val="600"/>
              </a:spcAft>
              <a:buFont typeface="Arial" panose="020B0604020202020204" pitchFamily="34" charset="0"/>
              <a:buNone/>
              <a:defRPr sz="1600">
                <a:solidFill>
                  <a:schemeClr val="tx2"/>
                </a:solidFill>
              </a:defRPr>
            </a:lvl5pPr>
            <a:lvl6pPr marL="0" indent="0">
              <a:lnSpc>
                <a:spcPct val="100000"/>
              </a:lnSpc>
              <a:spcAft>
                <a:spcPts val="600"/>
              </a:spcAft>
              <a:buNone/>
              <a:defRPr sz="1600">
                <a:solidFill>
                  <a:schemeClr val="tx2"/>
                </a:solidFill>
              </a:defRPr>
            </a:lvl6pPr>
            <a:lvl7pPr marL="0" indent="0">
              <a:lnSpc>
                <a:spcPct val="100000"/>
              </a:lnSpc>
              <a:spcAft>
                <a:spcPts val="600"/>
              </a:spcAft>
              <a:buNone/>
              <a:defRPr sz="1600">
                <a:solidFill>
                  <a:schemeClr val="tx2"/>
                </a:solidFill>
              </a:defRPr>
            </a:lvl7pPr>
            <a:lvl8pPr marL="0" indent="0">
              <a:lnSpc>
                <a:spcPct val="100000"/>
              </a:lnSpc>
              <a:spcAft>
                <a:spcPts val="600"/>
              </a:spcAft>
              <a:buFont typeface="Arial" panose="020B0604020202020204" pitchFamily="34" charset="0"/>
              <a:buNone/>
              <a:defRPr sz="1600">
                <a:solidFill>
                  <a:schemeClr val="tx2"/>
                </a:solidFill>
              </a:defRPr>
            </a:lvl8pPr>
            <a:lvl9pPr marL="0" indent="0">
              <a:lnSpc>
                <a:spcPct val="100000"/>
              </a:lnSpc>
              <a:spcAft>
                <a:spcPts val="600"/>
              </a:spcAft>
              <a:buFont typeface="Arial" panose="020B0604020202020204" pitchFamily="34" charset="0"/>
              <a:buNone/>
              <a:defRPr sz="1600">
                <a:solidFill>
                  <a:schemeClr val="tx2"/>
                </a:solidFill>
              </a:defRPr>
            </a:lvl9pPr>
          </a:lstStyle>
          <a:p>
            <a:pPr lvl="0"/>
            <a:r>
              <a:rPr lang="en-US"/>
              <a:t>Full name</a:t>
            </a:r>
          </a:p>
          <a:p>
            <a:pPr lvl="1"/>
            <a:r>
              <a:rPr lang="en-US"/>
              <a:t>Job title</a:t>
            </a:r>
          </a:p>
        </p:txBody>
      </p:sp>
      <p:sp>
        <p:nvSpPr>
          <p:cNvPr id="27" name="Subtitle">
            <a:extLst>
              <a:ext uri="{FF2B5EF4-FFF2-40B4-BE49-F238E27FC236}">
                <a16:creationId xmlns:a16="http://schemas.microsoft.com/office/drawing/2014/main" id="{55B15D5E-2DB2-4351-901D-52971B472538}"/>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9 people images</a:t>
            </a:r>
          </a:p>
        </p:txBody>
      </p:sp>
    </p:spTree>
    <p:extLst>
      <p:ext uri="{BB962C8B-B14F-4D97-AF65-F5344CB8AC3E}">
        <p14:creationId xmlns:p14="http://schemas.microsoft.com/office/powerpoint/2010/main" val="2445636030"/>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userDrawn="1">
  <p:cSld name="Quote Light">
    <p:bg>
      <p:bgPr>
        <a:solidFill>
          <a:schemeClr val="bg2"/>
        </a:solidFill>
        <a:effectLst/>
      </p:bgPr>
    </p:bg>
    <p:spTree>
      <p:nvGrpSpPr>
        <p:cNvPr id="1" name=""/>
        <p:cNvGrpSpPr/>
        <p:nvPr/>
      </p:nvGrpSpPr>
      <p:grpSpPr>
        <a:xfrm>
          <a:off x="0" y="0"/>
          <a:ext cx="0" cy="0"/>
          <a:chOff x="0" y="0"/>
          <a:chExt cx="0" cy="0"/>
        </a:xfrm>
      </p:grpSpPr>
      <p:sp>
        <p:nvSpPr>
          <p:cNvPr id="2" name="Quote"/>
          <p:cNvSpPr>
            <a:spLocks noGrp="1"/>
          </p:cNvSpPr>
          <p:nvPr>
            <p:ph type="title" hasCustomPrompt="1"/>
          </p:nvPr>
        </p:nvSpPr>
        <p:spPr>
          <a:xfrm>
            <a:off x="527050" y="548217"/>
            <a:ext cx="7789637" cy="3582048"/>
          </a:xfrm>
        </p:spPr>
        <p:txBody>
          <a:bodyPr anchor="b"/>
          <a:lstStyle>
            <a:lvl1pPr marL="174625" indent="-174625">
              <a:lnSpc>
                <a:spcPct val="100000"/>
              </a:lnSpc>
              <a:defRPr sz="2800">
                <a:solidFill>
                  <a:schemeClr val="tx1"/>
                </a:solidFill>
              </a:defRPr>
            </a:lvl1pPr>
          </a:lstStyle>
          <a:p>
            <a:r>
              <a:rPr lang="en-US"/>
              <a:t>Click to add quote</a:t>
            </a:r>
          </a:p>
        </p:txBody>
      </p:sp>
      <p:sp>
        <p:nvSpPr>
          <p:cNvPr id="12" name="Line"/>
          <p:cNvSpPr>
            <a:spLocks/>
          </p:cNvSpPr>
          <p:nvPr userDrawn="1"/>
        </p:nvSpPr>
        <p:spPr bwMode="auto">
          <a:xfrm>
            <a:off x="526983" y="4302313"/>
            <a:ext cx="10364167" cy="170259"/>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0000"/>
              <a:gd name="connsiteY0" fmla="*/ 0 h 16500"/>
              <a:gd name="connsiteX1" fmla="*/ 486 w 10000"/>
              <a:gd name="connsiteY1" fmla="*/ 0 h 16500"/>
              <a:gd name="connsiteX2" fmla="*/ 488 w 10000"/>
              <a:gd name="connsiteY2" fmla="*/ 16500 h 16500"/>
              <a:gd name="connsiteX3" fmla="*/ 757 w 10000"/>
              <a:gd name="connsiteY3" fmla="*/ 0 h 16500"/>
              <a:gd name="connsiteX4" fmla="*/ 10000 w 10000"/>
              <a:gd name="connsiteY4" fmla="*/ 0 h 1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6500">
                <a:moveTo>
                  <a:pt x="0" y="0"/>
                </a:moveTo>
                <a:lnTo>
                  <a:pt x="486" y="0"/>
                </a:lnTo>
                <a:cubicBezTo>
                  <a:pt x="487" y="5500"/>
                  <a:pt x="487" y="11000"/>
                  <a:pt x="488" y="16500"/>
                </a:cubicBezTo>
                <a:cubicBezTo>
                  <a:pt x="578" y="11000"/>
                  <a:pt x="667" y="5500"/>
                  <a:pt x="757" y="0"/>
                </a:cubicBezTo>
                <a:lnTo>
                  <a:pt x="10000" y="0"/>
                </a:lnTo>
              </a:path>
            </a:pathLst>
          </a:custGeom>
          <a:noFill/>
          <a:ln w="285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endParaRPr lang="en-US" sz="1350" dirty="0">
              <a:solidFill>
                <a:schemeClr val="tx2">
                  <a:lumMod val="20000"/>
                  <a:lumOff val="80000"/>
                </a:schemeClr>
              </a:solidFill>
            </a:endParaRPr>
          </a:p>
        </p:txBody>
      </p:sp>
      <p:sp>
        <p:nvSpPr>
          <p:cNvPr id="9" name="Titles">
            <a:extLst>
              <a:ext uri="{FF2B5EF4-FFF2-40B4-BE49-F238E27FC236}">
                <a16:creationId xmlns:a16="http://schemas.microsoft.com/office/drawing/2014/main" id="{EDBFF41F-8BBF-4E7D-B495-7B8EB4235FF3}"/>
              </a:ext>
            </a:extLst>
          </p:cNvPr>
          <p:cNvSpPr>
            <a:spLocks noGrp="1"/>
          </p:cNvSpPr>
          <p:nvPr>
            <p:ph type="body" sz="quarter" idx="18" hasCustomPrompt="1"/>
          </p:nvPr>
        </p:nvSpPr>
        <p:spPr>
          <a:xfrm>
            <a:off x="524733" y="4620891"/>
            <a:ext cx="5183209" cy="1415772"/>
          </a:xfrm>
        </p:spPr>
        <p:txBody>
          <a:bodyPr>
            <a:noAutofit/>
          </a:bodyPr>
          <a:lstStyle>
            <a:lvl1pPr marL="0" indent="0">
              <a:lnSpc>
                <a:spcPct val="100000"/>
              </a:lnSpc>
              <a:spcAft>
                <a:spcPts val="0"/>
              </a:spcAft>
              <a:buFont typeface="Arial" panose="020B0604020202020204" pitchFamily="34" charset="0"/>
              <a:buChar char="​"/>
              <a:defRPr sz="2200" b="1">
                <a:solidFill>
                  <a:schemeClr val="accent1"/>
                </a:solidFill>
                <a:latin typeface="+mn-lt"/>
              </a:defRPr>
            </a:lvl1pPr>
            <a:lvl2pPr marL="0" indent="0">
              <a:lnSpc>
                <a:spcPct val="100000"/>
              </a:lnSpc>
              <a:spcBef>
                <a:spcPts val="0"/>
              </a:spcBef>
              <a:spcAft>
                <a:spcPts val="0"/>
              </a:spcAft>
              <a:buFont typeface="Arial" panose="020B0604020202020204" pitchFamily="34" charset="0"/>
              <a:buChar char="​"/>
              <a:defRPr sz="1600">
                <a:solidFill>
                  <a:schemeClr val="tx2"/>
                </a:solidFill>
                <a:latin typeface="+mn-lt"/>
              </a:defRPr>
            </a:lvl2pPr>
            <a:lvl3pPr marL="0" indent="0">
              <a:lnSpc>
                <a:spcPct val="100000"/>
              </a:lnSpc>
              <a:spcBef>
                <a:spcPts val="0"/>
              </a:spcBef>
              <a:spcAft>
                <a:spcPts val="0"/>
              </a:spcAft>
              <a:buFont typeface="Arial" panose="020B0604020202020204" pitchFamily="34" charset="0"/>
              <a:buChar char="​"/>
              <a:defRPr sz="1600">
                <a:solidFill>
                  <a:schemeClr val="tx2"/>
                </a:solidFill>
                <a:latin typeface="+mn-lt"/>
              </a:defRPr>
            </a:lvl3pPr>
            <a:lvl4pPr marL="0" indent="0">
              <a:lnSpc>
                <a:spcPct val="95000"/>
              </a:lnSpc>
              <a:spcBef>
                <a:spcPts val="0"/>
              </a:spcBef>
              <a:spcAft>
                <a:spcPts val="200"/>
              </a:spcAft>
              <a:buFont typeface="Arial" panose="020B0604020202020204" pitchFamily="34" charset="0"/>
              <a:buChar char="​"/>
              <a:defRPr sz="1500">
                <a:solidFill>
                  <a:schemeClr val="bg1"/>
                </a:solidFill>
                <a:latin typeface="+mn-lt"/>
              </a:defRPr>
            </a:lvl4pPr>
            <a:lvl5pPr marL="0" indent="0">
              <a:lnSpc>
                <a:spcPct val="95000"/>
              </a:lnSpc>
              <a:spcBef>
                <a:spcPts val="0"/>
              </a:spcBef>
              <a:spcAft>
                <a:spcPts val="200"/>
              </a:spcAft>
              <a:buFont typeface="Arial" panose="020B0604020202020204" pitchFamily="34" charset="0"/>
              <a:buChar char="​"/>
              <a:defRPr sz="1500">
                <a:solidFill>
                  <a:schemeClr val="tx1"/>
                </a:solidFill>
                <a:latin typeface="+mn-lt"/>
              </a:defRPr>
            </a:lvl5pPr>
            <a:lvl6pPr marL="0" indent="0">
              <a:lnSpc>
                <a:spcPct val="95000"/>
              </a:lnSpc>
              <a:spcAft>
                <a:spcPts val="200"/>
              </a:spcAft>
              <a:buNone/>
              <a:defRPr sz="1506">
                <a:solidFill>
                  <a:schemeClr val="bg1"/>
                </a:solidFill>
              </a:defRPr>
            </a:lvl6pPr>
            <a:lvl7pPr marL="0" indent="0">
              <a:lnSpc>
                <a:spcPct val="95000"/>
              </a:lnSpc>
              <a:spcAft>
                <a:spcPts val="200"/>
              </a:spcAft>
              <a:buNone/>
              <a:defRPr sz="1506">
                <a:solidFill>
                  <a:schemeClr val="bg1"/>
                </a:solidFill>
              </a:defRPr>
            </a:lvl7pPr>
            <a:lvl8pPr marL="0" indent="0">
              <a:lnSpc>
                <a:spcPct val="95000"/>
              </a:lnSpc>
              <a:spcAft>
                <a:spcPts val="200"/>
              </a:spcAft>
              <a:buNone/>
              <a:defRPr sz="1506">
                <a:solidFill>
                  <a:schemeClr val="bg1"/>
                </a:solidFill>
              </a:defRPr>
            </a:lvl8pPr>
            <a:lvl9pPr marL="0" indent="0">
              <a:lnSpc>
                <a:spcPct val="95000"/>
              </a:lnSpc>
              <a:spcAft>
                <a:spcPts val="200"/>
              </a:spcAft>
              <a:buNone/>
              <a:defRPr sz="1506">
                <a:solidFill>
                  <a:schemeClr val="bg1"/>
                </a:solidFill>
              </a:defRPr>
            </a:lvl9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40554452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850"/>
                                        <p:tgtEl>
                                          <p:spTgt spid="12"/>
                                        </p:tgtEl>
                                      </p:cBhvr>
                                    </p:animEffect>
                                  </p:childTnLst>
                                </p:cTn>
                              </p:par>
                            </p:childTnLst>
                          </p:cTn>
                        </p:par>
                        <p:par>
                          <p:cTn id="8" fill="hold">
                            <p:stCondLst>
                              <p:cond delay="8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Content 2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184C70-DDEA-C245-B52C-8E4452B0C830}"/>
              </a:ext>
            </a:extLst>
          </p:cNvPr>
          <p:cNvSpPr/>
          <p:nvPr userDrawn="1"/>
        </p:nvSpPr>
        <p:spPr>
          <a:xfrm>
            <a:off x="0" y="6180882"/>
            <a:ext cx="12188825" cy="677119"/>
          </a:xfrm>
          <a:prstGeom prst="rect">
            <a:avLst/>
          </a:prstGeom>
          <a:solidFill>
            <a:srgbClr val="022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pic>
        <p:nvPicPr>
          <p:cNvPr id="4" name="Picture 3">
            <a:extLst>
              <a:ext uri="{FF2B5EF4-FFF2-40B4-BE49-F238E27FC236}">
                <a16:creationId xmlns:a16="http://schemas.microsoft.com/office/drawing/2014/main" id="{293F323B-54AF-124C-B0BC-1EA91C595B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39732" y="6267346"/>
            <a:ext cx="1094606" cy="522841"/>
          </a:xfrm>
          <a:prstGeom prst="rect">
            <a:avLst/>
          </a:prstGeom>
        </p:spPr>
      </p:pic>
      <p:sp>
        <p:nvSpPr>
          <p:cNvPr id="6" name="Text Placeholder 5">
            <a:extLst>
              <a:ext uri="{FF2B5EF4-FFF2-40B4-BE49-F238E27FC236}">
                <a16:creationId xmlns:a16="http://schemas.microsoft.com/office/drawing/2014/main" id="{0F403075-A8D2-48B9-83A1-909140D49CA6}"/>
              </a:ext>
            </a:extLst>
          </p:cNvPr>
          <p:cNvSpPr>
            <a:spLocks noGrp="1"/>
          </p:cNvSpPr>
          <p:nvPr>
            <p:ph type="body" sz="quarter" idx="13" hasCustomPrompt="1"/>
          </p:nvPr>
        </p:nvSpPr>
        <p:spPr>
          <a:xfrm>
            <a:off x="557639" y="475488"/>
            <a:ext cx="11079642" cy="640080"/>
          </a:xfrm>
          <a:prstGeom prst="rect">
            <a:avLst/>
          </a:prstGeom>
        </p:spPr>
        <p:txBody>
          <a:bodyPr lIns="0" tIns="0" rIns="0" bIns="0">
            <a:noAutofit/>
          </a:bodyPr>
          <a:lstStyle>
            <a:lvl1pPr marL="0" indent="0">
              <a:buNone/>
              <a:defRPr sz="4499" b="1">
                <a:solidFill>
                  <a:srgbClr val="022DB7"/>
                </a:solidFill>
                <a:latin typeface="Arial Black" panose="020B0A04020102020204" pitchFamily="34" charset="0"/>
              </a:defRPr>
            </a:lvl1pPr>
          </a:lstStyle>
          <a:p>
            <a:pPr lvl="0"/>
            <a:r>
              <a:rPr lang="en-US"/>
              <a:t>Slide Title</a:t>
            </a:r>
          </a:p>
        </p:txBody>
      </p:sp>
      <p:sp>
        <p:nvSpPr>
          <p:cNvPr id="7" name="Text Placeholder 6">
            <a:extLst>
              <a:ext uri="{FF2B5EF4-FFF2-40B4-BE49-F238E27FC236}">
                <a16:creationId xmlns:a16="http://schemas.microsoft.com/office/drawing/2014/main" id="{52561DEE-5B63-4CB6-A884-5AAC71653663}"/>
              </a:ext>
            </a:extLst>
          </p:cNvPr>
          <p:cNvSpPr>
            <a:spLocks noGrp="1"/>
          </p:cNvSpPr>
          <p:nvPr>
            <p:ph type="body" sz="quarter" idx="15"/>
          </p:nvPr>
        </p:nvSpPr>
        <p:spPr>
          <a:xfrm>
            <a:off x="557639" y="2121409"/>
            <a:ext cx="5219864" cy="2461571"/>
          </a:xfrm>
          <a:prstGeom prst="rect">
            <a:avLst/>
          </a:prstGeom>
        </p:spPr>
        <p:txBody>
          <a:bodyPr lIns="0" tIns="0" rIns="0" bIns="0">
            <a:spAutoFit/>
          </a:bodyPr>
          <a:lstStyle>
            <a:lvl1pPr marL="285664" indent="-285664">
              <a:lnSpc>
                <a:spcPct val="100000"/>
              </a:lnSpc>
              <a:spcBef>
                <a:spcPts val="2099"/>
              </a:spcBef>
              <a:buFont typeface="Arial" panose="020B0604020202020204" pitchFamily="34" charset="0"/>
              <a:buChar char="•"/>
              <a:defRPr sz="1799" b="0" i="0">
                <a:solidFill>
                  <a:schemeClr val="tx1"/>
                </a:solidFill>
                <a:latin typeface="Arial" panose="020B0604020202020204" pitchFamily="34" charset="0"/>
                <a:cs typeface="Arial" panose="020B0604020202020204" pitchFamily="34" charset="0"/>
              </a:defRPr>
            </a:lvl1pPr>
            <a:lvl2pPr>
              <a:spcBef>
                <a:spcPts val="2099"/>
              </a:spcBef>
              <a:defRPr sz="1799">
                <a:latin typeface="Arial" panose="020B0604020202020204" pitchFamily="34" charset="0"/>
                <a:cs typeface="Arial" panose="020B0604020202020204" pitchFamily="34" charset="0"/>
              </a:defRPr>
            </a:lvl2pPr>
            <a:lvl3pPr>
              <a:spcBef>
                <a:spcPts val="2099"/>
              </a:spcBef>
              <a:defRPr sz="1799">
                <a:latin typeface="Arial" panose="020B0604020202020204" pitchFamily="34" charset="0"/>
                <a:cs typeface="Arial" panose="020B0604020202020204" pitchFamily="34" charset="0"/>
              </a:defRPr>
            </a:lvl3pPr>
            <a:lvl4pPr>
              <a:spcBef>
                <a:spcPts val="2099"/>
              </a:spcBef>
              <a:defRPr sz="1799">
                <a:latin typeface="Arial" panose="020B0604020202020204" pitchFamily="34" charset="0"/>
                <a:cs typeface="Arial" panose="020B0604020202020204" pitchFamily="34" charset="0"/>
              </a:defRPr>
            </a:lvl4pPr>
            <a:lvl5pPr>
              <a:spcBef>
                <a:spcPts val="2099"/>
              </a:spcBef>
              <a:defRPr sz="1799">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9FAFB4C8-BAFF-B34A-8064-CC15230A9483}"/>
              </a:ext>
            </a:extLst>
          </p:cNvPr>
          <p:cNvSpPr>
            <a:spLocks noGrp="1"/>
          </p:cNvSpPr>
          <p:nvPr>
            <p:ph type="body" sz="quarter" idx="17"/>
          </p:nvPr>
        </p:nvSpPr>
        <p:spPr>
          <a:xfrm>
            <a:off x="6371708" y="2121409"/>
            <a:ext cx="5219864" cy="2462213"/>
          </a:xfrm>
          <a:prstGeom prst="rect">
            <a:avLst/>
          </a:prstGeom>
        </p:spPr>
        <p:txBody>
          <a:bodyPr lIns="0" tIns="0" rIns="0" bIns="0">
            <a:spAutoFit/>
          </a:bodyPr>
          <a:lstStyle>
            <a:lvl1pPr>
              <a:lnSpc>
                <a:spcPct val="100000"/>
              </a:lnSpc>
              <a:spcBef>
                <a:spcPts val="2099"/>
              </a:spcBef>
              <a:defRPr sz="1799" b="0" i="0">
                <a:latin typeface="Arial" panose="020B0604020202020204" pitchFamily="34" charset="0"/>
                <a:cs typeface="Arial" panose="020B0604020202020204" pitchFamily="34" charset="0"/>
              </a:defRPr>
            </a:lvl1pPr>
            <a:lvl2pPr>
              <a:lnSpc>
                <a:spcPct val="100000"/>
              </a:lnSpc>
              <a:spcBef>
                <a:spcPts val="2099"/>
              </a:spcBef>
              <a:defRPr sz="1799" b="0" i="0">
                <a:latin typeface="Arial" panose="020B0604020202020204" pitchFamily="34" charset="0"/>
                <a:cs typeface="Arial" panose="020B0604020202020204" pitchFamily="34" charset="0"/>
              </a:defRPr>
            </a:lvl2pPr>
            <a:lvl3pPr>
              <a:lnSpc>
                <a:spcPct val="100000"/>
              </a:lnSpc>
              <a:spcBef>
                <a:spcPts val="2099"/>
              </a:spcBef>
              <a:defRPr sz="1799" b="0" i="0">
                <a:latin typeface="Arial" panose="020B0604020202020204" pitchFamily="34" charset="0"/>
                <a:cs typeface="Arial" panose="020B0604020202020204" pitchFamily="34" charset="0"/>
              </a:defRPr>
            </a:lvl3pPr>
            <a:lvl4pPr>
              <a:lnSpc>
                <a:spcPct val="100000"/>
              </a:lnSpc>
              <a:spcBef>
                <a:spcPts val="2099"/>
              </a:spcBef>
              <a:defRPr sz="1799" b="0" i="0">
                <a:latin typeface="Arial" panose="020B0604020202020204" pitchFamily="34" charset="0"/>
                <a:cs typeface="Arial" panose="020B0604020202020204" pitchFamily="34" charset="0"/>
              </a:defRPr>
            </a:lvl4pPr>
            <a:lvl5pPr>
              <a:lnSpc>
                <a:spcPct val="100000"/>
              </a:lnSpc>
              <a:spcBef>
                <a:spcPts val="2099"/>
              </a:spcBef>
              <a:defRPr sz="1799"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6" hasCustomPrompt="1"/>
          </p:nvPr>
        </p:nvSpPr>
        <p:spPr>
          <a:xfrm>
            <a:off x="548497" y="1152144"/>
            <a:ext cx="11079642" cy="393192"/>
          </a:xfrm>
          <a:prstGeom prst="rect">
            <a:avLst/>
          </a:prstGeom>
        </p:spPr>
        <p:txBody>
          <a:bodyPr vert="horz" lIns="0" tIns="0" rIns="0" bIns="0"/>
          <a:lstStyle>
            <a:lvl1pPr marL="0" indent="0">
              <a:buNone/>
              <a:defRPr sz="1999" b="0" i="0">
                <a:solidFill>
                  <a:srgbClr val="022DB7"/>
                </a:solidFill>
                <a:latin typeface="Arial" panose="020B0604020202020204" pitchFamily="34" charset="0"/>
                <a:cs typeface="Arial" panose="020B0604020202020204" pitchFamily="34" charset="0"/>
              </a:defRPr>
            </a:lvl1pPr>
          </a:lstStyle>
          <a:p>
            <a:pPr lvl="0"/>
            <a:r>
              <a:rPr lang="en-US"/>
              <a:t>Subhead Goes Here</a:t>
            </a:r>
          </a:p>
        </p:txBody>
      </p:sp>
      <p:sp>
        <p:nvSpPr>
          <p:cNvPr id="11" name="Slide Number Placeholder 5">
            <a:extLst>
              <a:ext uri="{FF2B5EF4-FFF2-40B4-BE49-F238E27FC236}">
                <a16:creationId xmlns:a16="http://schemas.microsoft.com/office/drawing/2014/main" id="{5D510C4C-303E-4FCB-BCD8-63DFA28EAAAA}"/>
              </a:ext>
            </a:extLst>
          </p:cNvPr>
          <p:cNvSpPr>
            <a:spLocks noGrp="1"/>
          </p:cNvSpPr>
          <p:nvPr>
            <p:ph type="sldNum" sz="quarter" idx="18"/>
          </p:nvPr>
        </p:nvSpPr>
        <p:spPr>
          <a:xfrm>
            <a:off x="554487" y="6433359"/>
            <a:ext cx="995235" cy="182433"/>
          </a:xfrm>
          <a:prstGeom prst="rect">
            <a:avLst/>
          </a:prstGeom>
        </p:spPr>
        <p:txBody>
          <a:bodyPr lIns="0" tIns="0" rIns="0" bIns="0"/>
          <a:lstStyle>
            <a:lvl1pPr algn="l">
              <a:defRPr sz="1200" b="0" i="0">
                <a:solidFill>
                  <a:schemeClr val="bg1"/>
                </a:solidFill>
                <a:latin typeface="Arial" panose="020B0604020202020204" pitchFamily="34" charset="0"/>
                <a:cs typeface="Arial" panose="020B0604020202020204" pitchFamily="34" charset="0"/>
              </a:defRPr>
            </a:lvl1pPr>
          </a:lstStyle>
          <a:p>
            <a:fld id="{88AD9D0C-F017-054E-A9DE-A26AC932BFF2}" type="slidenum">
              <a:rPr lang="en-US" smtClean="0"/>
              <a:pPr/>
              <a:t>‹#›</a:t>
            </a:fld>
            <a:endParaRPr lang="en-US" dirty="0"/>
          </a:p>
        </p:txBody>
      </p:sp>
      <p:sp>
        <p:nvSpPr>
          <p:cNvPr id="12" name="Footer Placeholder 1">
            <a:extLst>
              <a:ext uri="{FF2B5EF4-FFF2-40B4-BE49-F238E27FC236}">
                <a16:creationId xmlns:a16="http://schemas.microsoft.com/office/drawing/2014/main" id="{D731DE07-79FA-455A-A7A5-323EAC94A01A}"/>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600">
                <a:solidFill>
                  <a:schemeClr val="bg1"/>
                </a:solidFill>
              </a:defRPr>
            </a:lvl1pPr>
          </a:lstStyle>
          <a:p>
            <a:endParaRPr lang="en-GB" dirty="0"/>
          </a:p>
        </p:txBody>
      </p:sp>
    </p:spTree>
    <p:extLst>
      <p:ext uri="{BB962C8B-B14F-4D97-AF65-F5344CB8AC3E}">
        <p14:creationId xmlns:p14="http://schemas.microsoft.com/office/powerpoint/2010/main" val="4232494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C1BBD0-21A1-4954-8C73-29A3AC5AD01B}"/>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99FC9480-5EAA-4140-B550-A0A28B5BC285}"/>
              </a:ext>
            </a:extLst>
          </p:cNvPr>
          <p:cNvSpPr>
            <a:spLocks noGrp="1"/>
          </p:cNvSpPr>
          <p:nvPr>
            <p:ph type="sldNum" sz="quarter" idx="11"/>
          </p:nvPr>
        </p:nvSpPr>
        <p:spPr/>
        <p:txBody>
          <a:bodyPr/>
          <a:lstStyle/>
          <a:p>
            <a:pPr defTabSz="1218866"/>
            <a:fld id="{2490C926-4C7A-4456-B603-8FB00524CD8E}" type="slidenum">
              <a:rPr lang="en-GB" smtClean="0"/>
              <a:pPr defTabSz="1218866"/>
              <a:t>‹#›</a:t>
            </a:fld>
            <a:endParaRPr lang="en-GB" dirty="0"/>
          </a:p>
        </p:txBody>
      </p:sp>
    </p:spTree>
    <p:extLst>
      <p:ext uri="{BB962C8B-B14F-4D97-AF65-F5344CB8AC3E}">
        <p14:creationId xmlns:p14="http://schemas.microsoft.com/office/powerpoint/2010/main" val="183687671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t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305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Va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93922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Var 2)">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21416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Var 3)">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43811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Var 4)">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84354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N/S)">
    <p:spTree>
      <p:nvGrpSpPr>
        <p:cNvPr id="1" name=""/>
        <p:cNvGrpSpPr/>
        <p:nvPr/>
      </p:nvGrpSpPr>
      <p:grpSpPr>
        <a:xfrm>
          <a:off x="0" y="0"/>
          <a:ext cx="0" cy="0"/>
          <a:chOff x="0" y="0"/>
          <a:chExt cx="0" cy="0"/>
        </a:xfrm>
      </p:grpSpPr>
      <p:sp>
        <p:nvSpPr>
          <p:cNvPr id="7" name="Subtitle">
            <a:extLst>
              <a:ext uri="{FF2B5EF4-FFF2-40B4-BE49-F238E27FC236}">
                <a16:creationId xmlns:a16="http://schemas.microsoft.com/office/drawing/2014/main" id="{520FF694-9FF9-4CF5-B4E0-87268CC23A04}"/>
              </a:ext>
            </a:extLst>
          </p:cNvPr>
          <p:cNvSpPr>
            <a:spLocks noGrp="1"/>
          </p:cNvSpPr>
          <p:nvPr>
            <p:ph type="subTitle" idx="1" hasCustomPrompt="1"/>
          </p:nvPr>
        </p:nvSpPr>
        <p:spPr>
          <a:xfrm>
            <a:off x="526917" y="3811061"/>
            <a:ext cx="5472246" cy="1015663"/>
          </a:xfrm>
          <a:prstGeom prst="rect">
            <a:avLst/>
          </a:prstGeom>
        </p:spPr>
        <p:txBody>
          <a:bodyPr lIns="0">
            <a:spAutoFit/>
          </a:bodyPr>
          <a:lstStyle>
            <a:lvl1pPr marL="0" indent="0" algn="l">
              <a:lnSpc>
                <a:spcPct val="100000"/>
              </a:lnSpc>
              <a:spcBef>
                <a:spcPts val="0"/>
              </a:spcBef>
              <a:spcAft>
                <a:spcPts val="0"/>
              </a:spcAft>
              <a:buNone/>
              <a:defRPr sz="2200" b="0">
                <a:solidFill>
                  <a:schemeClr val="bg1"/>
                </a:solidFill>
              </a:defRPr>
            </a:lvl1pPr>
            <a:lvl2pPr marL="0" indent="0" algn="l">
              <a:lnSpc>
                <a:spcPct val="100000"/>
              </a:lnSpc>
              <a:spcBef>
                <a:spcPts val="0"/>
              </a:spcBef>
              <a:spcAft>
                <a:spcPts val="0"/>
              </a:spcAft>
              <a:buNone/>
              <a:tabLst>
                <a:tab pos="0" algn="l"/>
              </a:tabLst>
              <a:defRPr sz="1600">
                <a:solidFill>
                  <a:schemeClr val="bg1"/>
                </a:solidFill>
              </a:defRPr>
            </a:lvl2pPr>
            <a:lvl3pPr marL="0" indent="0" algn="l">
              <a:lnSpc>
                <a:spcPct val="100000"/>
              </a:lnSpc>
              <a:spcBef>
                <a:spcPts val="0"/>
              </a:spcBef>
              <a:spcAft>
                <a:spcPts val="0"/>
              </a:spcAft>
              <a:buNone/>
              <a:tabLst>
                <a:tab pos="0" algn="l"/>
              </a:tabLst>
              <a:defRPr sz="1400">
                <a:solidFill>
                  <a:schemeClr val="bg1"/>
                </a:solidFill>
              </a:defRPr>
            </a:lvl3pPr>
            <a:lvl4pPr marL="0" indent="0" algn="l">
              <a:spcBef>
                <a:spcPts val="0"/>
              </a:spcBef>
              <a:spcAft>
                <a:spcPts val="0"/>
              </a:spcAft>
              <a:buNone/>
              <a:tabLst>
                <a:tab pos="0" algn="l"/>
              </a:tabLst>
              <a:defRPr sz="1400">
                <a:solidFill>
                  <a:schemeClr val="bg1"/>
                </a:solidFill>
              </a:defRPr>
            </a:lvl4pPr>
            <a:lvl5pPr marL="0" indent="0" algn="l">
              <a:lnSpc>
                <a:spcPct val="100000"/>
              </a:lnSpc>
              <a:spcBef>
                <a:spcPts val="0"/>
              </a:spcBef>
              <a:spcAft>
                <a:spcPts val="0"/>
              </a:spcAft>
              <a:buNone/>
              <a:tabLst>
                <a:tab pos="0" algn="l"/>
              </a:tabLst>
              <a:defRPr sz="1400">
                <a:solidFill>
                  <a:schemeClr val="bg1"/>
                </a:solidFill>
              </a:defRPr>
            </a:lvl5pPr>
            <a:lvl6pPr marL="0" indent="0" algn="l">
              <a:spcBef>
                <a:spcPts val="0"/>
              </a:spcBef>
              <a:spcAft>
                <a:spcPts val="0"/>
              </a:spcAft>
              <a:buNone/>
              <a:tabLst>
                <a:tab pos="0" algn="l"/>
              </a:tabLst>
              <a:defRPr sz="1400">
                <a:solidFill>
                  <a:schemeClr val="bg1"/>
                </a:solidFill>
              </a:defRPr>
            </a:lvl6pPr>
            <a:lvl7pPr marL="0" indent="0" algn="l">
              <a:spcAft>
                <a:spcPts val="1200"/>
              </a:spcAft>
              <a:buNone/>
              <a:tabLst>
                <a:tab pos="0" algn="l"/>
              </a:tabLst>
              <a:defRPr sz="1400">
                <a:solidFill>
                  <a:schemeClr val="bg1"/>
                </a:solidFill>
              </a:defRPr>
            </a:lvl7pPr>
            <a:lvl8pPr marL="0" indent="0" algn="l">
              <a:spcAft>
                <a:spcPts val="1200"/>
              </a:spcAft>
              <a:buNone/>
              <a:tabLst>
                <a:tab pos="0" algn="l"/>
              </a:tabLst>
              <a:defRPr sz="1400">
                <a:solidFill>
                  <a:schemeClr val="bg1"/>
                </a:solidFill>
              </a:defRPr>
            </a:lvl8pPr>
            <a:lvl9pPr marL="0" indent="0" algn="l">
              <a:spcAft>
                <a:spcPts val="1200"/>
              </a:spcAft>
              <a:buNone/>
              <a:tabLst>
                <a:tab pos="0" algn="l"/>
              </a:tabLst>
              <a:defRPr sz="1400">
                <a:solidFill>
                  <a:schemeClr val="bg1"/>
                </a:solidFill>
              </a:defRPr>
            </a:lvl9pPr>
          </a:lstStyle>
          <a:p>
            <a:pPr lvl="0"/>
            <a:r>
              <a:rPr lang="en-US"/>
              <a:t>Style one (Subtitle)</a:t>
            </a:r>
          </a:p>
          <a:p>
            <a:pPr lvl="1"/>
            <a:r>
              <a:rPr lang="en-US"/>
              <a:t>Style two (Presenter/Client name)</a:t>
            </a:r>
          </a:p>
          <a:p>
            <a:pPr lvl="2"/>
            <a:r>
              <a:rPr lang="en-US"/>
              <a:t>Style three</a:t>
            </a:r>
          </a:p>
          <a:p>
            <a:pPr lvl="4"/>
            <a:r>
              <a:rPr lang="en-US"/>
              <a:t>Style four</a:t>
            </a:r>
          </a:p>
        </p:txBody>
      </p:sp>
      <p:sp>
        <p:nvSpPr>
          <p:cNvPr id="11" name="Title" descr="{&quot;templafy&quot;:{&quot;id&quot;:&quot;5755cf13-431b-4e0a-b9bb-3c9ce3564f7d&quot;}}" title="text">
            <a:extLst>
              <a:ext uri="{FF2B5EF4-FFF2-40B4-BE49-F238E27FC236}">
                <a16:creationId xmlns:a16="http://schemas.microsoft.com/office/drawing/2014/main" id="{E5D0BC48-5862-4884-83B7-4ADC6D93D33E}"/>
              </a:ext>
            </a:extLst>
          </p:cNvPr>
          <p:cNvSpPr>
            <a:spLocks noGrp="1"/>
          </p:cNvSpPr>
          <p:nvPr>
            <p:ph type="title" hasCustomPrompt="1"/>
          </p:nvPr>
        </p:nvSpPr>
        <p:spPr>
          <a:xfrm>
            <a:off x="526918" y="2799022"/>
            <a:ext cx="6760990" cy="677108"/>
          </a:xfrm>
          <a:prstGeom prst="rect">
            <a:avLst/>
          </a:prstGeom>
        </p:spPr>
        <p:txBody>
          <a:bodyPr wrap="square" lIns="0" anchor="b">
            <a:spAutoFit/>
          </a:bodyPr>
          <a:lstStyle>
            <a:lvl1pPr>
              <a:lnSpc>
                <a:spcPct val="100000"/>
              </a:lnSpc>
              <a:spcBef>
                <a:spcPts val="0"/>
              </a:spcBef>
              <a:spcAft>
                <a:spcPts val="0"/>
              </a:spcAft>
              <a:defRPr sz="4400" b="1">
                <a:solidFill>
                  <a:schemeClr val="bg1"/>
                </a:solidFill>
              </a:defRPr>
            </a:lvl1pPr>
          </a:lstStyle>
          <a:p>
            <a:r>
              <a:rPr lang="en-GB"/>
              <a:t>Title here</a:t>
            </a:r>
          </a:p>
        </p:txBody>
      </p:sp>
      <p:pic>
        <p:nvPicPr>
          <p:cNvPr id="6" name="image" descr="UserProfile.Logo.LogoWhite&#10;&#10;{&quot;templafy&quot;:{&quot;type&quot;:&quot;image&quot;,&quot;binding&quot;:&quot;UserProfile.Logo.LogoWhite&quot;,&quot;inheritDimensions&quot;:&quot;inheritNone&quot;,&quot;height&quot;:&quot;{{UserProfile.Logo.PpLogoHeight}}&quot;}}">
            <a:extLst>
              <a:ext uri="{FF2B5EF4-FFF2-40B4-BE49-F238E27FC236}">
                <a16:creationId xmlns:a16="http://schemas.microsoft.com/office/drawing/2014/main" id="{972643E3-91DE-48FB-992D-C2DDBF65E3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030" y="527051"/>
            <a:ext cx="864000" cy="738000"/>
          </a:xfrm>
          <a:prstGeom prst="rect">
            <a:avLst/>
          </a:prstGeom>
        </p:spPr>
      </p:pic>
    </p:spTree>
    <p:extLst>
      <p:ext uri="{BB962C8B-B14F-4D97-AF65-F5344CB8AC3E}">
        <p14:creationId xmlns:p14="http://schemas.microsoft.com/office/powerpoint/2010/main" val="4279226201"/>
      </p:ext>
    </p:extLst>
  </p:cSld>
  <p:clrMapOvr>
    <a:masterClrMapping/>
  </p:clrMapOvr>
  <p:transition>
    <p:fad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Var 5)">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60991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Var 6)">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56117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Var 7)">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11394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LOGO (A)">
    <p:spTree>
      <p:nvGrpSpPr>
        <p:cNvPr id="1" name=""/>
        <p:cNvGrpSpPr/>
        <p:nvPr/>
      </p:nvGrpSpPr>
      <p:grpSpPr>
        <a:xfrm>
          <a:off x="0" y="0"/>
          <a:ext cx="0" cy="0"/>
          <a:chOff x="0" y="0"/>
          <a:chExt cx="0" cy="0"/>
        </a:xfrm>
      </p:grpSpPr>
      <p:pic>
        <p:nvPicPr>
          <p:cNvPr id="1196288134" name="image" descr="{&quot;templafy&quot;:{&quot;id&quot;:&quot;1f6d4ffa-5940-4b85-b400-1c6d953548d1&quo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030" y="527051"/>
            <a:ext cx="871627" cy="738000"/>
          </a:xfrm>
          <a:prstGeom prst="rect">
            <a:avLst/>
          </a:prstGeom>
        </p:spPr>
      </p:pic>
    </p:spTree>
    <p:extLst>
      <p:ext uri="{BB962C8B-B14F-4D97-AF65-F5344CB8AC3E}">
        <p14:creationId xmlns:p14="http://schemas.microsoft.com/office/powerpoint/2010/main" val="428326750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LOGO (B)">
    <p:spTree>
      <p:nvGrpSpPr>
        <p:cNvPr id="1" name=""/>
        <p:cNvGrpSpPr/>
        <p:nvPr/>
      </p:nvGrpSpPr>
      <p:grpSpPr>
        <a:xfrm>
          <a:off x="0" y="0"/>
          <a:ext cx="0" cy="0"/>
          <a:chOff x="0" y="0"/>
          <a:chExt cx="0" cy="0"/>
        </a:xfrm>
      </p:grpSpPr>
      <p:pic>
        <p:nvPicPr>
          <p:cNvPr id="3" name="image" descr="UserProfile.Logo.LogoWhite&#10;&#10;{&quot;templafy&quot;:{&quot;type&quot;:&quot;image&quot;,&quot;binding&quot;:&quot;UserProfile.Logo.LogeWhite&quot;,&quot;inheritDimensions&quot;:&quot;inheritNone&quot;,&quot;height&quot;:&quot;{{UserProfile.Logo.PpLogoHeight}}&quot;}}">
            <a:extLst>
              <a:ext uri="{FF2B5EF4-FFF2-40B4-BE49-F238E27FC236}">
                <a16:creationId xmlns:a16="http://schemas.microsoft.com/office/drawing/2014/main" id="{5E9CDD0E-15A1-488F-8334-C3878352C75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030" y="527051"/>
            <a:ext cx="864000" cy="738000"/>
          </a:xfrm>
          <a:prstGeom prst="rect">
            <a:avLst/>
          </a:prstGeom>
        </p:spPr>
      </p:pic>
    </p:spTree>
    <p:extLst>
      <p:ext uri="{BB962C8B-B14F-4D97-AF65-F5344CB8AC3E}">
        <p14:creationId xmlns:p14="http://schemas.microsoft.com/office/powerpoint/2010/main" val="3530347835"/>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 (Right)">
    <p:spTree>
      <p:nvGrpSpPr>
        <p:cNvPr id="1" name=""/>
        <p:cNvGrpSpPr/>
        <p:nvPr/>
      </p:nvGrpSpPr>
      <p:grpSpPr>
        <a:xfrm>
          <a:off x="0" y="0"/>
          <a:ext cx="0" cy="0"/>
          <a:chOff x="0" y="0"/>
          <a:chExt cx="0" cy="0"/>
        </a:xfrm>
      </p:grpSpPr>
      <p:sp>
        <p:nvSpPr>
          <p:cNvPr id="7" name="Picture 1/2">
            <a:extLst>
              <a:ext uri="{FF2B5EF4-FFF2-40B4-BE49-F238E27FC236}">
                <a16:creationId xmlns:a16="http://schemas.microsoft.com/office/drawing/2014/main" id="{25079747-9D8C-43C9-A951-3D432C42FEEF}"/>
              </a:ext>
            </a:extLst>
          </p:cNvPr>
          <p:cNvSpPr>
            <a:spLocks noGrp="1"/>
          </p:cNvSpPr>
          <p:nvPr>
            <p:ph type="pic" sz="quarter" idx="24" hasCustomPrompt="1"/>
          </p:nvPr>
        </p:nvSpPr>
        <p:spPr>
          <a:xfrm>
            <a:off x="3515605" y="0"/>
            <a:ext cx="8673220" cy="6858000"/>
          </a:xfrm>
          <a:prstGeom prst="rect">
            <a:avLst/>
          </a:prstGeom>
          <a:solidFill>
            <a:schemeClr val="tx2"/>
          </a:solidFill>
        </p:spPr>
        <p:txBody>
          <a:bodyPr vert="horz" lIns="72000" tIns="0" rIns="72000" bIns="0" rtlCol="0" anchor="ctr">
            <a:noAutofit/>
          </a:bodyPr>
          <a:lstStyle>
            <a:lvl1pPr algn="ctr">
              <a:defRPr lang="en-GB" sz="1800" b="1" dirty="0">
                <a:solidFill>
                  <a:schemeClr val="bg1"/>
                </a:solidFill>
              </a:defRPr>
            </a:lvl1pPr>
          </a:lstStyle>
          <a:p>
            <a:pPr lvl="0" algn="ctr"/>
            <a:r>
              <a:rPr lang="en-US" dirty="0"/>
              <a:t>INSERT IMAGE HERE</a:t>
            </a:r>
            <a:endParaRPr lang="en-GB" dirty="0"/>
          </a:p>
        </p:txBody>
      </p:sp>
    </p:spTree>
    <p:extLst>
      <p:ext uri="{BB962C8B-B14F-4D97-AF65-F5344CB8AC3E}">
        <p14:creationId xmlns:p14="http://schemas.microsoft.com/office/powerpoint/2010/main" val="124905085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Empty new slide">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526915" y="6494403"/>
            <a:ext cx="2676884" cy="135001"/>
          </a:xfrm>
          <a:prstGeom prst="rect">
            <a:avLst/>
          </a:prstGeom>
        </p:spPr>
        <p:txBody>
          <a:bodyPr vert="horz" lIns="0" tIns="0" rIns="0" bIns="0" rtlCol="0" anchor="t" anchorCtr="0"/>
          <a:lstStyle>
            <a:lvl1pPr algn="l">
              <a:defRPr sz="933">
                <a:solidFill>
                  <a:schemeClr val="tx1"/>
                </a:solidFill>
              </a:defRPr>
            </a:lvl1pPr>
          </a:lstStyle>
          <a:p>
            <a:pPr defTabSz="1218774"/>
            <a:fld id="{65895FF2-CF7F-424C-8E06-830350005DC5}" type="datetime1">
              <a:rPr lang="en-GB" smtClean="0">
                <a:solidFill>
                  <a:prstClr val="black"/>
                </a:solidFill>
              </a:rPr>
              <a:pPr defTabSz="1218774"/>
              <a:t>01/03/2023</a:t>
            </a:fld>
            <a:endParaRPr lang="en-GB" dirty="0">
              <a:solidFill>
                <a:prstClr val="black"/>
              </a:solidFill>
            </a:endParaRPr>
          </a:p>
        </p:txBody>
      </p:sp>
      <p:sp>
        <p:nvSpPr>
          <p:cNvPr id="9" name="Footer Placeholder 4"/>
          <p:cNvSpPr>
            <a:spLocks noGrp="1"/>
          </p:cNvSpPr>
          <p:nvPr>
            <p:ph type="ftr" sz="quarter" idx="3"/>
          </p:nvPr>
        </p:nvSpPr>
        <p:spPr>
          <a:xfrm>
            <a:off x="3349813" y="6498169"/>
            <a:ext cx="5487086" cy="130161"/>
          </a:xfrm>
          <a:prstGeom prst="rect">
            <a:avLst/>
          </a:prstGeom>
        </p:spPr>
        <p:txBody>
          <a:bodyPr vert="horz" lIns="0" tIns="0" rIns="0" bIns="0" rtlCol="0" anchor="t"/>
          <a:lstStyle>
            <a:lvl1pPr algn="l">
              <a:defRPr sz="933">
                <a:solidFill>
                  <a:schemeClr val="tx1"/>
                </a:solidFill>
              </a:defRPr>
            </a:lvl1pPr>
          </a:lstStyle>
          <a:p>
            <a:pPr defTabSz="1218774"/>
            <a:r>
              <a:rPr lang="en-GB" dirty="0">
                <a:solidFill>
                  <a:prstClr val="black"/>
                </a:solidFill>
              </a:rPr>
              <a:t>Mott MacDonald | Presentation</a:t>
            </a:r>
          </a:p>
        </p:txBody>
      </p:sp>
      <p:sp>
        <p:nvSpPr>
          <p:cNvPr id="12" name="Slide Number Placeholder 5"/>
          <p:cNvSpPr>
            <a:spLocks noGrp="1"/>
          </p:cNvSpPr>
          <p:nvPr>
            <p:ph type="sldNum" sz="quarter" idx="4"/>
          </p:nvPr>
        </p:nvSpPr>
        <p:spPr>
          <a:xfrm>
            <a:off x="8982911" y="6498170"/>
            <a:ext cx="2679002" cy="135785"/>
          </a:xfrm>
          <a:prstGeom prst="rect">
            <a:avLst/>
          </a:prstGeom>
        </p:spPr>
        <p:txBody>
          <a:bodyPr vert="horz" lIns="0" tIns="0" rIns="0" bIns="0" rtlCol="0" anchor="t" anchorCtr="0"/>
          <a:lstStyle>
            <a:lvl1pPr algn="r">
              <a:defRPr sz="933">
                <a:solidFill>
                  <a:schemeClr val="tx1"/>
                </a:solidFill>
              </a:defRPr>
            </a:lvl1pPr>
          </a:lstStyle>
          <a:p>
            <a:pPr defTabSz="1218774"/>
            <a:fld id="{2490C926-4C7A-4456-B603-8FB00524CD8E}" type="slidenum">
              <a:rPr lang="en-GB" smtClean="0">
                <a:solidFill>
                  <a:prstClr val="black"/>
                </a:solidFill>
              </a:rPr>
              <a:pPr defTabSz="1218774"/>
              <a:t>‹#›</a:t>
            </a:fld>
            <a:endParaRPr lang="en-GB" dirty="0">
              <a:solidFill>
                <a:prstClr val="black"/>
              </a:solidFill>
            </a:endParaRPr>
          </a:p>
        </p:txBody>
      </p:sp>
      <p:sp>
        <p:nvSpPr>
          <p:cNvPr id="5" name="Title 1"/>
          <p:cNvSpPr>
            <a:spLocks noGrp="1"/>
          </p:cNvSpPr>
          <p:nvPr>
            <p:ph type="title" hasCustomPrompt="1"/>
          </p:nvPr>
        </p:nvSpPr>
        <p:spPr>
          <a:xfrm>
            <a:off x="536512" y="423489"/>
            <a:ext cx="10512862" cy="484988"/>
          </a:xfrm>
          <a:prstGeom prst="rect">
            <a:avLst/>
          </a:prstGeom>
        </p:spPr>
        <p:txBody>
          <a:bodyPr lIns="0"/>
          <a:lstStyle>
            <a:lvl1pPr>
              <a:defRPr sz="2932"/>
            </a:lvl1pPr>
          </a:lstStyle>
          <a:p>
            <a:r>
              <a:rPr lang="en-US"/>
              <a:t>Title</a:t>
            </a:r>
            <a:endParaRPr lang="en-GB"/>
          </a:p>
        </p:txBody>
      </p:sp>
    </p:spTree>
    <p:extLst>
      <p:ext uri="{BB962C8B-B14F-4D97-AF65-F5344CB8AC3E}">
        <p14:creationId xmlns:p14="http://schemas.microsoft.com/office/powerpoint/2010/main" val="2398042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mage with title box top">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0" y="0"/>
            <a:ext cx="12188825" cy="6858000"/>
          </a:xfrm>
          <a:prstGeom prst="rect">
            <a:avLst/>
          </a:prstGeom>
          <a:solidFill>
            <a:schemeClr val="accent1"/>
          </a:solidFill>
        </p:spPr>
        <p:txBody>
          <a:bodyPr/>
          <a:lstStyle/>
          <a:p>
            <a:r>
              <a:rPr lang="en-US" dirty="0"/>
              <a:t>Click icon to add picture</a:t>
            </a:r>
            <a:endParaRPr lang="en-GB" dirty="0"/>
          </a:p>
        </p:txBody>
      </p:sp>
      <p:sp>
        <p:nvSpPr>
          <p:cNvPr id="7" name="Text Placeholder 2"/>
          <p:cNvSpPr>
            <a:spLocks noGrp="1"/>
          </p:cNvSpPr>
          <p:nvPr>
            <p:ph type="body" sz="quarter" idx="14" hasCustomPrompt="1"/>
          </p:nvPr>
        </p:nvSpPr>
        <p:spPr>
          <a:xfrm>
            <a:off x="1" y="521744"/>
            <a:ext cx="6060084" cy="492443"/>
          </a:xfrm>
          <a:prstGeom prst="rect">
            <a:avLst/>
          </a:prstGeom>
          <a:solidFill>
            <a:schemeClr val="bg2"/>
          </a:solidFill>
        </p:spPr>
        <p:txBody>
          <a:bodyPr lIns="396000" rIns="0" anchor="ctr" anchorCtr="0">
            <a:noAutofit/>
          </a:bodyPr>
          <a:lstStyle>
            <a:lvl1pPr marL="0" indent="0">
              <a:buNone/>
              <a:defRPr sz="2666" baseline="0">
                <a:solidFill>
                  <a:schemeClr val="tx1"/>
                </a:solidFill>
              </a:defRPr>
            </a:lvl1pPr>
          </a:lstStyle>
          <a:p>
            <a:pPr lvl="0"/>
            <a:r>
              <a:rPr lang="en-GB"/>
              <a:t>Title on one line</a:t>
            </a:r>
          </a:p>
        </p:txBody>
      </p:sp>
      <p:sp>
        <p:nvSpPr>
          <p:cNvPr id="8" name="Date Placeholder 3"/>
          <p:cNvSpPr>
            <a:spLocks noGrp="1"/>
          </p:cNvSpPr>
          <p:nvPr>
            <p:ph type="dt" sz="half" idx="2"/>
          </p:nvPr>
        </p:nvSpPr>
        <p:spPr>
          <a:xfrm>
            <a:off x="526915" y="6494402"/>
            <a:ext cx="2676884" cy="135001"/>
          </a:xfrm>
          <a:prstGeom prst="rect">
            <a:avLst/>
          </a:prstGeom>
        </p:spPr>
        <p:txBody>
          <a:bodyPr vert="horz" lIns="0" tIns="0" rIns="0" bIns="0" rtlCol="0" anchor="t" anchorCtr="0"/>
          <a:lstStyle>
            <a:lvl1pPr algn="l">
              <a:defRPr sz="933">
                <a:solidFill>
                  <a:schemeClr val="tx1"/>
                </a:solidFill>
              </a:defRPr>
            </a:lvl1pPr>
          </a:lstStyle>
          <a:p>
            <a:pPr defTabSz="1218866"/>
            <a:r>
              <a:rPr lang="en-US" dirty="0">
                <a:solidFill>
                  <a:prstClr val="black"/>
                </a:solidFill>
              </a:rPr>
              <a:t>05/22/2017</a:t>
            </a:r>
            <a:endParaRPr lang="en-GB" dirty="0">
              <a:solidFill>
                <a:prstClr val="black"/>
              </a:solidFill>
            </a:endParaRPr>
          </a:p>
        </p:txBody>
      </p:sp>
      <p:sp>
        <p:nvSpPr>
          <p:cNvPr id="9" name="Footer Placeholder 4"/>
          <p:cNvSpPr>
            <a:spLocks noGrp="1"/>
          </p:cNvSpPr>
          <p:nvPr>
            <p:ph type="ftr" sz="quarter" idx="3"/>
          </p:nvPr>
        </p:nvSpPr>
        <p:spPr>
          <a:xfrm>
            <a:off x="3349813" y="6498168"/>
            <a:ext cx="5487085" cy="130161"/>
          </a:xfrm>
          <a:prstGeom prst="rect">
            <a:avLst/>
          </a:prstGeom>
        </p:spPr>
        <p:txBody>
          <a:bodyPr vert="horz" lIns="0" tIns="0" rIns="0" bIns="0" rtlCol="0" anchor="t"/>
          <a:lstStyle>
            <a:lvl1pPr algn="l">
              <a:defRPr sz="933">
                <a:solidFill>
                  <a:schemeClr val="tx1"/>
                </a:solidFill>
              </a:defRPr>
            </a:lvl1pPr>
          </a:lstStyle>
          <a:p>
            <a:pPr defTabSz="1218866"/>
            <a:r>
              <a:rPr lang="en-US" dirty="0">
                <a:solidFill>
                  <a:prstClr val="black"/>
                </a:solidFill>
              </a:rPr>
              <a:t>Mott MacDonald | STEPS Applications</a:t>
            </a:r>
            <a:endParaRPr lang="en-GB" dirty="0">
              <a:solidFill>
                <a:prstClr val="black"/>
              </a:solidFill>
            </a:endParaRPr>
          </a:p>
        </p:txBody>
      </p:sp>
      <p:sp>
        <p:nvSpPr>
          <p:cNvPr id="10" name="Slide Number Placeholder 5"/>
          <p:cNvSpPr>
            <a:spLocks noGrp="1"/>
          </p:cNvSpPr>
          <p:nvPr>
            <p:ph type="sldNum" sz="quarter" idx="4"/>
          </p:nvPr>
        </p:nvSpPr>
        <p:spPr>
          <a:xfrm>
            <a:off x="8982912" y="6498169"/>
            <a:ext cx="2679002" cy="135785"/>
          </a:xfrm>
          <a:prstGeom prst="rect">
            <a:avLst/>
          </a:prstGeom>
        </p:spPr>
        <p:txBody>
          <a:bodyPr vert="horz" lIns="0" tIns="0" rIns="0" bIns="0" rtlCol="0" anchor="t" anchorCtr="0"/>
          <a:lstStyle>
            <a:lvl1pPr algn="r">
              <a:defRPr sz="933">
                <a:solidFill>
                  <a:schemeClr val="tx1"/>
                </a:solidFill>
              </a:defRPr>
            </a:lvl1p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Tree>
    <p:extLst>
      <p:ext uri="{BB962C8B-B14F-4D97-AF65-F5344CB8AC3E}">
        <p14:creationId xmlns:p14="http://schemas.microsoft.com/office/powerpoint/2010/main" val="32418873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Quote Light">
    <p:spTree>
      <p:nvGrpSpPr>
        <p:cNvPr id="1" name=""/>
        <p:cNvGrpSpPr/>
        <p:nvPr/>
      </p:nvGrpSpPr>
      <p:grpSpPr>
        <a:xfrm>
          <a:off x="0" y="0"/>
          <a:ext cx="0" cy="0"/>
          <a:chOff x="0" y="0"/>
          <a:chExt cx="0" cy="0"/>
        </a:xfrm>
      </p:grpSpPr>
      <p:sp>
        <p:nvSpPr>
          <p:cNvPr id="2" name="Quote"/>
          <p:cNvSpPr>
            <a:spLocks noGrp="1"/>
          </p:cNvSpPr>
          <p:nvPr>
            <p:ph type="title" hasCustomPrompt="1"/>
          </p:nvPr>
        </p:nvSpPr>
        <p:spPr>
          <a:xfrm>
            <a:off x="527050" y="548217"/>
            <a:ext cx="7789637" cy="3582048"/>
          </a:xfrm>
        </p:spPr>
        <p:txBody>
          <a:bodyPr anchor="b"/>
          <a:lstStyle>
            <a:lvl1pPr marL="174625" indent="-174625">
              <a:lnSpc>
                <a:spcPct val="100000"/>
              </a:lnSpc>
              <a:defRPr sz="2800">
                <a:solidFill>
                  <a:schemeClr val="tx1"/>
                </a:solidFill>
              </a:defRPr>
            </a:lvl1pPr>
          </a:lstStyle>
          <a:p>
            <a:r>
              <a:rPr lang="en-US"/>
              <a:t>Click to add quote</a:t>
            </a:r>
          </a:p>
        </p:txBody>
      </p:sp>
      <p:sp>
        <p:nvSpPr>
          <p:cNvPr id="12" name="Line"/>
          <p:cNvSpPr>
            <a:spLocks/>
          </p:cNvSpPr>
          <p:nvPr userDrawn="1"/>
        </p:nvSpPr>
        <p:spPr bwMode="auto">
          <a:xfrm>
            <a:off x="526983" y="4302313"/>
            <a:ext cx="10364167" cy="170259"/>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0000"/>
              <a:gd name="connsiteY0" fmla="*/ 0 h 16500"/>
              <a:gd name="connsiteX1" fmla="*/ 486 w 10000"/>
              <a:gd name="connsiteY1" fmla="*/ 0 h 16500"/>
              <a:gd name="connsiteX2" fmla="*/ 488 w 10000"/>
              <a:gd name="connsiteY2" fmla="*/ 16500 h 16500"/>
              <a:gd name="connsiteX3" fmla="*/ 757 w 10000"/>
              <a:gd name="connsiteY3" fmla="*/ 0 h 16500"/>
              <a:gd name="connsiteX4" fmla="*/ 10000 w 10000"/>
              <a:gd name="connsiteY4" fmla="*/ 0 h 1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6500">
                <a:moveTo>
                  <a:pt x="0" y="0"/>
                </a:moveTo>
                <a:lnTo>
                  <a:pt x="486" y="0"/>
                </a:lnTo>
                <a:cubicBezTo>
                  <a:pt x="487" y="5500"/>
                  <a:pt x="487" y="11000"/>
                  <a:pt x="488" y="16500"/>
                </a:cubicBezTo>
                <a:cubicBezTo>
                  <a:pt x="578" y="11000"/>
                  <a:pt x="667" y="5500"/>
                  <a:pt x="757" y="0"/>
                </a:cubicBezTo>
                <a:lnTo>
                  <a:pt x="10000" y="0"/>
                </a:lnTo>
              </a:path>
            </a:pathLst>
          </a:custGeom>
          <a:noFill/>
          <a:ln w="2857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endParaRPr lang="en-US" sz="1350" dirty="0">
              <a:solidFill>
                <a:schemeClr val="tx2">
                  <a:lumMod val="20000"/>
                  <a:lumOff val="80000"/>
                </a:schemeClr>
              </a:solidFill>
            </a:endParaRPr>
          </a:p>
        </p:txBody>
      </p:sp>
      <p:sp>
        <p:nvSpPr>
          <p:cNvPr id="9" name="Titles">
            <a:extLst>
              <a:ext uri="{FF2B5EF4-FFF2-40B4-BE49-F238E27FC236}">
                <a16:creationId xmlns:a16="http://schemas.microsoft.com/office/drawing/2014/main" id="{EDBFF41F-8BBF-4E7D-B495-7B8EB4235FF3}"/>
              </a:ext>
            </a:extLst>
          </p:cNvPr>
          <p:cNvSpPr>
            <a:spLocks noGrp="1"/>
          </p:cNvSpPr>
          <p:nvPr>
            <p:ph type="body" sz="quarter" idx="18" hasCustomPrompt="1"/>
          </p:nvPr>
        </p:nvSpPr>
        <p:spPr>
          <a:xfrm>
            <a:off x="524733" y="4620891"/>
            <a:ext cx="5183209" cy="1415772"/>
          </a:xfrm>
        </p:spPr>
        <p:txBody>
          <a:bodyPr>
            <a:noAutofit/>
          </a:bodyPr>
          <a:lstStyle>
            <a:lvl1pPr marL="0" indent="0">
              <a:lnSpc>
                <a:spcPct val="100000"/>
              </a:lnSpc>
              <a:spcAft>
                <a:spcPts val="0"/>
              </a:spcAft>
              <a:buFont typeface="Arial" panose="020B0604020202020204" pitchFamily="34" charset="0"/>
              <a:buChar char="​"/>
              <a:defRPr sz="2200" b="1">
                <a:solidFill>
                  <a:schemeClr val="accent1"/>
                </a:solidFill>
                <a:latin typeface="+mn-lt"/>
              </a:defRPr>
            </a:lvl1pPr>
            <a:lvl2pPr marL="0" indent="0">
              <a:lnSpc>
                <a:spcPct val="100000"/>
              </a:lnSpc>
              <a:spcBef>
                <a:spcPts val="0"/>
              </a:spcBef>
              <a:spcAft>
                <a:spcPts val="0"/>
              </a:spcAft>
              <a:buFont typeface="Arial" panose="020B0604020202020204" pitchFamily="34" charset="0"/>
              <a:buChar char="​"/>
              <a:defRPr sz="1600">
                <a:solidFill>
                  <a:schemeClr val="tx2"/>
                </a:solidFill>
                <a:latin typeface="+mn-lt"/>
              </a:defRPr>
            </a:lvl2pPr>
            <a:lvl3pPr marL="0" indent="0">
              <a:lnSpc>
                <a:spcPct val="100000"/>
              </a:lnSpc>
              <a:spcBef>
                <a:spcPts val="0"/>
              </a:spcBef>
              <a:spcAft>
                <a:spcPts val="0"/>
              </a:spcAft>
              <a:buFont typeface="Arial" panose="020B0604020202020204" pitchFamily="34" charset="0"/>
              <a:buChar char="​"/>
              <a:defRPr sz="1600">
                <a:solidFill>
                  <a:schemeClr val="tx2"/>
                </a:solidFill>
                <a:latin typeface="+mn-lt"/>
              </a:defRPr>
            </a:lvl3pPr>
            <a:lvl4pPr marL="0" indent="0">
              <a:lnSpc>
                <a:spcPct val="95000"/>
              </a:lnSpc>
              <a:spcBef>
                <a:spcPts val="0"/>
              </a:spcBef>
              <a:spcAft>
                <a:spcPts val="200"/>
              </a:spcAft>
              <a:buFont typeface="Arial" panose="020B0604020202020204" pitchFamily="34" charset="0"/>
              <a:buChar char="​"/>
              <a:defRPr sz="1500">
                <a:solidFill>
                  <a:schemeClr val="bg1"/>
                </a:solidFill>
                <a:latin typeface="+mn-lt"/>
              </a:defRPr>
            </a:lvl4pPr>
            <a:lvl5pPr marL="0" indent="0">
              <a:lnSpc>
                <a:spcPct val="95000"/>
              </a:lnSpc>
              <a:spcBef>
                <a:spcPts val="0"/>
              </a:spcBef>
              <a:spcAft>
                <a:spcPts val="200"/>
              </a:spcAft>
              <a:buFont typeface="Arial" panose="020B0604020202020204" pitchFamily="34" charset="0"/>
              <a:buChar char="​"/>
              <a:defRPr sz="1500">
                <a:solidFill>
                  <a:schemeClr val="tx1"/>
                </a:solidFill>
                <a:latin typeface="+mn-lt"/>
              </a:defRPr>
            </a:lvl5pPr>
            <a:lvl6pPr marL="0" indent="0">
              <a:lnSpc>
                <a:spcPct val="95000"/>
              </a:lnSpc>
              <a:spcAft>
                <a:spcPts val="200"/>
              </a:spcAft>
              <a:buNone/>
              <a:defRPr sz="1506">
                <a:solidFill>
                  <a:schemeClr val="bg1"/>
                </a:solidFill>
              </a:defRPr>
            </a:lvl6pPr>
            <a:lvl7pPr marL="0" indent="0">
              <a:lnSpc>
                <a:spcPct val="95000"/>
              </a:lnSpc>
              <a:spcAft>
                <a:spcPts val="200"/>
              </a:spcAft>
              <a:buNone/>
              <a:defRPr sz="1506">
                <a:solidFill>
                  <a:schemeClr val="bg1"/>
                </a:solidFill>
              </a:defRPr>
            </a:lvl7pPr>
            <a:lvl8pPr marL="0" indent="0">
              <a:lnSpc>
                <a:spcPct val="95000"/>
              </a:lnSpc>
              <a:spcAft>
                <a:spcPts val="200"/>
              </a:spcAft>
              <a:buNone/>
              <a:defRPr sz="1506">
                <a:solidFill>
                  <a:schemeClr val="bg1"/>
                </a:solidFill>
              </a:defRPr>
            </a:lvl8pPr>
            <a:lvl9pPr marL="0" indent="0">
              <a:lnSpc>
                <a:spcPct val="95000"/>
              </a:lnSpc>
              <a:spcAft>
                <a:spcPts val="200"/>
              </a:spcAft>
              <a:buNone/>
              <a:defRPr sz="1506">
                <a:solidFill>
                  <a:schemeClr val="bg1"/>
                </a:solidFill>
              </a:defRPr>
            </a:lvl9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19571188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850"/>
                                        <p:tgtEl>
                                          <p:spTgt spid="12"/>
                                        </p:tgtEl>
                                      </p:cBhvr>
                                    </p:animEffect>
                                  </p:childTnLst>
                                </p:cTn>
                              </p:par>
                            </p:childTnLst>
                          </p:cTn>
                        </p:par>
                        <p:par>
                          <p:cTn id="8" fill="hold">
                            <p:stCondLst>
                              <p:cond delay="8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xt + Shape below">
    <p:spTree>
      <p:nvGrpSpPr>
        <p:cNvPr id="1" name=""/>
        <p:cNvGrpSpPr/>
        <p:nvPr/>
      </p:nvGrpSpPr>
      <p:grpSpPr>
        <a:xfrm>
          <a:off x="0" y="0"/>
          <a:ext cx="0" cy="0"/>
          <a:chOff x="0" y="0"/>
          <a:chExt cx="0" cy="0"/>
        </a:xfrm>
      </p:grpSpPr>
      <p:sp>
        <p:nvSpPr>
          <p:cNvPr id="8" name="Text Placeholder 2"/>
          <p:cNvSpPr>
            <a:spLocks noGrp="1"/>
          </p:cNvSpPr>
          <p:nvPr>
            <p:ph type="body" sz="quarter" idx="22" hasCustomPrompt="1"/>
          </p:nvPr>
        </p:nvSpPr>
        <p:spPr>
          <a:xfrm>
            <a:off x="536512" y="2014753"/>
            <a:ext cx="4559850" cy="3085455"/>
          </a:xfrm>
          <a:prstGeom prst="rect">
            <a:avLst/>
          </a:prstGeom>
        </p:spPr>
        <p:txBody>
          <a:bodyPr lIns="0" rIns="0"/>
          <a:lstStyle>
            <a:lvl1pPr marL="0" indent="0">
              <a:buNone/>
              <a:defRPr sz="2666" baseline="0"/>
            </a:lvl1pPr>
          </a:lstStyle>
          <a:p>
            <a:pPr lvl="0"/>
            <a:r>
              <a:rPr lang="en-GB" baseline="0"/>
              <a:t>Lorem ipsum dolor sit amet, consectetuer adipiscing elit. Maecenas porttitor congue massa. Fusce posuere, magna sed </a:t>
            </a:r>
            <a:r>
              <a:rPr lang="en-GB" baseline="0" err="1"/>
              <a:t>pulvinar</a:t>
            </a:r>
            <a:r>
              <a:rPr lang="en-GB" baseline="0"/>
              <a:t> </a:t>
            </a:r>
            <a:r>
              <a:rPr lang="en-GB" baseline="0" err="1"/>
              <a:t>ultricies</a:t>
            </a:r>
            <a:r>
              <a:rPr lang="en-GB" baseline="0"/>
              <a:t>. </a:t>
            </a:r>
            <a:endParaRPr lang="en-GB"/>
          </a:p>
        </p:txBody>
      </p:sp>
      <p:sp>
        <p:nvSpPr>
          <p:cNvPr id="9" name="Date Placeholder 3"/>
          <p:cNvSpPr>
            <a:spLocks noGrp="1"/>
          </p:cNvSpPr>
          <p:nvPr>
            <p:ph type="dt" sz="half" idx="2"/>
          </p:nvPr>
        </p:nvSpPr>
        <p:spPr>
          <a:xfrm>
            <a:off x="526915" y="6494402"/>
            <a:ext cx="2676884" cy="135001"/>
          </a:xfrm>
          <a:prstGeom prst="rect">
            <a:avLst/>
          </a:prstGeom>
        </p:spPr>
        <p:txBody>
          <a:bodyPr vert="horz" lIns="0" tIns="0" rIns="0" bIns="0" rtlCol="0" anchor="t" anchorCtr="0"/>
          <a:lstStyle>
            <a:lvl1pPr algn="l">
              <a:defRPr sz="933">
                <a:solidFill>
                  <a:schemeClr val="tx1"/>
                </a:solidFill>
              </a:defRPr>
            </a:lvl1pPr>
          </a:lstStyle>
          <a:p>
            <a:pPr defTabSz="1218866"/>
            <a:r>
              <a:rPr lang="en-US" dirty="0">
                <a:solidFill>
                  <a:prstClr val="black"/>
                </a:solidFill>
              </a:rPr>
              <a:t>05/22/2017</a:t>
            </a:r>
            <a:endParaRPr lang="en-GB" dirty="0">
              <a:solidFill>
                <a:prstClr val="black"/>
              </a:solidFill>
            </a:endParaRPr>
          </a:p>
        </p:txBody>
      </p:sp>
      <p:sp>
        <p:nvSpPr>
          <p:cNvPr id="11" name="Footer Placeholder 4"/>
          <p:cNvSpPr>
            <a:spLocks noGrp="1"/>
          </p:cNvSpPr>
          <p:nvPr>
            <p:ph type="ftr" sz="quarter" idx="3"/>
          </p:nvPr>
        </p:nvSpPr>
        <p:spPr>
          <a:xfrm>
            <a:off x="3349813" y="6498168"/>
            <a:ext cx="5487085" cy="130161"/>
          </a:xfrm>
          <a:prstGeom prst="rect">
            <a:avLst/>
          </a:prstGeom>
        </p:spPr>
        <p:txBody>
          <a:bodyPr vert="horz" lIns="0" tIns="0" rIns="0" bIns="0" rtlCol="0" anchor="t"/>
          <a:lstStyle>
            <a:lvl1pPr algn="l">
              <a:defRPr sz="933">
                <a:solidFill>
                  <a:schemeClr val="tx1"/>
                </a:solidFill>
              </a:defRPr>
            </a:lvl1pPr>
          </a:lstStyle>
          <a:p>
            <a:pPr defTabSz="1218866"/>
            <a:r>
              <a:rPr lang="en-US" dirty="0">
                <a:solidFill>
                  <a:prstClr val="black"/>
                </a:solidFill>
              </a:rPr>
              <a:t>Mott MacDonald | STEPS Applications</a:t>
            </a:r>
            <a:endParaRPr lang="en-GB" dirty="0">
              <a:solidFill>
                <a:prstClr val="black"/>
              </a:solidFill>
            </a:endParaRPr>
          </a:p>
        </p:txBody>
      </p:sp>
      <p:sp>
        <p:nvSpPr>
          <p:cNvPr id="12" name="Slide Number Placeholder 5"/>
          <p:cNvSpPr>
            <a:spLocks noGrp="1"/>
          </p:cNvSpPr>
          <p:nvPr>
            <p:ph type="sldNum" sz="quarter" idx="4"/>
          </p:nvPr>
        </p:nvSpPr>
        <p:spPr>
          <a:xfrm>
            <a:off x="8982912" y="6498169"/>
            <a:ext cx="2679002" cy="135785"/>
          </a:xfrm>
          <a:prstGeom prst="rect">
            <a:avLst/>
          </a:prstGeom>
        </p:spPr>
        <p:txBody>
          <a:bodyPr vert="horz" lIns="0" tIns="0" rIns="0" bIns="0" rtlCol="0" anchor="t" anchorCtr="0"/>
          <a:lstStyle>
            <a:lvl1pPr algn="r">
              <a:defRPr sz="933">
                <a:solidFill>
                  <a:schemeClr val="tx1"/>
                </a:solidFill>
              </a:defRPr>
            </a:lvl1p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10" name="Text Placeholder 2"/>
          <p:cNvSpPr>
            <a:spLocks noGrp="1"/>
          </p:cNvSpPr>
          <p:nvPr>
            <p:ph type="body" sz="quarter" idx="14" hasCustomPrompt="1"/>
          </p:nvPr>
        </p:nvSpPr>
        <p:spPr>
          <a:xfrm>
            <a:off x="536513" y="414959"/>
            <a:ext cx="5509230" cy="390453"/>
          </a:xfrm>
          <a:prstGeom prst="rect">
            <a:avLst/>
          </a:prstGeom>
        </p:spPr>
        <p:txBody>
          <a:bodyPr lIns="0" rIns="0"/>
          <a:lstStyle>
            <a:lvl1pPr marL="0" indent="0">
              <a:buNone/>
              <a:defRPr sz="3199" baseline="0"/>
            </a:lvl1pPr>
          </a:lstStyle>
          <a:p>
            <a:pPr lvl="0"/>
            <a:r>
              <a:rPr lang="en-GB"/>
              <a:t>Title</a:t>
            </a:r>
          </a:p>
        </p:txBody>
      </p:sp>
      <p:sp>
        <p:nvSpPr>
          <p:cNvPr id="13" name="Text Placeholder 9"/>
          <p:cNvSpPr>
            <a:spLocks noGrp="1"/>
          </p:cNvSpPr>
          <p:nvPr>
            <p:ph type="body" sz="quarter" idx="15" hasCustomPrompt="1"/>
          </p:nvPr>
        </p:nvSpPr>
        <p:spPr>
          <a:xfrm>
            <a:off x="536512" y="908476"/>
            <a:ext cx="4121345" cy="355059"/>
          </a:xfrm>
          <a:prstGeom prst="rect">
            <a:avLst/>
          </a:prstGeom>
        </p:spPr>
        <p:txBody>
          <a:bodyPr lIns="0" rIns="0"/>
          <a:lstStyle>
            <a:lvl1pPr marL="0" indent="0">
              <a:buNone/>
              <a:defRPr sz="2399"/>
            </a:lvl1pPr>
          </a:lstStyle>
          <a:p>
            <a:pPr lvl="0"/>
            <a:r>
              <a:rPr lang="en-GB"/>
              <a:t>Subtitle</a:t>
            </a:r>
          </a:p>
          <a:p>
            <a:pPr lvl="0"/>
            <a:endParaRPr lang="en-GB"/>
          </a:p>
        </p:txBody>
      </p:sp>
      <p:sp>
        <p:nvSpPr>
          <p:cNvPr id="14" name="Rectangle 5"/>
          <p:cNvSpPr/>
          <p:nvPr userDrawn="1"/>
        </p:nvSpPr>
        <p:spPr>
          <a:xfrm>
            <a:off x="7378329" y="2795823"/>
            <a:ext cx="7371754" cy="7373675"/>
          </a:xfrm>
          <a:custGeom>
            <a:avLst/>
            <a:gdLst/>
            <a:ahLst/>
            <a:cxnLst/>
            <a:rect l="l" t="t" r="r" b="b"/>
            <a:pathLst>
              <a:path w="10050724" h="10050724">
                <a:moveTo>
                  <a:pt x="5025362" y="2017307"/>
                </a:moveTo>
                <a:cubicBezTo>
                  <a:pt x="3364059" y="2017307"/>
                  <a:pt x="2017307" y="3364059"/>
                  <a:pt x="2017307" y="5025362"/>
                </a:cubicBezTo>
                <a:cubicBezTo>
                  <a:pt x="2017307" y="6686665"/>
                  <a:pt x="3364059" y="8033417"/>
                  <a:pt x="5025362" y="8033417"/>
                </a:cubicBezTo>
                <a:cubicBezTo>
                  <a:pt x="6686665" y="8033417"/>
                  <a:pt x="8033417" y="6686665"/>
                  <a:pt x="8033417" y="5025362"/>
                </a:cubicBezTo>
                <a:cubicBezTo>
                  <a:pt x="8033417" y="3364059"/>
                  <a:pt x="6686665" y="2017307"/>
                  <a:pt x="5025362" y="2017307"/>
                </a:cubicBezTo>
                <a:close/>
                <a:moveTo>
                  <a:pt x="0" y="0"/>
                </a:moveTo>
                <a:lnTo>
                  <a:pt x="10050724" y="0"/>
                </a:lnTo>
                <a:lnTo>
                  <a:pt x="10050724" y="10050724"/>
                </a:lnTo>
                <a:lnTo>
                  <a:pt x="0" y="10050724"/>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352" tIns="45707" rIns="91352" bIns="45707" rtlCol="0" anchor="ctr"/>
          <a:lstStyle/>
          <a:p>
            <a:pPr algn="ctr" defTabSz="913446"/>
            <a:endParaRPr lang="en-GB" sz="2399" dirty="0">
              <a:solidFill>
                <a:srgbClr val="FEFFFF"/>
              </a:solidFill>
            </a:endParaRPr>
          </a:p>
        </p:txBody>
      </p:sp>
    </p:spTree>
    <p:extLst>
      <p:ext uri="{BB962C8B-B14F-4D97-AF65-F5344CB8AC3E}">
        <p14:creationId xmlns:p14="http://schemas.microsoft.com/office/powerpoint/2010/main" val="1421534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N/S)">
    <p:spTree>
      <p:nvGrpSpPr>
        <p:cNvPr id="1" name=""/>
        <p:cNvGrpSpPr/>
        <p:nvPr/>
      </p:nvGrpSpPr>
      <p:grpSpPr>
        <a:xfrm>
          <a:off x="0" y="0"/>
          <a:ext cx="0" cy="0"/>
          <a:chOff x="0" y="0"/>
          <a:chExt cx="0" cy="0"/>
        </a:xfrm>
      </p:grpSpPr>
      <p:sp>
        <p:nvSpPr>
          <p:cNvPr id="17" name="Thank you">
            <a:extLst>
              <a:ext uri="{FF2B5EF4-FFF2-40B4-BE49-F238E27FC236}">
                <a16:creationId xmlns:a16="http://schemas.microsoft.com/office/drawing/2014/main" id="{680CBA71-A2EF-49E7-B036-C571EC1026EF}"/>
              </a:ext>
            </a:extLst>
          </p:cNvPr>
          <p:cNvSpPr/>
          <p:nvPr userDrawn="1"/>
        </p:nvSpPr>
        <p:spPr>
          <a:xfrm>
            <a:off x="526914" y="2921169"/>
            <a:ext cx="4238340"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r>
              <a:rPr kumimoji="0" lang="en-US" sz="6600" b="1" i="0" u="none" strike="noStrike" kern="1200" cap="none" spc="0" normalizeH="0" baseline="0" noProof="0" dirty="0">
                <a:ln>
                  <a:noFill/>
                </a:ln>
                <a:solidFill>
                  <a:schemeClr val="tx1"/>
                </a:solidFill>
                <a:effectLst/>
                <a:uLnTx/>
                <a:uFillTx/>
                <a:latin typeface="+mn-lt"/>
                <a:ea typeface="+mj-ea"/>
                <a:cs typeface="+mj-cs"/>
              </a:rPr>
              <a:t>Thank you</a:t>
            </a:r>
            <a:endParaRPr lang="en-GB" sz="6600" b="1" dirty="0">
              <a:solidFill>
                <a:schemeClr val="tx1"/>
              </a:solidFill>
            </a:endParaRPr>
          </a:p>
        </p:txBody>
      </p:sp>
      <p:pic>
        <p:nvPicPr>
          <p:cNvPr id="995983639" name="image" descr="{&quot;templafy&quot;:{&quot;id&quot;:&quot;982b29ef-2fb8-4f93-b0d7-c12a47ed58e5&quo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030" y="527051"/>
            <a:ext cx="871627" cy="738000"/>
          </a:xfrm>
          <a:prstGeom prst="rect">
            <a:avLst/>
          </a:prstGeom>
        </p:spPr>
      </p:pic>
      <p:sp>
        <p:nvSpPr>
          <p:cNvPr id="4" name="Rectangle 3" descr="{&quot;templafy&quot;:{&quot;id&quot;:&quot;3c080fae-0644-47c1-88e3-a45a1df1578f&quot;}}">
            <a:extLst>
              <a:ext uri="{FF2B5EF4-FFF2-40B4-BE49-F238E27FC236}">
                <a16:creationId xmlns:a16="http://schemas.microsoft.com/office/drawing/2014/main" id="{6C5B5893-660A-4324-8745-BA513FEB49E3}"/>
              </a:ext>
            </a:extLst>
          </p:cNvPr>
          <p:cNvSpPr/>
          <p:nvPr userDrawn="1"/>
        </p:nvSpPr>
        <p:spPr>
          <a:xfrm>
            <a:off x="526917" y="6544950"/>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r>
              <a:rPr lang="en-GB" sz="900" b="1" dirty="0">
                <a:solidFill>
                  <a:schemeClr val="tx1"/>
                </a:solidFill>
              </a:rPr>
              <a:t>Non-confidential - Standard</a:t>
            </a:r>
          </a:p>
        </p:txBody>
      </p:sp>
    </p:spTree>
    <p:extLst>
      <p:ext uri="{BB962C8B-B14F-4D97-AF65-F5344CB8AC3E}">
        <p14:creationId xmlns:p14="http://schemas.microsoft.com/office/powerpoint/2010/main" val="409204118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0" name="Subtitle 2">
            <a:extLst>
              <a:ext uri="{FF2B5EF4-FFF2-40B4-BE49-F238E27FC236}">
                <a16:creationId xmlns:a16="http://schemas.microsoft.com/office/drawing/2014/main" id="{201773E0-D94B-4444-9A72-81C1F4EB93A4}"/>
              </a:ext>
            </a:extLst>
          </p:cNvPr>
          <p:cNvSpPr>
            <a:spLocks noGrp="1"/>
          </p:cNvSpPr>
          <p:nvPr>
            <p:ph type="subTitle" idx="1" hasCustomPrompt="1"/>
          </p:nvPr>
        </p:nvSpPr>
        <p:spPr>
          <a:xfrm>
            <a:off x="526912" y="1073340"/>
            <a:ext cx="11134998" cy="290855"/>
          </a:xfrm>
          <a:prstGeom prst="rect">
            <a:avLst/>
          </a:prstGeom>
        </p:spPr>
        <p:txBody>
          <a:bodyPr lIns="0">
            <a:noAutofit/>
          </a:bodyPr>
          <a:lstStyle>
            <a:lvl1pPr marL="0" indent="0" algn="l">
              <a:lnSpc>
                <a:spcPct val="90000"/>
              </a:lnSpc>
              <a:spcBef>
                <a:spcPts val="0"/>
              </a:spcBef>
              <a:spcAft>
                <a:spcPts val="0"/>
              </a:spcAft>
              <a:buNone/>
              <a:defRPr sz="1650" b="0">
                <a:solidFill>
                  <a:schemeClr val="tx2"/>
                </a:solidFill>
              </a:defRPr>
            </a:lvl1pPr>
            <a:lvl2pPr marL="457197" indent="0" algn="ctr">
              <a:buNone/>
              <a:defRPr>
                <a:solidFill>
                  <a:schemeClr val="tx1">
                    <a:tint val="75000"/>
                  </a:schemeClr>
                </a:solidFill>
              </a:defRPr>
            </a:lvl2pPr>
            <a:lvl3pPr marL="914393" indent="0" algn="ctr">
              <a:buNone/>
              <a:defRPr>
                <a:solidFill>
                  <a:schemeClr val="tx1">
                    <a:tint val="75000"/>
                  </a:schemeClr>
                </a:solidFill>
              </a:defRPr>
            </a:lvl3pPr>
            <a:lvl4pPr marL="1371588" indent="0" algn="ctr">
              <a:buNone/>
              <a:defRPr>
                <a:solidFill>
                  <a:schemeClr val="tx1">
                    <a:tint val="75000"/>
                  </a:schemeClr>
                </a:solidFill>
              </a:defRPr>
            </a:lvl4pPr>
            <a:lvl5pPr marL="1828784" indent="0" algn="ctr">
              <a:buNone/>
              <a:defRPr>
                <a:solidFill>
                  <a:schemeClr val="tx1">
                    <a:tint val="75000"/>
                  </a:schemeClr>
                </a:solidFill>
              </a:defRPr>
            </a:lvl5pPr>
            <a:lvl6pPr marL="2285981" indent="0" algn="ctr">
              <a:buNone/>
              <a:defRPr>
                <a:solidFill>
                  <a:schemeClr val="tx1">
                    <a:tint val="75000"/>
                  </a:schemeClr>
                </a:solidFill>
              </a:defRPr>
            </a:lvl6pPr>
            <a:lvl7pPr marL="2743178" indent="0" algn="ctr">
              <a:buNone/>
              <a:defRPr>
                <a:solidFill>
                  <a:schemeClr val="tx1">
                    <a:tint val="75000"/>
                  </a:schemeClr>
                </a:solidFill>
              </a:defRPr>
            </a:lvl7pPr>
            <a:lvl8pPr marL="3200373" indent="0" algn="ctr">
              <a:buNone/>
              <a:defRPr>
                <a:solidFill>
                  <a:schemeClr val="tx1">
                    <a:tint val="75000"/>
                  </a:schemeClr>
                </a:solidFill>
              </a:defRPr>
            </a:lvl8pPr>
            <a:lvl9pPr marL="3657569" indent="0" algn="ctr">
              <a:buNone/>
              <a:defRPr>
                <a:solidFill>
                  <a:schemeClr val="tx1">
                    <a:tint val="75000"/>
                  </a:schemeClr>
                </a:solidFill>
              </a:defRPr>
            </a:lvl9pPr>
          </a:lstStyle>
          <a:p>
            <a:r>
              <a:rPr lang="en-US"/>
              <a:t>Click to add subtitle – 1 line only</a:t>
            </a:r>
            <a:endParaRPr lang="en-GB"/>
          </a:p>
        </p:txBody>
      </p:sp>
      <p:sp>
        <p:nvSpPr>
          <p:cNvPr id="6" name="Slide Number Placeholder 5">
            <a:extLst>
              <a:ext uri="{FF2B5EF4-FFF2-40B4-BE49-F238E27FC236}">
                <a16:creationId xmlns:a16="http://schemas.microsoft.com/office/drawing/2014/main" id="{4E06CD7D-1E83-40B8-AB93-138141549B5D}"/>
              </a:ext>
            </a:extLst>
          </p:cNvPr>
          <p:cNvSpPr>
            <a:spLocks noGrp="1"/>
          </p:cNvSpPr>
          <p:nvPr>
            <p:ph type="sldNum" sz="quarter" idx="12"/>
          </p:nvPr>
        </p:nvSpPr>
        <p:spPr/>
        <p:txBody>
          <a:bodyPr/>
          <a:lstStyle/>
          <a:p>
            <a:pPr defTabSz="914393"/>
            <a:fld id="{2490C926-4C7A-4456-B603-8FB00524CD8E}" type="slidenum">
              <a:rPr lang="en-GB" smtClean="0">
                <a:solidFill>
                  <a:prstClr val="black"/>
                </a:solidFill>
              </a:rPr>
              <a:pPr defTabSz="914393"/>
              <a:t>‹#›</a:t>
            </a:fld>
            <a:endParaRPr lang="en-GB" dirty="0">
              <a:solidFill>
                <a:prstClr val="black"/>
              </a:solidFill>
            </a:endParaRPr>
          </a:p>
        </p:txBody>
      </p:sp>
    </p:spTree>
    <p:extLst>
      <p:ext uri="{BB962C8B-B14F-4D97-AF65-F5344CB8AC3E}">
        <p14:creationId xmlns:p14="http://schemas.microsoft.com/office/powerpoint/2010/main" val="31335127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0" name="Subtitle 2">
            <a:extLst>
              <a:ext uri="{FF2B5EF4-FFF2-40B4-BE49-F238E27FC236}">
                <a16:creationId xmlns:a16="http://schemas.microsoft.com/office/drawing/2014/main" id="{201773E0-D94B-4444-9A72-81C1F4EB93A4}"/>
              </a:ext>
            </a:extLst>
          </p:cNvPr>
          <p:cNvSpPr>
            <a:spLocks noGrp="1"/>
          </p:cNvSpPr>
          <p:nvPr>
            <p:ph type="subTitle" idx="1" hasCustomPrompt="1"/>
          </p:nvPr>
        </p:nvSpPr>
        <p:spPr>
          <a:xfrm>
            <a:off x="526912" y="1073340"/>
            <a:ext cx="11134998" cy="290855"/>
          </a:xfrm>
          <a:prstGeom prst="rect">
            <a:avLst/>
          </a:prstGeom>
        </p:spPr>
        <p:txBody>
          <a:bodyPr lIns="0">
            <a:noAutofit/>
          </a:bodyPr>
          <a:lstStyle>
            <a:lvl1pPr marL="0" indent="0" algn="l">
              <a:lnSpc>
                <a:spcPct val="90000"/>
              </a:lnSpc>
              <a:spcBef>
                <a:spcPts val="0"/>
              </a:spcBef>
              <a:spcAft>
                <a:spcPts val="0"/>
              </a:spcAft>
              <a:buNone/>
              <a:defRPr sz="1650" b="0">
                <a:solidFill>
                  <a:schemeClr val="tx2"/>
                </a:solidFill>
              </a:defRPr>
            </a:lvl1pPr>
            <a:lvl2pPr marL="457197" indent="0" algn="ctr">
              <a:buNone/>
              <a:defRPr>
                <a:solidFill>
                  <a:schemeClr val="tx1">
                    <a:tint val="75000"/>
                  </a:schemeClr>
                </a:solidFill>
              </a:defRPr>
            </a:lvl2pPr>
            <a:lvl3pPr marL="914393" indent="0" algn="ctr">
              <a:buNone/>
              <a:defRPr>
                <a:solidFill>
                  <a:schemeClr val="tx1">
                    <a:tint val="75000"/>
                  </a:schemeClr>
                </a:solidFill>
              </a:defRPr>
            </a:lvl3pPr>
            <a:lvl4pPr marL="1371588" indent="0" algn="ctr">
              <a:buNone/>
              <a:defRPr>
                <a:solidFill>
                  <a:schemeClr val="tx1">
                    <a:tint val="75000"/>
                  </a:schemeClr>
                </a:solidFill>
              </a:defRPr>
            </a:lvl4pPr>
            <a:lvl5pPr marL="1828784" indent="0" algn="ctr">
              <a:buNone/>
              <a:defRPr>
                <a:solidFill>
                  <a:schemeClr val="tx1">
                    <a:tint val="75000"/>
                  </a:schemeClr>
                </a:solidFill>
              </a:defRPr>
            </a:lvl5pPr>
            <a:lvl6pPr marL="2285981" indent="0" algn="ctr">
              <a:buNone/>
              <a:defRPr>
                <a:solidFill>
                  <a:schemeClr val="tx1">
                    <a:tint val="75000"/>
                  </a:schemeClr>
                </a:solidFill>
              </a:defRPr>
            </a:lvl6pPr>
            <a:lvl7pPr marL="2743178" indent="0" algn="ctr">
              <a:buNone/>
              <a:defRPr>
                <a:solidFill>
                  <a:schemeClr val="tx1">
                    <a:tint val="75000"/>
                  </a:schemeClr>
                </a:solidFill>
              </a:defRPr>
            </a:lvl7pPr>
            <a:lvl8pPr marL="3200373" indent="0" algn="ctr">
              <a:buNone/>
              <a:defRPr>
                <a:solidFill>
                  <a:schemeClr val="tx1">
                    <a:tint val="75000"/>
                  </a:schemeClr>
                </a:solidFill>
              </a:defRPr>
            </a:lvl8pPr>
            <a:lvl9pPr marL="3657569" indent="0" algn="ctr">
              <a:buNone/>
              <a:defRPr>
                <a:solidFill>
                  <a:schemeClr val="tx1">
                    <a:tint val="75000"/>
                  </a:schemeClr>
                </a:solidFill>
              </a:defRPr>
            </a:lvl9pPr>
          </a:lstStyle>
          <a:p>
            <a:r>
              <a:rPr lang="en-US"/>
              <a:t>Click to add subtitle – 1 line only</a:t>
            </a:r>
            <a:endParaRPr lang="en-GB"/>
          </a:p>
        </p:txBody>
      </p:sp>
      <p:sp>
        <p:nvSpPr>
          <p:cNvPr id="6" name="Slide Number Placeholder 5">
            <a:extLst>
              <a:ext uri="{FF2B5EF4-FFF2-40B4-BE49-F238E27FC236}">
                <a16:creationId xmlns:a16="http://schemas.microsoft.com/office/drawing/2014/main" id="{4E06CD7D-1E83-40B8-AB93-138141549B5D}"/>
              </a:ext>
            </a:extLst>
          </p:cNvPr>
          <p:cNvSpPr>
            <a:spLocks noGrp="1"/>
          </p:cNvSpPr>
          <p:nvPr>
            <p:ph type="sldNum" sz="quarter" idx="12"/>
          </p:nvPr>
        </p:nvSpPr>
        <p:spPr/>
        <p:txBody>
          <a:bodyPr/>
          <a:lstStyle/>
          <a:p>
            <a:pPr defTabSz="914393"/>
            <a:fld id="{2490C926-4C7A-4456-B603-8FB00524CD8E}" type="slidenum">
              <a:rPr lang="en-GB" smtClean="0">
                <a:solidFill>
                  <a:prstClr val="black"/>
                </a:solidFill>
              </a:rPr>
              <a:pPr defTabSz="914393"/>
              <a:t>‹#›</a:t>
            </a:fld>
            <a:endParaRPr lang="en-GB" dirty="0">
              <a:solidFill>
                <a:prstClr val="black"/>
              </a:solidFill>
            </a:endParaRPr>
          </a:p>
        </p:txBody>
      </p:sp>
    </p:spTree>
    <p:extLst>
      <p:ext uri="{BB962C8B-B14F-4D97-AF65-F5344CB8AC3E}">
        <p14:creationId xmlns:p14="http://schemas.microsoft.com/office/powerpoint/2010/main" val="427474393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N/S)">
    <p:spTree>
      <p:nvGrpSpPr>
        <p:cNvPr id="1" name=""/>
        <p:cNvGrpSpPr/>
        <p:nvPr/>
      </p:nvGrpSpPr>
      <p:grpSpPr>
        <a:xfrm>
          <a:off x="0" y="0"/>
          <a:ext cx="0" cy="0"/>
          <a:chOff x="0" y="0"/>
          <a:chExt cx="0" cy="0"/>
        </a:xfrm>
      </p:grpSpPr>
      <p:sp>
        <p:nvSpPr>
          <p:cNvPr id="19" name="Subtitle 2">
            <a:extLst>
              <a:ext uri="{FF2B5EF4-FFF2-40B4-BE49-F238E27FC236}">
                <a16:creationId xmlns:a16="http://schemas.microsoft.com/office/drawing/2014/main" id="{9951F095-226D-4DC2-8D51-4B7534539BBF}"/>
              </a:ext>
            </a:extLst>
          </p:cNvPr>
          <p:cNvSpPr>
            <a:spLocks noGrp="1"/>
          </p:cNvSpPr>
          <p:nvPr>
            <p:ph type="subTitle" idx="1" hasCustomPrompt="1"/>
          </p:nvPr>
        </p:nvSpPr>
        <p:spPr>
          <a:xfrm>
            <a:off x="526917" y="3811061"/>
            <a:ext cx="5472246" cy="1452705"/>
          </a:xfrm>
          <a:prstGeom prst="rect">
            <a:avLst/>
          </a:prstGeom>
        </p:spPr>
        <p:txBody>
          <a:bodyPr lIns="0">
            <a:spAutoFit/>
          </a:bodyPr>
          <a:lstStyle>
            <a:lvl1pPr marL="0" indent="0" algn="l">
              <a:lnSpc>
                <a:spcPct val="90000"/>
              </a:lnSpc>
              <a:spcBef>
                <a:spcPts val="0"/>
              </a:spcBef>
              <a:spcAft>
                <a:spcPts val="1800"/>
              </a:spcAft>
              <a:buNone/>
              <a:defRPr sz="2200" b="0">
                <a:solidFill>
                  <a:schemeClr val="tx1"/>
                </a:solidFill>
              </a:defRPr>
            </a:lvl1pPr>
            <a:lvl2pPr marL="0" indent="0" algn="l">
              <a:spcAft>
                <a:spcPts val="1200"/>
              </a:spcAft>
              <a:buNone/>
              <a:tabLst>
                <a:tab pos="0" algn="l"/>
              </a:tabLst>
              <a:defRPr sz="1600">
                <a:solidFill>
                  <a:schemeClr val="accent2"/>
                </a:solidFill>
              </a:defRPr>
            </a:lvl2pPr>
            <a:lvl3pPr marL="0" indent="0" algn="l">
              <a:spcAft>
                <a:spcPts val="1200"/>
              </a:spcAft>
              <a:buNone/>
              <a:tabLst>
                <a:tab pos="0" algn="l"/>
              </a:tabLst>
              <a:defRPr sz="1400">
                <a:solidFill>
                  <a:schemeClr val="tx1">
                    <a:tint val="75000"/>
                  </a:schemeClr>
                </a:solidFill>
              </a:defRPr>
            </a:lvl3pPr>
            <a:lvl4pPr marL="0" indent="0" algn="l">
              <a:spcAft>
                <a:spcPts val="1200"/>
              </a:spcAft>
              <a:buNone/>
              <a:tabLst>
                <a:tab pos="0" algn="l"/>
              </a:tabLst>
              <a:defRPr sz="1400">
                <a:solidFill>
                  <a:schemeClr val="tx1"/>
                </a:solidFill>
              </a:defRPr>
            </a:lvl4pPr>
            <a:lvl5pPr marL="0" indent="0" algn="l">
              <a:spcAft>
                <a:spcPts val="1200"/>
              </a:spcAft>
              <a:buNone/>
              <a:tabLst>
                <a:tab pos="0" algn="l"/>
              </a:tabLst>
              <a:defRPr sz="1400">
                <a:solidFill>
                  <a:schemeClr val="tx1"/>
                </a:solidFill>
              </a:defRPr>
            </a:lvl5pPr>
            <a:lvl6pPr marL="0" indent="0" algn="l">
              <a:spcAft>
                <a:spcPts val="1200"/>
              </a:spcAft>
              <a:buNone/>
              <a:tabLst>
                <a:tab pos="0" algn="l"/>
              </a:tabLst>
              <a:defRPr sz="1400">
                <a:solidFill>
                  <a:schemeClr val="tx1"/>
                </a:solidFill>
              </a:defRPr>
            </a:lvl6pPr>
            <a:lvl7pPr marL="0" indent="0" algn="l">
              <a:spcAft>
                <a:spcPts val="1200"/>
              </a:spcAft>
              <a:buNone/>
              <a:tabLst>
                <a:tab pos="0" algn="l"/>
              </a:tabLst>
              <a:defRPr sz="1400">
                <a:solidFill>
                  <a:schemeClr val="tx1"/>
                </a:solidFill>
              </a:defRPr>
            </a:lvl7pPr>
            <a:lvl8pPr marL="0" indent="0" algn="l">
              <a:spcAft>
                <a:spcPts val="1200"/>
              </a:spcAft>
              <a:buNone/>
              <a:tabLst>
                <a:tab pos="0" algn="l"/>
              </a:tabLst>
              <a:defRPr sz="1400">
                <a:solidFill>
                  <a:schemeClr val="tx1"/>
                </a:solidFill>
              </a:defRPr>
            </a:lvl8pPr>
            <a:lvl9pPr marL="0" indent="0" algn="l">
              <a:spcAft>
                <a:spcPts val="1200"/>
              </a:spcAft>
              <a:buNone/>
              <a:tabLst>
                <a:tab pos="0" algn="l"/>
              </a:tabLst>
              <a:defRPr sz="1400">
                <a:solidFill>
                  <a:schemeClr val="tx1"/>
                </a:solidFill>
              </a:defRPr>
            </a:lvl9pPr>
          </a:lstStyle>
          <a:p>
            <a:pPr lvl="0"/>
            <a:r>
              <a:rPr lang="en-US"/>
              <a:t>Style one (Subtitle)</a:t>
            </a:r>
          </a:p>
          <a:p>
            <a:pPr lvl="1"/>
            <a:r>
              <a:rPr lang="en-US"/>
              <a:t>Style two (Presenter/Client name)</a:t>
            </a:r>
          </a:p>
          <a:p>
            <a:pPr lvl="2"/>
            <a:r>
              <a:rPr lang="en-US"/>
              <a:t>Style three</a:t>
            </a:r>
          </a:p>
          <a:p>
            <a:pPr lvl="3"/>
            <a:r>
              <a:rPr lang="en-US"/>
              <a:t>Style four</a:t>
            </a:r>
          </a:p>
        </p:txBody>
      </p:sp>
      <p:pic>
        <p:nvPicPr>
          <p:cNvPr id="928719141" name="image" descr="{&quot;templafy&quot;:{&quot;id&quot;:&quot;2f156d83-1073-4936-a3fa-80c305b5d3e9&quo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030" y="527051"/>
            <a:ext cx="871627" cy="738000"/>
          </a:xfrm>
          <a:prstGeom prst="rect">
            <a:avLst/>
          </a:prstGeom>
        </p:spPr>
      </p:pic>
      <p:sp>
        <p:nvSpPr>
          <p:cNvPr id="16" name="date" descr="{&quot;templafy&quot;:{&quot;id&quot;:&quot;1076c5db-0b84-4e1f-bdc2-494870c355df&quot;}}" hidden="1" title="Form.Date">
            <a:extLst>
              <a:ext uri="{FF2B5EF4-FFF2-40B4-BE49-F238E27FC236}">
                <a16:creationId xmlns:a16="http://schemas.microsoft.com/office/drawing/2014/main" id="{03673631-BB8B-45DD-9328-9F9C24DE52E8}"/>
              </a:ext>
            </a:extLst>
          </p:cNvPr>
          <p:cNvSpPr txBox="1"/>
          <p:nvPr userDrawn="1"/>
        </p:nvSpPr>
        <p:spPr>
          <a:xfrm>
            <a:off x="0" y="6847200"/>
            <a:ext cx="0" cy="0"/>
          </a:xfrm>
          <a:prstGeom prst="rect">
            <a:avLst/>
          </a:prstGeom>
          <a:noFill/>
        </p:spPr>
        <p:txBody>
          <a:bodyPr wrap="square" lIns="0" tIns="0" rIns="0" bIns="0" rtlCol="0">
            <a:spAutoFit/>
          </a:bodyPr>
          <a:lstStyle/>
          <a:p>
            <a:pPr algn="r"/>
            <a:r>
              <a:rPr lang="en-GB" sz="100" dirty="0">
                <a:noFill/>
              </a:rPr>
              <a:t>December 13, 2018</a:t>
            </a:r>
          </a:p>
        </p:txBody>
      </p:sp>
      <p:sp>
        <p:nvSpPr>
          <p:cNvPr id="9" name="Picture Placeholder 3">
            <a:extLst>
              <a:ext uri="{FF2B5EF4-FFF2-40B4-BE49-F238E27FC236}">
                <a16:creationId xmlns:a16="http://schemas.microsoft.com/office/drawing/2014/main" id="{09B0418B-42D8-4E7A-8539-5E16E8F8A6BC}"/>
              </a:ext>
            </a:extLst>
          </p:cNvPr>
          <p:cNvSpPr>
            <a:spLocks noGrp="1"/>
          </p:cNvSpPr>
          <p:nvPr>
            <p:ph type="pic" sz="quarter" idx="11" hasCustomPrompt="1"/>
          </p:nvPr>
        </p:nvSpPr>
        <p:spPr>
          <a:xfrm>
            <a:off x="1711321" y="527051"/>
            <a:ext cx="1336679" cy="738716"/>
          </a:xfrm>
        </p:spPr>
        <p:txBody>
          <a:bodyPr anchor="ctr"/>
          <a:lstStyle>
            <a:lvl1pPr algn="ctr">
              <a:defRPr sz="1000">
                <a:solidFill>
                  <a:schemeClr val="tx2"/>
                </a:solidFill>
              </a:defRPr>
            </a:lvl1pPr>
          </a:lstStyle>
          <a:p>
            <a:r>
              <a:rPr lang="en-US" dirty="0"/>
              <a:t>Client Logo</a:t>
            </a:r>
          </a:p>
        </p:txBody>
      </p:sp>
      <p:sp>
        <p:nvSpPr>
          <p:cNvPr id="10" name="Picture Placeholder 3">
            <a:extLst>
              <a:ext uri="{FF2B5EF4-FFF2-40B4-BE49-F238E27FC236}">
                <a16:creationId xmlns:a16="http://schemas.microsoft.com/office/drawing/2014/main" id="{2FDED80F-3890-440B-8C5A-C5EBA0D6A226}"/>
              </a:ext>
            </a:extLst>
          </p:cNvPr>
          <p:cNvSpPr>
            <a:spLocks noGrp="1"/>
          </p:cNvSpPr>
          <p:nvPr>
            <p:ph type="pic" sz="quarter" idx="12" hasCustomPrompt="1"/>
          </p:nvPr>
        </p:nvSpPr>
        <p:spPr>
          <a:xfrm>
            <a:off x="3358356" y="527051"/>
            <a:ext cx="1336679" cy="738716"/>
          </a:xfrm>
        </p:spPr>
        <p:txBody>
          <a:bodyPr anchor="ctr"/>
          <a:lstStyle>
            <a:lvl1pPr algn="ctr">
              <a:defRPr sz="1000">
                <a:solidFill>
                  <a:schemeClr val="tx2"/>
                </a:solidFill>
              </a:defRPr>
            </a:lvl1pPr>
          </a:lstStyle>
          <a:p>
            <a:r>
              <a:rPr lang="en-US" dirty="0"/>
              <a:t>Partner Logo</a:t>
            </a:r>
          </a:p>
        </p:txBody>
      </p:sp>
      <p:sp>
        <p:nvSpPr>
          <p:cNvPr id="13" name="text" descr="{&quot;templafy&quot;:{&quot;id&quot;:&quot;483ba012-674e-4b46-ab81-f1db6ab2dff0&quot;}}" title="Form.Confidentiality.ShowNameConfidentiality">
            <a:extLst>
              <a:ext uri="{FF2B5EF4-FFF2-40B4-BE49-F238E27FC236}">
                <a16:creationId xmlns:a16="http://schemas.microsoft.com/office/drawing/2014/main" id="{5DF3DB70-33BC-4B43-85F2-22B68F6D1A59}"/>
              </a:ext>
            </a:extLst>
          </p:cNvPr>
          <p:cNvSpPr>
            <a:spLocks noGrp="1"/>
          </p:cNvSpPr>
          <p:nvPr>
            <p:ph type="body" sz="quarter" idx="14" hasCustomPrompt="1"/>
          </p:nvPr>
        </p:nvSpPr>
        <p:spPr>
          <a:xfrm>
            <a:off x="526915" y="6470812"/>
            <a:ext cx="2670538" cy="198201"/>
          </a:xfrm>
          <a:prstGeom prst="rect">
            <a:avLst/>
          </a:prstGeom>
        </p:spPr>
        <p:txBody>
          <a:bodyPr lIns="0" anchor="b">
            <a:normAutofit/>
          </a:bodyPr>
          <a:lstStyle>
            <a:lvl1pPr marL="0" indent="0">
              <a:buNone/>
              <a:defRPr sz="1100" b="0">
                <a:solidFill>
                  <a:schemeClr val="tx1"/>
                </a:solidFill>
                <a:latin typeface="+mn-lt"/>
              </a:defRPr>
            </a:lvl1pPr>
            <a:lvl5pPr marL="0" indent="0">
              <a:buFont typeface="Arial" panose="020B0604020202020204" pitchFamily="34" charset="0"/>
              <a:buNone/>
              <a:defRPr sz="1066"/>
            </a:lvl5pPr>
          </a:lstStyle>
          <a:p>
            <a:pPr lvl="0"/>
            <a:endParaRPr/>
          </a:p>
        </p:txBody>
      </p:sp>
      <p:sp>
        <p:nvSpPr>
          <p:cNvPr id="12" name="text" descr="{&quot;templafy&quot;:{&quot;id&quot;:&quot;5755cf13-431b-4e0a-b9bb-3c9ce3564f7d&quot;}}" title="text">
            <a:extLst>
              <a:ext uri="{FF2B5EF4-FFF2-40B4-BE49-F238E27FC236}">
                <a16:creationId xmlns:a16="http://schemas.microsoft.com/office/drawing/2014/main" id="{736B9D71-0E70-44D3-9BFB-D7B2D49FD563}"/>
              </a:ext>
            </a:extLst>
          </p:cNvPr>
          <p:cNvSpPr>
            <a:spLocks noGrp="1"/>
          </p:cNvSpPr>
          <p:nvPr>
            <p:ph type="title" hasCustomPrompt="1"/>
          </p:nvPr>
        </p:nvSpPr>
        <p:spPr>
          <a:xfrm>
            <a:off x="526917" y="2866732"/>
            <a:ext cx="7080382" cy="609398"/>
          </a:xfrm>
          <a:prstGeom prst="rect">
            <a:avLst/>
          </a:prstGeom>
        </p:spPr>
        <p:txBody>
          <a:bodyPr wrap="square" lIns="0" anchor="b">
            <a:spAutoFit/>
          </a:bodyPr>
          <a:lstStyle>
            <a:lvl1pPr>
              <a:lnSpc>
                <a:spcPct val="90000"/>
              </a:lnSpc>
              <a:spcBef>
                <a:spcPts val="0"/>
              </a:spcBef>
              <a:spcAft>
                <a:spcPts val="0"/>
              </a:spcAft>
              <a:defRPr sz="4400">
                <a:solidFill>
                  <a:schemeClr val="tx1"/>
                </a:solidFill>
              </a:defRPr>
            </a:lvl1pPr>
          </a:lstStyle>
          <a:p>
            <a:r>
              <a:rPr lang="en-GB"/>
              <a:t>Title here</a:t>
            </a:r>
          </a:p>
        </p:txBody>
      </p:sp>
    </p:spTree>
    <p:extLst>
      <p:ext uri="{BB962C8B-B14F-4D97-AF65-F5344CB8AC3E}">
        <p14:creationId xmlns:p14="http://schemas.microsoft.com/office/powerpoint/2010/main" val="2431041439"/>
      </p:ext>
    </p:extLst>
  </p:cSld>
  <p:clrMapOvr>
    <a:masterClrMapping/>
  </p:clrMapOvr>
  <p:transition>
    <p:fade/>
  </p:transition>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N/S)">
    <p:spTree>
      <p:nvGrpSpPr>
        <p:cNvPr id="1" name=""/>
        <p:cNvGrpSpPr/>
        <p:nvPr/>
      </p:nvGrpSpPr>
      <p:grpSpPr>
        <a:xfrm>
          <a:off x="0" y="0"/>
          <a:ext cx="0" cy="0"/>
          <a:chOff x="0" y="0"/>
          <a:chExt cx="0" cy="0"/>
        </a:xfrm>
      </p:grpSpPr>
      <p:pic>
        <p:nvPicPr>
          <p:cNvPr id="1503240429" name="image" descr="{&quot;templafy&quot;:{&quot;id&quot;:&quot;cca0fbf1-b1ee-458b-a370-76f59a5dfae6&quo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030" y="527051"/>
            <a:ext cx="864000" cy="738000"/>
          </a:xfrm>
          <a:prstGeom prst="rect">
            <a:avLst/>
          </a:prstGeom>
        </p:spPr>
      </p:pic>
      <p:sp>
        <p:nvSpPr>
          <p:cNvPr id="11" name="text" descr="{&quot;templafy&quot;:{&quot;id&quot;:&quot;5755cf13-431b-4e0a-b9bb-3c9ce3564f7d&quot;}}" title="text">
            <a:extLst>
              <a:ext uri="{FF2B5EF4-FFF2-40B4-BE49-F238E27FC236}">
                <a16:creationId xmlns:a16="http://schemas.microsoft.com/office/drawing/2014/main" id="{E5D0BC48-5862-4884-83B7-4ADC6D93D33E}"/>
              </a:ext>
            </a:extLst>
          </p:cNvPr>
          <p:cNvSpPr>
            <a:spLocks noGrp="1"/>
          </p:cNvSpPr>
          <p:nvPr>
            <p:ph type="title" hasCustomPrompt="1"/>
          </p:nvPr>
        </p:nvSpPr>
        <p:spPr>
          <a:xfrm>
            <a:off x="526918" y="2866732"/>
            <a:ext cx="6760990" cy="609398"/>
          </a:xfrm>
          <a:prstGeom prst="rect">
            <a:avLst/>
          </a:prstGeom>
        </p:spPr>
        <p:txBody>
          <a:bodyPr wrap="square" lIns="0" anchor="b">
            <a:spAutoFit/>
          </a:bodyPr>
          <a:lstStyle>
            <a:lvl1pPr>
              <a:lnSpc>
                <a:spcPct val="90000"/>
              </a:lnSpc>
              <a:spcBef>
                <a:spcPts val="0"/>
              </a:spcBef>
              <a:spcAft>
                <a:spcPts val="0"/>
              </a:spcAft>
              <a:defRPr sz="4400">
                <a:solidFill>
                  <a:schemeClr val="bg1"/>
                </a:solidFill>
              </a:defRPr>
            </a:lvl1pPr>
          </a:lstStyle>
          <a:p>
            <a:r>
              <a:rPr lang="en-GB"/>
              <a:t>Title here</a:t>
            </a:r>
          </a:p>
        </p:txBody>
      </p:sp>
      <p:sp>
        <p:nvSpPr>
          <p:cNvPr id="12" name="Subtitle 2">
            <a:extLst>
              <a:ext uri="{FF2B5EF4-FFF2-40B4-BE49-F238E27FC236}">
                <a16:creationId xmlns:a16="http://schemas.microsoft.com/office/drawing/2014/main" id="{12E35A45-52D1-4A91-B9F5-57C2539FB55E}"/>
              </a:ext>
            </a:extLst>
          </p:cNvPr>
          <p:cNvSpPr>
            <a:spLocks noGrp="1"/>
          </p:cNvSpPr>
          <p:nvPr>
            <p:ph type="subTitle" idx="1" hasCustomPrompt="1"/>
          </p:nvPr>
        </p:nvSpPr>
        <p:spPr>
          <a:xfrm>
            <a:off x="526916" y="3811061"/>
            <a:ext cx="5662746" cy="304699"/>
          </a:xfrm>
          <a:prstGeom prst="rect">
            <a:avLst/>
          </a:prstGeom>
        </p:spPr>
        <p:txBody>
          <a:bodyPr lIns="0">
            <a:spAutoFit/>
          </a:bodyPr>
          <a:lstStyle>
            <a:lvl1pPr marL="0" indent="0" algn="l">
              <a:lnSpc>
                <a:spcPct val="90000"/>
              </a:lnSpc>
              <a:spcBef>
                <a:spcPts val="0"/>
              </a:spcBef>
              <a:spcAft>
                <a:spcPts val="0"/>
              </a:spcAft>
              <a:buNone/>
              <a:defRPr sz="2200" b="0">
                <a:solidFill>
                  <a:schemeClr val="bg1"/>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add subtitle</a:t>
            </a:r>
            <a:endParaRPr lang="en-GB"/>
          </a:p>
        </p:txBody>
      </p:sp>
      <p:sp>
        <p:nvSpPr>
          <p:cNvPr id="6" name="text" descr="{&quot;templafy&quot;:{&quot;id&quot;:&quot;4650d119-3443-4733-8d05-913cddebc196&quot;}}" title="Form.Confidentiality.ShowNameConfidentiality">
            <a:extLst>
              <a:ext uri="{FF2B5EF4-FFF2-40B4-BE49-F238E27FC236}">
                <a16:creationId xmlns:a16="http://schemas.microsoft.com/office/drawing/2014/main" id="{58D8EDCF-52AE-4E2A-AB5F-32CE69EDC772}"/>
              </a:ext>
            </a:extLst>
          </p:cNvPr>
          <p:cNvSpPr>
            <a:spLocks noGrp="1"/>
          </p:cNvSpPr>
          <p:nvPr>
            <p:ph type="body" sz="quarter" idx="14" hasCustomPrompt="1"/>
          </p:nvPr>
        </p:nvSpPr>
        <p:spPr>
          <a:xfrm>
            <a:off x="526915" y="6470812"/>
            <a:ext cx="2670538" cy="198201"/>
          </a:xfrm>
          <a:prstGeom prst="rect">
            <a:avLst/>
          </a:prstGeom>
        </p:spPr>
        <p:txBody>
          <a:bodyPr lIns="0" anchor="b">
            <a:normAutofit/>
          </a:bodyPr>
          <a:lstStyle>
            <a:lvl1pPr marL="0" indent="0">
              <a:buNone/>
              <a:defRPr sz="1100" b="0">
                <a:solidFill>
                  <a:schemeClr val="bg1"/>
                </a:solidFill>
                <a:latin typeface="+mn-lt"/>
              </a:defRPr>
            </a:lvl1pPr>
            <a:lvl5pPr marL="0" indent="0">
              <a:buFont typeface="Arial" panose="020B0604020202020204" pitchFamily="34" charset="0"/>
              <a:buNone/>
              <a:defRPr sz="1066"/>
            </a:lvl5pPr>
          </a:lstStyle>
          <a:p>
            <a:pPr lvl="0"/>
            <a:endParaRPr/>
          </a:p>
        </p:txBody>
      </p:sp>
    </p:spTree>
    <p:extLst>
      <p:ext uri="{BB962C8B-B14F-4D97-AF65-F5344CB8AC3E}">
        <p14:creationId xmlns:p14="http://schemas.microsoft.com/office/powerpoint/2010/main" val="1601252561"/>
      </p:ext>
    </p:extLst>
  </p:cSld>
  <p:clrMapOvr>
    <a:masterClrMapping/>
  </p:clrMapOvr>
  <p:transition>
    <p:fade/>
  </p:transition>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N/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80CBA71-A2EF-49E7-B036-C571EC1026EF}"/>
              </a:ext>
            </a:extLst>
          </p:cNvPr>
          <p:cNvSpPr/>
          <p:nvPr userDrawn="1"/>
        </p:nvSpPr>
        <p:spPr>
          <a:xfrm>
            <a:off x="526914" y="2423036"/>
            <a:ext cx="4091574" cy="940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5999" b="0" i="0" u="none" strike="noStrike" kern="1200" cap="none" spc="0" normalizeH="0" baseline="0" noProof="0" dirty="0">
                <a:ln>
                  <a:noFill/>
                </a:ln>
                <a:solidFill>
                  <a:srgbClr val="000000"/>
                </a:solidFill>
                <a:effectLst/>
                <a:uLnTx/>
                <a:uFillTx/>
                <a:latin typeface="+mn-lt"/>
                <a:ea typeface="+mj-ea"/>
                <a:cs typeface="+mj-cs"/>
              </a:rPr>
              <a:t>Thank you</a:t>
            </a:r>
            <a:endParaRPr lang="en-GB" sz="5999" dirty="0"/>
          </a:p>
        </p:txBody>
      </p:sp>
      <p:sp>
        <p:nvSpPr>
          <p:cNvPr id="15" name="text" descr="{&quot;templafy&quot;:{&quot;id&quot;:&quot;94c6fab6-2c2b-4cad-b83f-d688e2002417&quot;}}" title="Form.Confidentiality.ShowNameConfidentiality"/>
          <p:cNvSpPr>
            <a:spLocks noGrp="1"/>
          </p:cNvSpPr>
          <p:nvPr>
            <p:ph type="body" sz="quarter" idx="13" hasCustomPrompt="1"/>
          </p:nvPr>
        </p:nvSpPr>
        <p:spPr>
          <a:xfrm>
            <a:off x="526915" y="6470812"/>
            <a:ext cx="2670538" cy="198201"/>
          </a:xfrm>
          <a:prstGeom prst="rect">
            <a:avLst/>
          </a:prstGeom>
        </p:spPr>
        <p:txBody>
          <a:bodyPr lIns="0" anchor="b">
            <a:normAutofit/>
          </a:bodyPr>
          <a:lstStyle>
            <a:lvl1pPr marL="0" indent="0">
              <a:buNone/>
              <a:defRPr sz="1100" b="0">
                <a:solidFill>
                  <a:schemeClr val="tx1"/>
                </a:solidFill>
                <a:latin typeface="+mn-lt"/>
              </a:defRPr>
            </a:lvl1pPr>
            <a:lvl5pPr marL="0" indent="0">
              <a:buFont typeface="Arial" panose="020B0604020202020204" pitchFamily="34" charset="0"/>
              <a:buNone/>
              <a:defRPr sz="1066"/>
            </a:lvl5pPr>
          </a:lstStyle>
          <a:p>
            <a:pPr lvl="0"/>
            <a:endParaRPr/>
          </a:p>
        </p:txBody>
      </p:sp>
      <p:pic>
        <p:nvPicPr>
          <p:cNvPr id="1219505349" name="image" descr="{&quot;templafy&quot;:{&quot;id&quot;:&quot;1d2c22c1-d7ee-41c4-85b3-17b7c272e640&quo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030" y="527051"/>
            <a:ext cx="871627" cy="738000"/>
          </a:xfrm>
          <a:prstGeom prst="rect">
            <a:avLst/>
          </a:prstGeom>
        </p:spPr>
      </p:pic>
    </p:spTree>
    <p:extLst>
      <p:ext uri="{BB962C8B-B14F-4D97-AF65-F5344CB8AC3E}">
        <p14:creationId xmlns:p14="http://schemas.microsoft.com/office/powerpoint/2010/main" val="2648111904"/>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dex Slide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A41C8-E673-49CE-8596-2382FC2E43BD}"/>
              </a:ext>
            </a:extLst>
          </p:cNvPr>
          <p:cNvSpPr>
            <a:spLocks noGrp="1"/>
          </p:cNvSpPr>
          <p:nvPr>
            <p:ph type="title"/>
          </p:nvPr>
        </p:nvSpPr>
        <p:spPr/>
        <p:txBody>
          <a:bodyPr/>
          <a:lstStyle>
            <a:lvl1pPr>
              <a:defRPr sz="3000">
                <a:solidFill>
                  <a:schemeClr val="bg1"/>
                </a:solidFill>
              </a:defRPr>
            </a:lvl1pPr>
          </a:lstStyle>
          <a:p>
            <a:endParaRPr lang="en-GB"/>
          </a:p>
        </p:txBody>
      </p:sp>
      <p:sp>
        <p:nvSpPr>
          <p:cNvPr id="6" name="Table Placeholder 5">
            <a:extLst>
              <a:ext uri="{FF2B5EF4-FFF2-40B4-BE49-F238E27FC236}">
                <a16:creationId xmlns:a16="http://schemas.microsoft.com/office/drawing/2014/main" id="{57BCBDC0-E93E-40E6-8077-760110EEFBBE}"/>
              </a:ext>
            </a:extLst>
          </p:cNvPr>
          <p:cNvSpPr>
            <a:spLocks noGrp="1"/>
          </p:cNvSpPr>
          <p:nvPr>
            <p:ph type="tbl" sz="quarter" idx="10" hasCustomPrompt="1"/>
          </p:nvPr>
        </p:nvSpPr>
        <p:spPr>
          <a:xfrm>
            <a:off x="526915" y="1692169"/>
            <a:ext cx="11134999" cy="4617614"/>
          </a:xfrm>
          <a:prstGeom prst="rect">
            <a:avLst/>
          </a:prstGeom>
        </p:spPr>
        <p:txBody>
          <a:bodyPr/>
          <a:lstStyle>
            <a:lvl1pPr marL="0" indent="0">
              <a:buNone/>
              <a:defRPr/>
            </a:lvl1pPr>
          </a:lstStyle>
          <a:p>
            <a:r>
              <a:rPr lang="en-GB" dirty="0"/>
              <a:t> </a:t>
            </a:r>
          </a:p>
        </p:txBody>
      </p:sp>
      <p:cxnSp>
        <p:nvCxnSpPr>
          <p:cNvPr id="10" name="Straight Connector 9">
            <a:extLst>
              <a:ext uri="{FF2B5EF4-FFF2-40B4-BE49-F238E27FC236}">
                <a16:creationId xmlns:a16="http://schemas.microsoft.com/office/drawing/2014/main" id="{558AF48C-1F76-4633-A0D9-E8CE74BB7F64}"/>
              </a:ext>
            </a:extLst>
          </p:cNvPr>
          <p:cNvCxnSpPr>
            <a:cxnSpLocks/>
          </p:cNvCxnSpPr>
          <p:nvPr userDrawn="1"/>
        </p:nvCxnSpPr>
        <p:spPr>
          <a:xfrm>
            <a:off x="531712" y="1404341"/>
            <a:ext cx="111254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33495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39">
          <p15:clr>
            <a:srgbClr val="FBAE40"/>
          </p15:clr>
        </p15:guide>
        <p15:guide id="3" pos="7346">
          <p15:clr>
            <a:srgbClr val="FBAE40"/>
          </p15:clr>
        </p15:guide>
        <p15:guide id="4" pos="3899">
          <p15:clr>
            <a:srgbClr val="FBAE40"/>
          </p15:clr>
        </p15:guide>
        <p15:guide id="5" pos="3779">
          <p15:clr>
            <a:srgbClr val="FBAE40"/>
          </p15:clr>
        </p15:guide>
        <p15:guide id="6" pos="332">
          <p15:clr>
            <a:srgbClr val="FBAE40"/>
          </p15:clr>
        </p15:guide>
        <p15:guide id="7" orient="horz" pos="588">
          <p15:clr>
            <a:srgbClr val="FBAE40"/>
          </p15:clr>
        </p15:guide>
        <p15:guide id="8" orient="horz" pos="769">
          <p15:clr>
            <a:srgbClr val="FBAE40"/>
          </p15:clr>
        </p15:guide>
        <p15:guide id="9" orient="horz" pos="3975">
          <p15:clr>
            <a:srgbClr val="FBAE40"/>
          </p15:clr>
        </p15:guide>
        <p15:guide id="10" orient="horz" pos="107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0B5A51-EFA9-401E-BFD2-A26190936415}"/>
              </a:ext>
            </a:extLst>
          </p:cNvPr>
          <p:cNvSpPr/>
          <p:nvPr userDrawn="1"/>
        </p:nvSpPr>
        <p:spPr>
          <a:xfrm>
            <a:off x="0"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hasCustomPrompt="1"/>
          </p:nvPr>
        </p:nvSpPr>
        <p:spPr>
          <a:xfrm>
            <a:off x="527050" y="548217"/>
            <a:ext cx="10361850" cy="3582048"/>
          </a:xfrm>
        </p:spPr>
        <p:txBody>
          <a:bodyPr anchor="b"/>
          <a:lstStyle>
            <a:lvl1pPr>
              <a:lnSpc>
                <a:spcPct val="95000"/>
              </a:lnSpc>
              <a:defRPr sz="4200">
                <a:solidFill>
                  <a:schemeClr val="bg1"/>
                </a:solidFill>
              </a:defRPr>
            </a:lvl1pPr>
          </a:lstStyle>
          <a:p>
            <a:r>
              <a:rPr lang="en-US"/>
              <a:t>Click to add quote</a:t>
            </a:r>
          </a:p>
        </p:txBody>
      </p:sp>
      <p:sp>
        <p:nvSpPr>
          <p:cNvPr id="12" name="Freeform 6"/>
          <p:cNvSpPr>
            <a:spLocks/>
          </p:cNvSpPr>
          <p:nvPr userDrawn="1"/>
        </p:nvSpPr>
        <p:spPr bwMode="auto">
          <a:xfrm>
            <a:off x="526983" y="4302313"/>
            <a:ext cx="10364167" cy="170259"/>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0000"/>
              <a:gd name="connsiteY0" fmla="*/ 0 h 16500"/>
              <a:gd name="connsiteX1" fmla="*/ 486 w 10000"/>
              <a:gd name="connsiteY1" fmla="*/ 0 h 16500"/>
              <a:gd name="connsiteX2" fmla="*/ 488 w 10000"/>
              <a:gd name="connsiteY2" fmla="*/ 16500 h 16500"/>
              <a:gd name="connsiteX3" fmla="*/ 757 w 10000"/>
              <a:gd name="connsiteY3" fmla="*/ 0 h 16500"/>
              <a:gd name="connsiteX4" fmla="*/ 10000 w 10000"/>
              <a:gd name="connsiteY4" fmla="*/ 0 h 1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6500">
                <a:moveTo>
                  <a:pt x="0" y="0"/>
                </a:moveTo>
                <a:lnTo>
                  <a:pt x="486" y="0"/>
                </a:lnTo>
                <a:cubicBezTo>
                  <a:pt x="487" y="5500"/>
                  <a:pt x="487" y="11000"/>
                  <a:pt x="488" y="16500"/>
                </a:cubicBezTo>
                <a:cubicBezTo>
                  <a:pt x="578" y="11000"/>
                  <a:pt x="667" y="5500"/>
                  <a:pt x="757" y="0"/>
                </a:cubicBezTo>
                <a:lnTo>
                  <a:pt x="10000"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endParaRPr lang="en-US" sz="1350" dirty="0">
              <a:solidFill>
                <a:schemeClr val="tx2">
                  <a:lumMod val="20000"/>
                  <a:lumOff val="80000"/>
                </a:schemeClr>
              </a:solidFill>
            </a:endParaRPr>
          </a:p>
        </p:txBody>
      </p:sp>
      <p:sp>
        <p:nvSpPr>
          <p:cNvPr id="9" name="Text Placeholder 9">
            <a:extLst>
              <a:ext uri="{FF2B5EF4-FFF2-40B4-BE49-F238E27FC236}">
                <a16:creationId xmlns:a16="http://schemas.microsoft.com/office/drawing/2014/main" id="{EDBFF41F-8BBF-4E7D-B495-7B8EB4235FF3}"/>
              </a:ext>
            </a:extLst>
          </p:cNvPr>
          <p:cNvSpPr>
            <a:spLocks noGrp="1"/>
          </p:cNvSpPr>
          <p:nvPr>
            <p:ph type="body" sz="quarter" idx="18" hasCustomPrompt="1"/>
          </p:nvPr>
        </p:nvSpPr>
        <p:spPr>
          <a:xfrm>
            <a:off x="524733" y="4620891"/>
            <a:ext cx="5183209" cy="1415772"/>
          </a:xfrm>
        </p:spPr>
        <p:txBody>
          <a:bodyPr>
            <a:noAutofit/>
          </a:bodyPr>
          <a:lstStyle>
            <a:lvl1pPr marL="0" indent="0">
              <a:lnSpc>
                <a:spcPct val="95000"/>
              </a:lnSpc>
              <a:spcAft>
                <a:spcPts val="0"/>
              </a:spcAft>
              <a:buFont typeface="Arial" panose="020B0604020202020204" pitchFamily="34" charset="0"/>
              <a:buChar char="​"/>
              <a:defRPr sz="2200" b="1">
                <a:solidFill>
                  <a:schemeClr val="bg1"/>
                </a:solidFill>
                <a:latin typeface="+mn-lt"/>
              </a:defRPr>
            </a:lvl1pPr>
            <a:lvl2pPr marL="0" indent="0">
              <a:lnSpc>
                <a:spcPct val="95000"/>
              </a:lnSpc>
              <a:spcBef>
                <a:spcPts val="0"/>
              </a:spcBef>
              <a:spcAft>
                <a:spcPts val="200"/>
              </a:spcAft>
              <a:buFont typeface="Arial" panose="020B0604020202020204" pitchFamily="34" charset="0"/>
              <a:buChar char="​"/>
              <a:defRPr sz="1600">
                <a:solidFill>
                  <a:schemeClr val="bg1"/>
                </a:solidFill>
                <a:latin typeface="+mn-lt"/>
              </a:defRPr>
            </a:lvl2pPr>
            <a:lvl3pPr marL="0" indent="0">
              <a:lnSpc>
                <a:spcPct val="95000"/>
              </a:lnSpc>
              <a:spcBef>
                <a:spcPts val="0"/>
              </a:spcBef>
              <a:spcAft>
                <a:spcPts val="200"/>
              </a:spcAft>
              <a:buFont typeface="Arial" panose="020B0604020202020204" pitchFamily="34" charset="0"/>
              <a:buChar char="​"/>
              <a:defRPr sz="1600">
                <a:solidFill>
                  <a:schemeClr val="bg1"/>
                </a:solidFill>
                <a:latin typeface="+mn-lt"/>
              </a:defRPr>
            </a:lvl3pPr>
            <a:lvl4pPr marL="0" indent="0">
              <a:lnSpc>
                <a:spcPct val="95000"/>
              </a:lnSpc>
              <a:spcBef>
                <a:spcPts val="0"/>
              </a:spcBef>
              <a:spcAft>
                <a:spcPts val="200"/>
              </a:spcAft>
              <a:buFont typeface="Arial" panose="020B0604020202020204" pitchFamily="34" charset="0"/>
              <a:buChar char="​"/>
              <a:defRPr sz="1500">
                <a:solidFill>
                  <a:schemeClr val="bg1"/>
                </a:solidFill>
                <a:latin typeface="+mn-lt"/>
              </a:defRPr>
            </a:lvl4pPr>
            <a:lvl5pPr marL="0" indent="0">
              <a:lnSpc>
                <a:spcPct val="95000"/>
              </a:lnSpc>
              <a:spcBef>
                <a:spcPts val="0"/>
              </a:spcBef>
              <a:spcAft>
                <a:spcPts val="200"/>
              </a:spcAft>
              <a:buFont typeface="Arial" panose="020B0604020202020204" pitchFamily="34" charset="0"/>
              <a:buChar char="​"/>
              <a:defRPr sz="1500">
                <a:solidFill>
                  <a:schemeClr val="tx1"/>
                </a:solidFill>
                <a:latin typeface="+mn-lt"/>
              </a:defRPr>
            </a:lvl5pPr>
            <a:lvl6pPr marL="0" indent="0">
              <a:lnSpc>
                <a:spcPct val="95000"/>
              </a:lnSpc>
              <a:spcAft>
                <a:spcPts val="200"/>
              </a:spcAft>
              <a:buNone/>
              <a:defRPr sz="1506">
                <a:solidFill>
                  <a:schemeClr val="bg1"/>
                </a:solidFill>
              </a:defRPr>
            </a:lvl6pPr>
            <a:lvl7pPr marL="0" indent="0">
              <a:lnSpc>
                <a:spcPct val="95000"/>
              </a:lnSpc>
              <a:spcAft>
                <a:spcPts val="200"/>
              </a:spcAft>
              <a:buNone/>
              <a:defRPr sz="1506">
                <a:solidFill>
                  <a:schemeClr val="bg1"/>
                </a:solidFill>
              </a:defRPr>
            </a:lvl7pPr>
            <a:lvl8pPr marL="0" indent="0">
              <a:lnSpc>
                <a:spcPct val="95000"/>
              </a:lnSpc>
              <a:spcAft>
                <a:spcPts val="200"/>
              </a:spcAft>
              <a:buNone/>
              <a:defRPr sz="1506">
                <a:solidFill>
                  <a:schemeClr val="bg1"/>
                </a:solidFill>
              </a:defRPr>
            </a:lvl8pPr>
            <a:lvl9pPr marL="0" indent="0">
              <a:lnSpc>
                <a:spcPct val="95000"/>
              </a:lnSpc>
              <a:spcAft>
                <a:spcPts val="200"/>
              </a:spcAft>
              <a:buNone/>
              <a:defRPr sz="1506">
                <a:solidFill>
                  <a:schemeClr val="bg1"/>
                </a:solidFill>
              </a:defRPr>
            </a:lvl9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4023732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850"/>
                                        <p:tgtEl>
                                          <p:spTgt spid="12"/>
                                        </p:tgtEl>
                                      </p:cBhvr>
                                    </p:animEffect>
                                  </p:childTnLst>
                                </p:cTn>
                              </p:par>
                            </p:childTnLst>
                          </p:cTn>
                        </p:par>
                        <p:par>
                          <p:cTn id="8" fill="hold">
                            <p:stCondLst>
                              <p:cond delay="8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117" y="548218"/>
            <a:ext cx="10364100" cy="3582047"/>
          </a:xfrm>
        </p:spPr>
        <p:txBody>
          <a:bodyPr anchor="b"/>
          <a:lstStyle>
            <a:lvl1pPr>
              <a:lnSpc>
                <a:spcPct val="95000"/>
              </a:lnSpc>
              <a:defRPr sz="4200">
                <a:solidFill>
                  <a:schemeClr val="tx1"/>
                </a:solidFill>
              </a:defRPr>
            </a:lvl1pPr>
          </a:lstStyle>
          <a:p>
            <a:r>
              <a:rPr lang="en-US"/>
              <a:t>Click to add quote</a:t>
            </a:r>
          </a:p>
        </p:txBody>
      </p:sp>
      <p:sp>
        <p:nvSpPr>
          <p:cNvPr id="10" name="Text Placeholder 9"/>
          <p:cNvSpPr>
            <a:spLocks noGrp="1"/>
          </p:cNvSpPr>
          <p:nvPr>
            <p:ph type="body" sz="quarter" idx="14" hasCustomPrompt="1"/>
          </p:nvPr>
        </p:nvSpPr>
        <p:spPr>
          <a:xfrm>
            <a:off x="527050" y="4620891"/>
            <a:ext cx="5183209" cy="1415772"/>
          </a:xfrm>
        </p:spPr>
        <p:txBody>
          <a:bodyPr>
            <a:noAutofit/>
          </a:bodyPr>
          <a:lstStyle>
            <a:lvl1pPr marL="0" indent="0">
              <a:lnSpc>
                <a:spcPct val="95000"/>
              </a:lnSpc>
              <a:spcAft>
                <a:spcPts val="0"/>
              </a:spcAft>
              <a:buFont typeface="Arial" panose="020B0604020202020204" pitchFamily="34" charset="0"/>
              <a:buChar char="​"/>
              <a:defRPr sz="2200" b="1">
                <a:solidFill>
                  <a:schemeClr val="accent2"/>
                </a:solidFill>
                <a:latin typeface="+mn-lt"/>
              </a:defRPr>
            </a:lvl1pPr>
            <a:lvl2pPr marL="0" indent="0">
              <a:lnSpc>
                <a:spcPct val="95000"/>
              </a:lnSpc>
              <a:spcBef>
                <a:spcPts val="0"/>
              </a:spcBef>
              <a:spcAft>
                <a:spcPts val="200"/>
              </a:spcAft>
              <a:buFont typeface="Arial" panose="020B0604020202020204" pitchFamily="34" charset="0"/>
              <a:buChar char="​"/>
              <a:defRPr sz="1600">
                <a:solidFill>
                  <a:schemeClr val="tx1"/>
                </a:solidFill>
                <a:latin typeface="+mn-lt"/>
              </a:defRPr>
            </a:lvl2pPr>
            <a:lvl3pPr marL="0" indent="0">
              <a:lnSpc>
                <a:spcPct val="95000"/>
              </a:lnSpc>
              <a:spcBef>
                <a:spcPts val="0"/>
              </a:spcBef>
              <a:spcAft>
                <a:spcPts val="200"/>
              </a:spcAft>
              <a:buFont typeface="Arial" panose="020B0604020202020204" pitchFamily="34" charset="0"/>
              <a:buChar char="​"/>
              <a:defRPr sz="1600">
                <a:solidFill>
                  <a:schemeClr val="tx1"/>
                </a:solidFill>
                <a:latin typeface="+mn-lt"/>
              </a:defRPr>
            </a:lvl3pPr>
            <a:lvl4pPr marL="0" indent="0">
              <a:lnSpc>
                <a:spcPct val="95000"/>
              </a:lnSpc>
              <a:spcBef>
                <a:spcPts val="0"/>
              </a:spcBef>
              <a:spcAft>
                <a:spcPts val="200"/>
              </a:spcAft>
              <a:buFont typeface="Arial" panose="020B0604020202020204" pitchFamily="34" charset="0"/>
              <a:buChar char="​"/>
              <a:defRPr sz="1500">
                <a:solidFill>
                  <a:schemeClr val="tx1"/>
                </a:solidFill>
                <a:latin typeface="+mn-lt"/>
              </a:defRPr>
            </a:lvl4pPr>
            <a:lvl5pPr marL="0" indent="0">
              <a:lnSpc>
                <a:spcPct val="95000"/>
              </a:lnSpc>
              <a:spcBef>
                <a:spcPts val="0"/>
              </a:spcBef>
              <a:spcAft>
                <a:spcPts val="200"/>
              </a:spcAft>
              <a:buFont typeface="Arial" panose="020B0604020202020204" pitchFamily="34" charset="0"/>
              <a:buChar char="​"/>
              <a:defRPr sz="1500">
                <a:solidFill>
                  <a:schemeClr val="tx1"/>
                </a:solidFill>
                <a:latin typeface="+mn-lt"/>
              </a:defRPr>
            </a:lvl5pPr>
            <a:lvl6pPr marL="0" indent="0">
              <a:lnSpc>
                <a:spcPct val="95000"/>
              </a:lnSpc>
              <a:spcAft>
                <a:spcPts val="200"/>
              </a:spcAft>
              <a:buNone/>
              <a:defRPr sz="1506"/>
            </a:lvl6pPr>
            <a:lvl7pPr marL="0" indent="0">
              <a:lnSpc>
                <a:spcPct val="95000"/>
              </a:lnSpc>
              <a:spcAft>
                <a:spcPts val="200"/>
              </a:spcAft>
              <a:buNone/>
              <a:defRPr sz="1506"/>
            </a:lvl7pPr>
            <a:lvl8pPr marL="0" indent="0">
              <a:lnSpc>
                <a:spcPct val="95000"/>
              </a:lnSpc>
              <a:spcAft>
                <a:spcPts val="200"/>
              </a:spcAft>
              <a:buNone/>
              <a:defRPr sz="1506"/>
            </a:lvl8pPr>
            <a:lvl9pPr marL="0" indent="0">
              <a:lnSpc>
                <a:spcPct val="95000"/>
              </a:lnSpc>
              <a:spcAft>
                <a:spcPts val="200"/>
              </a:spcAft>
              <a:buNone/>
              <a:defRPr sz="1506"/>
            </a:lvl9pPr>
          </a:lstStyle>
          <a:p>
            <a:pPr lvl="0"/>
            <a:r>
              <a:rPr lang="en-US"/>
              <a:t>Click to add text</a:t>
            </a:r>
          </a:p>
          <a:p>
            <a:pPr lvl="1"/>
            <a:r>
              <a:rPr lang="en-US"/>
              <a:t>Second level</a:t>
            </a:r>
          </a:p>
          <a:p>
            <a:pPr lvl="2"/>
            <a:r>
              <a:rPr lang="en-US"/>
              <a:t>Third level</a:t>
            </a:r>
          </a:p>
        </p:txBody>
      </p:sp>
      <p:sp>
        <p:nvSpPr>
          <p:cNvPr id="7" name="Freeform 6">
            <a:extLst>
              <a:ext uri="{FF2B5EF4-FFF2-40B4-BE49-F238E27FC236}">
                <a16:creationId xmlns:a16="http://schemas.microsoft.com/office/drawing/2014/main" id="{F2DC9D54-DF4A-4777-9985-0E7D7DADEF76}"/>
              </a:ext>
            </a:extLst>
          </p:cNvPr>
          <p:cNvSpPr>
            <a:spLocks/>
          </p:cNvSpPr>
          <p:nvPr userDrawn="1"/>
        </p:nvSpPr>
        <p:spPr bwMode="auto">
          <a:xfrm>
            <a:off x="529300" y="4302313"/>
            <a:ext cx="10364167" cy="170259"/>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0000"/>
              <a:gd name="connsiteY0" fmla="*/ 0 h 16500"/>
              <a:gd name="connsiteX1" fmla="*/ 486 w 10000"/>
              <a:gd name="connsiteY1" fmla="*/ 0 h 16500"/>
              <a:gd name="connsiteX2" fmla="*/ 488 w 10000"/>
              <a:gd name="connsiteY2" fmla="*/ 16500 h 16500"/>
              <a:gd name="connsiteX3" fmla="*/ 757 w 10000"/>
              <a:gd name="connsiteY3" fmla="*/ 0 h 16500"/>
              <a:gd name="connsiteX4" fmla="*/ 10000 w 10000"/>
              <a:gd name="connsiteY4" fmla="*/ 0 h 1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6500">
                <a:moveTo>
                  <a:pt x="0" y="0"/>
                </a:moveTo>
                <a:lnTo>
                  <a:pt x="486" y="0"/>
                </a:lnTo>
                <a:cubicBezTo>
                  <a:pt x="487" y="5500"/>
                  <a:pt x="487" y="11000"/>
                  <a:pt x="488" y="16500"/>
                </a:cubicBezTo>
                <a:cubicBezTo>
                  <a:pt x="578" y="11000"/>
                  <a:pt x="667" y="5500"/>
                  <a:pt x="757" y="0"/>
                </a:cubicBezTo>
                <a:lnTo>
                  <a:pt x="10000" y="0"/>
                </a:ln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88" tIns="60944" rIns="121888" bIns="60944" numCol="1" anchor="t" anchorCtr="0" compatLnSpc="1">
            <a:prstTxWarp prst="textNoShape">
              <a:avLst/>
            </a:prstTxWarp>
          </a:bodyPr>
          <a:lstStyle/>
          <a:p>
            <a:pPr lvl="0"/>
            <a:endParaRPr lang="en-US" sz="1350" dirty="0"/>
          </a:p>
        </p:txBody>
      </p:sp>
    </p:spTree>
    <p:extLst>
      <p:ext uri="{BB962C8B-B14F-4D97-AF65-F5344CB8AC3E}">
        <p14:creationId xmlns:p14="http://schemas.microsoft.com/office/powerpoint/2010/main" val="2990620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850"/>
                                        <p:tgtEl>
                                          <p:spTgt spid="7"/>
                                        </p:tgtEl>
                                      </p:cBhvr>
                                    </p:animEffect>
                                  </p:childTnLst>
                                </p:cTn>
                              </p:par>
                            </p:childTnLst>
                          </p:cTn>
                        </p:par>
                        <p:par>
                          <p:cTn id="8" fill="hold">
                            <p:stCondLst>
                              <p:cond delay="8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7"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508E62-C0FC-447B-AEBE-3F252534A90A}"/>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0" name="Subtitle 2">
            <a:extLst>
              <a:ext uri="{FF2B5EF4-FFF2-40B4-BE49-F238E27FC236}">
                <a16:creationId xmlns:a16="http://schemas.microsoft.com/office/drawing/2014/main" id="{A6F2195C-E154-4F29-87AD-C0DC1755187D}"/>
              </a:ext>
            </a:extLst>
          </p:cNvPr>
          <p:cNvSpPr>
            <a:spLocks noGrp="1"/>
          </p:cNvSpPr>
          <p:nvPr>
            <p:ph type="subTitle" idx="13" hasCustomPrompt="1"/>
          </p:nvPr>
        </p:nvSpPr>
        <p:spPr>
          <a:xfrm>
            <a:off x="526912" y="1073338"/>
            <a:ext cx="11134998" cy="290855"/>
          </a:xfrm>
          <a:prstGeom prst="rect">
            <a:avLst/>
          </a:prstGeom>
        </p:spPr>
        <p:txBody>
          <a:bodyPr lIns="0">
            <a:noAutofit/>
          </a:bodyPr>
          <a:lstStyle>
            <a:lvl1pPr marL="0" indent="0" algn="l">
              <a:lnSpc>
                <a:spcPct val="90000"/>
              </a:lnSpc>
              <a:spcBef>
                <a:spcPts val="0"/>
              </a:spcBef>
              <a:spcAft>
                <a:spcPts val="0"/>
              </a:spcAft>
              <a:buNone/>
              <a:defRPr sz="2200" b="0">
                <a:solidFill>
                  <a:schemeClr val="tx2"/>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add subtitle – 1 line only</a:t>
            </a:r>
            <a:endParaRPr lang="en-GB"/>
          </a:p>
        </p:txBody>
      </p:sp>
      <p:sp>
        <p:nvSpPr>
          <p:cNvPr id="3" name="Content Placeholder 2">
            <a:extLst>
              <a:ext uri="{FF2B5EF4-FFF2-40B4-BE49-F238E27FC236}">
                <a16:creationId xmlns:a16="http://schemas.microsoft.com/office/drawing/2014/main" id="{26DA72E4-6E4E-481F-8F22-310BB87CB3D2}"/>
              </a:ext>
            </a:extLst>
          </p:cNvPr>
          <p:cNvSpPr>
            <a:spLocks noGrp="1"/>
          </p:cNvSpPr>
          <p:nvPr>
            <p:ph idx="1" hasCustomPrompt="1"/>
          </p:nvPr>
        </p:nvSpPr>
        <p:spPr>
          <a:xfrm>
            <a:off x="526914" y="1701800"/>
            <a:ext cx="11134995" cy="4607984"/>
          </a:xfrm>
        </p:spPr>
        <p:txBody>
          <a:bodyPr/>
          <a:lstStyle>
            <a:lvl1pPr>
              <a:defRPr/>
            </a:lvl1pPr>
            <a:lvl5pP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2FC5CE1F-8189-47F4-AEB5-2C80CB9963BC}"/>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2" name="Footer Placeholder 1">
            <a:extLst>
              <a:ext uri="{FF2B5EF4-FFF2-40B4-BE49-F238E27FC236}">
                <a16:creationId xmlns:a16="http://schemas.microsoft.com/office/drawing/2014/main" id="{2C708DEB-8BC6-488B-B60A-0CECBCB1AAD6}"/>
              </a:ext>
            </a:extLst>
          </p:cNvPr>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248964900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Sto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508E62-C0FC-447B-AEBE-3F252534A90A}"/>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0" name="Subtitle 2">
            <a:extLst>
              <a:ext uri="{FF2B5EF4-FFF2-40B4-BE49-F238E27FC236}">
                <a16:creationId xmlns:a16="http://schemas.microsoft.com/office/drawing/2014/main" id="{A6F2195C-E154-4F29-87AD-C0DC1755187D}"/>
              </a:ext>
            </a:extLst>
          </p:cNvPr>
          <p:cNvSpPr>
            <a:spLocks noGrp="1"/>
          </p:cNvSpPr>
          <p:nvPr>
            <p:ph type="subTitle" idx="13" hasCustomPrompt="1"/>
          </p:nvPr>
        </p:nvSpPr>
        <p:spPr>
          <a:xfrm>
            <a:off x="526912" y="1073338"/>
            <a:ext cx="11134998" cy="290855"/>
          </a:xfrm>
          <a:prstGeom prst="rect">
            <a:avLst/>
          </a:prstGeom>
        </p:spPr>
        <p:txBody>
          <a:bodyPr lIns="0">
            <a:noAutofit/>
          </a:bodyPr>
          <a:lstStyle>
            <a:lvl1pPr marL="0" indent="0" algn="l">
              <a:lnSpc>
                <a:spcPct val="90000"/>
              </a:lnSpc>
              <a:spcBef>
                <a:spcPts val="0"/>
              </a:spcBef>
              <a:spcAft>
                <a:spcPts val="0"/>
              </a:spcAft>
              <a:buNone/>
              <a:defRPr sz="2200" b="0">
                <a:solidFill>
                  <a:schemeClr val="tx2"/>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add subtitle – 1 line only</a:t>
            </a:r>
            <a:endParaRPr lang="en-GB"/>
          </a:p>
        </p:txBody>
      </p:sp>
      <p:sp>
        <p:nvSpPr>
          <p:cNvPr id="3" name="Content Placeholder 2">
            <a:extLst>
              <a:ext uri="{FF2B5EF4-FFF2-40B4-BE49-F238E27FC236}">
                <a16:creationId xmlns:a16="http://schemas.microsoft.com/office/drawing/2014/main" id="{26DA72E4-6E4E-481F-8F22-310BB87CB3D2}"/>
              </a:ext>
            </a:extLst>
          </p:cNvPr>
          <p:cNvSpPr>
            <a:spLocks noGrp="1"/>
          </p:cNvSpPr>
          <p:nvPr>
            <p:ph idx="1" hasCustomPrompt="1"/>
          </p:nvPr>
        </p:nvSpPr>
        <p:spPr>
          <a:xfrm>
            <a:off x="526914" y="1701800"/>
            <a:ext cx="11134995" cy="4607984"/>
          </a:xfrm>
        </p:spPr>
        <p:txBody>
          <a:bodyPr/>
          <a:lstStyle>
            <a:lvl1pPr>
              <a:defRPr/>
            </a:lvl1pPr>
            <a:lvl5pP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3D2C0E4-7B71-4691-9CAB-81B6780FB85B}"/>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Tree>
    <p:extLst>
      <p:ext uri="{BB962C8B-B14F-4D97-AF65-F5344CB8AC3E}">
        <p14:creationId xmlns:p14="http://schemas.microsoft.com/office/powerpoint/2010/main" val="344467169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ex Slide 01">
    <p:spTree>
      <p:nvGrpSpPr>
        <p:cNvPr id="1" name=""/>
        <p:cNvGrpSpPr/>
        <p:nvPr/>
      </p:nvGrpSpPr>
      <p:grpSpPr>
        <a:xfrm>
          <a:off x="0" y="0"/>
          <a:ext cx="0" cy="0"/>
          <a:chOff x="0" y="0"/>
          <a:chExt cx="0" cy="0"/>
        </a:xfrm>
      </p:grpSpPr>
      <p:sp>
        <p:nvSpPr>
          <p:cNvPr id="6" name="Table">
            <a:extLst>
              <a:ext uri="{FF2B5EF4-FFF2-40B4-BE49-F238E27FC236}">
                <a16:creationId xmlns:a16="http://schemas.microsoft.com/office/drawing/2014/main" id="{57BCBDC0-E93E-40E6-8077-760110EEFBBE}"/>
              </a:ext>
            </a:extLst>
          </p:cNvPr>
          <p:cNvSpPr>
            <a:spLocks noGrp="1"/>
          </p:cNvSpPr>
          <p:nvPr>
            <p:ph type="tbl" sz="quarter" idx="10" hasCustomPrompt="1"/>
          </p:nvPr>
        </p:nvSpPr>
        <p:spPr>
          <a:xfrm>
            <a:off x="526915" y="1692169"/>
            <a:ext cx="11134999" cy="4617614"/>
          </a:xfrm>
          <a:prstGeom prst="rect">
            <a:avLst/>
          </a:prstGeom>
        </p:spPr>
        <p:txBody>
          <a:bodyPr/>
          <a:lstStyle>
            <a:lvl1pPr marL="0" indent="0">
              <a:buNone/>
              <a:defRPr/>
            </a:lvl1pPr>
          </a:lstStyle>
          <a:p>
            <a:r>
              <a:rPr lang="en-GB" dirty="0"/>
              <a:t> </a:t>
            </a:r>
          </a:p>
        </p:txBody>
      </p:sp>
      <p:cxnSp>
        <p:nvCxnSpPr>
          <p:cNvPr id="10" name="Line">
            <a:extLst>
              <a:ext uri="{FF2B5EF4-FFF2-40B4-BE49-F238E27FC236}">
                <a16:creationId xmlns:a16="http://schemas.microsoft.com/office/drawing/2014/main" id="{558AF48C-1F76-4633-A0D9-E8CE74BB7F64}"/>
              </a:ext>
            </a:extLst>
          </p:cNvPr>
          <p:cNvCxnSpPr>
            <a:cxnSpLocks/>
          </p:cNvCxnSpPr>
          <p:nvPr userDrawn="1"/>
        </p:nvCxnSpPr>
        <p:spPr>
          <a:xfrm>
            <a:off x="531712" y="1404341"/>
            <a:ext cx="111254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594F833F-07E3-4960-8C56-8D02DEDA3A7B}"/>
              </a:ext>
            </a:extLst>
          </p:cNvPr>
          <p:cNvSpPr>
            <a:spLocks noGrp="1"/>
          </p:cNvSpPr>
          <p:nvPr>
            <p:ph type="title" hasCustomPrompt="1"/>
          </p:nvPr>
        </p:nvSpPr>
        <p:spPr/>
        <p:txBody>
          <a:bodyPr/>
          <a:lstStyle>
            <a:lvl1pPr>
              <a:defRPr>
                <a:solidFill>
                  <a:schemeClr val="bg1"/>
                </a:solidFill>
              </a:defRPr>
            </a:lvl1pPr>
          </a:lstStyle>
          <a:p>
            <a:r>
              <a:rPr lang="en-US"/>
              <a:t>Title style – 1 line only</a:t>
            </a:r>
          </a:p>
        </p:txBody>
      </p:sp>
      <p:sp>
        <p:nvSpPr>
          <p:cNvPr id="5" name="Slide Number">
            <a:extLst>
              <a:ext uri="{FF2B5EF4-FFF2-40B4-BE49-F238E27FC236}">
                <a16:creationId xmlns:a16="http://schemas.microsoft.com/office/drawing/2014/main" id="{F1414CC2-82B4-4BE1-85B4-E5717803345D}"/>
              </a:ext>
            </a:extLst>
          </p:cNvPr>
          <p:cNvSpPr>
            <a:spLocks noGrp="1"/>
          </p:cNvSpPr>
          <p:nvPr>
            <p:ph type="sldNum" sz="quarter" idx="4"/>
          </p:nvPr>
        </p:nvSpPr>
        <p:spPr>
          <a:xfrm>
            <a:off x="11094180" y="6552214"/>
            <a:ext cx="567595" cy="131235"/>
          </a:xfrm>
          <a:prstGeom prst="rect">
            <a:avLst/>
          </a:prstGeom>
        </p:spPr>
        <p:txBody>
          <a:bodyPr vert="horz" lIns="0" tIns="0" rIns="0" bIns="0" rtlCol="0" anchor="t" anchorCtr="0"/>
          <a:lstStyle>
            <a:lvl1pPr algn="r">
              <a:defRPr sz="900">
                <a:solidFill>
                  <a:schemeClr val="bg1"/>
                </a:solidFill>
              </a:defRPr>
            </a:lvl1pPr>
          </a:lstStyle>
          <a:p>
            <a:pPr defTabSz="1218866"/>
            <a:fld id="{2490C926-4C7A-4456-B603-8FB00524CD8E}" type="slidenum">
              <a:rPr lang="en-GB" smtClean="0"/>
              <a:pPr defTabSz="1218866"/>
              <a:t>‹#›</a:t>
            </a:fld>
            <a:endParaRPr lang="en-GB" dirty="0"/>
          </a:p>
        </p:txBody>
      </p:sp>
      <p:sp>
        <p:nvSpPr>
          <p:cNvPr id="8" name="FOOTER">
            <a:extLst>
              <a:ext uri="{FF2B5EF4-FFF2-40B4-BE49-F238E27FC236}">
                <a16:creationId xmlns:a16="http://schemas.microsoft.com/office/drawing/2014/main" id="{112101DD-D8C9-4C87-B7C3-48E210E1292A}"/>
              </a:ext>
            </a:extLst>
          </p:cNvPr>
          <p:cNvSpPr>
            <a:spLocks noGrp="1"/>
          </p:cNvSpPr>
          <p:nvPr>
            <p:ph type="ftr" sz="quarter" idx="3"/>
          </p:nvPr>
        </p:nvSpPr>
        <p:spPr>
          <a:xfrm>
            <a:off x="3594574" y="6540333"/>
            <a:ext cx="4999678" cy="143116"/>
          </a:xfrm>
          <a:prstGeom prst="rect">
            <a:avLst/>
          </a:prstGeom>
        </p:spPr>
        <p:txBody>
          <a:bodyPr vert="horz" lIns="0" tIns="0" rIns="0" bIns="0" rtlCol="0" anchor="ctr"/>
          <a:lstStyle>
            <a:lvl1pPr algn="ctr">
              <a:defRPr sz="900">
                <a:solidFill>
                  <a:schemeClr val="bg1"/>
                </a:solidFill>
              </a:defRPr>
            </a:lvl1pPr>
          </a:lstStyle>
          <a:p>
            <a:endParaRPr lang="en-US" dirty="0"/>
          </a:p>
        </p:txBody>
      </p:sp>
      <p:sp>
        <p:nvSpPr>
          <p:cNvPr id="9" name="MOTT MACDONALD" descr="{&quot;templafy&quot;:{&quot;id&quot;:&quot;4bfa2f34-3cae-4df4-98ca-f4806e24d9e8&quot;}}" title="UserProfile.Language.PpEntity">
            <a:extLst>
              <a:ext uri="{FF2B5EF4-FFF2-40B4-BE49-F238E27FC236}">
                <a16:creationId xmlns:a16="http://schemas.microsoft.com/office/drawing/2014/main" id="{AFF39282-D6ED-43E9-B547-568736DA7ED5}"/>
              </a:ext>
            </a:extLst>
          </p:cNvPr>
          <p:cNvSpPr txBox="1"/>
          <p:nvPr userDrawn="1"/>
        </p:nvSpPr>
        <p:spPr>
          <a:xfrm>
            <a:off x="526915" y="6540333"/>
            <a:ext cx="2200243" cy="143116"/>
          </a:xfrm>
          <a:prstGeom prst="rect">
            <a:avLst/>
          </a:prstGeom>
          <a:noFill/>
        </p:spPr>
        <p:txBody>
          <a:bodyPr wrap="square" lIns="0" tIns="0" rIns="0" bIns="0" rtlCol="0">
            <a:spAutoFit/>
          </a:bodyPr>
          <a:lstStyle/>
          <a:p>
            <a:r>
              <a:rPr lang="en-GB" sz="900" dirty="0">
                <a:solidFill>
                  <a:schemeClr val="bg1"/>
                </a:solidFill>
              </a:rPr>
              <a:t>Mott MacDonald</a:t>
            </a:r>
          </a:p>
        </p:txBody>
      </p:sp>
      <p:sp>
        <p:nvSpPr>
          <p:cNvPr id="11" name="CLASS" descr="{&quot;templafy&quot;:{&quot;id&quot;:&quot;b5dcff5f-69d2-4551-9bc4-f06560bf8cc9&quot;}}" hidden="1">
            <a:extLst>
              <a:ext uri="{FF2B5EF4-FFF2-40B4-BE49-F238E27FC236}">
                <a16:creationId xmlns:a16="http://schemas.microsoft.com/office/drawing/2014/main" id="{395070C2-3A2E-4187-A0BE-15E523B4FEB5}"/>
              </a:ext>
            </a:extLst>
          </p:cNvPr>
          <p:cNvSpPr/>
          <p:nvPr userDrawn="1"/>
        </p:nvSpPr>
        <p:spPr>
          <a:xfrm>
            <a:off x="526917" y="178647"/>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r>
              <a:rPr lang="en-GB" sz="900" b="1" dirty="0">
                <a:solidFill>
                  <a:schemeClr val="bg1"/>
                </a:solidFill>
              </a:rPr>
              <a:t>Non-confidential - Standard</a:t>
            </a:r>
          </a:p>
        </p:txBody>
      </p:sp>
    </p:spTree>
    <p:extLst>
      <p:ext uri="{BB962C8B-B14F-4D97-AF65-F5344CB8AC3E}">
        <p14:creationId xmlns:p14="http://schemas.microsoft.com/office/powerpoint/2010/main" val="268321913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39">
          <p15:clr>
            <a:srgbClr val="FBAE40"/>
          </p15:clr>
        </p15:guide>
        <p15:guide id="3" pos="7346">
          <p15:clr>
            <a:srgbClr val="FBAE40"/>
          </p15:clr>
        </p15:guide>
        <p15:guide id="4" pos="3899">
          <p15:clr>
            <a:srgbClr val="FBAE40"/>
          </p15:clr>
        </p15:guide>
        <p15:guide id="5" pos="3779">
          <p15:clr>
            <a:srgbClr val="FBAE40"/>
          </p15:clr>
        </p15:guide>
        <p15:guide id="6" pos="332">
          <p15:clr>
            <a:srgbClr val="FBAE40"/>
          </p15:clr>
        </p15:guide>
        <p15:guide id="7" orient="horz" pos="588">
          <p15:clr>
            <a:srgbClr val="FBAE40"/>
          </p15:clr>
        </p15:guide>
        <p15:guide id="8" orient="horz" pos="769">
          <p15:clr>
            <a:srgbClr val="FBAE40"/>
          </p15:clr>
        </p15:guide>
        <p15:guide id="9" orient="horz" pos="3975">
          <p15:clr>
            <a:srgbClr val="FBAE40"/>
          </p15:clr>
        </p15:guide>
        <p15:guide id="10" orient="horz" pos="107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361B82-F8A2-466B-A96E-7F3CC0273BA6}"/>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3" name="Subtitle 2">
            <a:extLst>
              <a:ext uri="{FF2B5EF4-FFF2-40B4-BE49-F238E27FC236}">
                <a16:creationId xmlns:a16="http://schemas.microsoft.com/office/drawing/2014/main" id="{63337060-29CA-4C17-83EF-F3A0724944FC}"/>
              </a:ext>
            </a:extLst>
          </p:cNvPr>
          <p:cNvSpPr>
            <a:spLocks noGrp="1"/>
          </p:cNvSpPr>
          <p:nvPr>
            <p:ph type="subTitle" idx="18" hasCustomPrompt="1"/>
          </p:nvPr>
        </p:nvSpPr>
        <p:spPr>
          <a:xfrm>
            <a:off x="526912" y="1073338"/>
            <a:ext cx="11134998" cy="290855"/>
          </a:xfrm>
          <a:prstGeom prst="rect">
            <a:avLst/>
          </a:prstGeom>
        </p:spPr>
        <p:txBody>
          <a:bodyPr lIns="0">
            <a:noAutofit/>
          </a:bodyPr>
          <a:lstStyle>
            <a:lvl1pPr marL="0" indent="0" algn="l">
              <a:lnSpc>
                <a:spcPct val="90000"/>
              </a:lnSpc>
              <a:spcBef>
                <a:spcPts val="0"/>
              </a:spcBef>
              <a:spcAft>
                <a:spcPts val="0"/>
              </a:spcAft>
              <a:buNone/>
              <a:defRPr sz="2200" b="0">
                <a:solidFill>
                  <a:schemeClr val="tx2"/>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add subtitle – 1 line only</a:t>
            </a:r>
            <a:endParaRPr lang="en-GB"/>
          </a:p>
        </p:txBody>
      </p:sp>
      <p:sp>
        <p:nvSpPr>
          <p:cNvPr id="3" name="Content Placeholder 2">
            <a:extLst>
              <a:ext uri="{FF2B5EF4-FFF2-40B4-BE49-F238E27FC236}">
                <a16:creationId xmlns:a16="http://schemas.microsoft.com/office/drawing/2014/main" id="{24B14FE0-B3E7-4682-B9DC-0D12E0766C14}"/>
              </a:ext>
            </a:extLst>
          </p:cNvPr>
          <p:cNvSpPr>
            <a:spLocks noGrp="1"/>
          </p:cNvSpPr>
          <p:nvPr>
            <p:ph sz="half" idx="1" hasCustomPrompt="1"/>
          </p:nvPr>
        </p:nvSpPr>
        <p:spPr>
          <a:xfrm>
            <a:off x="526915" y="1701800"/>
            <a:ext cx="5472273" cy="4624917"/>
          </a:xfrm>
        </p:spPr>
        <p:txBody>
          <a:bodyPr/>
          <a:lstStyle>
            <a:lvl1pPr>
              <a:defRPr/>
            </a:lvl1pPr>
            <a:lvl5pP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7">
            <a:extLst>
              <a:ext uri="{FF2B5EF4-FFF2-40B4-BE49-F238E27FC236}">
                <a16:creationId xmlns:a16="http://schemas.microsoft.com/office/drawing/2014/main" id="{41536EE2-CCE9-4AAC-A61C-47879FF182D1}"/>
              </a:ext>
            </a:extLst>
          </p:cNvPr>
          <p:cNvSpPr>
            <a:spLocks noGrp="1"/>
          </p:cNvSpPr>
          <p:nvPr>
            <p:ph sz="quarter" idx="17" hasCustomPrompt="1"/>
          </p:nvPr>
        </p:nvSpPr>
        <p:spPr>
          <a:xfrm>
            <a:off x="6189663" y="1701800"/>
            <a:ext cx="5472251" cy="4624917"/>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2C2D6B-1202-4031-8455-E2157E457C22}"/>
              </a:ext>
            </a:extLst>
          </p:cNvPr>
          <p:cNvSpPr>
            <a:spLocks noGrp="1"/>
          </p:cNvSpPr>
          <p:nvPr>
            <p:ph type="sldNum" sz="quarter" idx="21"/>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Tree>
    <p:extLst>
      <p:ext uri="{BB962C8B-B14F-4D97-AF65-F5344CB8AC3E}">
        <p14:creationId xmlns:p14="http://schemas.microsoft.com/office/powerpoint/2010/main" val="798252645"/>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column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0E1D-3AE3-40FC-B3F5-208018C02558}"/>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1" name="Subtitle 2">
            <a:extLst>
              <a:ext uri="{FF2B5EF4-FFF2-40B4-BE49-F238E27FC236}">
                <a16:creationId xmlns:a16="http://schemas.microsoft.com/office/drawing/2014/main" id="{845A2AD4-F427-4A8E-A481-D8679F611594}"/>
              </a:ext>
            </a:extLst>
          </p:cNvPr>
          <p:cNvSpPr>
            <a:spLocks noGrp="1"/>
          </p:cNvSpPr>
          <p:nvPr>
            <p:ph type="subTitle" idx="1" hasCustomPrompt="1"/>
          </p:nvPr>
        </p:nvSpPr>
        <p:spPr>
          <a:xfrm>
            <a:off x="526912" y="1073338"/>
            <a:ext cx="11134998" cy="290855"/>
          </a:xfrm>
          <a:prstGeom prst="rect">
            <a:avLst/>
          </a:prstGeom>
        </p:spPr>
        <p:txBody>
          <a:bodyPr lIns="0">
            <a:noAutofit/>
          </a:bodyPr>
          <a:lstStyle>
            <a:lvl1pPr marL="0" indent="0" algn="l">
              <a:lnSpc>
                <a:spcPct val="90000"/>
              </a:lnSpc>
              <a:spcBef>
                <a:spcPts val="0"/>
              </a:spcBef>
              <a:spcAft>
                <a:spcPts val="0"/>
              </a:spcAft>
              <a:buNone/>
              <a:defRPr sz="2200" b="0">
                <a:solidFill>
                  <a:schemeClr val="tx2"/>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add subtitle – 1 line only</a:t>
            </a:r>
            <a:endParaRPr lang="en-GB"/>
          </a:p>
        </p:txBody>
      </p:sp>
      <p:sp>
        <p:nvSpPr>
          <p:cNvPr id="7" name="Text Placeholder 6">
            <a:extLst>
              <a:ext uri="{FF2B5EF4-FFF2-40B4-BE49-F238E27FC236}">
                <a16:creationId xmlns:a16="http://schemas.microsoft.com/office/drawing/2014/main" id="{A4C53E0D-5D95-44B5-86FF-228208E79E44}"/>
              </a:ext>
            </a:extLst>
          </p:cNvPr>
          <p:cNvSpPr>
            <a:spLocks noGrp="1"/>
          </p:cNvSpPr>
          <p:nvPr>
            <p:ph type="body" sz="quarter" idx="30" hasCustomPrompt="1"/>
          </p:nvPr>
        </p:nvSpPr>
        <p:spPr>
          <a:xfrm>
            <a:off x="526388" y="1701800"/>
            <a:ext cx="2554676" cy="4278559"/>
          </a:xfrm>
        </p:spPr>
        <p:txBody>
          <a:bodyPr>
            <a:noAutofit/>
          </a:bodyPr>
          <a:lstStyle>
            <a:lvl1pPr marL="0" indent="0">
              <a:spcBef>
                <a:spcPts val="1333"/>
              </a:spcBef>
              <a:spcAft>
                <a:spcPts val="1333"/>
              </a:spcAft>
              <a:buFont typeface="Arial" panose="020B0604020202020204" pitchFamily="34" charset="0"/>
              <a:buNone/>
              <a:defRPr sz="2133" b="1">
                <a:solidFill>
                  <a:schemeClr val="accent2"/>
                </a:solidFill>
              </a:defRPr>
            </a:lvl1pPr>
            <a:lvl2pPr marL="0" indent="0">
              <a:spcBef>
                <a:spcPts val="0"/>
              </a:spcBef>
              <a:spcAft>
                <a:spcPts val="800"/>
              </a:spcAft>
              <a:buFont typeface="Arial" panose="020B0604020202020204" pitchFamily="34" charset="0"/>
              <a:buNone/>
              <a:defRPr sz="1866">
                <a:solidFill>
                  <a:schemeClr val="tx1"/>
                </a:solidFill>
              </a:defRPr>
            </a:lvl2pPr>
            <a:lvl3pPr marL="0" indent="0">
              <a:spcBef>
                <a:spcPts val="0"/>
              </a:spcBef>
              <a:spcAft>
                <a:spcPts val="800"/>
              </a:spcAft>
              <a:buNone/>
              <a:defRPr sz="1866">
                <a:solidFill>
                  <a:schemeClr val="accent1"/>
                </a:solidFill>
              </a:defRPr>
            </a:lvl3pPr>
            <a:lvl4pPr marL="0" indent="0">
              <a:spcBef>
                <a:spcPts val="0"/>
              </a:spcBef>
              <a:spcAft>
                <a:spcPts val="800"/>
              </a:spcAft>
              <a:buNone/>
              <a:defRPr sz="1866"/>
            </a:lvl4pPr>
            <a:lvl5pPr marL="0" indent="0">
              <a:spcBef>
                <a:spcPts val="0"/>
              </a:spcBef>
              <a:spcAft>
                <a:spcPts val="800"/>
              </a:spcAft>
              <a:buNone/>
              <a:defRPr sz="1866"/>
            </a:lvl5pPr>
            <a:lvl6pPr marL="0" indent="0">
              <a:spcBef>
                <a:spcPts val="0"/>
              </a:spcBef>
              <a:spcAft>
                <a:spcPts val="800"/>
              </a:spcAft>
              <a:buNone/>
              <a:defRPr sz="1866"/>
            </a:lvl6pPr>
            <a:lvl7pPr marL="0" indent="0">
              <a:spcBef>
                <a:spcPts val="0"/>
              </a:spcBef>
              <a:spcAft>
                <a:spcPts val="800"/>
              </a:spcAft>
              <a:buNone/>
              <a:defRPr sz="1866"/>
            </a:lvl7pPr>
            <a:lvl8pPr marL="0" indent="0">
              <a:spcBef>
                <a:spcPts val="0"/>
              </a:spcBef>
              <a:spcAft>
                <a:spcPts val="800"/>
              </a:spcAft>
              <a:buNone/>
              <a:defRPr sz="1866"/>
            </a:lvl8pPr>
            <a:lvl9pPr marL="0" indent="0">
              <a:spcBef>
                <a:spcPts val="0"/>
              </a:spcBef>
              <a:spcAft>
                <a:spcPts val="800"/>
              </a:spcAft>
              <a:buNone/>
              <a:defRPr sz="1866"/>
            </a:lvl9pPr>
          </a:lstStyle>
          <a:p>
            <a:pPr lvl="0"/>
            <a:r>
              <a:rPr lang="en-US"/>
              <a:t>Click to add text</a:t>
            </a:r>
          </a:p>
          <a:p>
            <a:pPr lvl="1"/>
            <a:r>
              <a:rPr lang="en-US"/>
              <a:t>Second level</a:t>
            </a:r>
          </a:p>
        </p:txBody>
      </p:sp>
      <p:sp>
        <p:nvSpPr>
          <p:cNvPr id="42" name="Text Placeholder 6">
            <a:extLst>
              <a:ext uri="{FF2B5EF4-FFF2-40B4-BE49-F238E27FC236}">
                <a16:creationId xmlns:a16="http://schemas.microsoft.com/office/drawing/2014/main" id="{DD18F293-5362-45E5-94E0-65C0707963A2}"/>
              </a:ext>
            </a:extLst>
          </p:cNvPr>
          <p:cNvSpPr>
            <a:spLocks noGrp="1"/>
          </p:cNvSpPr>
          <p:nvPr>
            <p:ph type="body" sz="quarter" idx="31" hasCustomPrompt="1"/>
          </p:nvPr>
        </p:nvSpPr>
        <p:spPr>
          <a:xfrm>
            <a:off x="3386671" y="1701800"/>
            <a:ext cx="2554676" cy="4278559"/>
          </a:xfrm>
        </p:spPr>
        <p:txBody>
          <a:bodyPr>
            <a:noAutofit/>
          </a:bodyPr>
          <a:lstStyle>
            <a:lvl1pPr marL="0" indent="0">
              <a:spcBef>
                <a:spcPts val="1333"/>
              </a:spcBef>
              <a:spcAft>
                <a:spcPts val="1333"/>
              </a:spcAft>
              <a:buFont typeface="Arial" panose="020B0604020202020204" pitchFamily="34" charset="0"/>
              <a:buNone/>
              <a:defRPr sz="2133" b="1">
                <a:solidFill>
                  <a:schemeClr val="accent2"/>
                </a:solidFill>
              </a:defRPr>
            </a:lvl1pPr>
            <a:lvl2pPr marL="0" indent="0">
              <a:spcBef>
                <a:spcPts val="0"/>
              </a:spcBef>
              <a:spcAft>
                <a:spcPts val="800"/>
              </a:spcAft>
              <a:buFont typeface="Arial" panose="020B0604020202020204" pitchFamily="34" charset="0"/>
              <a:buNone/>
              <a:defRPr sz="1866">
                <a:solidFill>
                  <a:schemeClr val="tx1"/>
                </a:solidFill>
              </a:defRPr>
            </a:lvl2pPr>
            <a:lvl3pPr marL="0" indent="0">
              <a:spcBef>
                <a:spcPts val="0"/>
              </a:spcBef>
              <a:spcAft>
                <a:spcPts val="800"/>
              </a:spcAft>
              <a:buNone/>
              <a:defRPr sz="1866">
                <a:solidFill>
                  <a:schemeClr val="accent1"/>
                </a:solidFill>
              </a:defRPr>
            </a:lvl3pPr>
            <a:lvl4pPr marL="0" indent="0">
              <a:spcBef>
                <a:spcPts val="0"/>
              </a:spcBef>
              <a:spcAft>
                <a:spcPts val="800"/>
              </a:spcAft>
              <a:buNone/>
              <a:defRPr sz="1866"/>
            </a:lvl4pPr>
            <a:lvl5pPr marL="0" indent="0">
              <a:spcBef>
                <a:spcPts val="0"/>
              </a:spcBef>
              <a:spcAft>
                <a:spcPts val="800"/>
              </a:spcAft>
              <a:buNone/>
              <a:defRPr sz="1866"/>
            </a:lvl5pPr>
            <a:lvl6pPr marL="0" indent="0">
              <a:spcBef>
                <a:spcPts val="0"/>
              </a:spcBef>
              <a:spcAft>
                <a:spcPts val="800"/>
              </a:spcAft>
              <a:buNone/>
              <a:defRPr sz="1866"/>
            </a:lvl6pPr>
            <a:lvl7pPr marL="0" indent="0">
              <a:spcBef>
                <a:spcPts val="0"/>
              </a:spcBef>
              <a:spcAft>
                <a:spcPts val="800"/>
              </a:spcAft>
              <a:buNone/>
              <a:defRPr sz="1866"/>
            </a:lvl7pPr>
            <a:lvl8pPr marL="0" indent="0">
              <a:spcBef>
                <a:spcPts val="0"/>
              </a:spcBef>
              <a:spcAft>
                <a:spcPts val="800"/>
              </a:spcAft>
              <a:buNone/>
              <a:defRPr sz="1866"/>
            </a:lvl8pPr>
            <a:lvl9pPr marL="0" indent="0">
              <a:spcBef>
                <a:spcPts val="0"/>
              </a:spcBef>
              <a:spcAft>
                <a:spcPts val="800"/>
              </a:spcAft>
              <a:buNone/>
              <a:defRPr sz="1866"/>
            </a:lvl9pPr>
          </a:lstStyle>
          <a:p>
            <a:pPr lvl="0"/>
            <a:r>
              <a:rPr lang="en-US"/>
              <a:t>Click to add text</a:t>
            </a:r>
          </a:p>
          <a:p>
            <a:pPr lvl="1"/>
            <a:r>
              <a:rPr lang="en-US"/>
              <a:t>Second level</a:t>
            </a:r>
          </a:p>
        </p:txBody>
      </p:sp>
      <p:sp>
        <p:nvSpPr>
          <p:cNvPr id="43" name="Text Placeholder 6">
            <a:extLst>
              <a:ext uri="{FF2B5EF4-FFF2-40B4-BE49-F238E27FC236}">
                <a16:creationId xmlns:a16="http://schemas.microsoft.com/office/drawing/2014/main" id="{D2BBC9FF-1E35-4BF2-B70A-8767363BD8F9}"/>
              </a:ext>
            </a:extLst>
          </p:cNvPr>
          <p:cNvSpPr>
            <a:spLocks noGrp="1"/>
          </p:cNvSpPr>
          <p:nvPr>
            <p:ph type="body" sz="quarter" idx="32" hasCustomPrompt="1"/>
          </p:nvPr>
        </p:nvSpPr>
        <p:spPr>
          <a:xfrm>
            <a:off x="6246954" y="1701800"/>
            <a:ext cx="2554676" cy="4278559"/>
          </a:xfrm>
        </p:spPr>
        <p:txBody>
          <a:bodyPr>
            <a:noAutofit/>
          </a:bodyPr>
          <a:lstStyle>
            <a:lvl1pPr marL="0" indent="0">
              <a:spcBef>
                <a:spcPts val="1333"/>
              </a:spcBef>
              <a:spcAft>
                <a:spcPts val="1333"/>
              </a:spcAft>
              <a:buFont typeface="Arial" panose="020B0604020202020204" pitchFamily="34" charset="0"/>
              <a:buNone/>
              <a:defRPr sz="2133" b="1">
                <a:solidFill>
                  <a:schemeClr val="accent2"/>
                </a:solidFill>
              </a:defRPr>
            </a:lvl1pPr>
            <a:lvl2pPr marL="0" indent="0">
              <a:spcBef>
                <a:spcPts val="0"/>
              </a:spcBef>
              <a:spcAft>
                <a:spcPts val="800"/>
              </a:spcAft>
              <a:buFont typeface="Arial" panose="020B0604020202020204" pitchFamily="34" charset="0"/>
              <a:buNone/>
              <a:defRPr sz="1866">
                <a:solidFill>
                  <a:schemeClr val="tx1"/>
                </a:solidFill>
              </a:defRPr>
            </a:lvl2pPr>
            <a:lvl3pPr marL="0" indent="0">
              <a:spcBef>
                <a:spcPts val="0"/>
              </a:spcBef>
              <a:spcAft>
                <a:spcPts val="800"/>
              </a:spcAft>
              <a:buNone/>
              <a:defRPr sz="1866">
                <a:solidFill>
                  <a:schemeClr val="accent1"/>
                </a:solidFill>
              </a:defRPr>
            </a:lvl3pPr>
            <a:lvl4pPr marL="0" indent="0">
              <a:spcBef>
                <a:spcPts val="0"/>
              </a:spcBef>
              <a:spcAft>
                <a:spcPts val="800"/>
              </a:spcAft>
              <a:buNone/>
              <a:defRPr sz="1866"/>
            </a:lvl4pPr>
            <a:lvl5pPr marL="0" indent="0">
              <a:spcBef>
                <a:spcPts val="0"/>
              </a:spcBef>
              <a:spcAft>
                <a:spcPts val="800"/>
              </a:spcAft>
              <a:buNone/>
              <a:defRPr sz="1866"/>
            </a:lvl5pPr>
            <a:lvl6pPr marL="0" indent="0">
              <a:spcBef>
                <a:spcPts val="0"/>
              </a:spcBef>
              <a:spcAft>
                <a:spcPts val="800"/>
              </a:spcAft>
              <a:buNone/>
              <a:defRPr sz="1866"/>
            </a:lvl6pPr>
            <a:lvl7pPr marL="0" indent="0">
              <a:spcBef>
                <a:spcPts val="0"/>
              </a:spcBef>
              <a:spcAft>
                <a:spcPts val="800"/>
              </a:spcAft>
              <a:buNone/>
              <a:defRPr sz="1866"/>
            </a:lvl7pPr>
            <a:lvl8pPr marL="0" indent="0">
              <a:spcBef>
                <a:spcPts val="0"/>
              </a:spcBef>
              <a:spcAft>
                <a:spcPts val="800"/>
              </a:spcAft>
              <a:buNone/>
              <a:defRPr sz="1866"/>
            </a:lvl8pPr>
            <a:lvl9pPr marL="0" indent="0">
              <a:spcBef>
                <a:spcPts val="0"/>
              </a:spcBef>
              <a:spcAft>
                <a:spcPts val="800"/>
              </a:spcAft>
              <a:buNone/>
              <a:defRPr sz="1866"/>
            </a:lvl9pPr>
          </a:lstStyle>
          <a:p>
            <a:pPr lvl="0"/>
            <a:r>
              <a:rPr lang="en-US"/>
              <a:t>Click to add text</a:t>
            </a:r>
          </a:p>
          <a:p>
            <a:pPr lvl="1"/>
            <a:r>
              <a:rPr lang="en-US"/>
              <a:t>Second level</a:t>
            </a:r>
          </a:p>
        </p:txBody>
      </p:sp>
      <p:sp>
        <p:nvSpPr>
          <p:cNvPr id="44" name="Text Placeholder 6">
            <a:extLst>
              <a:ext uri="{FF2B5EF4-FFF2-40B4-BE49-F238E27FC236}">
                <a16:creationId xmlns:a16="http://schemas.microsoft.com/office/drawing/2014/main" id="{ED72CB3F-B83C-4FA7-A795-967167912FEC}"/>
              </a:ext>
            </a:extLst>
          </p:cNvPr>
          <p:cNvSpPr>
            <a:spLocks noGrp="1"/>
          </p:cNvSpPr>
          <p:nvPr>
            <p:ph type="body" sz="quarter" idx="33" hasCustomPrompt="1"/>
          </p:nvPr>
        </p:nvSpPr>
        <p:spPr>
          <a:xfrm>
            <a:off x="9107237" y="1701800"/>
            <a:ext cx="2554676" cy="4278559"/>
          </a:xfrm>
        </p:spPr>
        <p:txBody>
          <a:bodyPr>
            <a:noAutofit/>
          </a:bodyPr>
          <a:lstStyle>
            <a:lvl1pPr marL="0" indent="0">
              <a:spcBef>
                <a:spcPts val="1333"/>
              </a:spcBef>
              <a:spcAft>
                <a:spcPts val="1333"/>
              </a:spcAft>
              <a:buFont typeface="Arial" panose="020B0604020202020204" pitchFamily="34" charset="0"/>
              <a:buNone/>
              <a:defRPr sz="2133" b="1">
                <a:solidFill>
                  <a:schemeClr val="accent2"/>
                </a:solidFill>
              </a:defRPr>
            </a:lvl1pPr>
            <a:lvl2pPr marL="0" indent="0">
              <a:spcBef>
                <a:spcPts val="0"/>
              </a:spcBef>
              <a:spcAft>
                <a:spcPts val="800"/>
              </a:spcAft>
              <a:buFont typeface="Arial" panose="020B0604020202020204" pitchFamily="34" charset="0"/>
              <a:buNone/>
              <a:defRPr sz="1866">
                <a:solidFill>
                  <a:schemeClr val="tx1"/>
                </a:solidFill>
              </a:defRPr>
            </a:lvl2pPr>
            <a:lvl3pPr marL="0" indent="0">
              <a:spcBef>
                <a:spcPts val="0"/>
              </a:spcBef>
              <a:spcAft>
                <a:spcPts val="800"/>
              </a:spcAft>
              <a:buNone/>
              <a:defRPr sz="1866">
                <a:solidFill>
                  <a:schemeClr val="accent1"/>
                </a:solidFill>
              </a:defRPr>
            </a:lvl3pPr>
            <a:lvl4pPr marL="0" indent="0">
              <a:spcBef>
                <a:spcPts val="0"/>
              </a:spcBef>
              <a:spcAft>
                <a:spcPts val="800"/>
              </a:spcAft>
              <a:buNone/>
              <a:defRPr sz="1866"/>
            </a:lvl4pPr>
            <a:lvl5pPr marL="0" indent="0">
              <a:spcBef>
                <a:spcPts val="0"/>
              </a:spcBef>
              <a:spcAft>
                <a:spcPts val="800"/>
              </a:spcAft>
              <a:buNone/>
              <a:defRPr sz="1866"/>
            </a:lvl5pPr>
            <a:lvl6pPr marL="0" indent="0">
              <a:spcBef>
                <a:spcPts val="0"/>
              </a:spcBef>
              <a:spcAft>
                <a:spcPts val="800"/>
              </a:spcAft>
              <a:buNone/>
              <a:defRPr sz="1866"/>
            </a:lvl6pPr>
            <a:lvl7pPr marL="0" indent="0">
              <a:spcBef>
                <a:spcPts val="0"/>
              </a:spcBef>
              <a:spcAft>
                <a:spcPts val="800"/>
              </a:spcAft>
              <a:buNone/>
              <a:defRPr sz="1866"/>
            </a:lvl7pPr>
            <a:lvl8pPr marL="0" indent="0">
              <a:spcBef>
                <a:spcPts val="0"/>
              </a:spcBef>
              <a:spcAft>
                <a:spcPts val="800"/>
              </a:spcAft>
              <a:buNone/>
              <a:defRPr sz="1866"/>
            </a:lvl8pPr>
            <a:lvl9pPr marL="0" indent="0">
              <a:spcBef>
                <a:spcPts val="0"/>
              </a:spcBef>
              <a:spcAft>
                <a:spcPts val="800"/>
              </a:spcAft>
              <a:buNone/>
              <a:defRPr sz="1866"/>
            </a:lvl9pPr>
          </a:lstStyle>
          <a:p>
            <a:pPr lvl="0"/>
            <a:r>
              <a:rPr lang="en-US"/>
              <a:t>Click to add text</a:t>
            </a:r>
          </a:p>
          <a:p>
            <a:pPr lvl="1"/>
            <a:r>
              <a:rPr lang="en-US"/>
              <a:t>Second level</a:t>
            </a:r>
          </a:p>
        </p:txBody>
      </p:sp>
      <p:sp>
        <p:nvSpPr>
          <p:cNvPr id="9" name="Slide Number Placeholder 8">
            <a:extLst>
              <a:ext uri="{FF2B5EF4-FFF2-40B4-BE49-F238E27FC236}">
                <a16:creationId xmlns:a16="http://schemas.microsoft.com/office/drawing/2014/main" id="{B229B61F-3292-42D5-B2DA-91423C2EFCC3}"/>
              </a:ext>
            </a:extLst>
          </p:cNvPr>
          <p:cNvSpPr>
            <a:spLocks noGrp="1"/>
          </p:cNvSpPr>
          <p:nvPr>
            <p:ph type="sldNum" sz="quarter" idx="3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Tree>
    <p:extLst>
      <p:ext uri="{BB962C8B-B14F-4D97-AF65-F5344CB8AC3E}">
        <p14:creationId xmlns:p14="http://schemas.microsoft.com/office/powerpoint/2010/main" val="37205964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 text block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E67005-93D3-4B7A-BA5E-EF24C07DEB11}"/>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3" name="Subtitle 2">
            <a:extLst>
              <a:ext uri="{FF2B5EF4-FFF2-40B4-BE49-F238E27FC236}">
                <a16:creationId xmlns:a16="http://schemas.microsoft.com/office/drawing/2014/main" id="{40088AF0-58FE-46DA-B987-DE841BBAB176}"/>
              </a:ext>
            </a:extLst>
          </p:cNvPr>
          <p:cNvSpPr>
            <a:spLocks noGrp="1"/>
          </p:cNvSpPr>
          <p:nvPr>
            <p:ph type="subTitle" idx="1" hasCustomPrompt="1"/>
          </p:nvPr>
        </p:nvSpPr>
        <p:spPr>
          <a:xfrm>
            <a:off x="526912" y="1073338"/>
            <a:ext cx="11134998" cy="290855"/>
          </a:xfrm>
          <a:prstGeom prst="rect">
            <a:avLst/>
          </a:prstGeom>
        </p:spPr>
        <p:txBody>
          <a:bodyPr lIns="0">
            <a:noAutofit/>
          </a:bodyPr>
          <a:lstStyle>
            <a:lvl1pPr marL="0" indent="0" algn="l">
              <a:lnSpc>
                <a:spcPct val="90000"/>
              </a:lnSpc>
              <a:spcBef>
                <a:spcPts val="0"/>
              </a:spcBef>
              <a:spcAft>
                <a:spcPts val="0"/>
              </a:spcAft>
              <a:buNone/>
              <a:defRPr sz="2200" b="0">
                <a:solidFill>
                  <a:schemeClr val="tx2"/>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add subtitle – 1 line only</a:t>
            </a:r>
            <a:endParaRPr lang="en-GB"/>
          </a:p>
        </p:txBody>
      </p:sp>
      <p:sp>
        <p:nvSpPr>
          <p:cNvPr id="22" name="Text Placeholder 2">
            <a:extLst>
              <a:ext uri="{FF2B5EF4-FFF2-40B4-BE49-F238E27FC236}">
                <a16:creationId xmlns:a16="http://schemas.microsoft.com/office/drawing/2014/main" id="{6FD640ED-3F85-4C1C-BD60-BD9239CB762B}"/>
              </a:ext>
            </a:extLst>
          </p:cNvPr>
          <p:cNvSpPr>
            <a:spLocks noGrp="1"/>
          </p:cNvSpPr>
          <p:nvPr>
            <p:ph type="body" sz="quarter" idx="18" hasCustomPrompt="1"/>
          </p:nvPr>
        </p:nvSpPr>
        <p:spPr>
          <a:xfrm>
            <a:off x="526389" y="1710509"/>
            <a:ext cx="2687992" cy="1623052"/>
          </a:xfrm>
          <a:prstGeom prst="rect">
            <a:avLst/>
          </a:prstGeom>
        </p:spPr>
        <p:txBody>
          <a:bodyPr lIns="0" rIns="0" anchor="t">
            <a:noAutofit/>
          </a:bodyPr>
          <a:lstStyle>
            <a:lvl1pPr marL="0" indent="0">
              <a:spcBef>
                <a:spcPts val="0"/>
              </a:spcBef>
              <a:spcAft>
                <a:spcPts val="1066"/>
              </a:spcAft>
              <a:buNone/>
              <a:defRPr sz="1866" b="1" baseline="0"/>
            </a:lvl1pPr>
            <a:lvl2pPr>
              <a:spcAft>
                <a:spcPts val="0"/>
              </a:spcAft>
              <a:defRPr sz="1866" b="0"/>
            </a:lvl2pPr>
            <a:lvl3pPr marL="0" indent="0">
              <a:spcAft>
                <a:spcPts val="0"/>
              </a:spcAft>
              <a:buNone/>
              <a:defRPr sz="1866"/>
            </a:lvl3pPr>
            <a:lvl4pPr marL="0" indent="0">
              <a:spcAft>
                <a:spcPts val="0"/>
              </a:spcAft>
              <a:buNone/>
              <a:defRPr sz="1866"/>
            </a:lvl4pPr>
            <a:lvl5pPr marL="0" indent="0">
              <a:spcAft>
                <a:spcPts val="0"/>
              </a:spcAft>
              <a:buNone/>
              <a:defRPr sz="1866"/>
            </a:lvl5pPr>
            <a:lvl6pPr marL="0" indent="0">
              <a:spcAft>
                <a:spcPts val="0"/>
              </a:spcAft>
              <a:buNone/>
              <a:defRPr sz="1866"/>
            </a:lvl6pPr>
            <a:lvl7pPr marL="0" indent="0">
              <a:spcAft>
                <a:spcPts val="0"/>
              </a:spcAft>
              <a:buNone/>
              <a:defRPr sz="1866"/>
            </a:lvl7pPr>
            <a:lvl8pPr marL="0" indent="0">
              <a:spcAft>
                <a:spcPts val="0"/>
              </a:spcAft>
              <a:buNone/>
              <a:defRPr sz="1866"/>
            </a:lvl8pPr>
            <a:lvl9pPr marL="0" indent="0">
              <a:spcAft>
                <a:spcPts val="0"/>
              </a:spcAft>
              <a:buNone/>
              <a:defRPr sz="1866"/>
            </a:lvl9pPr>
          </a:lstStyle>
          <a:p>
            <a:pPr lvl="0"/>
            <a:r>
              <a:rPr lang="en-US"/>
              <a:t>Click to add text</a:t>
            </a:r>
          </a:p>
        </p:txBody>
      </p:sp>
      <p:sp>
        <p:nvSpPr>
          <p:cNvPr id="23" name="Text Placeholder 2">
            <a:extLst>
              <a:ext uri="{FF2B5EF4-FFF2-40B4-BE49-F238E27FC236}">
                <a16:creationId xmlns:a16="http://schemas.microsoft.com/office/drawing/2014/main" id="{5F50DC8A-B55C-42A8-8E28-F6DDE0389A23}"/>
              </a:ext>
            </a:extLst>
          </p:cNvPr>
          <p:cNvSpPr>
            <a:spLocks noGrp="1"/>
          </p:cNvSpPr>
          <p:nvPr>
            <p:ph type="body" sz="quarter" idx="33" hasCustomPrompt="1"/>
          </p:nvPr>
        </p:nvSpPr>
        <p:spPr>
          <a:xfrm>
            <a:off x="4750156" y="1710509"/>
            <a:ext cx="2687992" cy="1623052"/>
          </a:xfrm>
          <a:prstGeom prst="rect">
            <a:avLst/>
          </a:prstGeom>
        </p:spPr>
        <p:txBody>
          <a:bodyPr lIns="0" rIns="0" anchor="t">
            <a:noAutofit/>
          </a:bodyPr>
          <a:lstStyle>
            <a:lvl1pPr marL="0" indent="0">
              <a:spcBef>
                <a:spcPts val="0"/>
              </a:spcBef>
              <a:spcAft>
                <a:spcPts val="1066"/>
              </a:spcAft>
              <a:buNone/>
              <a:defRPr sz="1866" b="1" baseline="0"/>
            </a:lvl1pPr>
            <a:lvl2pPr>
              <a:spcAft>
                <a:spcPts val="0"/>
              </a:spcAft>
              <a:defRPr sz="1866" b="0"/>
            </a:lvl2pPr>
            <a:lvl3pPr marL="0" indent="0">
              <a:spcAft>
                <a:spcPts val="0"/>
              </a:spcAft>
              <a:buNone/>
              <a:defRPr sz="1866"/>
            </a:lvl3pPr>
            <a:lvl4pPr marL="0" indent="0">
              <a:spcAft>
                <a:spcPts val="0"/>
              </a:spcAft>
              <a:buNone/>
              <a:defRPr sz="1866"/>
            </a:lvl4pPr>
            <a:lvl5pPr marL="0" indent="0">
              <a:spcAft>
                <a:spcPts val="0"/>
              </a:spcAft>
              <a:buNone/>
              <a:defRPr sz="1866"/>
            </a:lvl5pPr>
            <a:lvl6pPr marL="0" indent="0">
              <a:spcAft>
                <a:spcPts val="0"/>
              </a:spcAft>
              <a:buNone/>
              <a:defRPr sz="1866"/>
            </a:lvl6pPr>
            <a:lvl7pPr marL="0" indent="0">
              <a:spcAft>
                <a:spcPts val="0"/>
              </a:spcAft>
              <a:buNone/>
              <a:defRPr sz="1866"/>
            </a:lvl7pPr>
            <a:lvl8pPr marL="0" indent="0">
              <a:spcAft>
                <a:spcPts val="0"/>
              </a:spcAft>
              <a:buNone/>
              <a:defRPr sz="1866"/>
            </a:lvl8pPr>
            <a:lvl9pPr marL="0" indent="0">
              <a:spcAft>
                <a:spcPts val="0"/>
              </a:spcAft>
              <a:buNone/>
              <a:defRPr sz="1866"/>
            </a:lvl9pPr>
          </a:lstStyle>
          <a:p>
            <a:pPr lvl="0"/>
            <a:r>
              <a:rPr lang="en-US"/>
              <a:t>Click to add text</a:t>
            </a:r>
          </a:p>
        </p:txBody>
      </p:sp>
      <p:sp>
        <p:nvSpPr>
          <p:cNvPr id="29" name="Text Placeholder 2">
            <a:extLst>
              <a:ext uri="{FF2B5EF4-FFF2-40B4-BE49-F238E27FC236}">
                <a16:creationId xmlns:a16="http://schemas.microsoft.com/office/drawing/2014/main" id="{D45D6889-56A7-4C66-A17B-55613EA27290}"/>
              </a:ext>
            </a:extLst>
          </p:cNvPr>
          <p:cNvSpPr>
            <a:spLocks noGrp="1"/>
          </p:cNvSpPr>
          <p:nvPr>
            <p:ph type="body" sz="quarter" idx="34" hasCustomPrompt="1"/>
          </p:nvPr>
        </p:nvSpPr>
        <p:spPr>
          <a:xfrm>
            <a:off x="8973922" y="1710509"/>
            <a:ext cx="2687992" cy="1623052"/>
          </a:xfrm>
          <a:prstGeom prst="rect">
            <a:avLst/>
          </a:prstGeom>
        </p:spPr>
        <p:txBody>
          <a:bodyPr lIns="0" rIns="0" anchor="t">
            <a:noAutofit/>
          </a:bodyPr>
          <a:lstStyle>
            <a:lvl1pPr marL="0" indent="0">
              <a:spcBef>
                <a:spcPts val="0"/>
              </a:spcBef>
              <a:spcAft>
                <a:spcPts val="1066"/>
              </a:spcAft>
              <a:buNone/>
              <a:defRPr sz="1866" b="1" baseline="0"/>
            </a:lvl1pPr>
            <a:lvl2pPr>
              <a:spcAft>
                <a:spcPts val="0"/>
              </a:spcAft>
              <a:defRPr sz="1866" b="0"/>
            </a:lvl2pPr>
            <a:lvl3pPr marL="0" indent="0">
              <a:spcAft>
                <a:spcPts val="0"/>
              </a:spcAft>
              <a:buNone/>
              <a:defRPr sz="1866"/>
            </a:lvl3pPr>
            <a:lvl4pPr marL="0" indent="0">
              <a:spcAft>
                <a:spcPts val="0"/>
              </a:spcAft>
              <a:buNone/>
              <a:defRPr sz="1866"/>
            </a:lvl4pPr>
            <a:lvl5pPr marL="0" indent="0">
              <a:spcAft>
                <a:spcPts val="0"/>
              </a:spcAft>
              <a:buNone/>
              <a:defRPr sz="1866"/>
            </a:lvl5pPr>
            <a:lvl6pPr marL="0" indent="0">
              <a:spcAft>
                <a:spcPts val="0"/>
              </a:spcAft>
              <a:buNone/>
              <a:defRPr sz="1866"/>
            </a:lvl6pPr>
            <a:lvl7pPr marL="0" indent="0">
              <a:spcAft>
                <a:spcPts val="0"/>
              </a:spcAft>
              <a:buNone/>
              <a:defRPr sz="1866"/>
            </a:lvl7pPr>
            <a:lvl8pPr marL="0" indent="0">
              <a:spcAft>
                <a:spcPts val="0"/>
              </a:spcAft>
              <a:buNone/>
              <a:defRPr sz="1866"/>
            </a:lvl8pPr>
            <a:lvl9pPr marL="0" indent="0">
              <a:spcAft>
                <a:spcPts val="0"/>
              </a:spcAft>
              <a:buNone/>
              <a:defRPr sz="1866"/>
            </a:lvl9pPr>
          </a:lstStyle>
          <a:p>
            <a:pPr lvl="0"/>
            <a:r>
              <a:rPr lang="en-US"/>
              <a:t>Click to add text</a:t>
            </a:r>
          </a:p>
        </p:txBody>
      </p:sp>
      <p:sp>
        <p:nvSpPr>
          <p:cNvPr id="30" name="Text Placeholder 2">
            <a:extLst>
              <a:ext uri="{FF2B5EF4-FFF2-40B4-BE49-F238E27FC236}">
                <a16:creationId xmlns:a16="http://schemas.microsoft.com/office/drawing/2014/main" id="{A8D6A442-2C08-48EA-9AB1-686CAE3C2071}"/>
              </a:ext>
            </a:extLst>
          </p:cNvPr>
          <p:cNvSpPr>
            <a:spLocks noGrp="1"/>
          </p:cNvSpPr>
          <p:nvPr>
            <p:ph type="body" sz="quarter" idx="35" hasCustomPrompt="1"/>
          </p:nvPr>
        </p:nvSpPr>
        <p:spPr>
          <a:xfrm>
            <a:off x="526389" y="3654781"/>
            <a:ext cx="2687992" cy="1623052"/>
          </a:xfrm>
          <a:prstGeom prst="rect">
            <a:avLst/>
          </a:prstGeom>
        </p:spPr>
        <p:txBody>
          <a:bodyPr lIns="0" rIns="0" anchor="t">
            <a:noAutofit/>
          </a:bodyPr>
          <a:lstStyle>
            <a:lvl1pPr marL="0" indent="0">
              <a:spcBef>
                <a:spcPts val="0"/>
              </a:spcBef>
              <a:spcAft>
                <a:spcPts val="1066"/>
              </a:spcAft>
              <a:buNone/>
              <a:defRPr sz="1866" b="1" baseline="0"/>
            </a:lvl1pPr>
            <a:lvl2pPr>
              <a:spcAft>
                <a:spcPts val="0"/>
              </a:spcAft>
              <a:defRPr sz="1866" b="0"/>
            </a:lvl2pPr>
            <a:lvl3pPr marL="0" indent="0">
              <a:spcAft>
                <a:spcPts val="0"/>
              </a:spcAft>
              <a:buNone/>
              <a:defRPr sz="1866"/>
            </a:lvl3pPr>
            <a:lvl4pPr marL="0" indent="0">
              <a:spcAft>
                <a:spcPts val="0"/>
              </a:spcAft>
              <a:buNone/>
              <a:defRPr sz="1866"/>
            </a:lvl4pPr>
            <a:lvl5pPr marL="0" indent="0">
              <a:spcAft>
                <a:spcPts val="0"/>
              </a:spcAft>
              <a:buNone/>
              <a:defRPr sz="1866"/>
            </a:lvl5pPr>
            <a:lvl6pPr marL="0" indent="0">
              <a:spcAft>
                <a:spcPts val="0"/>
              </a:spcAft>
              <a:buNone/>
              <a:defRPr sz="1866"/>
            </a:lvl6pPr>
            <a:lvl7pPr marL="0" indent="0">
              <a:spcAft>
                <a:spcPts val="0"/>
              </a:spcAft>
              <a:buNone/>
              <a:defRPr sz="1866"/>
            </a:lvl7pPr>
            <a:lvl8pPr marL="0" indent="0">
              <a:spcAft>
                <a:spcPts val="0"/>
              </a:spcAft>
              <a:buNone/>
              <a:defRPr sz="1866"/>
            </a:lvl8pPr>
            <a:lvl9pPr marL="0" indent="0">
              <a:spcAft>
                <a:spcPts val="0"/>
              </a:spcAft>
              <a:buNone/>
              <a:defRPr sz="1866"/>
            </a:lvl9pPr>
          </a:lstStyle>
          <a:p>
            <a:pPr lvl="0"/>
            <a:r>
              <a:rPr lang="en-US"/>
              <a:t>Click to add text</a:t>
            </a:r>
          </a:p>
        </p:txBody>
      </p:sp>
      <p:sp>
        <p:nvSpPr>
          <p:cNvPr id="31" name="Text Placeholder 2">
            <a:extLst>
              <a:ext uri="{FF2B5EF4-FFF2-40B4-BE49-F238E27FC236}">
                <a16:creationId xmlns:a16="http://schemas.microsoft.com/office/drawing/2014/main" id="{6244C7CF-9560-4BE0-8699-8F1133326F3E}"/>
              </a:ext>
            </a:extLst>
          </p:cNvPr>
          <p:cNvSpPr>
            <a:spLocks noGrp="1"/>
          </p:cNvSpPr>
          <p:nvPr>
            <p:ph type="body" sz="quarter" idx="36" hasCustomPrompt="1"/>
          </p:nvPr>
        </p:nvSpPr>
        <p:spPr>
          <a:xfrm>
            <a:off x="4750155" y="3654781"/>
            <a:ext cx="2687992" cy="1623052"/>
          </a:xfrm>
          <a:prstGeom prst="rect">
            <a:avLst/>
          </a:prstGeom>
        </p:spPr>
        <p:txBody>
          <a:bodyPr lIns="0" rIns="0" anchor="t">
            <a:noAutofit/>
          </a:bodyPr>
          <a:lstStyle>
            <a:lvl1pPr marL="0" indent="0">
              <a:spcBef>
                <a:spcPts val="0"/>
              </a:spcBef>
              <a:spcAft>
                <a:spcPts val="1066"/>
              </a:spcAft>
              <a:buNone/>
              <a:defRPr sz="1866" b="1" baseline="0"/>
            </a:lvl1pPr>
            <a:lvl2pPr>
              <a:spcAft>
                <a:spcPts val="0"/>
              </a:spcAft>
              <a:defRPr sz="1866" b="0"/>
            </a:lvl2pPr>
            <a:lvl3pPr marL="0" indent="0">
              <a:spcAft>
                <a:spcPts val="0"/>
              </a:spcAft>
              <a:buNone/>
              <a:defRPr sz="1866"/>
            </a:lvl3pPr>
            <a:lvl4pPr marL="0" indent="0">
              <a:spcAft>
                <a:spcPts val="0"/>
              </a:spcAft>
              <a:buNone/>
              <a:defRPr sz="1866"/>
            </a:lvl4pPr>
            <a:lvl5pPr marL="0" indent="0">
              <a:spcAft>
                <a:spcPts val="0"/>
              </a:spcAft>
              <a:buNone/>
              <a:defRPr sz="1866"/>
            </a:lvl5pPr>
            <a:lvl6pPr marL="0" indent="0">
              <a:spcAft>
                <a:spcPts val="0"/>
              </a:spcAft>
              <a:buNone/>
              <a:defRPr sz="1866"/>
            </a:lvl6pPr>
            <a:lvl7pPr marL="0" indent="0">
              <a:spcAft>
                <a:spcPts val="0"/>
              </a:spcAft>
              <a:buNone/>
              <a:defRPr sz="1866"/>
            </a:lvl7pPr>
            <a:lvl8pPr marL="0" indent="0">
              <a:spcAft>
                <a:spcPts val="0"/>
              </a:spcAft>
              <a:buNone/>
              <a:defRPr sz="1866"/>
            </a:lvl8pPr>
            <a:lvl9pPr marL="0" indent="0">
              <a:spcAft>
                <a:spcPts val="0"/>
              </a:spcAft>
              <a:buNone/>
              <a:defRPr sz="1866"/>
            </a:lvl9pPr>
          </a:lstStyle>
          <a:p>
            <a:pPr lvl="0"/>
            <a:r>
              <a:rPr lang="en-US"/>
              <a:t>Click to add text</a:t>
            </a:r>
          </a:p>
        </p:txBody>
      </p:sp>
      <p:sp>
        <p:nvSpPr>
          <p:cNvPr id="32" name="Text Placeholder 2">
            <a:extLst>
              <a:ext uri="{FF2B5EF4-FFF2-40B4-BE49-F238E27FC236}">
                <a16:creationId xmlns:a16="http://schemas.microsoft.com/office/drawing/2014/main" id="{9CA199A3-5DC8-49D7-BD51-49E160D1459E}"/>
              </a:ext>
            </a:extLst>
          </p:cNvPr>
          <p:cNvSpPr>
            <a:spLocks noGrp="1"/>
          </p:cNvSpPr>
          <p:nvPr>
            <p:ph type="body" sz="quarter" idx="37" hasCustomPrompt="1"/>
          </p:nvPr>
        </p:nvSpPr>
        <p:spPr>
          <a:xfrm>
            <a:off x="8973922" y="3654781"/>
            <a:ext cx="2687992" cy="1623052"/>
          </a:xfrm>
          <a:prstGeom prst="rect">
            <a:avLst/>
          </a:prstGeom>
        </p:spPr>
        <p:txBody>
          <a:bodyPr lIns="0" rIns="0" anchor="t">
            <a:noAutofit/>
          </a:bodyPr>
          <a:lstStyle>
            <a:lvl1pPr marL="0" indent="0">
              <a:spcBef>
                <a:spcPts val="0"/>
              </a:spcBef>
              <a:spcAft>
                <a:spcPts val="1066"/>
              </a:spcAft>
              <a:buNone/>
              <a:defRPr sz="1866" b="1" baseline="0"/>
            </a:lvl1pPr>
            <a:lvl2pPr>
              <a:spcAft>
                <a:spcPts val="0"/>
              </a:spcAft>
              <a:defRPr sz="1866" b="0"/>
            </a:lvl2pPr>
            <a:lvl3pPr marL="0" indent="0">
              <a:spcAft>
                <a:spcPts val="0"/>
              </a:spcAft>
              <a:buNone/>
              <a:defRPr sz="1866"/>
            </a:lvl3pPr>
            <a:lvl4pPr marL="0" indent="0">
              <a:spcAft>
                <a:spcPts val="0"/>
              </a:spcAft>
              <a:buNone/>
              <a:defRPr sz="1866"/>
            </a:lvl4pPr>
            <a:lvl5pPr marL="0" indent="0">
              <a:spcAft>
                <a:spcPts val="0"/>
              </a:spcAft>
              <a:buNone/>
              <a:defRPr sz="1866"/>
            </a:lvl5pPr>
            <a:lvl6pPr marL="0" indent="0">
              <a:spcAft>
                <a:spcPts val="0"/>
              </a:spcAft>
              <a:buNone/>
              <a:defRPr sz="1866"/>
            </a:lvl6pPr>
            <a:lvl7pPr marL="0" indent="0">
              <a:spcAft>
                <a:spcPts val="0"/>
              </a:spcAft>
              <a:buNone/>
              <a:defRPr sz="1866"/>
            </a:lvl7pPr>
            <a:lvl8pPr marL="0" indent="0">
              <a:spcAft>
                <a:spcPts val="0"/>
              </a:spcAft>
              <a:buNone/>
              <a:defRPr sz="1866"/>
            </a:lvl8pPr>
            <a:lvl9pPr marL="0" indent="0">
              <a:spcAft>
                <a:spcPts val="0"/>
              </a:spcAft>
              <a:buNone/>
              <a:defRPr sz="1866"/>
            </a:lvl9pPr>
          </a:lstStyle>
          <a:p>
            <a:pPr lvl="0"/>
            <a:r>
              <a:rPr lang="en-US"/>
              <a:t>Click to add text</a:t>
            </a:r>
          </a:p>
        </p:txBody>
      </p:sp>
      <p:sp>
        <p:nvSpPr>
          <p:cNvPr id="8" name="Slide Number Placeholder 7">
            <a:extLst>
              <a:ext uri="{FF2B5EF4-FFF2-40B4-BE49-F238E27FC236}">
                <a16:creationId xmlns:a16="http://schemas.microsoft.com/office/drawing/2014/main" id="{DA920D8A-32E2-48BE-A620-484D5714A27F}"/>
              </a:ext>
            </a:extLst>
          </p:cNvPr>
          <p:cNvSpPr>
            <a:spLocks noGrp="1"/>
          </p:cNvSpPr>
          <p:nvPr>
            <p:ph type="sldNum" sz="quarter" idx="40"/>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Tree>
    <p:extLst>
      <p:ext uri="{BB962C8B-B14F-4D97-AF65-F5344CB8AC3E}">
        <p14:creationId xmlns:p14="http://schemas.microsoft.com/office/powerpoint/2010/main" val="2966939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alf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2F10F8-118C-4859-A9BF-5EDA68F6DC89}"/>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1" name="Subtitle 2">
            <a:extLst>
              <a:ext uri="{FF2B5EF4-FFF2-40B4-BE49-F238E27FC236}">
                <a16:creationId xmlns:a16="http://schemas.microsoft.com/office/drawing/2014/main" id="{D56A13F1-E9F0-4354-93B7-CA8576B4E540}"/>
              </a:ext>
            </a:extLst>
          </p:cNvPr>
          <p:cNvSpPr>
            <a:spLocks noGrp="1"/>
          </p:cNvSpPr>
          <p:nvPr>
            <p:ph type="subTitle" idx="13" hasCustomPrompt="1"/>
          </p:nvPr>
        </p:nvSpPr>
        <p:spPr>
          <a:xfrm>
            <a:off x="526912" y="1073338"/>
            <a:ext cx="11134998" cy="290855"/>
          </a:xfrm>
          <a:prstGeom prst="rect">
            <a:avLst/>
          </a:prstGeom>
        </p:spPr>
        <p:txBody>
          <a:bodyPr lIns="0">
            <a:noAutofit/>
          </a:bodyPr>
          <a:lstStyle>
            <a:lvl1pPr marL="0" indent="0" algn="l">
              <a:lnSpc>
                <a:spcPct val="90000"/>
              </a:lnSpc>
              <a:spcBef>
                <a:spcPts val="0"/>
              </a:spcBef>
              <a:spcAft>
                <a:spcPts val="0"/>
              </a:spcAft>
              <a:buNone/>
              <a:defRPr sz="2200" b="0">
                <a:solidFill>
                  <a:schemeClr val="tx2"/>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add subtitle – 1 line only</a:t>
            </a:r>
            <a:endParaRPr lang="en-GB"/>
          </a:p>
        </p:txBody>
      </p:sp>
      <p:sp>
        <p:nvSpPr>
          <p:cNvPr id="3" name="Content Placeholder 2">
            <a:extLst>
              <a:ext uri="{FF2B5EF4-FFF2-40B4-BE49-F238E27FC236}">
                <a16:creationId xmlns:a16="http://schemas.microsoft.com/office/drawing/2014/main" id="{24B14FE0-B3E7-4682-B9DC-0D12E0766C14}"/>
              </a:ext>
            </a:extLst>
          </p:cNvPr>
          <p:cNvSpPr>
            <a:spLocks noGrp="1"/>
          </p:cNvSpPr>
          <p:nvPr>
            <p:ph sz="half" idx="1" hasCustomPrompt="1"/>
          </p:nvPr>
        </p:nvSpPr>
        <p:spPr>
          <a:xfrm>
            <a:off x="526915" y="1701800"/>
            <a:ext cx="5472273" cy="4624917"/>
          </a:xfrm>
        </p:spPr>
        <p:txBody>
          <a:bodyPr/>
          <a:lstStyle>
            <a:lvl1pPr>
              <a:defRPr/>
            </a:lvl1pPr>
            <a:lvl5pP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69C3B5E-D394-422F-B5EC-90394DA5E2FA}"/>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Tree>
    <p:extLst>
      <p:ext uri="{BB962C8B-B14F-4D97-AF65-F5344CB8AC3E}">
        <p14:creationId xmlns:p14="http://schemas.microsoft.com/office/powerpoint/2010/main" val="297092096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alf Content (Sto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2F10F8-118C-4859-A9BF-5EDA68F6DC89}"/>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1" name="Subtitle 2">
            <a:extLst>
              <a:ext uri="{FF2B5EF4-FFF2-40B4-BE49-F238E27FC236}">
                <a16:creationId xmlns:a16="http://schemas.microsoft.com/office/drawing/2014/main" id="{D56A13F1-E9F0-4354-93B7-CA8576B4E540}"/>
              </a:ext>
            </a:extLst>
          </p:cNvPr>
          <p:cNvSpPr>
            <a:spLocks noGrp="1"/>
          </p:cNvSpPr>
          <p:nvPr>
            <p:ph type="subTitle" idx="13" hasCustomPrompt="1"/>
          </p:nvPr>
        </p:nvSpPr>
        <p:spPr>
          <a:xfrm>
            <a:off x="526912" y="1073338"/>
            <a:ext cx="11134998" cy="290855"/>
          </a:xfrm>
          <a:prstGeom prst="rect">
            <a:avLst/>
          </a:prstGeom>
        </p:spPr>
        <p:txBody>
          <a:bodyPr lIns="0">
            <a:noAutofit/>
          </a:bodyPr>
          <a:lstStyle>
            <a:lvl1pPr marL="0" indent="0" algn="l">
              <a:lnSpc>
                <a:spcPct val="90000"/>
              </a:lnSpc>
              <a:spcBef>
                <a:spcPts val="0"/>
              </a:spcBef>
              <a:spcAft>
                <a:spcPts val="0"/>
              </a:spcAft>
              <a:buNone/>
              <a:defRPr sz="2200" b="0">
                <a:solidFill>
                  <a:schemeClr val="tx2"/>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add subtitle – 1 line only</a:t>
            </a:r>
            <a:endParaRPr lang="en-GB"/>
          </a:p>
        </p:txBody>
      </p:sp>
      <p:sp>
        <p:nvSpPr>
          <p:cNvPr id="3" name="Content Placeholder 2">
            <a:extLst>
              <a:ext uri="{FF2B5EF4-FFF2-40B4-BE49-F238E27FC236}">
                <a16:creationId xmlns:a16="http://schemas.microsoft.com/office/drawing/2014/main" id="{24B14FE0-B3E7-4682-B9DC-0D12E0766C14}"/>
              </a:ext>
            </a:extLst>
          </p:cNvPr>
          <p:cNvSpPr>
            <a:spLocks noGrp="1"/>
          </p:cNvSpPr>
          <p:nvPr>
            <p:ph sz="half" idx="1" hasCustomPrompt="1"/>
          </p:nvPr>
        </p:nvSpPr>
        <p:spPr>
          <a:xfrm>
            <a:off x="526915" y="1701800"/>
            <a:ext cx="5472273" cy="4624917"/>
          </a:xfrm>
        </p:spPr>
        <p:txBody>
          <a:bodyPr/>
          <a:lstStyle>
            <a:lvl1pPr>
              <a:defRPr/>
            </a:lvl1pPr>
            <a:lvl5pP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5789E66-833F-407D-B3C4-6C323921843B}"/>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Tree>
    <p:extLst>
      <p:ext uri="{BB962C8B-B14F-4D97-AF65-F5344CB8AC3E}">
        <p14:creationId xmlns:p14="http://schemas.microsoft.com/office/powerpoint/2010/main" val="135791311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alf Image (Lef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80C9543-13CC-4164-AD32-D3EBE0FD1EBF}"/>
              </a:ext>
            </a:extLst>
          </p:cNvPr>
          <p:cNvSpPr>
            <a:spLocks noGrp="1"/>
          </p:cNvSpPr>
          <p:nvPr>
            <p:ph type="pic" sz="quarter" idx="24" hasCustomPrompt="1"/>
          </p:nvPr>
        </p:nvSpPr>
        <p:spPr>
          <a:xfrm>
            <a:off x="1" y="0"/>
            <a:ext cx="5999188" cy="6858000"/>
          </a:xfrm>
          <a:prstGeom prst="rect">
            <a:avLst/>
          </a:prstGeom>
          <a:solidFill>
            <a:schemeClr val="accent2"/>
          </a:solidFill>
        </p:spPr>
        <p:txBody>
          <a:bodyPr tIns="457200" bIns="0" anchor="t">
            <a:normAutofit/>
          </a:bodyPr>
          <a:lstStyle>
            <a:lvl1pPr algn="ctr">
              <a:defRPr sz="3600" b="1">
                <a:solidFill>
                  <a:schemeClr val="bg1"/>
                </a:solidFill>
              </a:defRPr>
            </a:lvl1pPr>
          </a:lstStyle>
          <a:p>
            <a:r>
              <a:rPr lang="en-US" dirty="0"/>
              <a:t>INSERT IMAGE HERE</a:t>
            </a:r>
            <a:endParaRPr lang="en-GB" dirty="0"/>
          </a:p>
        </p:txBody>
      </p:sp>
      <p:sp>
        <p:nvSpPr>
          <p:cNvPr id="6" name="Title 1">
            <a:extLst>
              <a:ext uri="{FF2B5EF4-FFF2-40B4-BE49-F238E27FC236}">
                <a16:creationId xmlns:a16="http://schemas.microsoft.com/office/drawing/2014/main" id="{35BA0B6E-7611-4934-A581-6F963CD60D31}"/>
              </a:ext>
            </a:extLst>
          </p:cNvPr>
          <p:cNvSpPr>
            <a:spLocks noGrp="1"/>
          </p:cNvSpPr>
          <p:nvPr>
            <p:ph type="title"/>
          </p:nvPr>
        </p:nvSpPr>
        <p:spPr>
          <a:xfrm>
            <a:off x="6515100" y="535777"/>
            <a:ext cx="5146814" cy="719667"/>
          </a:xfrm>
        </p:spPr>
        <p:txBody>
          <a:bodyPr/>
          <a:lstStyle/>
          <a:p>
            <a:endParaRPr lang="en-GB"/>
          </a:p>
        </p:txBody>
      </p:sp>
    </p:spTree>
    <p:extLst>
      <p:ext uri="{BB962C8B-B14F-4D97-AF65-F5344CB8AC3E}">
        <p14:creationId xmlns:p14="http://schemas.microsoft.com/office/powerpoint/2010/main" val="305322767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alf Image (Righ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80C9543-13CC-4164-AD32-D3EBE0FD1EBF}"/>
              </a:ext>
            </a:extLst>
          </p:cNvPr>
          <p:cNvSpPr>
            <a:spLocks noGrp="1"/>
          </p:cNvSpPr>
          <p:nvPr>
            <p:ph type="pic" sz="quarter" idx="24" hasCustomPrompt="1"/>
          </p:nvPr>
        </p:nvSpPr>
        <p:spPr>
          <a:xfrm>
            <a:off x="6189638" y="0"/>
            <a:ext cx="5999187" cy="6858000"/>
          </a:xfrm>
          <a:prstGeom prst="rect">
            <a:avLst/>
          </a:prstGeom>
          <a:solidFill>
            <a:schemeClr val="accent2"/>
          </a:solidFill>
        </p:spPr>
        <p:txBody>
          <a:bodyPr tIns="457200" bIns="0" anchor="t">
            <a:normAutofit/>
          </a:bodyPr>
          <a:lstStyle>
            <a:lvl1pPr algn="ctr">
              <a:defRPr sz="3600" b="1">
                <a:solidFill>
                  <a:schemeClr val="bg1"/>
                </a:solidFill>
              </a:defRPr>
            </a:lvl1pPr>
          </a:lstStyle>
          <a:p>
            <a:r>
              <a:rPr lang="en-US" dirty="0"/>
              <a:t>INSERT IMAGE HERE</a:t>
            </a:r>
            <a:endParaRPr lang="en-GB" dirty="0"/>
          </a:p>
        </p:txBody>
      </p:sp>
      <p:sp>
        <p:nvSpPr>
          <p:cNvPr id="2" name="Title 1">
            <a:extLst>
              <a:ext uri="{FF2B5EF4-FFF2-40B4-BE49-F238E27FC236}">
                <a16:creationId xmlns:a16="http://schemas.microsoft.com/office/drawing/2014/main" id="{2097063D-0C86-47E9-B3C8-F3C8E494A08B}"/>
              </a:ext>
            </a:extLst>
          </p:cNvPr>
          <p:cNvSpPr>
            <a:spLocks noGrp="1"/>
          </p:cNvSpPr>
          <p:nvPr>
            <p:ph type="title"/>
          </p:nvPr>
        </p:nvSpPr>
        <p:spPr>
          <a:xfrm>
            <a:off x="526915" y="535778"/>
            <a:ext cx="5472273" cy="719665"/>
          </a:xfrm>
        </p:spPr>
        <p:txBody>
          <a:bodyPr/>
          <a:lstStyle/>
          <a:p>
            <a:endParaRPr lang="en-GB"/>
          </a:p>
        </p:txBody>
      </p:sp>
    </p:spTree>
    <p:extLst>
      <p:ext uri="{BB962C8B-B14F-4D97-AF65-F5344CB8AC3E}">
        <p14:creationId xmlns:p14="http://schemas.microsoft.com/office/powerpoint/2010/main" val="309204227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 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80C9543-13CC-4164-AD32-D3EBE0FD1EBF}"/>
              </a:ext>
            </a:extLst>
          </p:cNvPr>
          <p:cNvSpPr>
            <a:spLocks noGrp="1"/>
          </p:cNvSpPr>
          <p:nvPr>
            <p:ph type="pic" sz="quarter" idx="24" hasCustomPrompt="1"/>
          </p:nvPr>
        </p:nvSpPr>
        <p:spPr>
          <a:xfrm>
            <a:off x="7212914" y="0"/>
            <a:ext cx="4975911" cy="6858000"/>
          </a:xfrm>
          <a:prstGeom prst="rect">
            <a:avLst/>
          </a:prstGeom>
          <a:solidFill>
            <a:schemeClr val="accent1"/>
          </a:solidFill>
        </p:spPr>
        <p:txBody>
          <a:bodyPr tIns="457200" bIns="0" anchor="t">
            <a:normAutofit/>
          </a:bodyPr>
          <a:lstStyle>
            <a:lvl1pPr algn="ctr">
              <a:defRPr sz="2800" b="1">
                <a:solidFill>
                  <a:schemeClr val="bg1"/>
                </a:solidFill>
              </a:defRPr>
            </a:lvl1pPr>
          </a:lstStyle>
          <a:p>
            <a:r>
              <a:rPr lang="en-US" dirty="0"/>
              <a:t>INSERT IMAGE HERE</a:t>
            </a:r>
            <a:endParaRPr lang="en-GB" dirty="0"/>
          </a:p>
        </p:txBody>
      </p:sp>
      <p:sp>
        <p:nvSpPr>
          <p:cNvPr id="2" name="Title 1">
            <a:extLst>
              <a:ext uri="{FF2B5EF4-FFF2-40B4-BE49-F238E27FC236}">
                <a16:creationId xmlns:a16="http://schemas.microsoft.com/office/drawing/2014/main" id="{2097063D-0C86-47E9-B3C8-F3C8E494A08B}"/>
              </a:ext>
            </a:extLst>
          </p:cNvPr>
          <p:cNvSpPr>
            <a:spLocks noGrp="1"/>
          </p:cNvSpPr>
          <p:nvPr>
            <p:ph type="title"/>
          </p:nvPr>
        </p:nvSpPr>
        <p:spPr>
          <a:xfrm>
            <a:off x="526914" y="535778"/>
            <a:ext cx="5662724" cy="719665"/>
          </a:xfrm>
        </p:spPr>
        <p:txBody>
          <a:bodyPr/>
          <a:lstStyle/>
          <a:p>
            <a:endParaRPr lang="en-GB"/>
          </a:p>
        </p:txBody>
      </p:sp>
    </p:spTree>
    <p:extLst>
      <p:ext uri="{BB962C8B-B14F-4D97-AF65-F5344CB8AC3E}">
        <p14:creationId xmlns:p14="http://schemas.microsoft.com/office/powerpoint/2010/main" val="125020989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 facts ">
    <p:spTree>
      <p:nvGrpSpPr>
        <p:cNvPr id="1" name=""/>
        <p:cNvGrpSpPr/>
        <p:nvPr/>
      </p:nvGrpSpPr>
      <p:grpSpPr>
        <a:xfrm>
          <a:off x="0" y="0"/>
          <a:ext cx="0" cy="0"/>
          <a:chOff x="0" y="0"/>
          <a:chExt cx="0" cy="0"/>
        </a:xfrm>
      </p:grpSpPr>
      <p:sp>
        <p:nvSpPr>
          <p:cNvPr id="7" name="Text Placeholder 6"/>
          <p:cNvSpPr>
            <a:spLocks noGrp="1"/>
          </p:cNvSpPr>
          <p:nvPr>
            <p:ph type="body" sz="quarter" idx="20" hasCustomPrompt="1"/>
          </p:nvPr>
        </p:nvSpPr>
        <p:spPr>
          <a:xfrm>
            <a:off x="536988" y="1710818"/>
            <a:ext cx="2075559" cy="773423"/>
          </a:xfrm>
          <a:prstGeom prst="rect">
            <a:avLst/>
          </a:prstGeom>
        </p:spPr>
        <p:txBody>
          <a:bodyPr lIns="0" rIns="0">
            <a:noAutofit/>
          </a:bodyPr>
          <a:lstStyle>
            <a:lvl1pPr marL="0" indent="0">
              <a:buNone/>
              <a:defRPr sz="5300">
                <a:solidFill>
                  <a:schemeClr val="accent2"/>
                </a:solidFill>
              </a:defRPr>
            </a:lvl1pPr>
            <a:lvl2pPr>
              <a:spcBef>
                <a:spcPts val="1600"/>
              </a:spcBef>
              <a:spcAft>
                <a:spcPts val="1600"/>
              </a:spcAft>
              <a:defRPr sz="5332">
                <a:solidFill>
                  <a:schemeClr val="accent1"/>
                </a:solidFill>
              </a:defRPr>
            </a:lvl2pPr>
            <a:lvl3pPr marL="0" indent="0">
              <a:spcBef>
                <a:spcPts val="1600"/>
              </a:spcBef>
              <a:spcAft>
                <a:spcPts val="1600"/>
              </a:spcAft>
              <a:buNone/>
              <a:defRPr sz="5332">
                <a:solidFill>
                  <a:schemeClr val="accent1"/>
                </a:solidFill>
              </a:defRPr>
            </a:lvl3pPr>
            <a:lvl4pPr marL="0" indent="0">
              <a:spcBef>
                <a:spcPts val="1600"/>
              </a:spcBef>
              <a:spcAft>
                <a:spcPts val="1600"/>
              </a:spcAft>
              <a:buNone/>
              <a:defRPr sz="5332">
                <a:solidFill>
                  <a:schemeClr val="accent1"/>
                </a:solidFill>
              </a:defRPr>
            </a:lvl4pPr>
            <a:lvl5pPr marL="0" indent="0">
              <a:spcBef>
                <a:spcPts val="1600"/>
              </a:spcBef>
              <a:spcAft>
                <a:spcPts val="1600"/>
              </a:spcAft>
              <a:buNone/>
              <a:defRPr sz="5332">
                <a:solidFill>
                  <a:schemeClr val="accent1"/>
                </a:solidFill>
              </a:defRPr>
            </a:lvl5pPr>
            <a:lvl6pPr marL="0" indent="0">
              <a:spcBef>
                <a:spcPts val="1600"/>
              </a:spcBef>
              <a:spcAft>
                <a:spcPts val="1600"/>
              </a:spcAft>
              <a:buNone/>
              <a:defRPr sz="5332">
                <a:solidFill>
                  <a:schemeClr val="accent1"/>
                </a:solidFill>
              </a:defRPr>
            </a:lvl6pPr>
            <a:lvl7pPr marL="0" indent="0">
              <a:spcBef>
                <a:spcPts val="1600"/>
              </a:spcBef>
              <a:spcAft>
                <a:spcPts val="1600"/>
              </a:spcAft>
              <a:buNone/>
              <a:defRPr sz="5332">
                <a:solidFill>
                  <a:schemeClr val="accent1"/>
                </a:solidFill>
              </a:defRPr>
            </a:lvl7pPr>
            <a:lvl8pPr marL="0" indent="0">
              <a:spcBef>
                <a:spcPts val="1600"/>
              </a:spcBef>
              <a:spcAft>
                <a:spcPts val="1600"/>
              </a:spcAft>
              <a:buNone/>
              <a:defRPr sz="5332">
                <a:solidFill>
                  <a:schemeClr val="accent1"/>
                </a:solidFill>
              </a:defRPr>
            </a:lvl8pPr>
            <a:lvl9pPr marL="0" indent="0">
              <a:spcBef>
                <a:spcPts val="1600"/>
              </a:spcBef>
              <a:spcAft>
                <a:spcPts val="1600"/>
              </a:spcAft>
              <a:buNone/>
              <a:defRPr sz="5332">
                <a:solidFill>
                  <a:schemeClr val="accent1"/>
                </a:solidFill>
              </a:defRPr>
            </a:lvl9pPr>
          </a:lstStyle>
          <a:p>
            <a:pPr lvl="0"/>
            <a:r>
              <a:rPr lang="en-GB"/>
              <a:t>Input</a:t>
            </a:r>
          </a:p>
        </p:txBody>
      </p:sp>
      <p:sp>
        <p:nvSpPr>
          <p:cNvPr id="27" name="Rectangle 26"/>
          <p:cNvSpPr/>
          <p:nvPr userDrawn="1"/>
        </p:nvSpPr>
        <p:spPr>
          <a:xfrm>
            <a:off x="6408501" y="0"/>
            <a:ext cx="238491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9" dirty="0"/>
          </a:p>
        </p:txBody>
      </p:sp>
      <p:sp>
        <p:nvSpPr>
          <p:cNvPr id="2" name="Title 1">
            <a:extLst>
              <a:ext uri="{FF2B5EF4-FFF2-40B4-BE49-F238E27FC236}">
                <a16:creationId xmlns:a16="http://schemas.microsoft.com/office/drawing/2014/main" id="{2E8470DA-9AF9-4E1C-9972-1EEDFB2A40C9}"/>
              </a:ext>
            </a:extLst>
          </p:cNvPr>
          <p:cNvSpPr>
            <a:spLocks noGrp="1"/>
          </p:cNvSpPr>
          <p:nvPr>
            <p:ph type="title"/>
          </p:nvPr>
        </p:nvSpPr>
        <p:spPr>
          <a:xfrm>
            <a:off x="526915" y="535778"/>
            <a:ext cx="5472273" cy="719665"/>
          </a:xfrm>
        </p:spPr>
        <p:txBody>
          <a:bodyPr/>
          <a:lstStyle/>
          <a:p>
            <a:endParaRPr lang="en-GB"/>
          </a:p>
        </p:txBody>
      </p:sp>
      <p:sp>
        <p:nvSpPr>
          <p:cNvPr id="32" name="Text Placeholder 6">
            <a:extLst>
              <a:ext uri="{FF2B5EF4-FFF2-40B4-BE49-F238E27FC236}">
                <a16:creationId xmlns:a16="http://schemas.microsoft.com/office/drawing/2014/main" id="{AC5D69C9-F508-4C1F-8E9D-94033E5A515B}"/>
              </a:ext>
            </a:extLst>
          </p:cNvPr>
          <p:cNvSpPr>
            <a:spLocks noGrp="1"/>
          </p:cNvSpPr>
          <p:nvPr>
            <p:ph type="body" sz="quarter" idx="58" hasCustomPrompt="1"/>
          </p:nvPr>
        </p:nvSpPr>
        <p:spPr>
          <a:xfrm>
            <a:off x="3550085" y="1710818"/>
            <a:ext cx="2075559" cy="773423"/>
          </a:xfrm>
          <a:prstGeom prst="rect">
            <a:avLst/>
          </a:prstGeom>
        </p:spPr>
        <p:txBody>
          <a:bodyPr lIns="0" rIns="0">
            <a:noAutofit/>
          </a:bodyPr>
          <a:lstStyle>
            <a:lvl1pPr marL="0" indent="0">
              <a:buNone/>
              <a:defRPr sz="5300">
                <a:solidFill>
                  <a:schemeClr val="accent2"/>
                </a:solidFill>
              </a:defRPr>
            </a:lvl1pPr>
            <a:lvl2pPr>
              <a:spcBef>
                <a:spcPts val="1600"/>
              </a:spcBef>
              <a:spcAft>
                <a:spcPts val="1600"/>
              </a:spcAft>
              <a:defRPr sz="5332">
                <a:solidFill>
                  <a:schemeClr val="accent1"/>
                </a:solidFill>
              </a:defRPr>
            </a:lvl2pPr>
            <a:lvl3pPr marL="0" indent="0">
              <a:spcBef>
                <a:spcPts val="1600"/>
              </a:spcBef>
              <a:spcAft>
                <a:spcPts val="1600"/>
              </a:spcAft>
              <a:buNone/>
              <a:defRPr sz="5332">
                <a:solidFill>
                  <a:schemeClr val="accent1"/>
                </a:solidFill>
              </a:defRPr>
            </a:lvl3pPr>
            <a:lvl4pPr marL="0" indent="0">
              <a:spcBef>
                <a:spcPts val="1600"/>
              </a:spcBef>
              <a:spcAft>
                <a:spcPts val="1600"/>
              </a:spcAft>
              <a:buNone/>
              <a:defRPr sz="5332">
                <a:solidFill>
                  <a:schemeClr val="accent1"/>
                </a:solidFill>
              </a:defRPr>
            </a:lvl4pPr>
            <a:lvl5pPr marL="0" indent="0">
              <a:spcBef>
                <a:spcPts val="1600"/>
              </a:spcBef>
              <a:spcAft>
                <a:spcPts val="1600"/>
              </a:spcAft>
              <a:buNone/>
              <a:defRPr sz="5332">
                <a:solidFill>
                  <a:schemeClr val="accent1"/>
                </a:solidFill>
              </a:defRPr>
            </a:lvl5pPr>
            <a:lvl6pPr marL="0" indent="0">
              <a:spcBef>
                <a:spcPts val="1600"/>
              </a:spcBef>
              <a:spcAft>
                <a:spcPts val="1600"/>
              </a:spcAft>
              <a:buNone/>
              <a:defRPr sz="5332">
                <a:solidFill>
                  <a:schemeClr val="accent1"/>
                </a:solidFill>
              </a:defRPr>
            </a:lvl6pPr>
            <a:lvl7pPr marL="0" indent="0">
              <a:spcBef>
                <a:spcPts val="1600"/>
              </a:spcBef>
              <a:spcAft>
                <a:spcPts val="1600"/>
              </a:spcAft>
              <a:buNone/>
              <a:defRPr sz="5332">
                <a:solidFill>
                  <a:schemeClr val="accent1"/>
                </a:solidFill>
              </a:defRPr>
            </a:lvl7pPr>
            <a:lvl8pPr marL="0" indent="0">
              <a:spcBef>
                <a:spcPts val="1600"/>
              </a:spcBef>
              <a:spcAft>
                <a:spcPts val="1600"/>
              </a:spcAft>
              <a:buNone/>
              <a:defRPr sz="5332">
                <a:solidFill>
                  <a:schemeClr val="accent1"/>
                </a:solidFill>
              </a:defRPr>
            </a:lvl8pPr>
            <a:lvl9pPr marL="0" indent="0">
              <a:spcBef>
                <a:spcPts val="1600"/>
              </a:spcBef>
              <a:spcAft>
                <a:spcPts val="1600"/>
              </a:spcAft>
              <a:buNone/>
              <a:defRPr sz="5332">
                <a:solidFill>
                  <a:schemeClr val="accent1"/>
                </a:solidFill>
              </a:defRPr>
            </a:lvl9pPr>
          </a:lstStyle>
          <a:p>
            <a:pPr lvl="0"/>
            <a:r>
              <a:rPr lang="en-GB"/>
              <a:t>Input</a:t>
            </a:r>
          </a:p>
        </p:txBody>
      </p:sp>
      <p:sp>
        <p:nvSpPr>
          <p:cNvPr id="36" name="Text Placeholder 6">
            <a:extLst>
              <a:ext uri="{FF2B5EF4-FFF2-40B4-BE49-F238E27FC236}">
                <a16:creationId xmlns:a16="http://schemas.microsoft.com/office/drawing/2014/main" id="{635735DD-D894-481C-8C66-1C735F561AAF}"/>
              </a:ext>
            </a:extLst>
          </p:cNvPr>
          <p:cNvSpPr>
            <a:spLocks noGrp="1"/>
          </p:cNvSpPr>
          <p:nvPr>
            <p:ph type="body" sz="quarter" idx="62" hasCustomPrompt="1"/>
          </p:nvPr>
        </p:nvSpPr>
        <p:spPr>
          <a:xfrm>
            <a:off x="6563182" y="1710818"/>
            <a:ext cx="2075559" cy="773423"/>
          </a:xfrm>
          <a:prstGeom prst="rect">
            <a:avLst/>
          </a:prstGeom>
        </p:spPr>
        <p:txBody>
          <a:bodyPr lIns="0" rIns="0">
            <a:noAutofit/>
          </a:bodyPr>
          <a:lstStyle>
            <a:lvl1pPr marL="0" indent="0">
              <a:buNone/>
              <a:defRPr sz="5300">
                <a:solidFill>
                  <a:schemeClr val="bg1"/>
                </a:solidFill>
              </a:defRPr>
            </a:lvl1pPr>
            <a:lvl2pPr>
              <a:spcBef>
                <a:spcPts val="1600"/>
              </a:spcBef>
              <a:spcAft>
                <a:spcPts val="1600"/>
              </a:spcAft>
              <a:defRPr sz="5332">
                <a:solidFill>
                  <a:schemeClr val="tx1"/>
                </a:solidFill>
              </a:defRPr>
            </a:lvl2pPr>
            <a:lvl3pPr marL="0" indent="0">
              <a:spcBef>
                <a:spcPts val="1600"/>
              </a:spcBef>
              <a:spcAft>
                <a:spcPts val="1600"/>
              </a:spcAft>
              <a:buNone/>
              <a:defRPr sz="5332">
                <a:solidFill>
                  <a:schemeClr val="tx1"/>
                </a:solidFill>
              </a:defRPr>
            </a:lvl3pPr>
            <a:lvl4pPr marL="0" indent="0">
              <a:spcBef>
                <a:spcPts val="1600"/>
              </a:spcBef>
              <a:spcAft>
                <a:spcPts val="1600"/>
              </a:spcAft>
              <a:buNone/>
              <a:defRPr sz="5332">
                <a:solidFill>
                  <a:schemeClr val="tx1"/>
                </a:solidFill>
              </a:defRPr>
            </a:lvl4pPr>
            <a:lvl5pPr marL="0" indent="0">
              <a:spcBef>
                <a:spcPts val="1600"/>
              </a:spcBef>
              <a:spcAft>
                <a:spcPts val="1600"/>
              </a:spcAft>
              <a:buNone/>
              <a:defRPr sz="5332">
                <a:solidFill>
                  <a:schemeClr val="tx1"/>
                </a:solidFill>
              </a:defRPr>
            </a:lvl5pPr>
            <a:lvl6pPr marL="0" indent="0">
              <a:spcBef>
                <a:spcPts val="1600"/>
              </a:spcBef>
              <a:spcAft>
                <a:spcPts val="1600"/>
              </a:spcAft>
              <a:buNone/>
              <a:defRPr sz="5332">
                <a:solidFill>
                  <a:schemeClr val="tx1"/>
                </a:solidFill>
              </a:defRPr>
            </a:lvl6pPr>
            <a:lvl7pPr marL="0" indent="0">
              <a:spcBef>
                <a:spcPts val="1600"/>
              </a:spcBef>
              <a:spcAft>
                <a:spcPts val="1600"/>
              </a:spcAft>
              <a:buNone/>
              <a:defRPr sz="5332">
                <a:solidFill>
                  <a:schemeClr val="tx1"/>
                </a:solidFill>
              </a:defRPr>
            </a:lvl7pPr>
            <a:lvl8pPr marL="0" indent="0">
              <a:spcBef>
                <a:spcPts val="1600"/>
              </a:spcBef>
              <a:spcAft>
                <a:spcPts val="1600"/>
              </a:spcAft>
              <a:buNone/>
              <a:defRPr sz="5332">
                <a:solidFill>
                  <a:schemeClr val="tx1"/>
                </a:solidFill>
              </a:defRPr>
            </a:lvl8pPr>
            <a:lvl9pPr marL="0" indent="0">
              <a:spcBef>
                <a:spcPts val="1600"/>
              </a:spcBef>
              <a:spcAft>
                <a:spcPts val="1600"/>
              </a:spcAft>
              <a:buNone/>
              <a:defRPr sz="5332">
                <a:solidFill>
                  <a:schemeClr val="tx1"/>
                </a:solidFill>
              </a:defRPr>
            </a:lvl9pPr>
          </a:lstStyle>
          <a:p>
            <a:pPr lvl="0"/>
            <a:r>
              <a:rPr lang="en-GB"/>
              <a:t>Input</a:t>
            </a:r>
          </a:p>
        </p:txBody>
      </p:sp>
      <p:sp>
        <p:nvSpPr>
          <p:cNvPr id="39" name="Text Placeholder 6">
            <a:extLst>
              <a:ext uri="{FF2B5EF4-FFF2-40B4-BE49-F238E27FC236}">
                <a16:creationId xmlns:a16="http://schemas.microsoft.com/office/drawing/2014/main" id="{02ABA786-DEA0-420E-9905-90955A8C402E}"/>
              </a:ext>
            </a:extLst>
          </p:cNvPr>
          <p:cNvSpPr>
            <a:spLocks noGrp="1"/>
          </p:cNvSpPr>
          <p:nvPr>
            <p:ph type="body" sz="quarter" idx="64" hasCustomPrompt="1"/>
          </p:nvPr>
        </p:nvSpPr>
        <p:spPr>
          <a:xfrm>
            <a:off x="9576278" y="1710818"/>
            <a:ext cx="2075559" cy="773423"/>
          </a:xfrm>
          <a:prstGeom prst="rect">
            <a:avLst/>
          </a:prstGeom>
        </p:spPr>
        <p:txBody>
          <a:bodyPr lIns="0" rIns="0">
            <a:noAutofit/>
          </a:bodyPr>
          <a:lstStyle>
            <a:lvl1pPr marL="0" indent="0">
              <a:buNone/>
              <a:defRPr sz="5300">
                <a:solidFill>
                  <a:schemeClr val="accent2"/>
                </a:solidFill>
              </a:defRPr>
            </a:lvl1pPr>
            <a:lvl2pPr>
              <a:spcBef>
                <a:spcPts val="1600"/>
              </a:spcBef>
              <a:spcAft>
                <a:spcPts val="1600"/>
              </a:spcAft>
              <a:defRPr sz="5332">
                <a:solidFill>
                  <a:schemeClr val="accent1"/>
                </a:solidFill>
              </a:defRPr>
            </a:lvl2pPr>
            <a:lvl3pPr marL="0" indent="0">
              <a:spcBef>
                <a:spcPts val="1600"/>
              </a:spcBef>
              <a:spcAft>
                <a:spcPts val="1600"/>
              </a:spcAft>
              <a:buNone/>
              <a:defRPr sz="5332">
                <a:solidFill>
                  <a:schemeClr val="accent1"/>
                </a:solidFill>
              </a:defRPr>
            </a:lvl3pPr>
            <a:lvl4pPr marL="0" indent="0">
              <a:spcBef>
                <a:spcPts val="1600"/>
              </a:spcBef>
              <a:spcAft>
                <a:spcPts val="1600"/>
              </a:spcAft>
              <a:buNone/>
              <a:defRPr sz="5332">
                <a:solidFill>
                  <a:schemeClr val="accent1"/>
                </a:solidFill>
              </a:defRPr>
            </a:lvl4pPr>
            <a:lvl5pPr marL="0" indent="0">
              <a:spcBef>
                <a:spcPts val="1600"/>
              </a:spcBef>
              <a:spcAft>
                <a:spcPts val="1600"/>
              </a:spcAft>
              <a:buNone/>
              <a:defRPr sz="5332">
                <a:solidFill>
                  <a:schemeClr val="accent1"/>
                </a:solidFill>
              </a:defRPr>
            </a:lvl5pPr>
            <a:lvl6pPr marL="0" indent="0">
              <a:spcBef>
                <a:spcPts val="1600"/>
              </a:spcBef>
              <a:spcAft>
                <a:spcPts val="1600"/>
              </a:spcAft>
              <a:buNone/>
              <a:defRPr sz="5332">
                <a:solidFill>
                  <a:schemeClr val="accent1"/>
                </a:solidFill>
              </a:defRPr>
            </a:lvl6pPr>
            <a:lvl7pPr marL="0" indent="0">
              <a:spcBef>
                <a:spcPts val="1600"/>
              </a:spcBef>
              <a:spcAft>
                <a:spcPts val="1600"/>
              </a:spcAft>
              <a:buNone/>
              <a:defRPr sz="5332">
                <a:solidFill>
                  <a:schemeClr val="accent1"/>
                </a:solidFill>
              </a:defRPr>
            </a:lvl7pPr>
            <a:lvl8pPr marL="0" indent="0">
              <a:spcBef>
                <a:spcPts val="1600"/>
              </a:spcBef>
              <a:spcAft>
                <a:spcPts val="1600"/>
              </a:spcAft>
              <a:buNone/>
              <a:defRPr sz="5332">
                <a:solidFill>
                  <a:schemeClr val="accent1"/>
                </a:solidFill>
              </a:defRPr>
            </a:lvl8pPr>
            <a:lvl9pPr marL="0" indent="0">
              <a:spcBef>
                <a:spcPts val="1600"/>
              </a:spcBef>
              <a:spcAft>
                <a:spcPts val="1600"/>
              </a:spcAft>
              <a:buNone/>
              <a:defRPr sz="5332">
                <a:solidFill>
                  <a:schemeClr val="accent1"/>
                </a:solidFill>
              </a:defRPr>
            </a:lvl9pPr>
          </a:lstStyle>
          <a:p>
            <a:pPr lvl="0"/>
            <a:r>
              <a:rPr lang="en-GB"/>
              <a:t>Input</a:t>
            </a:r>
          </a:p>
        </p:txBody>
      </p:sp>
      <p:sp>
        <p:nvSpPr>
          <p:cNvPr id="40" name="Text Placeholder 6">
            <a:extLst>
              <a:ext uri="{FF2B5EF4-FFF2-40B4-BE49-F238E27FC236}">
                <a16:creationId xmlns:a16="http://schemas.microsoft.com/office/drawing/2014/main" id="{4C541FAF-8FA6-4AFF-A135-34F225CF437A}"/>
              </a:ext>
            </a:extLst>
          </p:cNvPr>
          <p:cNvSpPr>
            <a:spLocks noGrp="1"/>
          </p:cNvSpPr>
          <p:nvPr>
            <p:ph type="body" sz="quarter" idx="65" hasCustomPrompt="1"/>
          </p:nvPr>
        </p:nvSpPr>
        <p:spPr>
          <a:xfrm>
            <a:off x="536988" y="3806203"/>
            <a:ext cx="2075559" cy="773423"/>
          </a:xfrm>
          <a:prstGeom prst="rect">
            <a:avLst/>
          </a:prstGeom>
        </p:spPr>
        <p:txBody>
          <a:bodyPr lIns="0" rIns="0">
            <a:noAutofit/>
          </a:bodyPr>
          <a:lstStyle>
            <a:lvl1pPr marL="0" indent="0">
              <a:buNone/>
              <a:defRPr sz="5300">
                <a:solidFill>
                  <a:schemeClr val="accent2"/>
                </a:solidFill>
              </a:defRPr>
            </a:lvl1pPr>
            <a:lvl2pPr>
              <a:spcBef>
                <a:spcPts val="1600"/>
              </a:spcBef>
              <a:spcAft>
                <a:spcPts val="1600"/>
              </a:spcAft>
              <a:defRPr sz="5332">
                <a:solidFill>
                  <a:schemeClr val="accent6"/>
                </a:solidFill>
              </a:defRPr>
            </a:lvl2pPr>
            <a:lvl3pPr marL="0" indent="0">
              <a:spcBef>
                <a:spcPts val="1600"/>
              </a:spcBef>
              <a:spcAft>
                <a:spcPts val="1600"/>
              </a:spcAft>
              <a:buNone/>
              <a:defRPr sz="5332">
                <a:solidFill>
                  <a:schemeClr val="accent1"/>
                </a:solidFill>
              </a:defRPr>
            </a:lvl3pPr>
            <a:lvl4pPr marL="0" indent="0">
              <a:spcBef>
                <a:spcPts val="1600"/>
              </a:spcBef>
              <a:spcAft>
                <a:spcPts val="1600"/>
              </a:spcAft>
              <a:buNone/>
              <a:defRPr sz="5332">
                <a:solidFill>
                  <a:schemeClr val="accent1"/>
                </a:solidFill>
              </a:defRPr>
            </a:lvl4pPr>
            <a:lvl5pPr marL="0" indent="0">
              <a:spcBef>
                <a:spcPts val="1600"/>
              </a:spcBef>
              <a:spcAft>
                <a:spcPts val="1600"/>
              </a:spcAft>
              <a:buNone/>
              <a:defRPr sz="5332">
                <a:solidFill>
                  <a:schemeClr val="accent1"/>
                </a:solidFill>
              </a:defRPr>
            </a:lvl5pPr>
            <a:lvl6pPr marL="0" indent="0">
              <a:spcBef>
                <a:spcPts val="1600"/>
              </a:spcBef>
              <a:spcAft>
                <a:spcPts val="1600"/>
              </a:spcAft>
              <a:buNone/>
              <a:defRPr sz="5332">
                <a:solidFill>
                  <a:schemeClr val="accent1"/>
                </a:solidFill>
              </a:defRPr>
            </a:lvl6pPr>
            <a:lvl7pPr marL="0" indent="0">
              <a:spcBef>
                <a:spcPts val="1600"/>
              </a:spcBef>
              <a:spcAft>
                <a:spcPts val="1600"/>
              </a:spcAft>
              <a:buNone/>
              <a:defRPr sz="5332">
                <a:solidFill>
                  <a:schemeClr val="accent1"/>
                </a:solidFill>
              </a:defRPr>
            </a:lvl7pPr>
            <a:lvl8pPr marL="0" indent="0">
              <a:spcBef>
                <a:spcPts val="1600"/>
              </a:spcBef>
              <a:spcAft>
                <a:spcPts val="1600"/>
              </a:spcAft>
              <a:buNone/>
              <a:defRPr sz="5332">
                <a:solidFill>
                  <a:schemeClr val="accent1"/>
                </a:solidFill>
              </a:defRPr>
            </a:lvl8pPr>
            <a:lvl9pPr marL="0" indent="0">
              <a:spcBef>
                <a:spcPts val="1600"/>
              </a:spcBef>
              <a:spcAft>
                <a:spcPts val="1600"/>
              </a:spcAft>
              <a:buNone/>
              <a:defRPr sz="5332">
                <a:solidFill>
                  <a:schemeClr val="accent1"/>
                </a:solidFill>
              </a:defRPr>
            </a:lvl9pPr>
          </a:lstStyle>
          <a:p>
            <a:pPr lvl="0"/>
            <a:r>
              <a:rPr lang="en-GB"/>
              <a:t>Input</a:t>
            </a:r>
          </a:p>
        </p:txBody>
      </p:sp>
      <p:sp>
        <p:nvSpPr>
          <p:cNvPr id="41" name="Text Placeholder 6">
            <a:extLst>
              <a:ext uri="{FF2B5EF4-FFF2-40B4-BE49-F238E27FC236}">
                <a16:creationId xmlns:a16="http://schemas.microsoft.com/office/drawing/2014/main" id="{B3AFA1DA-6C8A-42BB-BE55-D42BC76BD03D}"/>
              </a:ext>
            </a:extLst>
          </p:cNvPr>
          <p:cNvSpPr>
            <a:spLocks noGrp="1"/>
          </p:cNvSpPr>
          <p:nvPr>
            <p:ph type="body" sz="quarter" idx="66" hasCustomPrompt="1"/>
          </p:nvPr>
        </p:nvSpPr>
        <p:spPr>
          <a:xfrm>
            <a:off x="3550085" y="3806203"/>
            <a:ext cx="2075559" cy="773423"/>
          </a:xfrm>
          <a:prstGeom prst="rect">
            <a:avLst/>
          </a:prstGeom>
        </p:spPr>
        <p:txBody>
          <a:bodyPr lIns="0" rIns="0">
            <a:noAutofit/>
          </a:bodyPr>
          <a:lstStyle>
            <a:lvl1pPr marL="0" indent="0">
              <a:buNone/>
              <a:defRPr sz="5300">
                <a:solidFill>
                  <a:schemeClr val="accent2"/>
                </a:solidFill>
              </a:defRPr>
            </a:lvl1pPr>
            <a:lvl2pPr>
              <a:spcBef>
                <a:spcPts val="1600"/>
              </a:spcBef>
              <a:spcAft>
                <a:spcPts val="1600"/>
              </a:spcAft>
              <a:defRPr sz="5332">
                <a:solidFill>
                  <a:schemeClr val="accent1"/>
                </a:solidFill>
              </a:defRPr>
            </a:lvl2pPr>
            <a:lvl3pPr marL="0" indent="0">
              <a:spcBef>
                <a:spcPts val="1600"/>
              </a:spcBef>
              <a:spcAft>
                <a:spcPts val="1600"/>
              </a:spcAft>
              <a:buNone/>
              <a:defRPr sz="5332">
                <a:solidFill>
                  <a:schemeClr val="accent1"/>
                </a:solidFill>
              </a:defRPr>
            </a:lvl3pPr>
            <a:lvl4pPr marL="0" indent="0">
              <a:spcBef>
                <a:spcPts val="1600"/>
              </a:spcBef>
              <a:spcAft>
                <a:spcPts val="1600"/>
              </a:spcAft>
              <a:buNone/>
              <a:defRPr sz="5332">
                <a:solidFill>
                  <a:schemeClr val="accent1"/>
                </a:solidFill>
              </a:defRPr>
            </a:lvl4pPr>
            <a:lvl5pPr marL="0" indent="0">
              <a:spcBef>
                <a:spcPts val="1600"/>
              </a:spcBef>
              <a:spcAft>
                <a:spcPts val="1600"/>
              </a:spcAft>
              <a:buNone/>
              <a:defRPr sz="5332">
                <a:solidFill>
                  <a:schemeClr val="accent1"/>
                </a:solidFill>
              </a:defRPr>
            </a:lvl5pPr>
            <a:lvl6pPr marL="0" indent="0">
              <a:spcBef>
                <a:spcPts val="1600"/>
              </a:spcBef>
              <a:spcAft>
                <a:spcPts val="1600"/>
              </a:spcAft>
              <a:buNone/>
              <a:defRPr sz="5332">
                <a:solidFill>
                  <a:schemeClr val="accent1"/>
                </a:solidFill>
              </a:defRPr>
            </a:lvl6pPr>
            <a:lvl7pPr marL="0" indent="0">
              <a:spcBef>
                <a:spcPts val="1600"/>
              </a:spcBef>
              <a:spcAft>
                <a:spcPts val="1600"/>
              </a:spcAft>
              <a:buNone/>
              <a:defRPr sz="5332">
                <a:solidFill>
                  <a:schemeClr val="accent1"/>
                </a:solidFill>
              </a:defRPr>
            </a:lvl7pPr>
            <a:lvl8pPr marL="0" indent="0">
              <a:spcBef>
                <a:spcPts val="1600"/>
              </a:spcBef>
              <a:spcAft>
                <a:spcPts val="1600"/>
              </a:spcAft>
              <a:buNone/>
              <a:defRPr sz="5332">
                <a:solidFill>
                  <a:schemeClr val="accent1"/>
                </a:solidFill>
              </a:defRPr>
            </a:lvl8pPr>
            <a:lvl9pPr marL="0" indent="0">
              <a:spcBef>
                <a:spcPts val="1600"/>
              </a:spcBef>
              <a:spcAft>
                <a:spcPts val="1600"/>
              </a:spcAft>
              <a:buNone/>
              <a:defRPr sz="5332">
                <a:solidFill>
                  <a:schemeClr val="accent1"/>
                </a:solidFill>
              </a:defRPr>
            </a:lvl9pPr>
          </a:lstStyle>
          <a:p>
            <a:pPr lvl="0"/>
            <a:r>
              <a:rPr lang="en-GB"/>
              <a:t>Input</a:t>
            </a:r>
          </a:p>
        </p:txBody>
      </p:sp>
      <p:sp>
        <p:nvSpPr>
          <p:cNvPr id="42" name="Text Placeholder 6">
            <a:extLst>
              <a:ext uri="{FF2B5EF4-FFF2-40B4-BE49-F238E27FC236}">
                <a16:creationId xmlns:a16="http://schemas.microsoft.com/office/drawing/2014/main" id="{E440EC27-91D7-4A75-8B14-FA5D45F93E59}"/>
              </a:ext>
            </a:extLst>
          </p:cNvPr>
          <p:cNvSpPr>
            <a:spLocks noGrp="1"/>
          </p:cNvSpPr>
          <p:nvPr>
            <p:ph type="body" sz="quarter" idx="67" hasCustomPrompt="1"/>
          </p:nvPr>
        </p:nvSpPr>
        <p:spPr>
          <a:xfrm>
            <a:off x="9576278" y="3806203"/>
            <a:ext cx="2075559" cy="773423"/>
          </a:xfrm>
          <a:prstGeom prst="rect">
            <a:avLst/>
          </a:prstGeom>
        </p:spPr>
        <p:txBody>
          <a:bodyPr lIns="0" rIns="0">
            <a:noAutofit/>
          </a:bodyPr>
          <a:lstStyle>
            <a:lvl1pPr marL="0" indent="0">
              <a:buNone/>
              <a:defRPr sz="5300">
                <a:solidFill>
                  <a:schemeClr val="accent2"/>
                </a:solidFill>
              </a:defRPr>
            </a:lvl1pPr>
            <a:lvl2pPr>
              <a:spcBef>
                <a:spcPts val="1600"/>
              </a:spcBef>
              <a:spcAft>
                <a:spcPts val="1600"/>
              </a:spcAft>
              <a:defRPr sz="5332">
                <a:solidFill>
                  <a:schemeClr val="accent1"/>
                </a:solidFill>
              </a:defRPr>
            </a:lvl2pPr>
            <a:lvl3pPr marL="0" indent="0">
              <a:spcBef>
                <a:spcPts val="1600"/>
              </a:spcBef>
              <a:spcAft>
                <a:spcPts val="1600"/>
              </a:spcAft>
              <a:buNone/>
              <a:defRPr sz="5332">
                <a:solidFill>
                  <a:schemeClr val="accent1"/>
                </a:solidFill>
              </a:defRPr>
            </a:lvl3pPr>
            <a:lvl4pPr marL="0" indent="0">
              <a:spcBef>
                <a:spcPts val="1600"/>
              </a:spcBef>
              <a:spcAft>
                <a:spcPts val="1600"/>
              </a:spcAft>
              <a:buNone/>
              <a:defRPr sz="5332">
                <a:solidFill>
                  <a:schemeClr val="accent1"/>
                </a:solidFill>
              </a:defRPr>
            </a:lvl4pPr>
            <a:lvl5pPr marL="0" indent="0">
              <a:spcBef>
                <a:spcPts val="1600"/>
              </a:spcBef>
              <a:spcAft>
                <a:spcPts val="1600"/>
              </a:spcAft>
              <a:buNone/>
              <a:defRPr sz="5332">
                <a:solidFill>
                  <a:schemeClr val="accent1"/>
                </a:solidFill>
              </a:defRPr>
            </a:lvl5pPr>
            <a:lvl6pPr marL="0" indent="0">
              <a:spcBef>
                <a:spcPts val="1600"/>
              </a:spcBef>
              <a:spcAft>
                <a:spcPts val="1600"/>
              </a:spcAft>
              <a:buNone/>
              <a:defRPr sz="5332">
                <a:solidFill>
                  <a:schemeClr val="accent1"/>
                </a:solidFill>
              </a:defRPr>
            </a:lvl6pPr>
            <a:lvl7pPr marL="0" indent="0">
              <a:spcBef>
                <a:spcPts val="1600"/>
              </a:spcBef>
              <a:spcAft>
                <a:spcPts val="1600"/>
              </a:spcAft>
              <a:buNone/>
              <a:defRPr sz="5332">
                <a:solidFill>
                  <a:schemeClr val="accent1"/>
                </a:solidFill>
              </a:defRPr>
            </a:lvl7pPr>
            <a:lvl8pPr marL="0" indent="0">
              <a:spcBef>
                <a:spcPts val="1600"/>
              </a:spcBef>
              <a:spcAft>
                <a:spcPts val="1600"/>
              </a:spcAft>
              <a:buNone/>
              <a:defRPr sz="5332">
                <a:solidFill>
                  <a:schemeClr val="accent1"/>
                </a:solidFill>
              </a:defRPr>
            </a:lvl8pPr>
            <a:lvl9pPr marL="0" indent="0">
              <a:spcBef>
                <a:spcPts val="1600"/>
              </a:spcBef>
              <a:spcAft>
                <a:spcPts val="1600"/>
              </a:spcAft>
              <a:buNone/>
              <a:defRPr sz="5332">
                <a:solidFill>
                  <a:schemeClr val="accent1"/>
                </a:solidFill>
              </a:defRPr>
            </a:lvl9pPr>
          </a:lstStyle>
          <a:p>
            <a:pPr lvl="0"/>
            <a:r>
              <a:rPr lang="en-GB"/>
              <a:t>Input</a:t>
            </a:r>
          </a:p>
        </p:txBody>
      </p:sp>
      <p:sp>
        <p:nvSpPr>
          <p:cNvPr id="43" name="Text Placeholder 2">
            <a:extLst>
              <a:ext uri="{FF2B5EF4-FFF2-40B4-BE49-F238E27FC236}">
                <a16:creationId xmlns:a16="http://schemas.microsoft.com/office/drawing/2014/main" id="{6371826F-BAAD-40E8-9D8E-29875B06A869}"/>
              </a:ext>
            </a:extLst>
          </p:cNvPr>
          <p:cNvSpPr>
            <a:spLocks noGrp="1"/>
          </p:cNvSpPr>
          <p:nvPr>
            <p:ph type="body" sz="quarter" idx="68" hasCustomPrompt="1"/>
          </p:nvPr>
        </p:nvSpPr>
        <p:spPr>
          <a:xfrm>
            <a:off x="6560820" y="2562601"/>
            <a:ext cx="2077921" cy="879027"/>
          </a:xfrm>
          <a:prstGeom prst="rect">
            <a:avLst/>
          </a:prstGeom>
        </p:spPr>
        <p:txBody>
          <a:bodyPr lIns="0" rIns="0">
            <a:noAutofit/>
          </a:bodyPr>
          <a:lstStyle>
            <a:lvl1pPr marL="0" marR="0" indent="0" algn="l" defTabSz="1218895"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600" baseline="0">
                <a:solidFill>
                  <a:schemeClr val="bg1"/>
                </a:solidFill>
              </a:defRPr>
            </a:lvl1pPr>
            <a:lvl2pPr marL="0" indent="0">
              <a:buClr>
                <a:srgbClr val="2FB6BC"/>
              </a:buClr>
              <a:buFont typeface="Arial" panose="020B0604020202020204" pitchFamily="34" charset="0"/>
              <a:buNone/>
              <a:defRPr sz="1466" baseline="0">
                <a:solidFill>
                  <a:schemeClr val="bg1"/>
                </a:solidFill>
              </a:defRPr>
            </a:lvl2pPr>
            <a:lvl3pPr marL="0" indent="0">
              <a:lnSpc>
                <a:spcPct val="90000"/>
              </a:lnSpc>
              <a:buNone/>
              <a:defRPr sz="1466">
                <a:solidFill>
                  <a:schemeClr val="bg1"/>
                </a:solidFill>
              </a:defRPr>
            </a:lvl3pPr>
            <a:lvl4pPr marL="0" indent="0">
              <a:buNone/>
              <a:defRPr sz="1466">
                <a:solidFill>
                  <a:schemeClr val="bg1"/>
                </a:solidFill>
              </a:defRPr>
            </a:lvl4pPr>
            <a:lvl5pPr marL="0" indent="0">
              <a:buNone/>
              <a:defRPr sz="1466">
                <a:solidFill>
                  <a:schemeClr val="bg1"/>
                </a:solidFill>
              </a:defRPr>
            </a:lvl5pPr>
            <a:lvl6pPr marL="0" indent="0">
              <a:buNone/>
              <a:defRPr sz="1466">
                <a:solidFill>
                  <a:schemeClr val="bg1"/>
                </a:solidFill>
              </a:defRPr>
            </a:lvl6pPr>
            <a:lvl7pPr marL="0" indent="0">
              <a:buNone/>
              <a:defRPr sz="1466">
                <a:solidFill>
                  <a:schemeClr val="bg1"/>
                </a:solidFill>
              </a:defRPr>
            </a:lvl7pPr>
            <a:lvl8pPr marL="0" indent="0">
              <a:buNone/>
              <a:defRPr sz="1466">
                <a:solidFill>
                  <a:schemeClr val="bg1"/>
                </a:solidFill>
              </a:defRPr>
            </a:lvl8pPr>
            <a:lvl9pPr marL="0" indent="0">
              <a:buNone/>
              <a:defRPr sz="1466">
                <a:solidFill>
                  <a:schemeClr val="bg1"/>
                </a:solidFill>
              </a:defRPr>
            </a:lvl9pPr>
          </a:lstStyle>
          <a:p>
            <a:pPr lvl="0"/>
            <a:r>
              <a:rPr lang="en-GB"/>
              <a:t>Type here</a:t>
            </a:r>
          </a:p>
        </p:txBody>
      </p:sp>
      <p:sp>
        <p:nvSpPr>
          <p:cNvPr id="45" name="Text Placeholder 2">
            <a:extLst>
              <a:ext uri="{FF2B5EF4-FFF2-40B4-BE49-F238E27FC236}">
                <a16:creationId xmlns:a16="http://schemas.microsoft.com/office/drawing/2014/main" id="{21D3C68B-2EE7-4A9A-BB75-10624009AE88}"/>
              </a:ext>
            </a:extLst>
          </p:cNvPr>
          <p:cNvSpPr>
            <a:spLocks noGrp="1"/>
          </p:cNvSpPr>
          <p:nvPr>
            <p:ph type="body" sz="quarter" idx="70" hasCustomPrompt="1"/>
          </p:nvPr>
        </p:nvSpPr>
        <p:spPr>
          <a:xfrm>
            <a:off x="534626" y="2562601"/>
            <a:ext cx="2077921" cy="879027"/>
          </a:xfrm>
          <a:prstGeom prst="rect">
            <a:avLst/>
          </a:prstGeom>
        </p:spPr>
        <p:txBody>
          <a:bodyPr lIns="0" rIns="0">
            <a:noAutofit/>
          </a:bodyPr>
          <a:lstStyle>
            <a:lvl1pPr marL="0" marR="0" indent="0" algn="l" defTabSz="1218895"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600" baseline="0">
                <a:solidFill>
                  <a:schemeClr val="tx1"/>
                </a:solidFill>
              </a:defRPr>
            </a:lvl1pPr>
            <a:lvl2pPr marL="0" indent="0">
              <a:buClr>
                <a:srgbClr val="2FB6BC"/>
              </a:buClr>
              <a:buFont typeface="Arial" panose="020B0604020202020204" pitchFamily="34" charset="0"/>
              <a:buNone/>
              <a:defRPr sz="1466" baseline="0"/>
            </a:lvl2pPr>
            <a:lvl3pPr marL="0" indent="0">
              <a:lnSpc>
                <a:spcPct val="90000"/>
              </a:lnSpc>
              <a:buNone/>
              <a:defRPr sz="1466">
                <a:solidFill>
                  <a:schemeClr val="tx1"/>
                </a:solidFill>
              </a:defRPr>
            </a:lvl3pPr>
            <a:lvl4pPr marL="0" indent="0">
              <a:buNone/>
              <a:defRPr sz="1466">
                <a:solidFill>
                  <a:schemeClr val="tx1"/>
                </a:solidFill>
              </a:defRPr>
            </a:lvl4pPr>
            <a:lvl5pPr marL="0" indent="0">
              <a:buNone/>
              <a:defRPr sz="1466">
                <a:solidFill>
                  <a:schemeClr val="tx1"/>
                </a:solidFill>
              </a:defRPr>
            </a:lvl5pPr>
            <a:lvl6pPr marL="0" indent="0">
              <a:buNone/>
              <a:defRPr sz="1466">
                <a:solidFill>
                  <a:schemeClr val="tx1"/>
                </a:solidFill>
              </a:defRPr>
            </a:lvl6pPr>
            <a:lvl7pPr marL="0" indent="0">
              <a:buNone/>
              <a:defRPr sz="1466">
                <a:solidFill>
                  <a:schemeClr val="tx1"/>
                </a:solidFill>
              </a:defRPr>
            </a:lvl7pPr>
            <a:lvl8pPr marL="0" indent="0">
              <a:buNone/>
              <a:defRPr sz="1466">
                <a:solidFill>
                  <a:schemeClr val="tx1"/>
                </a:solidFill>
              </a:defRPr>
            </a:lvl8pPr>
            <a:lvl9pPr marL="0" indent="0">
              <a:buNone/>
              <a:defRPr sz="1466">
                <a:solidFill>
                  <a:schemeClr val="tx1"/>
                </a:solidFill>
              </a:defRPr>
            </a:lvl9pPr>
          </a:lstStyle>
          <a:p>
            <a:pPr lvl="0"/>
            <a:r>
              <a:rPr lang="en-GB"/>
              <a:t>Type here</a:t>
            </a:r>
          </a:p>
        </p:txBody>
      </p:sp>
      <p:sp>
        <p:nvSpPr>
          <p:cNvPr id="63" name="Text Placeholder 2">
            <a:extLst>
              <a:ext uri="{FF2B5EF4-FFF2-40B4-BE49-F238E27FC236}">
                <a16:creationId xmlns:a16="http://schemas.microsoft.com/office/drawing/2014/main" id="{06F68A80-B91B-4960-A563-3DE3021F0FC6}"/>
              </a:ext>
            </a:extLst>
          </p:cNvPr>
          <p:cNvSpPr>
            <a:spLocks noGrp="1"/>
          </p:cNvSpPr>
          <p:nvPr>
            <p:ph type="body" sz="quarter" idx="73" hasCustomPrompt="1"/>
          </p:nvPr>
        </p:nvSpPr>
        <p:spPr>
          <a:xfrm>
            <a:off x="6560820" y="4657987"/>
            <a:ext cx="2077921" cy="879027"/>
          </a:xfrm>
          <a:prstGeom prst="rect">
            <a:avLst/>
          </a:prstGeom>
        </p:spPr>
        <p:txBody>
          <a:bodyPr lIns="0" rIns="0">
            <a:noAutofit/>
          </a:bodyPr>
          <a:lstStyle>
            <a:lvl1pPr marL="0" marR="0" indent="0" algn="l" defTabSz="1218895"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600" baseline="0">
                <a:solidFill>
                  <a:schemeClr val="bg1"/>
                </a:solidFill>
              </a:defRPr>
            </a:lvl1pPr>
            <a:lvl2pPr marL="0" indent="0">
              <a:buClr>
                <a:srgbClr val="2FB6BC"/>
              </a:buClr>
              <a:buFont typeface="Arial" panose="020B0604020202020204" pitchFamily="34" charset="0"/>
              <a:buNone/>
              <a:defRPr sz="1466" baseline="0">
                <a:solidFill>
                  <a:schemeClr val="bg1"/>
                </a:solidFill>
              </a:defRPr>
            </a:lvl2pPr>
            <a:lvl3pPr marL="0" indent="0">
              <a:lnSpc>
                <a:spcPct val="90000"/>
              </a:lnSpc>
              <a:buNone/>
              <a:defRPr sz="1466">
                <a:solidFill>
                  <a:schemeClr val="bg1"/>
                </a:solidFill>
              </a:defRPr>
            </a:lvl3pPr>
            <a:lvl4pPr marL="0" indent="0">
              <a:buNone/>
              <a:defRPr sz="1466">
                <a:solidFill>
                  <a:schemeClr val="bg1"/>
                </a:solidFill>
              </a:defRPr>
            </a:lvl4pPr>
            <a:lvl5pPr marL="0" indent="0">
              <a:buNone/>
              <a:defRPr sz="1466">
                <a:solidFill>
                  <a:schemeClr val="bg1"/>
                </a:solidFill>
              </a:defRPr>
            </a:lvl5pPr>
            <a:lvl6pPr marL="0" indent="0">
              <a:buNone/>
              <a:defRPr sz="1466">
                <a:solidFill>
                  <a:schemeClr val="bg1"/>
                </a:solidFill>
              </a:defRPr>
            </a:lvl6pPr>
            <a:lvl7pPr marL="0" indent="0">
              <a:buNone/>
              <a:defRPr sz="1466">
                <a:solidFill>
                  <a:schemeClr val="bg1"/>
                </a:solidFill>
              </a:defRPr>
            </a:lvl7pPr>
            <a:lvl8pPr marL="0" indent="0">
              <a:buNone/>
              <a:defRPr sz="1466">
                <a:solidFill>
                  <a:schemeClr val="bg1"/>
                </a:solidFill>
              </a:defRPr>
            </a:lvl8pPr>
            <a:lvl9pPr marL="0" indent="0">
              <a:buNone/>
              <a:defRPr sz="1466">
                <a:solidFill>
                  <a:schemeClr val="bg1"/>
                </a:solidFill>
              </a:defRPr>
            </a:lvl9pPr>
          </a:lstStyle>
          <a:p>
            <a:pPr lvl="0"/>
            <a:r>
              <a:rPr lang="en-GB"/>
              <a:t>Type here</a:t>
            </a:r>
          </a:p>
        </p:txBody>
      </p:sp>
      <p:sp>
        <p:nvSpPr>
          <p:cNvPr id="68" name="Text Placeholder 2">
            <a:extLst>
              <a:ext uri="{FF2B5EF4-FFF2-40B4-BE49-F238E27FC236}">
                <a16:creationId xmlns:a16="http://schemas.microsoft.com/office/drawing/2014/main" id="{F27B70F5-7F1C-4E11-B2D6-F639A37547EA}"/>
              </a:ext>
            </a:extLst>
          </p:cNvPr>
          <p:cNvSpPr>
            <a:spLocks noGrp="1"/>
          </p:cNvSpPr>
          <p:nvPr>
            <p:ph type="body" sz="quarter" idx="78" hasCustomPrompt="1"/>
          </p:nvPr>
        </p:nvSpPr>
        <p:spPr>
          <a:xfrm>
            <a:off x="3547723" y="2562601"/>
            <a:ext cx="2077921" cy="879027"/>
          </a:xfrm>
          <a:prstGeom prst="rect">
            <a:avLst/>
          </a:prstGeom>
        </p:spPr>
        <p:txBody>
          <a:bodyPr lIns="0" rIns="0">
            <a:noAutofit/>
          </a:bodyPr>
          <a:lstStyle>
            <a:lvl1pPr marL="0" marR="0" indent="0" algn="l" defTabSz="1218895"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600" baseline="0">
                <a:solidFill>
                  <a:schemeClr val="tx1"/>
                </a:solidFill>
              </a:defRPr>
            </a:lvl1pPr>
            <a:lvl2pPr marL="0" indent="0">
              <a:buClr>
                <a:srgbClr val="2FB6BC"/>
              </a:buClr>
              <a:buFont typeface="Arial" panose="020B0604020202020204" pitchFamily="34" charset="0"/>
              <a:buNone/>
              <a:defRPr sz="1466" baseline="0"/>
            </a:lvl2pPr>
            <a:lvl3pPr marL="0" indent="0">
              <a:lnSpc>
                <a:spcPct val="90000"/>
              </a:lnSpc>
              <a:buNone/>
              <a:defRPr sz="1466">
                <a:solidFill>
                  <a:schemeClr val="tx1"/>
                </a:solidFill>
              </a:defRPr>
            </a:lvl3pPr>
            <a:lvl4pPr marL="0" indent="0">
              <a:buNone/>
              <a:defRPr sz="1466">
                <a:solidFill>
                  <a:schemeClr val="tx1"/>
                </a:solidFill>
              </a:defRPr>
            </a:lvl4pPr>
            <a:lvl5pPr marL="0" indent="0">
              <a:buNone/>
              <a:defRPr sz="1466">
                <a:solidFill>
                  <a:schemeClr val="tx1"/>
                </a:solidFill>
              </a:defRPr>
            </a:lvl5pPr>
            <a:lvl6pPr marL="0" indent="0">
              <a:buNone/>
              <a:defRPr sz="1466">
                <a:solidFill>
                  <a:schemeClr val="tx1"/>
                </a:solidFill>
              </a:defRPr>
            </a:lvl6pPr>
            <a:lvl7pPr marL="0" indent="0">
              <a:buNone/>
              <a:defRPr sz="1466">
                <a:solidFill>
                  <a:schemeClr val="tx1"/>
                </a:solidFill>
              </a:defRPr>
            </a:lvl7pPr>
            <a:lvl8pPr marL="0" indent="0">
              <a:buNone/>
              <a:defRPr sz="1466">
                <a:solidFill>
                  <a:schemeClr val="tx1"/>
                </a:solidFill>
              </a:defRPr>
            </a:lvl8pPr>
            <a:lvl9pPr marL="0" indent="0">
              <a:buNone/>
              <a:defRPr sz="1466">
                <a:solidFill>
                  <a:schemeClr val="tx1"/>
                </a:solidFill>
              </a:defRPr>
            </a:lvl9pPr>
          </a:lstStyle>
          <a:p>
            <a:pPr lvl="0"/>
            <a:r>
              <a:rPr lang="en-GB"/>
              <a:t>Type here</a:t>
            </a:r>
          </a:p>
        </p:txBody>
      </p:sp>
      <p:sp>
        <p:nvSpPr>
          <p:cNvPr id="69" name="Text Placeholder 2">
            <a:extLst>
              <a:ext uri="{FF2B5EF4-FFF2-40B4-BE49-F238E27FC236}">
                <a16:creationId xmlns:a16="http://schemas.microsoft.com/office/drawing/2014/main" id="{FA69F292-0A74-4AE1-B503-E43C7CEF235D}"/>
              </a:ext>
            </a:extLst>
          </p:cNvPr>
          <p:cNvSpPr>
            <a:spLocks noGrp="1"/>
          </p:cNvSpPr>
          <p:nvPr>
            <p:ph type="body" sz="quarter" idx="79" hasCustomPrompt="1"/>
          </p:nvPr>
        </p:nvSpPr>
        <p:spPr>
          <a:xfrm>
            <a:off x="9573916" y="2562601"/>
            <a:ext cx="2077921" cy="879027"/>
          </a:xfrm>
          <a:prstGeom prst="rect">
            <a:avLst/>
          </a:prstGeom>
        </p:spPr>
        <p:txBody>
          <a:bodyPr lIns="0" rIns="0">
            <a:noAutofit/>
          </a:bodyPr>
          <a:lstStyle>
            <a:lvl1pPr marL="0" marR="0" indent="0" algn="l" defTabSz="1218895"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600" baseline="0">
                <a:solidFill>
                  <a:schemeClr val="tx1"/>
                </a:solidFill>
              </a:defRPr>
            </a:lvl1pPr>
            <a:lvl2pPr marL="0" indent="0">
              <a:buClr>
                <a:srgbClr val="2FB6BC"/>
              </a:buClr>
              <a:buFont typeface="Arial" panose="020B0604020202020204" pitchFamily="34" charset="0"/>
              <a:buNone/>
              <a:defRPr sz="1466" baseline="0"/>
            </a:lvl2pPr>
            <a:lvl3pPr marL="0" indent="0">
              <a:lnSpc>
                <a:spcPct val="90000"/>
              </a:lnSpc>
              <a:buNone/>
              <a:defRPr sz="1466">
                <a:solidFill>
                  <a:schemeClr val="tx1"/>
                </a:solidFill>
              </a:defRPr>
            </a:lvl3pPr>
            <a:lvl4pPr marL="0" indent="0">
              <a:buNone/>
              <a:defRPr sz="1466">
                <a:solidFill>
                  <a:schemeClr val="tx1"/>
                </a:solidFill>
              </a:defRPr>
            </a:lvl4pPr>
            <a:lvl5pPr marL="0" indent="0">
              <a:buNone/>
              <a:defRPr sz="1466">
                <a:solidFill>
                  <a:schemeClr val="tx1"/>
                </a:solidFill>
              </a:defRPr>
            </a:lvl5pPr>
            <a:lvl6pPr marL="0" indent="0">
              <a:buNone/>
              <a:defRPr sz="1466">
                <a:solidFill>
                  <a:schemeClr val="tx1"/>
                </a:solidFill>
              </a:defRPr>
            </a:lvl6pPr>
            <a:lvl7pPr marL="0" indent="0">
              <a:buNone/>
              <a:defRPr sz="1466">
                <a:solidFill>
                  <a:schemeClr val="tx1"/>
                </a:solidFill>
              </a:defRPr>
            </a:lvl7pPr>
            <a:lvl8pPr marL="0" indent="0">
              <a:buNone/>
              <a:defRPr sz="1466">
                <a:solidFill>
                  <a:schemeClr val="tx1"/>
                </a:solidFill>
              </a:defRPr>
            </a:lvl8pPr>
            <a:lvl9pPr marL="0" indent="0">
              <a:buNone/>
              <a:defRPr sz="1466">
                <a:solidFill>
                  <a:schemeClr val="tx1"/>
                </a:solidFill>
              </a:defRPr>
            </a:lvl9pPr>
          </a:lstStyle>
          <a:p>
            <a:pPr lvl="0"/>
            <a:r>
              <a:rPr lang="en-GB"/>
              <a:t>Type here</a:t>
            </a:r>
          </a:p>
        </p:txBody>
      </p:sp>
      <p:sp>
        <p:nvSpPr>
          <p:cNvPr id="74" name="Text Placeholder 2">
            <a:extLst>
              <a:ext uri="{FF2B5EF4-FFF2-40B4-BE49-F238E27FC236}">
                <a16:creationId xmlns:a16="http://schemas.microsoft.com/office/drawing/2014/main" id="{D3C9F13A-A515-42DB-BBC9-81C9F72ADA62}"/>
              </a:ext>
            </a:extLst>
          </p:cNvPr>
          <p:cNvSpPr>
            <a:spLocks noGrp="1"/>
          </p:cNvSpPr>
          <p:nvPr>
            <p:ph type="body" sz="quarter" idx="80" hasCustomPrompt="1"/>
          </p:nvPr>
        </p:nvSpPr>
        <p:spPr>
          <a:xfrm>
            <a:off x="534626" y="4657987"/>
            <a:ext cx="2077921" cy="879027"/>
          </a:xfrm>
          <a:prstGeom prst="rect">
            <a:avLst/>
          </a:prstGeom>
        </p:spPr>
        <p:txBody>
          <a:bodyPr lIns="0" rIns="0">
            <a:noAutofit/>
          </a:bodyPr>
          <a:lstStyle>
            <a:lvl1pPr marL="0" marR="0" indent="0" algn="l" defTabSz="1218895"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600" baseline="0">
                <a:solidFill>
                  <a:schemeClr val="tx1"/>
                </a:solidFill>
              </a:defRPr>
            </a:lvl1pPr>
            <a:lvl2pPr marL="0" indent="0">
              <a:buClr>
                <a:srgbClr val="2FB6BC"/>
              </a:buClr>
              <a:buFont typeface="Arial" panose="020B0604020202020204" pitchFamily="34" charset="0"/>
              <a:buNone/>
              <a:defRPr sz="1466" baseline="0"/>
            </a:lvl2pPr>
            <a:lvl3pPr marL="0" indent="0">
              <a:lnSpc>
                <a:spcPct val="90000"/>
              </a:lnSpc>
              <a:buNone/>
              <a:defRPr sz="1466">
                <a:solidFill>
                  <a:schemeClr val="tx1"/>
                </a:solidFill>
              </a:defRPr>
            </a:lvl3pPr>
            <a:lvl4pPr marL="0" indent="0">
              <a:buNone/>
              <a:defRPr sz="1466">
                <a:solidFill>
                  <a:schemeClr val="tx1"/>
                </a:solidFill>
              </a:defRPr>
            </a:lvl4pPr>
            <a:lvl5pPr marL="0" indent="0">
              <a:buNone/>
              <a:defRPr sz="1466">
                <a:solidFill>
                  <a:schemeClr val="tx1"/>
                </a:solidFill>
              </a:defRPr>
            </a:lvl5pPr>
            <a:lvl6pPr marL="0" indent="0">
              <a:buNone/>
              <a:defRPr sz="1466">
                <a:solidFill>
                  <a:schemeClr val="tx1"/>
                </a:solidFill>
              </a:defRPr>
            </a:lvl6pPr>
            <a:lvl7pPr marL="0" indent="0">
              <a:buNone/>
              <a:defRPr sz="1466">
                <a:solidFill>
                  <a:schemeClr val="tx1"/>
                </a:solidFill>
              </a:defRPr>
            </a:lvl7pPr>
            <a:lvl8pPr marL="0" indent="0">
              <a:buNone/>
              <a:defRPr sz="1466">
                <a:solidFill>
                  <a:schemeClr val="tx1"/>
                </a:solidFill>
              </a:defRPr>
            </a:lvl8pPr>
            <a:lvl9pPr marL="0" indent="0">
              <a:buNone/>
              <a:defRPr sz="1466">
                <a:solidFill>
                  <a:schemeClr val="tx1"/>
                </a:solidFill>
              </a:defRPr>
            </a:lvl9pPr>
          </a:lstStyle>
          <a:p>
            <a:pPr lvl="0"/>
            <a:r>
              <a:rPr lang="en-GB"/>
              <a:t>Type here</a:t>
            </a:r>
          </a:p>
        </p:txBody>
      </p:sp>
      <p:sp>
        <p:nvSpPr>
          <p:cNvPr id="75" name="Text Placeholder 2">
            <a:extLst>
              <a:ext uri="{FF2B5EF4-FFF2-40B4-BE49-F238E27FC236}">
                <a16:creationId xmlns:a16="http://schemas.microsoft.com/office/drawing/2014/main" id="{B1200441-C737-495A-A089-3923A07D3587}"/>
              </a:ext>
            </a:extLst>
          </p:cNvPr>
          <p:cNvSpPr>
            <a:spLocks noGrp="1"/>
          </p:cNvSpPr>
          <p:nvPr>
            <p:ph type="body" sz="quarter" idx="81" hasCustomPrompt="1"/>
          </p:nvPr>
        </p:nvSpPr>
        <p:spPr>
          <a:xfrm>
            <a:off x="3547723" y="4657987"/>
            <a:ext cx="2077921" cy="879027"/>
          </a:xfrm>
          <a:prstGeom prst="rect">
            <a:avLst/>
          </a:prstGeom>
        </p:spPr>
        <p:txBody>
          <a:bodyPr lIns="0" rIns="0">
            <a:noAutofit/>
          </a:bodyPr>
          <a:lstStyle>
            <a:lvl1pPr marL="0" marR="0" indent="0" algn="l" defTabSz="1218895"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600" baseline="0">
                <a:solidFill>
                  <a:schemeClr val="tx1"/>
                </a:solidFill>
              </a:defRPr>
            </a:lvl1pPr>
            <a:lvl2pPr marL="0" indent="0">
              <a:buClr>
                <a:srgbClr val="2FB6BC"/>
              </a:buClr>
              <a:buFont typeface="Arial" panose="020B0604020202020204" pitchFamily="34" charset="0"/>
              <a:buNone/>
              <a:defRPr sz="1466" baseline="0"/>
            </a:lvl2pPr>
            <a:lvl3pPr marL="0" indent="0">
              <a:lnSpc>
                <a:spcPct val="90000"/>
              </a:lnSpc>
              <a:buNone/>
              <a:defRPr sz="1466">
                <a:solidFill>
                  <a:schemeClr val="tx1"/>
                </a:solidFill>
              </a:defRPr>
            </a:lvl3pPr>
            <a:lvl4pPr marL="0" indent="0">
              <a:buNone/>
              <a:defRPr sz="1466">
                <a:solidFill>
                  <a:schemeClr val="tx1"/>
                </a:solidFill>
              </a:defRPr>
            </a:lvl4pPr>
            <a:lvl5pPr marL="0" indent="0">
              <a:buNone/>
              <a:defRPr sz="1466">
                <a:solidFill>
                  <a:schemeClr val="tx1"/>
                </a:solidFill>
              </a:defRPr>
            </a:lvl5pPr>
            <a:lvl6pPr marL="0" indent="0">
              <a:buNone/>
              <a:defRPr sz="1466">
                <a:solidFill>
                  <a:schemeClr val="tx1"/>
                </a:solidFill>
              </a:defRPr>
            </a:lvl6pPr>
            <a:lvl7pPr marL="0" indent="0">
              <a:buNone/>
              <a:defRPr sz="1466">
                <a:solidFill>
                  <a:schemeClr val="tx1"/>
                </a:solidFill>
              </a:defRPr>
            </a:lvl7pPr>
            <a:lvl8pPr marL="0" indent="0">
              <a:buNone/>
              <a:defRPr sz="1466">
                <a:solidFill>
                  <a:schemeClr val="tx1"/>
                </a:solidFill>
              </a:defRPr>
            </a:lvl8pPr>
            <a:lvl9pPr marL="0" indent="0">
              <a:buNone/>
              <a:defRPr sz="1466">
                <a:solidFill>
                  <a:schemeClr val="tx1"/>
                </a:solidFill>
              </a:defRPr>
            </a:lvl9pPr>
          </a:lstStyle>
          <a:p>
            <a:pPr lvl="0"/>
            <a:r>
              <a:rPr lang="en-GB"/>
              <a:t>Type here</a:t>
            </a:r>
          </a:p>
        </p:txBody>
      </p:sp>
      <p:sp>
        <p:nvSpPr>
          <p:cNvPr id="76" name="Text Placeholder 2">
            <a:extLst>
              <a:ext uri="{FF2B5EF4-FFF2-40B4-BE49-F238E27FC236}">
                <a16:creationId xmlns:a16="http://schemas.microsoft.com/office/drawing/2014/main" id="{1357E2E6-DAC6-450F-8061-62F6589471C6}"/>
              </a:ext>
            </a:extLst>
          </p:cNvPr>
          <p:cNvSpPr>
            <a:spLocks noGrp="1"/>
          </p:cNvSpPr>
          <p:nvPr>
            <p:ph type="body" sz="quarter" idx="82" hasCustomPrompt="1"/>
          </p:nvPr>
        </p:nvSpPr>
        <p:spPr>
          <a:xfrm>
            <a:off x="9573916" y="4657987"/>
            <a:ext cx="2077921" cy="879027"/>
          </a:xfrm>
          <a:prstGeom prst="rect">
            <a:avLst/>
          </a:prstGeom>
        </p:spPr>
        <p:txBody>
          <a:bodyPr lIns="0" rIns="0">
            <a:noAutofit/>
          </a:bodyPr>
          <a:lstStyle>
            <a:lvl1pPr marL="0" marR="0" indent="0" algn="l" defTabSz="1218895"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600" baseline="0">
                <a:solidFill>
                  <a:schemeClr val="tx1"/>
                </a:solidFill>
              </a:defRPr>
            </a:lvl1pPr>
            <a:lvl2pPr marL="0" indent="0">
              <a:buClr>
                <a:srgbClr val="2FB6BC"/>
              </a:buClr>
              <a:buFont typeface="Arial" panose="020B0604020202020204" pitchFamily="34" charset="0"/>
              <a:buNone/>
              <a:defRPr sz="1466" baseline="0"/>
            </a:lvl2pPr>
            <a:lvl3pPr marL="0" indent="0">
              <a:lnSpc>
                <a:spcPct val="90000"/>
              </a:lnSpc>
              <a:buNone/>
              <a:defRPr sz="1466">
                <a:solidFill>
                  <a:schemeClr val="tx1"/>
                </a:solidFill>
              </a:defRPr>
            </a:lvl3pPr>
            <a:lvl4pPr marL="0" indent="0">
              <a:buNone/>
              <a:defRPr sz="1466">
                <a:solidFill>
                  <a:schemeClr val="tx1"/>
                </a:solidFill>
              </a:defRPr>
            </a:lvl4pPr>
            <a:lvl5pPr marL="0" indent="0">
              <a:buNone/>
              <a:defRPr sz="1466">
                <a:solidFill>
                  <a:schemeClr val="tx1"/>
                </a:solidFill>
              </a:defRPr>
            </a:lvl5pPr>
            <a:lvl6pPr marL="0" indent="0">
              <a:buNone/>
              <a:defRPr sz="1466">
                <a:solidFill>
                  <a:schemeClr val="tx1"/>
                </a:solidFill>
              </a:defRPr>
            </a:lvl6pPr>
            <a:lvl7pPr marL="0" indent="0">
              <a:buNone/>
              <a:defRPr sz="1466">
                <a:solidFill>
                  <a:schemeClr val="tx1"/>
                </a:solidFill>
              </a:defRPr>
            </a:lvl7pPr>
            <a:lvl8pPr marL="0" indent="0">
              <a:buNone/>
              <a:defRPr sz="1466">
                <a:solidFill>
                  <a:schemeClr val="tx1"/>
                </a:solidFill>
              </a:defRPr>
            </a:lvl8pPr>
            <a:lvl9pPr marL="0" indent="0">
              <a:buNone/>
              <a:defRPr sz="1466">
                <a:solidFill>
                  <a:schemeClr val="tx1"/>
                </a:solidFill>
              </a:defRPr>
            </a:lvl9pPr>
          </a:lstStyle>
          <a:p>
            <a:pPr lvl="0"/>
            <a:r>
              <a:rPr lang="en-GB"/>
              <a:t>Type here</a:t>
            </a:r>
          </a:p>
        </p:txBody>
      </p:sp>
      <p:sp>
        <p:nvSpPr>
          <p:cNvPr id="23" name="Text Placeholder 6">
            <a:extLst>
              <a:ext uri="{FF2B5EF4-FFF2-40B4-BE49-F238E27FC236}">
                <a16:creationId xmlns:a16="http://schemas.microsoft.com/office/drawing/2014/main" id="{7A25AA07-7D08-4561-8EDD-78E9F5D65B2B}"/>
              </a:ext>
            </a:extLst>
          </p:cNvPr>
          <p:cNvSpPr>
            <a:spLocks noGrp="1"/>
          </p:cNvSpPr>
          <p:nvPr>
            <p:ph type="body" sz="quarter" idx="83" hasCustomPrompt="1"/>
          </p:nvPr>
        </p:nvSpPr>
        <p:spPr>
          <a:xfrm>
            <a:off x="6563182" y="3806203"/>
            <a:ext cx="2075559" cy="773423"/>
          </a:xfrm>
          <a:prstGeom prst="rect">
            <a:avLst/>
          </a:prstGeom>
        </p:spPr>
        <p:txBody>
          <a:bodyPr lIns="0" rIns="0">
            <a:noAutofit/>
          </a:bodyPr>
          <a:lstStyle>
            <a:lvl1pPr marL="0" indent="0">
              <a:buNone/>
              <a:defRPr sz="5300">
                <a:solidFill>
                  <a:schemeClr val="bg1"/>
                </a:solidFill>
              </a:defRPr>
            </a:lvl1pPr>
            <a:lvl2pPr>
              <a:spcBef>
                <a:spcPts val="1600"/>
              </a:spcBef>
              <a:spcAft>
                <a:spcPts val="1600"/>
              </a:spcAft>
              <a:defRPr sz="5332">
                <a:solidFill>
                  <a:schemeClr val="tx1"/>
                </a:solidFill>
              </a:defRPr>
            </a:lvl2pPr>
            <a:lvl3pPr marL="0" indent="0">
              <a:spcBef>
                <a:spcPts val="1600"/>
              </a:spcBef>
              <a:spcAft>
                <a:spcPts val="1600"/>
              </a:spcAft>
              <a:buNone/>
              <a:defRPr sz="5332">
                <a:solidFill>
                  <a:schemeClr val="tx1"/>
                </a:solidFill>
              </a:defRPr>
            </a:lvl3pPr>
            <a:lvl4pPr marL="0" indent="0">
              <a:spcBef>
                <a:spcPts val="1600"/>
              </a:spcBef>
              <a:spcAft>
                <a:spcPts val="1600"/>
              </a:spcAft>
              <a:buNone/>
              <a:defRPr sz="5332">
                <a:solidFill>
                  <a:schemeClr val="tx1"/>
                </a:solidFill>
              </a:defRPr>
            </a:lvl4pPr>
            <a:lvl5pPr marL="0" indent="0">
              <a:spcBef>
                <a:spcPts val="1600"/>
              </a:spcBef>
              <a:spcAft>
                <a:spcPts val="1600"/>
              </a:spcAft>
              <a:buNone/>
              <a:defRPr sz="5332">
                <a:solidFill>
                  <a:schemeClr val="tx1"/>
                </a:solidFill>
              </a:defRPr>
            </a:lvl5pPr>
            <a:lvl6pPr marL="0" indent="0">
              <a:spcBef>
                <a:spcPts val="1600"/>
              </a:spcBef>
              <a:spcAft>
                <a:spcPts val="1600"/>
              </a:spcAft>
              <a:buNone/>
              <a:defRPr sz="5332">
                <a:solidFill>
                  <a:schemeClr val="tx1"/>
                </a:solidFill>
              </a:defRPr>
            </a:lvl6pPr>
            <a:lvl7pPr marL="0" indent="0">
              <a:spcBef>
                <a:spcPts val="1600"/>
              </a:spcBef>
              <a:spcAft>
                <a:spcPts val="1600"/>
              </a:spcAft>
              <a:buNone/>
              <a:defRPr sz="5332">
                <a:solidFill>
                  <a:schemeClr val="tx1"/>
                </a:solidFill>
              </a:defRPr>
            </a:lvl7pPr>
            <a:lvl8pPr marL="0" indent="0">
              <a:spcBef>
                <a:spcPts val="1600"/>
              </a:spcBef>
              <a:spcAft>
                <a:spcPts val="1600"/>
              </a:spcAft>
              <a:buNone/>
              <a:defRPr sz="5332">
                <a:solidFill>
                  <a:schemeClr val="tx1"/>
                </a:solidFill>
              </a:defRPr>
            </a:lvl8pPr>
            <a:lvl9pPr marL="0" indent="0">
              <a:spcBef>
                <a:spcPts val="1600"/>
              </a:spcBef>
              <a:spcAft>
                <a:spcPts val="1600"/>
              </a:spcAft>
              <a:buNone/>
              <a:defRPr sz="5332">
                <a:solidFill>
                  <a:schemeClr val="tx1"/>
                </a:solidFill>
              </a:defRPr>
            </a:lvl9pPr>
          </a:lstStyle>
          <a:p>
            <a:pPr lvl="0"/>
            <a:r>
              <a:rPr lang="en-GB"/>
              <a:t>Input</a:t>
            </a:r>
          </a:p>
        </p:txBody>
      </p:sp>
      <p:sp>
        <p:nvSpPr>
          <p:cNvPr id="9" name="Slide Number Placeholder 8">
            <a:extLst>
              <a:ext uri="{FF2B5EF4-FFF2-40B4-BE49-F238E27FC236}">
                <a16:creationId xmlns:a16="http://schemas.microsoft.com/office/drawing/2014/main" id="{773BD580-8983-4D2F-9E4D-CFF6D89925D6}"/>
              </a:ext>
            </a:extLst>
          </p:cNvPr>
          <p:cNvSpPr>
            <a:spLocks noGrp="1"/>
          </p:cNvSpPr>
          <p:nvPr>
            <p:ph type="sldNum" sz="quarter" idx="8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3" name="Footer Placeholder 2">
            <a:extLst>
              <a:ext uri="{FF2B5EF4-FFF2-40B4-BE49-F238E27FC236}">
                <a16:creationId xmlns:a16="http://schemas.microsoft.com/office/drawing/2014/main" id="{99425373-9A89-48AA-A4DB-94AD120F4FC2}"/>
              </a:ext>
            </a:extLst>
          </p:cNvPr>
          <p:cNvSpPr>
            <a:spLocks noGrp="1"/>
          </p:cNvSpPr>
          <p:nvPr>
            <p:ph type="ftr" sz="quarter" idx="87"/>
          </p:nvPr>
        </p:nvSpPr>
        <p:spPr/>
        <p:txBody>
          <a:bodyPr/>
          <a:lstStyle/>
          <a:p>
            <a:endParaRPr lang="en-US" dirty="0"/>
          </a:p>
        </p:txBody>
      </p:sp>
    </p:spTree>
    <p:extLst>
      <p:ext uri="{BB962C8B-B14F-4D97-AF65-F5344CB8AC3E}">
        <p14:creationId xmlns:p14="http://schemas.microsoft.com/office/powerpoint/2010/main" val="25997653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 facts + image">
    <p:spTree>
      <p:nvGrpSpPr>
        <p:cNvPr id="1" name=""/>
        <p:cNvGrpSpPr/>
        <p:nvPr/>
      </p:nvGrpSpPr>
      <p:grpSpPr>
        <a:xfrm>
          <a:off x="0" y="0"/>
          <a:ext cx="0" cy="0"/>
          <a:chOff x="0" y="0"/>
          <a:chExt cx="0" cy="0"/>
        </a:xfrm>
      </p:grpSpPr>
      <p:sp>
        <p:nvSpPr>
          <p:cNvPr id="3" name="Picture Placeholder 2"/>
          <p:cNvSpPr>
            <a:spLocks noGrp="1"/>
          </p:cNvSpPr>
          <p:nvPr>
            <p:ph type="pic" sz="quarter" idx="43" hasCustomPrompt="1"/>
          </p:nvPr>
        </p:nvSpPr>
        <p:spPr>
          <a:xfrm>
            <a:off x="7205999" y="0"/>
            <a:ext cx="2084374" cy="6858000"/>
          </a:xfrm>
          <a:prstGeom prst="rect">
            <a:avLst/>
          </a:prstGeom>
          <a:solidFill>
            <a:schemeClr val="accent2"/>
          </a:solidFill>
          <a:ln>
            <a:noFill/>
          </a:ln>
        </p:spPr>
        <p:txBody>
          <a:bodyPr tIns="457200" bIns="0" anchor="t">
            <a:normAutofit/>
          </a:bodyPr>
          <a:lstStyle>
            <a:lvl1pPr algn="ctr">
              <a:defRPr sz="2400" b="1">
                <a:solidFill>
                  <a:schemeClr val="bg1"/>
                </a:solidFill>
              </a:defRPr>
            </a:lvl1pPr>
          </a:lstStyle>
          <a:p>
            <a:r>
              <a:rPr lang="en-US" dirty="0"/>
              <a:t>INSERT IMAGE </a:t>
            </a:r>
            <a:br>
              <a:rPr lang="en-US" dirty="0"/>
            </a:br>
            <a:r>
              <a:rPr lang="en-US" dirty="0"/>
              <a:t>HERE</a:t>
            </a:r>
            <a:endParaRPr lang="en-GB" dirty="0"/>
          </a:p>
        </p:txBody>
      </p:sp>
      <p:sp>
        <p:nvSpPr>
          <p:cNvPr id="10" name="Text Placeholder 2"/>
          <p:cNvSpPr>
            <a:spLocks noGrp="1"/>
          </p:cNvSpPr>
          <p:nvPr>
            <p:ph type="body" sz="quarter" idx="19" hasCustomPrompt="1"/>
          </p:nvPr>
        </p:nvSpPr>
        <p:spPr>
          <a:xfrm>
            <a:off x="536514" y="1701801"/>
            <a:ext cx="1370679" cy="1785211"/>
          </a:xfrm>
          <a:prstGeom prst="rect">
            <a:avLst/>
          </a:prstGeom>
        </p:spPr>
        <p:txBody>
          <a:bodyPr lIns="0" rIns="0">
            <a:noAutofit/>
          </a:bodyPr>
          <a:lstStyle>
            <a:lvl1pPr marL="0" marR="0" indent="0" algn="l" defTabSz="1218895"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9"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600"/>
            </a:lvl3pPr>
          </a:lstStyle>
          <a:p>
            <a:pPr lvl="2"/>
            <a:r>
              <a:rPr lang="en-GB"/>
              <a:t>Type here</a:t>
            </a:r>
          </a:p>
        </p:txBody>
      </p:sp>
      <p:sp>
        <p:nvSpPr>
          <p:cNvPr id="2" name="Title 1">
            <a:extLst>
              <a:ext uri="{FF2B5EF4-FFF2-40B4-BE49-F238E27FC236}">
                <a16:creationId xmlns:a16="http://schemas.microsoft.com/office/drawing/2014/main" id="{69BD975D-921E-432E-BBE8-A92FF0C46F9D}"/>
              </a:ext>
            </a:extLst>
          </p:cNvPr>
          <p:cNvSpPr>
            <a:spLocks noGrp="1"/>
          </p:cNvSpPr>
          <p:nvPr>
            <p:ph type="title"/>
          </p:nvPr>
        </p:nvSpPr>
        <p:spPr>
          <a:xfrm>
            <a:off x="526915" y="535778"/>
            <a:ext cx="5662724" cy="719665"/>
          </a:xfrm>
        </p:spPr>
        <p:txBody>
          <a:bodyPr/>
          <a:lstStyle/>
          <a:p>
            <a:endParaRPr lang="en-GB"/>
          </a:p>
        </p:txBody>
      </p:sp>
      <p:sp>
        <p:nvSpPr>
          <p:cNvPr id="36" name="Text Placeholder 2">
            <a:extLst>
              <a:ext uri="{FF2B5EF4-FFF2-40B4-BE49-F238E27FC236}">
                <a16:creationId xmlns:a16="http://schemas.microsoft.com/office/drawing/2014/main" id="{51F3213A-5701-47E3-B870-7E69774C9F69}"/>
              </a:ext>
            </a:extLst>
          </p:cNvPr>
          <p:cNvSpPr>
            <a:spLocks noGrp="1"/>
          </p:cNvSpPr>
          <p:nvPr>
            <p:ph type="body" sz="quarter" idx="71" hasCustomPrompt="1"/>
          </p:nvPr>
        </p:nvSpPr>
        <p:spPr>
          <a:xfrm>
            <a:off x="2999710" y="2246629"/>
            <a:ext cx="1370679" cy="1785211"/>
          </a:xfrm>
          <a:prstGeom prst="rect">
            <a:avLst/>
          </a:prstGeom>
        </p:spPr>
        <p:txBody>
          <a:bodyPr lIns="0" rIns="0">
            <a:noAutofit/>
          </a:bodyPr>
          <a:lstStyle>
            <a:lvl1pPr marL="0" marR="0" indent="0" algn="l" defTabSz="1218895"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9"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600"/>
            </a:lvl3pPr>
          </a:lstStyle>
          <a:p>
            <a:pPr lvl="2"/>
            <a:r>
              <a:rPr lang="en-GB"/>
              <a:t>Type here</a:t>
            </a:r>
          </a:p>
        </p:txBody>
      </p:sp>
      <p:sp>
        <p:nvSpPr>
          <p:cNvPr id="37" name="Text Placeholder 2">
            <a:extLst>
              <a:ext uri="{FF2B5EF4-FFF2-40B4-BE49-F238E27FC236}">
                <a16:creationId xmlns:a16="http://schemas.microsoft.com/office/drawing/2014/main" id="{2105E399-863A-49BC-A180-FC99CB82A313}"/>
              </a:ext>
            </a:extLst>
          </p:cNvPr>
          <p:cNvSpPr>
            <a:spLocks noGrp="1"/>
          </p:cNvSpPr>
          <p:nvPr>
            <p:ph type="body" sz="quarter" idx="72" hasCustomPrompt="1"/>
          </p:nvPr>
        </p:nvSpPr>
        <p:spPr>
          <a:xfrm>
            <a:off x="9755341" y="2246629"/>
            <a:ext cx="1370679" cy="1785211"/>
          </a:xfrm>
          <a:prstGeom prst="rect">
            <a:avLst/>
          </a:prstGeom>
        </p:spPr>
        <p:txBody>
          <a:bodyPr lIns="0" rIns="0">
            <a:noAutofit/>
          </a:bodyPr>
          <a:lstStyle>
            <a:lvl1pPr marL="0" marR="0" indent="0" algn="l" defTabSz="1218895"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9"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600"/>
            </a:lvl3pPr>
          </a:lstStyle>
          <a:p>
            <a:pPr lvl="2"/>
            <a:r>
              <a:rPr lang="en-GB"/>
              <a:t>Type here</a:t>
            </a:r>
          </a:p>
        </p:txBody>
      </p:sp>
      <p:sp>
        <p:nvSpPr>
          <p:cNvPr id="38" name="Text Placeholder 2">
            <a:extLst>
              <a:ext uri="{FF2B5EF4-FFF2-40B4-BE49-F238E27FC236}">
                <a16:creationId xmlns:a16="http://schemas.microsoft.com/office/drawing/2014/main" id="{30443CFF-5053-4745-A85A-B72BE1D9CD1A}"/>
              </a:ext>
            </a:extLst>
          </p:cNvPr>
          <p:cNvSpPr>
            <a:spLocks noGrp="1"/>
          </p:cNvSpPr>
          <p:nvPr>
            <p:ph type="body" sz="quarter" idx="73" hasCustomPrompt="1"/>
          </p:nvPr>
        </p:nvSpPr>
        <p:spPr>
          <a:xfrm>
            <a:off x="5453307" y="1700719"/>
            <a:ext cx="1370679" cy="1785211"/>
          </a:xfrm>
          <a:prstGeom prst="rect">
            <a:avLst/>
          </a:prstGeom>
        </p:spPr>
        <p:txBody>
          <a:bodyPr lIns="0" rIns="0">
            <a:noAutofit/>
          </a:bodyPr>
          <a:lstStyle>
            <a:lvl1pPr marL="0" marR="0" indent="0" algn="l" defTabSz="1218895"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9"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600"/>
            </a:lvl3pPr>
          </a:lstStyle>
          <a:p>
            <a:pPr lvl="2"/>
            <a:r>
              <a:rPr lang="en-GB"/>
              <a:t>Type here</a:t>
            </a:r>
          </a:p>
        </p:txBody>
      </p:sp>
      <p:sp>
        <p:nvSpPr>
          <p:cNvPr id="39" name="Text Placeholder 2">
            <a:extLst>
              <a:ext uri="{FF2B5EF4-FFF2-40B4-BE49-F238E27FC236}">
                <a16:creationId xmlns:a16="http://schemas.microsoft.com/office/drawing/2014/main" id="{40A1958A-A813-450B-851B-1DDD52881736}"/>
              </a:ext>
            </a:extLst>
          </p:cNvPr>
          <p:cNvSpPr>
            <a:spLocks noGrp="1"/>
          </p:cNvSpPr>
          <p:nvPr>
            <p:ph type="body" sz="quarter" idx="74" hasCustomPrompt="1"/>
          </p:nvPr>
        </p:nvSpPr>
        <p:spPr>
          <a:xfrm>
            <a:off x="536514" y="3964701"/>
            <a:ext cx="1370679" cy="1785211"/>
          </a:xfrm>
          <a:prstGeom prst="rect">
            <a:avLst/>
          </a:prstGeom>
        </p:spPr>
        <p:txBody>
          <a:bodyPr lIns="0" rIns="0">
            <a:noAutofit/>
          </a:bodyPr>
          <a:lstStyle>
            <a:lvl1pPr marL="0" marR="0" indent="0" algn="l" defTabSz="1218895"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9"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600"/>
            </a:lvl3pPr>
          </a:lstStyle>
          <a:p>
            <a:pPr lvl="2"/>
            <a:r>
              <a:rPr lang="en-GB"/>
              <a:t>Type here</a:t>
            </a:r>
          </a:p>
        </p:txBody>
      </p:sp>
      <p:sp>
        <p:nvSpPr>
          <p:cNvPr id="40" name="Text Placeholder 2">
            <a:extLst>
              <a:ext uri="{FF2B5EF4-FFF2-40B4-BE49-F238E27FC236}">
                <a16:creationId xmlns:a16="http://schemas.microsoft.com/office/drawing/2014/main" id="{0B6ECA3D-7224-49BA-BFF5-CEC5685D1262}"/>
              </a:ext>
            </a:extLst>
          </p:cNvPr>
          <p:cNvSpPr>
            <a:spLocks noGrp="1"/>
          </p:cNvSpPr>
          <p:nvPr>
            <p:ph type="body" sz="quarter" idx="75" hasCustomPrompt="1"/>
          </p:nvPr>
        </p:nvSpPr>
        <p:spPr>
          <a:xfrm>
            <a:off x="2999710" y="4524573"/>
            <a:ext cx="1370679" cy="1785211"/>
          </a:xfrm>
          <a:prstGeom prst="rect">
            <a:avLst/>
          </a:prstGeom>
        </p:spPr>
        <p:txBody>
          <a:bodyPr lIns="0" rIns="0">
            <a:noAutofit/>
          </a:bodyPr>
          <a:lstStyle>
            <a:lvl1pPr marL="0" marR="0" indent="0" algn="l" defTabSz="1218895"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9"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600"/>
            </a:lvl3pPr>
          </a:lstStyle>
          <a:p>
            <a:pPr lvl="2"/>
            <a:r>
              <a:rPr lang="en-GB"/>
              <a:t>Type here</a:t>
            </a:r>
          </a:p>
        </p:txBody>
      </p:sp>
      <p:sp>
        <p:nvSpPr>
          <p:cNvPr id="41" name="Text Placeholder 2">
            <a:extLst>
              <a:ext uri="{FF2B5EF4-FFF2-40B4-BE49-F238E27FC236}">
                <a16:creationId xmlns:a16="http://schemas.microsoft.com/office/drawing/2014/main" id="{10D4A899-45AF-4962-8FC4-00F4383F339D}"/>
              </a:ext>
            </a:extLst>
          </p:cNvPr>
          <p:cNvSpPr>
            <a:spLocks noGrp="1"/>
          </p:cNvSpPr>
          <p:nvPr>
            <p:ph type="body" sz="quarter" idx="76" hasCustomPrompt="1"/>
          </p:nvPr>
        </p:nvSpPr>
        <p:spPr>
          <a:xfrm>
            <a:off x="5453307" y="3964701"/>
            <a:ext cx="1370679" cy="1785211"/>
          </a:xfrm>
          <a:prstGeom prst="rect">
            <a:avLst/>
          </a:prstGeom>
        </p:spPr>
        <p:txBody>
          <a:bodyPr lIns="0" rIns="0">
            <a:noAutofit/>
          </a:bodyPr>
          <a:lstStyle>
            <a:lvl1pPr marL="0" marR="0" indent="0" algn="l" defTabSz="1218895"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9"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600"/>
            </a:lvl3pPr>
          </a:lstStyle>
          <a:p>
            <a:pPr lvl="2"/>
            <a:r>
              <a:rPr lang="en-GB"/>
              <a:t>Type here</a:t>
            </a:r>
          </a:p>
        </p:txBody>
      </p:sp>
      <p:sp>
        <p:nvSpPr>
          <p:cNvPr id="42" name="Text Placeholder 2">
            <a:extLst>
              <a:ext uri="{FF2B5EF4-FFF2-40B4-BE49-F238E27FC236}">
                <a16:creationId xmlns:a16="http://schemas.microsoft.com/office/drawing/2014/main" id="{83D34E4E-CEF5-404F-B4FB-142194DF8CDE}"/>
              </a:ext>
            </a:extLst>
          </p:cNvPr>
          <p:cNvSpPr>
            <a:spLocks noGrp="1"/>
          </p:cNvSpPr>
          <p:nvPr>
            <p:ph type="body" sz="quarter" idx="77" hasCustomPrompt="1"/>
          </p:nvPr>
        </p:nvSpPr>
        <p:spPr>
          <a:xfrm>
            <a:off x="9755341" y="4524573"/>
            <a:ext cx="1370679" cy="1785211"/>
          </a:xfrm>
          <a:prstGeom prst="rect">
            <a:avLst/>
          </a:prstGeom>
        </p:spPr>
        <p:txBody>
          <a:bodyPr lIns="0" rIns="0">
            <a:noAutofit/>
          </a:bodyPr>
          <a:lstStyle>
            <a:lvl1pPr marL="0" marR="0" indent="0" algn="l" defTabSz="1218895"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9"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600"/>
            </a:lvl3pPr>
          </a:lstStyle>
          <a:p>
            <a:pPr lvl="2"/>
            <a:r>
              <a:rPr lang="en-GB"/>
              <a:t>Type here</a:t>
            </a:r>
          </a:p>
        </p:txBody>
      </p:sp>
      <p:sp>
        <p:nvSpPr>
          <p:cNvPr id="9" name="Slide Number Placeholder 8">
            <a:extLst>
              <a:ext uri="{FF2B5EF4-FFF2-40B4-BE49-F238E27FC236}">
                <a16:creationId xmlns:a16="http://schemas.microsoft.com/office/drawing/2014/main" id="{0CDF7AFE-0926-48E5-89FF-B0544DD5D59D}"/>
              </a:ext>
            </a:extLst>
          </p:cNvPr>
          <p:cNvSpPr>
            <a:spLocks noGrp="1"/>
          </p:cNvSpPr>
          <p:nvPr>
            <p:ph type="sldNum" sz="quarter" idx="80"/>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Tree>
    <p:extLst>
      <p:ext uri="{BB962C8B-B14F-4D97-AF65-F5344CB8AC3E}">
        <p14:creationId xmlns:p14="http://schemas.microsoft.com/office/powerpoint/2010/main" val="2888795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2FC5CE1F-8189-47F4-AEB5-2C80CB9963BC}"/>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2" name="Footer">
            <a:extLst>
              <a:ext uri="{FF2B5EF4-FFF2-40B4-BE49-F238E27FC236}">
                <a16:creationId xmlns:a16="http://schemas.microsoft.com/office/drawing/2014/main" id="{2C708DEB-8BC6-488B-B60A-0CECBCB1AAD6}"/>
              </a:ext>
            </a:extLst>
          </p:cNvPr>
          <p:cNvSpPr>
            <a:spLocks noGrp="1"/>
          </p:cNvSpPr>
          <p:nvPr>
            <p:ph type="ftr" sz="quarter" idx="17"/>
          </p:nvPr>
        </p:nvSpPr>
        <p:spPr/>
        <p:txBody>
          <a:bodyPr/>
          <a:lstStyle/>
          <a:p>
            <a:endParaRPr lang="en-US" dirty="0"/>
          </a:p>
        </p:txBody>
      </p:sp>
      <p:sp>
        <p:nvSpPr>
          <p:cNvPr id="8" name="Content">
            <a:extLst>
              <a:ext uri="{FF2B5EF4-FFF2-40B4-BE49-F238E27FC236}">
                <a16:creationId xmlns:a16="http://schemas.microsoft.com/office/drawing/2014/main" id="{57226F2C-BD1C-480B-87E8-4F326C15FDA8}"/>
              </a:ext>
            </a:extLst>
          </p:cNvPr>
          <p:cNvSpPr>
            <a:spLocks noGrp="1"/>
          </p:cNvSpPr>
          <p:nvPr>
            <p:ph idx="1" hasCustomPrompt="1"/>
          </p:nvPr>
        </p:nvSpPr>
        <p:spPr>
          <a:xfrm>
            <a:off x="526912" y="1701800"/>
            <a:ext cx="1113499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C585B40A-895D-448A-9BAE-AE8A33983296}"/>
              </a:ext>
            </a:extLst>
          </p:cNvPr>
          <p:cNvSpPr>
            <a:spLocks noGrp="1"/>
          </p:cNvSpPr>
          <p:nvPr>
            <p:ph type="title" hasCustomPrompt="1"/>
          </p:nvPr>
        </p:nvSpPr>
        <p:spPr/>
        <p:txBody>
          <a:bodyPr/>
          <a:lstStyle/>
          <a:p>
            <a:r>
              <a:rPr lang="en-US"/>
              <a:t>Title style – 1 line only</a:t>
            </a:r>
          </a:p>
        </p:txBody>
      </p:sp>
      <p:sp>
        <p:nvSpPr>
          <p:cNvPr id="10" name="Subtitle">
            <a:extLst>
              <a:ext uri="{FF2B5EF4-FFF2-40B4-BE49-F238E27FC236}">
                <a16:creationId xmlns:a16="http://schemas.microsoft.com/office/drawing/2014/main" id="{81176E8F-2808-460E-AE32-FB85364C716A}"/>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Tree>
    <p:extLst>
      <p:ext uri="{BB962C8B-B14F-4D97-AF65-F5344CB8AC3E}">
        <p14:creationId xmlns:p14="http://schemas.microsoft.com/office/powerpoint/2010/main" val="637635554"/>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ulti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C6CFE-C4E0-4919-9CBC-CA0B170C4579}"/>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23" name="Subtitle 2">
            <a:extLst>
              <a:ext uri="{FF2B5EF4-FFF2-40B4-BE49-F238E27FC236}">
                <a16:creationId xmlns:a16="http://schemas.microsoft.com/office/drawing/2014/main" id="{9D4D3E9F-DFC8-4859-9DEC-F4430345B811}"/>
              </a:ext>
            </a:extLst>
          </p:cNvPr>
          <p:cNvSpPr>
            <a:spLocks noGrp="1"/>
          </p:cNvSpPr>
          <p:nvPr>
            <p:ph type="subTitle" idx="1" hasCustomPrompt="1"/>
          </p:nvPr>
        </p:nvSpPr>
        <p:spPr>
          <a:xfrm>
            <a:off x="526912" y="1073338"/>
            <a:ext cx="11134998" cy="290855"/>
          </a:xfrm>
          <a:prstGeom prst="rect">
            <a:avLst/>
          </a:prstGeom>
        </p:spPr>
        <p:txBody>
          <a:bodyPr lIns="0">
            <a:noAutofit/>
          </a:bodyPr>
          <a:lstStyle>
            <a:lvl1pPr marL="0" indent="0" algn="l">
              <a:lnSpc>
                <a:spcPct val="90000"/>
              </a:lnSpc>
              <a:spcBef>
                <a:spcPts val="0"/>
              </a:spcBef>
              <a:spcAft>
                <a:spcPts val="0"/>
              </a:spcAft>
              <a:buNone/>
              <a:defRPr sz="2200" b="0">
                <a:solidFill>
                  <a:schemeClr val="tx2"/>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add subtitle – 1 line only</a:t>
            </a:r>
            <a:endParaRPr lang="en-GB"/>
          </a:p>
        </p:txBody>
      </p:sp>
      <p:sp>
        <p:nvSpPr>
          <p:cNvPr id="3" name="Picture Placeholder 1"/>
          <p:cNvSpPr>
            <a:spLocks noGrp="1"/>
          </p:cNvSpPr>
          <p:nvPr>
            <p:ph type="pic" sz="quarter" idx="11" hasCustomPrompt="1"/>
          </p:nvPr>
        </p:nvSpPr>
        <p:spPr>
          <a:xfrm>
            <a:off x="527050" y="1701801"/>
            <a:ext cx="2529638" cy="1714796"/>
          </a:xfrm>
          <a:prstGeom prst="rect">
            <a:avLst/>
          </a:prstGeom>
          <a:solidFill>
            <a:schemeClr val="accent1"/>
          </a:solidFill>
        </p:spPr>
        <p:txBody>
          <a:bodyPr tIns="182880" anchor="t"/>
          <a:lstStyle>
            <a:lvl1pPr algn="ctr">
              <a:defRPr sz="1400" b="1">
                <a:solidFill>
                  <a:schemeClr val="bg1"/>
                </a:solidFill>
              </a:defRPr>
            </a:lvl1pPr>
          </a:lstStyle>
          <a:p>
            <a:r>
              <a:rPr lang="en-US" dirty="0"/>
              <a:t>INSERT IMAGE HEE</a:t>
            </a:r>
            <a:endParaRPr lang="en-GB" dirty="0"/>
          </a:p>
        </p:txBody>
      </p:sp>
      <p:sp>
        <p:nvSpPr>
          <p:cNvPr id="30" name="Text Placeholder 1"/>
          <p:cNvSpPr>
            <a:spLocks noGrp="1"/>
          </p:cNvSpPr>
          <p:nvPr>
            <p:ph type="body" sz="quarter" idx="24" hasCustomPrompt="1"/>
          </p:nvPr>
        </p:nvSpPr>
        <p:spPr>
          <a:xfrm>
            <a:off x="526916" y="3443311"/>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00">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41" name="Picture Placeholder 2">
            <a:extLst>
              <a:ext uri="{FF2B5EF4-FFF2-40B4-BE49-F238E27FC236}">
                <a16:creationId xmlns:a16="http://schemas.microsoft.com/office/drawing/2014/main" id="{AC44B617-A869-4E1D-87A3-90E1D4A22DD2}"/>
              </a:ext>
            </a:extLst>
          </p:cNvPr>
          <p:cNvSpPr>
            <a:spLocks noGrp="1"/>
          </p:cNvSpPr>
          <p:nvPr>
            <p:ph type="pic" sz="quarter" idx="28" hasCustomPrompt="1"/>
          </p:nvPr>
        </p:nvSpPr>
        <p:spPr>
          <a:xfrm>
            <a:off x="3395502" y="1701801"/>
            <a:ext cx="2529638" cy="1714796"/>
          </a:xfrm>
          <a:prstGeom prst="rect">
            <a:avLst/>
          </a:prstGeom>
          <a:solidFill>
            <a:schemeClr val="accent2"/>
          </a:solidFill>
        </p:spPr>
        <p:txBody>
          <a:bodyPr tIns="182880" anchor="t"/>
          <a:lstStyle>
            <a:lvl1pPr algn="ctr">
              <a:defRPr sz="1400" b="1">
                <a:solidFill>
                  <a:schemeClr val="bg1"/>
                </a:solidFill>
              </a:defRPr>
            </a:lvl1pPr>
          </a:lstStyle>
          <a:p>
            <a:r>
              <a:rPr lang="en-US" dirty="0"/>
              <a:t>INSERT IMAGE HEE</a:t>
            </a:r>
            <a:endParaRPr lang="en-GB" dirty="0"/>
          </a:p>
        </p:txBody>
      </p:sp>
      <p:sp>
        <p:nvSpPr>
          <p:cNvPr id="52" name="Text Placeholder 2">
            <a:extLst>
              <a:ext uri="{FF2B5EF4-FFF2-40B4-BE49-F238E27FC236}">
                <a16:creationId xmlns:a16="http://schemas.microsoft.com/office/drawing/2014/main" id="{A64E67ED-CF17-49C5-9F45-8072F793EE6C}"/>
              </a:ext>
            </a:extLst>
          </p:cNvPr>
          <p:cNvSpPr>
            <a:spLocks noGrp="1"/>
          </p:cNvSpPr>
          <p:nvPr>
            <p:ph type="body" sz="quarter" idx="35" hasCustomPrompt="1"/>
          </p:nvPr>
        </p:nvSpPr>
        <p:spPr>
          <a:xfrm>
            <a:off x="3395368" y="3443311"/>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00">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42" name="Picture Placeholder 3">
            <a:extLst>
              <a:ext uri="{FF2B5EF4-FFF2-40B4-BE49-F238E27FC236}">
                <a16:creationId xmlns:a16="http://schemas.microsoft.com/office/drawing/2014/main" id="{13ED29BC-0510-49F5-9CC1-AC89C0F5317A}"/>
              </a:ext>
            </a:extLst>
          </p:cNvPr>
          <p:cNvSpPr>
            <a:spLocks noGrp="1"/>
          </p:cNvSpPr>
          <p:nvPr>
            <p:ph type="pic" sz="quarter" idx="29" hasCustomPrompt="1"/>
          </p:nvPr>
        </p:nvSpPr>
        <p:spPr>
          <a:xfrm>
            <a:off x="6263821" y="1701801"/>
            <a:ext cx="2529638" cy="1714796"/>
          </a:xfrm>
          <a:prstGeom prst="rect">
            <a:avLst/>
          </a:prstGeom>
          <a:solidFill>
            <a:schemeClr val="accent1"/>
          </a:solidFill>
        </p:spPr>
        <p:txBody>
          <a:bodyPr tIns="182880" anchor="t"/>
          <a:lstStyle>
            <a:lvl1pPr algn="ctr">
              <a:defRPr sz="1400" b="1">
                <a:solidFill>
                  <a:schemeClr val="bg1"/>
                </a:solidFill>
              </a:defRPr>
            </a:lvl1pPr>
          </a:lstStyle>
          <a:p>
            <a:r>
              <a:rPr lang="en-US" dirty="0"/>
              <a:t>INSERT IMAGE HEE</a:t>
            </a:r>
            <a:endParaRPr lang="en-GB" dirty="0"/>
          </a:p>
        </p:txBody>
      </p:sp>
      <p:sp>
        <p:nvSpPr>
          <p:cNvPr id="54" name="Text Placeholder 3">
            <a:extLst>
              <a:ext uri="{FF2B5EF4-FFF2-40B4-BE49-F238E27FC236}">
                <a16:creationId xmlns:a16="http://schemas.microsoft.com/office/drawing/2014/main" id="{DC8F6F37-0967-4DAD-A7C1-A74615253486}"/>
              </a:ext>
            </a:extLst>
          </p:cNvPr>
          <p:cNvSpPr>
            <a:spLocks noGrp="1"/>
          </p:cNvSpPr>
          <p:nvPr>
            <p:ph type="body" sz="quarter" idx="36" hasCustomPrompt="1"/>
          </p:nvPr>
        </p:nvSpPr>
        <p:spPr>
          <a:xfrm>
            <a:off x="6263821" y="3443311"/>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00">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43" name="Picture Placeholder 4">
            <a:extLst>
              <a:ext uri="{FF2B5EF4-FFF2-40B4-BE49-F238E27FC236}">
                <a16:creationId xmlns:a16="http://schemas.microsoft.com/office/drawing/2014/main" id="{11E3C92C-1AF4-415B-9BEF-C3649AF21CDB}"/>
              </a:ext>
            </a:extLst>
          </p:cNvPr>
          <p:cNvSpPr>
            <a:spLocks noGrp="1"/>
          </p:cNvSpPr>
          <p:nvPr>
            <p:ph type="pic" sz="quarter" idx="30" hasCustomPrompt="1"/>
          </p:nvPr>
        </p:nvSpPr>
        <p:spPr>
          <a:xfrm>
            <a:off x="9132275" y="1701801"/>
            <a:ext cx="2529638" cy="1714796"/>
          </a:xfrm>
          <a:prstGeom prst="rect">
            <a:avLst/>
          </a:prstGeom>
          <a:solidFill>
            <a:schemeClr val="accent2"/>
          </a:solidFill>
        </p:spPr>
        <p:txBody>
          <a:bodyPr tIns="182880" anchor="t"/>
          <a:lstStyle>
            <a:lvl1pPr algn="ctr">
              <a:defRPr sz="1400" b="1">
                <a:solidFill>
                  <a:schemeClr val="bg1"/>
                </a:solidFill>
              </a:defRPr>
            </a:lvl1pPr>
          </a:lstStyle>
          <a:p>
            <a:r>
              <a:rPr lang="en-US" dirty="0"/>
              <a:t>INSERT IMAGE HEE</a:t>
            </a:r>
            <a:endParaRPr lang="en-GB" dirty="0"/>
          </a:p>
        </p:txBody>
      </p:sp>
      <p:sp>
        <p:nvSpPr>
          <p:cNvPr id="56" name="Text Placeholder 4">
            <a:extLst>
              <a:ext uri="{FF2B5EF4-FFF2-40B4-BE49-F238E27FC236}">
                <a16:creationId xmlns:a16="http://schemas.microsoft.com/office/drawing/2014/main" id="{F145F218-106D-42FD-9A4A-AAC03BB6539B}"/>
              </a:ext>
            </a:extLst>
          </p:cNvPr>
          <p:cNvSpPr>
            <a:spLocks noGrp="1"/>
          </p:cNvSpPr>
          <p:nvPr>
            <p:ph type="body" sz="quarter" idx="37" hasCustomPrompt="1"/>
          </p:nvPr>
        </p:nvSpPr>
        <p:spPr>
          <a:xfrm>
            <a:off x="9132275" y="3443311"/>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00">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46" name="Picture Placeholder 5">
            <a:extLst>
              <a:ext uri="{FF2B5EF4-FFF2-40B4-BE49-F238E27FC236}">
                <a16:creationId xmlns:a16="http://schemas.microsoft.com/office/drawing/2014/main" id="{1EBEF6A7-97B0-4CB8-A9AE-7B9E2DC869CB}"/>
              </a:ext>
            </a:extLst>
          </p:cNvPr>
          <p:cNvSpPr>
            <a:spLocks noGrp="1"/>
          </p:cNvSpPr>
          <p:nvPr>
            <p:ph type="pic" sz="quarter" idx="31" hasCustomPrompt="1"/>
          </p:nvPr>
        </p:nvSpPr>
        <p:spPr>
          <a:xfrm>
            <a:off x="527050" y="4008546"/>
            <a:ext cx="2529638" cy="1714796"/>
          </a:xfrm>
          <a:prstGeom prst="rect">
            <a:avLst/>
          </a:prstGeom>
          <a:solidFill>
            <a:schemeClr val="accent2"/>
          </a:solidFill>
        </p:spPr>
        <p:txBody>
          <a:bodyPr tIns="182880" anchor="t"/>
          <a:lstStyle>
            <a:lvl1pPr algn="ctr">
              <a:defRPr sz="1400" b="1">
                <a:solidFill>
                  <a:schemeClr val="bg1"/>
                </a:solidFill>
              </a:defRPr>
            </a:lvl1pPr>
          </a:lstStyle>
          <a:p>
            <a:r>
              <a:rPr lang="en-US" dirty="0"/>
              <a:t>INSERT IMAGE HEE</a:t>
            </a:r>
            <a:endParaRPr lang="en-GB" dirty="0"/>
          </a:p>
        </p:txBody>
      </p:sp>
      <p:sp>
        <p:nvSpPr>
          <p:cNvPr id="58" name="Text Placeholder 5">
            <a:extLst>
              <a:ext uri="{FF2B5EF4-FFF2-40B4-BE49-F238E27FC236}">
                <a16:creationId xmlns:a16="http://schemas.microsoft.com/office/drawing/2014/main" id="{9EB17CB3-7BA0-4009-810C-DB37D65ADB80}"/>
              </a:ext>
            </a:extLst>
          </p:cNvPr>
          <p:cNvSpPr>
            <a:spLocks noGrp="1"/>
          </p:cNvSpPr>
          <p:nvPr>
            <p:ph type="body" sz="quarter" idx="38" hasCustomPrompt="1"/>
          </p:nvPr>
        </p:nvSpPr>
        <p:spPr>
          <a:xfrm>
            <a:off x="526916" y="5750055"/>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00">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48" name="Picture Placeholder 6">
            <a:extLst>
              <a:ext uri="{FF2B5EF4-FFF2-40B4-BE49-F238E27FC236}">
                <a16:creationId xmlns:a16="http://schemas.microsoft.com/office/drawing/2014/main" id="{7321BFA9-767D-4941-A3A2-083CDC4C5A2D}"/>
              </a:ext>
            </a:extLst>
          </p:cNvPr>
          <p:cNvSpPr>
            <a:spLocks noGrp="1"/>
          </p:cNvSpPr>
          <p:nvPr>
            <p:ph type="pic" sz="quarter" idx="32" hasCustomPrompt="1"/>
          </p:nvPr>
        </p:nvSpPr>
        <p:spPr>
          <a:xfrm>
            <a:off x="3395502" y="4008546"/>
            <a:ext cx="2529638" cy="1714796"/>
          </a:xfrm>
          <a:prstGeom prst="rect">
            <a:avLst/>
          </a:prstGeom>
          <a:solidFill>
            <a:schemeClr val="accent1"/>
          </a:solidFill>
        </p:spPr>
        <p:txBody>
          <a:bodyPr tIns="182880" anchor="t"/>
          <a:lstStyle>
            <a:lvl1pPr algn="ctr">
              <a:defRPr sz="1400" b="1">
                <a:solidFill>
                  <a:schemeClr val="bg1"/>
                </a:solidFill>
              </a:defRPr>
            </a:lvl1pPr>
          </a:lstStyle>
          <a:p>
            <a:r>
              <a:rPr lang="en-US" dirty="0"/>
              <a:t>INSERT IMAGE HEE</a:t>
            </a:r>
            <a:endParaRPr lang="en-GB" dirty="0"/>
          </a:p>
        </p:txBody>
      </p:sp>
      <p:sp>
        <p:nvSpPr>
          <p:cNvPr id="60" name="Text Placeholder 6">
            <a:extLst>
              <a:ext uri="{FF2B5EF4-FFF2-40B4-BE49-F238E27FC236}">
                <a16:creationId xmlns:a16="http://schemas.microsoft.com/office/drawing/2014/main" id="{D0BA9FEF-6DFC-4D06-AF09-E4300F5202F1}"/>
              </a:ext>
            </a:extLst>
          </p:cNvPr>
          <p:cNvSpPr>
            <a:spLocks noGrp="1"/>
          </p:cNvSpPr>
          <p:nvPr>
            <p:ph type="body" sz="quarter" idx="39" hasCustomPrompt="1"/>
          </p:nvPr>
        </p:nvSpPr>
        <p:spPr>
          <a:xfrm>
            <a:off x="3395368" y="5750055"/>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00">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49" name="Picture Placeholder 7">
            <a:extLst>
              <a:ext uri="{FF2B5EF4-FFF2-40B4-BE49-F238E27FC236}">
                <a16:creationId xmlns:a16="http://schemas.microsoft.com/office/drawing/2014/main" id="{ABD6DC73-FE00-4AFA-9629-8366772DA45A}"/>
              </a:ext>
            </a:extLst>
          </p:cNvPr>
          <p:cNvSpPr>
            <a:spLocks noGrp="1"/>
          </p:cNvSpPr>
          <p:nvPr>
            <p:ph type="pic" sz="quarter" idx="33" hasCustomPrompt="1"/>
          </p:nvPr>
        </p:nvSpPr>
        <p:spPr>
          <a:xfrm>
            <a:off x="6263821" y="4008546"/>
            <a:ext cx="2529638" cy="1714796"/>
          </a:xfrm>
          <a:prstGeom prst="rect">
            <a:avLst/>
          </a:prstGeom>
          <a:solidFill>
            <a:schemeClr val="accent2"/>
          </a:solidFill>
        </p:spPr>
        <p:txBody>
          <a:bodyPr tIns="182880" anchor="t"/>
          <a:lstStyle>
            <a:lvl1pPr algn="ctr">
              <a:defRPr sz="1400" b="1">
                <a:solidFill>
                  <a:schemeClr val="bg1"/>
                </a:solidFill>
              </a:defRPr>
            </a:lvl1pPr>
          </a:lstStyle>
          <a:p>
            <a:r>
              <a:rPr lang="en-US" dirty="0"/>
              <a:t>INSERT IMAGE HEE</a:t>
            </a:r>
            <a:endParaRPr lang="en-GB" dirty="0"/>
          </a:p>
        </p:txBody>
      </p:sp>
      <p:sp>
        <p:nvSpPr>
          <p:cNvPr id="61" name="Text Placeholder 7">
            <a:extLst>
              <a:ext uri="{FF2B5EF4-FFF2-40B4-BE49-F238E27FC236}">
                <a16:creationId xmlns:a16="http://schemas.microsoft.com/office/drawing/2014/main" id="{03C395DA-AA85-4007-8517-427A9DCC2E27}"/>
              </a:ext>
            </a:extLst>
          </p:cNvPr>
          <p:cNvSpPr>
            <a:spLocks noGrp="1"/>
          </p:cNvSpPr>
          <p:nvPr>
            <p:ph type="body" sz="quarter" idx="40" hasCustomPrompt="1"/>
          </p:nvPr>
        </p:nvSpPr>
        <p:spPr>
          <a:xfrm>
            <a:off x="6263821" y="5750055"/>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00">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50" name="Picture Placeholder 8">
            <a:extLst>
              <a:ext uri="{FF2B5EF4-FFF2-40B4-BE49-F238E27FC236}">
                <a16:creationId xmlns:a16="http://schemas.microsoft.com/office/drawing/2014/main" id="{1BC6C06F-587E-4B61-ACC4-5706C4941046}"/>
              </a:ext>
            </a:extLst>
          </p:cNvPr>
          <p:cNvSpPr>
            <a:spLocks noGrp="1"/>
          </p:cNvSpPr>
          <p:nvPr>
            <p:ph type="pic" sz="quarter" idx="34" hasCustomPrompt="1"/>
          </p:nvPr>
        </p:nvSpPr>
        <p:spPr>
          <a:xfrm>
            <a:off x="9132275" y="4008546"/>
            <a:ext cx="2529638" cy="1714796"/>
          </a:xfrm>
          <a:prstGeom prst="rect">
            <a:avLst/>
          </a:prstGeom>
          <a:solidFill>
            <a:schemeClr val="accent1"/>
          </a:solidFill>
        </p:spPr>
        <p:txBody>
          <a:bodyPr tIns="182880" anchor="t"/>
          <a:lstStyle>
            <a:lvl1pPr algn="ctr">
              <a:defRPr sz="1400" b="1">
                <a:solidFill>
                  <a:schemeClr val="bg1"/>
                </a:solidFill>
              </a:defRPr>
            </a:lvl1pPr>
          </a:lstStyle>
          <a:p>
            <a:r>
              <a:rPr lang="en-US" dirty="0"/>
              <a:t>INSERT IMAGE HEE</a:t>
            </a:r>
            <a:endParaRPr lang="en-GB" dirty="0"/>
          </a:p>
        </p:txBody>
      </p:sp>
      <p:sp>
        <p:nvSpPr>
          <p:cNvPr id="62" name="Text Placeholder 8">
            <a:extLst>
              <a:ext uri="{FF2B5EF4-FFF2-40B4-BE49-F238E27FC236}">
                <a16:creationId xmlns:a16="http://schemas.microsoft.com/office/drawing/2014/main" id="{44F465A5-8A4A-45C9-8F79-7984468B3646}"/>
              </a:ext>
            </a:extLst>
          </p:cNvPr>
          <p:cNvSpPr>
            <a:spLocks noGrp="1"/>
          </p:cNvSpPr>
          <p:nvPr>
            <p:ph type="body" sz="quarter" idx="41" hasCustomPrompt="1"/>
          </p:nvPr>
        </p:nvSpPr>
        <p:spPr>
          <a:xfrm>
            <a:off x="9132275" y="5750055"/>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00">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9" name="Slide Number Placeholder 8">
            <a:extLst>
              <a:ext uri="{FF2B5EF4-FFF2-40B4-BE49-F238E27FC236}">
                <a16:creationId xmlns:a16="http://schemas.microsoft.com/office/drawing/2014/main" id="{B4E6208F-2E5A-41C7-83BD-C7EE7229E868}"/>
              </a:ext>
            </a:extLst>
          </p:cNvPr>
          <p:cNvSpPr>
            <a:spLocks noGrp="1"/>
          </p:cNvSpPr>
          <p:nvPr>
            <p:ph type="sldNum" sz="quarter" idx="44"/>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Tree>
    <p:extLst>
      <p:ext uri="{BB962C8B-B14F-4D97-AF65-F5344CB8AC3E}">
        <p14:creationId xmlns:p14="http://schemas.microsoft.com/office/powerpoint/2010/main" val="16394871"/>
      </p:ext>
    </p:extLst>
  </p:cSld>
  <p:clrMapOvr>
    <a:masterClrMapping/>
  </p:clrMapOvr>
  <p:transition>
    <p:fade/>
  </p:transition>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ull Image title Slid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A2C696-A708-43D2-8CB4-71D61BD66501}"/>
              </a:ext>
            </a:extLst>
          </p:cNvPr>
          <p:cNvSpPr>
            <a:spLocks noGrp="1"/>
          </p:cNvSpPr>
          <p:nvPr>
            <p:ph type="title"/>
          </p:nvPr>
        </p:nvSpPr>
        <p:spPr>
          <a:xfrm>
            <a:off x="526915" y="6096001"/>
            <a:ext cx="11134998" cy="455084"/>
          </a:xfrm>
        </p:spPr>
        <p:txBody>
          <a:bodyPr anchor="ctr"/>
          <a:lstStyle/>
          <a:p>
            <a:endParaRPr lang="en-GB"/>
          </a:p>
        </p:txBody>
      </p:sp>
      <p:sp>
        <p:nvSpPr>
          <p:cNvPr id="7" name="Picture Placeholder 6">
            <a:extLst>
              <a:ext uri="{FF2B5EF4-FFF2-40B4-BE49-F238E27FC236}">
                <a16:creationId xmlns:a16="http://schemas.microsoft.com/office/drawing/2014/main" id="{AA80A0B9-3AAB-48C3-8C56-CDCB523F4E75}"/>
              </a:ext>
            </a:extLst>
          </p:cNvPr>
          <p:cNvSpPr>
            <a:spLocks noGrp="1"/>
          </p:cNvSpPr>
          <p:nvPr>
            <p:ph type="pic" sz="quarter" idx="10" hasCustomPrompt="1"/>
          </p:nvPr>
        </p:nvSpPr>
        <p:spPr>
          <a:xfrm>
            <a:off x="0" y="1"/>
            <a:ext cx="12188825" cy="5710767"/>
          </a:xfrm>
          <a:solidFill>
            <a:schemeClr val="accent1"/>
          </a:solidFill>
        </p:spPr>
        <p:txBody>
          <a:bodyPr lIns="0" tIns="457200" rIns="0" bIns="0" anchor="t" anchorCtr="0">
            <a:noAutofit/>
          </a:bodyPr>
          <a:lstStyle>
            <a:lvl1pPr algn="ctr">
              <a:defRPr sz="4500" b="1">
                <a:solidFill>
                  <a:schemeClr val="bg1"/>
                </a:solidFill>
              </a:defRPr>
            </a:lvl1pPr>
          </a:lstStyle>
          <a:p>
            <a:r>
              <a:rPr lang="en-US" dirty="0"/>
              <a:t>INSERT IMAGE HERE</a:t>
            </a:r>
            <a:endParaRPr lang="en-GB" dirty="0"/>
          </a:p>
        </p:txBody>
      </p:sp>
    </p:spTree>
    <p:extLst>
      <p:ext uri="{BB962C8B-B14F-4D97-AF65-F5344CB8AC3E}">
        <p14:creationId xmlns:p14="http://schemas.microsoft.com/office/powerpoint/2010/main" val="153590090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A80A0B9-3AAB-48C3-8C56-CDCB523F4E75}"/>
              </a:ext>
            </a:extLst>
          </p:cNvPr>
          <p:cNvSpPr>
            <a:spLocks noGrp="1"/>
          </p:cNvSpPr>
          <p:nvPr>
            <p:ph type="pic" sz="quarter" idx="10" hasCustomPrompt="1"/>
          </p:nvPr>
        </p:nvSpPr>
        <p:spPr>
          <a:xfrm>
            <a:off x="0" y="0"/>
            <a:ext cx="12188825" cy="6858000"/>
          </a:xfrm>
          <a:solidFill>
            <a:schemeClr val="accent2"/>
          </a:solidFill>
        </p:spPr>
        <p:txBody>
          <a:bodyPr lIns="0" tIns="457200" rIns="0" bIns="0" anchor="t" anchorCtr="0">
            <a:noAutofit/>
          </a:bodyPr>
          <a:lstStyle>
            <a:lvl1pPr algn="ctr">
              <a:defRPr sz="4500" b="1">
                <a:solidFill>
                  <a:schemeClr val="bg1"/>
                </a:solidFill>
              </a:defRPr>
            </a:lvl1pPr>
          </a:lstStyle>
          <a:p>
            <a:r>
              <a:rPr lang="en-US" dirty="0"/>
              <a:t>INSERT IMAGE HERE</a:t>
            </a:r>
            <a:endParaRPr lang="en-GB" dirty="0"/>
          </a:p>
        </p:txBody>
      </p:sp>
    </p:spTree>
    <p:extLst>
      <p:ext uri="{BB962C8B-B14F-4D97-AF65-F5344CB8AC3E}">
        <p14:creationId xmlns:p14="http://schemas.microsoft.com/office/powerpoint/2010/main" val="1835862121"/>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0" name="Subtitle 2">
            <a:extLst>
              <a:ext uri="{FF2B5EF4-FFF2-40B4-BE49-F238E27FC236}">
                <a16:creationId xmlns:a16="http://schemas.microsoft.com/office/drawing/2014/main" id="{201773E0-D94B-4444-9A72-81C1F4EB93A4}"/>
              </a:ext>
            </a:extLst>
          </p:cNvPr>
          <p:cNvSpPr>
            <a:spLocks noGrp="1"/>
          </p:cNvSpPr>
          <p:nvPr>
            <p:ph type="subTitle" idx="1" hasCustomPrompt="1"/>
          </p:nvPr>
        </p:nvSpPr>
        <p:spPr>
          <a:xfrm>
            <a:off x="526912" y="1073338"/>
            <a:ext cx="11134998" cy="290855"/>
          </a:xfrm>
          <a:prstGeom prst="rect">
            <a:avLst/>
          </a:prstGeom>
        </p:spPr>
        <p:txBody>
          <a:bodyPr lIns="0">
            <a:noAutofit/>
          </a:bodyPr>
          <a:lstStyle>
            <a:lvl1pPr marL="0" indent="0" algn="l">
              <a:lnSpc>
                <a:spcPct val="90000"/>
              </a:lnSpc>
              <a:spcBef>
                <a:spcPts val="0"/>
              </a:spcBef>
              <a:spcAft>
                <a:spcPts val="0"/>
              </a:spcAft>
              <a:buNone/>
              <a:defRPr sz="2200" b="0">
                <a:solidFill>
                  <a:schemeClr val="tx2"/>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add subtitle – 1 line only</a:t>
            </a:r>
            <a:endParaRPr lang="en-GB"/>
          </a:p>
        </p:txBody>
      </p:sp>
      <p:sp>
        <p:nvSpPr>
          <p:cNvPr id="6" name="Slide Number Placeholder 5">
            <a:extLst>
              <a:ext uri="{FF2B5EF4-FFF2-40B4-BE49-F238E27FC236}">
                <a16:creationId xmlns:a16="http://schemas.microsoft.com/office/drawing/2014/main" id="{4E06CD7D-1E83-40B8-AB93-138141549B5D}"/>
              </a:ext>
            </a:extLst>
          </p:cNvPr>
          <p:cNvSpPr>
            <a:spLocks noGrp="1"/>
          </p:cNvSpPr>
          <p:nvPr>
            <p:ph type="sldNum" sz="quarter" idx="12"/>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3" name="Footer Placeholder 2">
            <a:extLst>
              <a:ext uri="{FF2B5EF4-FFF2-40B4-BE49-F238E27FC236}">
                <a16:creationId xmlns:a16="http://schemas.microsoft.com/office/drawing/2014/main" id="{9E1DDBB4-72D0-48C0-994E-9FEB6058B32D}"/>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23234224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Sto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0" name="Subtitle 2">
            <a:extLst>
              <a:ext uri="{FF2B5EF4-FFF2-40B4-BE49-F238E27FC236}">
                <a16:creationId xmlns:a16="http://schemas.microsoft.com/office/drawing/2014/main" id="{201773E0-D94B-4444-9A72-81C1F4EB93A4}"/>
              </a:ext>
            </a:extLst>
          </p:cNvPr>
          <p:cNvSpPr>
            <a:spLocks noGrp="1"/>
          </p:cNvSpPr>
          <p:nvPr>
            <p:ph type="subTitle" idx="1" hasCustomPrompt="1"/>
          </p:nvPr>
        </p:nvSpPr>
        <p:spPr>
          <a:xfrm>
            <a:off x="526912" y="1073338"/>
            <a:ext cx="11134998" cy="290855"/>
          </a:xfrm>
          <a:prstGeom prst="rect">
            <a:avLst/>
          </a:prstGeom>
        </p:spPr>
        <p:txBody>
          <a:bodyPr lIns="0">
            <a:noAutofit/>
          </a:bodyPr>
          <a:lstStyle>
            <a:lvl1pPr marL="0" indent="0" algn="l">
              <a:lnSpc>
                <a:spcPct val="90000"/>
              </a:lnSpc>
              <a:spcBef>
                <a:spcPts val="0"/>
              </a:spcBef>
              <a:spcAft>
                <a:spcPts val="0"/>
              </a:spcAft>
              <a:buNone/>
              <a:defRPr sz="2200" b="0">
                <a:solidFill>
                  <a:schemeClr val="tx2"/>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add subtitle – 1 line only</a:t>
            </a:r>
            <a:endParaRPr lang="en-GB"/>
          </a:p>
        </p:txBody>
      </p:sp>
      <p:sp>
        <p:nvSpPr>
          <p:cNvPr id="6" name="Slide Number Placeholder 5">
            <a:extLst>
              <a:ext uri="{FF2B5EF4-FFF2-40B4-BE49-F238E27FC236}">
                <a16:creationId xmlns:a16="http://schemas.microsoft.com/office/drawing/2014/main" id="{62EC735F-6046-4C2B-B84E-0EBB20F2AEA8}"/>
              </a:ext>
            </a:extLst>
          </p:cNvPr>
          <p:cNvSpPr>
            <a:spLocks noGrp="1"/>
          </p:cNvSpPr>
          <p:nvPr>
            <p:ph type="sldNum" sz="quarter" idx="12"/>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Tree>
    <p:extLst>
      <p:ext uri="{BB962C8B-B14F-4D97-AF65-F5344CB8AC3E}">
        <p14:creationId xmlns:p14="http://schemas.microsoft.com/office/powerpoint/2010/main" val="2944617908"/>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26365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St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787965"/>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Va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19F36E-A6E2-48AB-B6FC-6F032C378B22}"/>
              </a:ext>
            </a:extLst>
          </p:cNvPr>
          <p:cNvSpPr/>
          <p:nvPr userDrawn="1"/>
        </p:nvSpPr>
        <p:spPr>
          <a:xfrm>
            <a:off x="1" y="0"/>
            <a:ext cx="1218882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217316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Va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F869A-49CC-43E7-8BB1-98692CFF54E4}"/>
              </a:ext>
            </a:extLst>
          </p:cNvPr>
          <p:cNvSpPr/>
          <p:nvPr userDrawn="1"/>
        </p:nvSpPr>
        <p:spPr>
          <a:xfrm>
            <a:off x="1" y="0"/>
            <a:ext cx="121888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416019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Var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9CEC27-3DE9-4451-B3A0-20FA593E6C3C}"/>
              </a:ext>
            </a:extLst>
          </p:cNvPr>
          <p:cNvSpPr/>
          <p:nvPr userDrawn="1"/>
        </p:nvSpPr>
        <p:spPr>
          <a:xfrm>
            <a:off x="1" y="0"/>
            <a:ext cx="1218882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8090356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tone)">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53D2C0E4-7B71-4691-9CAB-81B6780FB85B}"/>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6" name="Content">
            <a:extLst>
              <a:ext uri="{FF2B5EF4-FFF2-40B4-BE49-F238E27FC236}">
                <a16:creationId xmlns:a16="http://schemas.microsoft.com/office/drawing/2014/main" id="{290F6EDB-1A60-4AC5-81A6-9A2367ED5203}"/>
              </a:ext>
            </a:extLst>
          </p:cNvPr>
          <p:cNvSpPr>
            <a:spLocks noGrp="1"/>
          </p:cNvSpPr>
          <p:nvPr>
            <p:ph idx="1" hasCustomPrompt="1"/>
          </p:nvPr>
        </p:nvSpPr>
        <p:spPr>
          <a:xfrm>
            <a:off x="526914" y="1701800"/>
            <a:ext cx="11134995"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AB30904-F5D0-4C1A-97CD-642C391E4E15}"/>
              </a:ext>
            </a:extLst>
          </p:cNvPr>
          <p:cNvSpPr>
            <a:spLocks noGrp="1"/>
          </p:cNvSpPr>
          <p:nvPr>
            <p:ph type="title" hasCustomPrompt="1"/>
          </p:nvPr>
        </p:nvSpPr>
        <p:spPr/>
        <p:txBody>
          <a:bodyPr/>
          <a:lstStyle/>
          <a:p>
            <a:r>
              <a:rPr lang="en-US"/>
              <a:t>Title style – 1 line only</a:t>
            </a:r>
          </a:p>
        </p:txBody>
      </p:sp>
      <p:sp>
        <p:nvSpPr>
          <p:cNvPr id="7" name="Subtitle">
            <a:extLst>
              <a:ext uri="{FF2B5EF4-FFF2-40B4-BE49-F238E27FC236}">
                <a16:creationId xmlns:a16="http://schemas.microsoft.com/office/drawing/2014/main" id="{CFFAB6CD-3D83-4CB7-80C3-D6012D72E453}"/>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
        <p:nvSpPr>
          <p:cNvPr id="3" name="Footer Placeholder 2">
            <a:extLst>
              <a:ext uri="{FF2B5EF4-FFF2-40B4-BE49-F238E27FC236}">
                <a16:creationId xmlns:a16="http://schemas.microsoft.com/office/drawing/2014/main" id="{9B7FF07C-B00E-44FC-A575-D81E0DDC0224}"/>
              </a:ext>
            </a:extLst>
          </p:cNvPr>
          <p:cNvSpPr>
            <a:spLocks noGrp="1"/>
          </p:cNvSpPr>
          <p:nvPr>
            <p:ph type="ftr" sz="quarter" idx="17"/>
          </p:nvPr>
        </p:nvSpPr>
        <p:spPr/>
        <p:txBody>
          <a:bodyPr/>
          <a:lstStyle/>
          <a:p>
            <a:endParaRPr lang="en-US" dirty="0"/>
          </a:p>
        </p:txBody>
      </p:sp>
    </p:spTree>
    <p:extLst>
      <p:ext uri="{BB962C8B-B14F-4D97-AF65-F5344CB8AC3E}">
        <p14:creationId xmlns:p14="http://schemas.microsoft.com/office/powerpoint/2010/main" val="2711253040"/>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Var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9CEC27-3DE9-4451-B3A0-20FA593E6C3C}"/>
              </a:ext>
            </a:extLst>
          </p:cNvPr>
          <p:cNvSpPr/>
          <p:nvPr userDrawn="1"/>
        </p:nvSpPr>
        <p:spPr>
          <a:xfrm>
            <a:off x="1" y="0"/>
            <a:ext cx="1218882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776474"/>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Var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9CEC27-3DE9-4451-B3A0-20FA593E6C3C}"/>
              </a:ext>
            </a:extLst>
          </p:cNvPr>
          <p:cNvSpPr/>
          <p:nvPr userDrawn="1"/>
        </p:nvSpPr>
        <p:spPr>
          <a:xfrm>
            <a:off x="1" y="0"/>
            <a:ext cx="1218882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187546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Var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9CEC27-3DE9-4451-B3A0-20FA593E6C3C}"/>
              </a:ext>
            </a:extLst>
          </p:cNvPr>
          <p:cNvSpPr/>
          <p:nvPr userDrawn="1"/>
        </p:nvSpPr>
        <p:spPr>
          <a:xfrm>
            <a:off x="1" y="0"/>
            <a:ext cx="1218882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451869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Var 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9CEC27-3DE9-4451-B3A0-20FA593E6C3C}"/>
              </a:ext>
            </a:extLst>
          </p:cNvPr>
          <p:cNvSpPr/>
          <p:nvPr userDrawn="1"/>
        </p:nvSpPr>
        <p:spPr>
          <a:xfrm>
            <a:off x="1" y="0"/>
            <a:ext cx="121888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66548999"/>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Slide (N/S)">
    <p:spTree>
      <p:nvGrpSpPr>
        <p:cNvPr id="1" name=""/>
        <p:cNvGrpSpPr/>
        <p:nvPr/>
      </p:nvGrpSpPr>
      <p:grpSpPr>
        <a:xfrm>
          <a:off x="0" y="0"/>
          <a:ext cx="0" cy="0"/>
          <a:chOff x="0" y="0"/>
          <a:chExt cx="0" cy="0"/>
        </a:xfrm>
      </p:grpSpPr>
      <p:sp>
        <p:nvSpPr>
          <p:cNvPr id="19" name="Subtitle 2">
            <a:extLst>
              <a:ext uri="{FF2B5EF4-FFF2-40B4-BE49-F238E27FC236}">
                <a16:creationId xmlns:a16="http://schemas.microsoft.com/office/drawing/2014/main" id="{9951F095-226D-4DC2-8D51-4B7534539BBF}"/>
              </a:ext>
            </a:extLst>
          </p:cNvPr>
          <p:cNvSpPr>
            <a:spLocks noGrp="1"/>
          </p:cNvSpPr>
          <p:nvPr>
            <p:ph type="subTitle" idx="1" hasCustomPrompt="1"/>
          </p:nvPr>
        </p:nvSpPr>
        <p:spPr>
          <a:xfrm>
            <a:off x="526917" y="3811061"/>
            <a:ext cx="5472246" cy="1452705"/>
          </a:xfrm>
          <a:prstGeom prst="rect">
            <a:avLst/>
          </a:prstGeom>
        </p:spPr>
        <p:txBody>
          <a:bodyPr lIns="0">
            <a:spAutoFit/>
          </a:bodyPr>
          <a:lstStyle>
            <a:lvl1pPr marL="0" indent="0" algn="l">
              <a:lnSpc>
                <a:spcPct val="90000"/>
              </a:lnSpc>
              <a:spcBef>
                <a:spcPts val="0"/>
              </a:spcBef>
              <a:spcAft>
                <a:spcPts val="1800"/>
              </a:spcAft>
              <a:buNone/>
              <a:defRPr sz="2200" b="0">
                <a:solidFill>
                  <a:schemeClr val="tx1"/>
                </a:solidFill>
              </a:defRPr>
            </a:lvl1pPr>
            <a:lvl2pPr marL="0" indent="0" algn="l">
              <a:spcAft>
                <a:spcPts val="1200"/>
              </a:spcAft>
              <a:buNone/>
              <a:tabLst>
                <a:tab pos="0" algn="l"/>
              </a:tabLst>
              <a:defRPr sz="1600">
                <a:solidFill>
                  <a:schemeClr val="accent2"/>
                </a:solidFill>
              </a:defRPr>
            </a:lvl2pPr>
            <a:lvl3pPr marL="0" indent="0" algn="l">
              <a:spcAft>
                <a:spcPts val="1200"/>
              </a:spcAft>
              <a:buNone/>
              <a:tabLst>
                <a:tab pos="0" algn="l"/>
              </a:tabLst>
              <a:defRPr sz="1400">
                <a:solidFill>
                  <a:schemeClr val="tx1">
                    <a:tint val="75000"/>
                  </a:schemeClr>
                </a:solidFill>
              </a:defRPr>
            </a:lvl3pPr>
            <a:lvl4pPr marL="0" indent="0" algn="l">
              <a:spcAft>
                <a:spcPts val="1200"/>
              </a:spcAft>
              <a:buNone/>
              <a:tabLst>
                <a:tab pos="0" algn="l"/>
              </a:tabLst>
              <a:defRPr sz="1400">
                <a:solidFill>
                  <a:schemeClr val="tx1"/>
                </a:solidFill>
              </a:defRPr>
            </a:lvl4pPr>
            <a:lvl5pPr marL="0" indent="0" algn="l">
              <a:spcAft>
                <a:spcPts val="1200"/>
              </a:spcAft>
              <a:buNone/>
              <a:tabLst>
                <a:tab pos="0" algn="l"/>
              </a:tabLst>
              <a:defRPr sz="1400">
                <a:solidFill>
                  <a:schemeClr val="tx1"/>
                </a:solidFill>
              </a:defRPr>
            </a:lvl5pPr>
            <a:lvl6pPr marL="0" indent="0" algn="l">
              <a:spcAft>
                <a:spcPts val="1200"/>
              </a:spcAft>
              <a:buNone/>
              <a:tabLst>
                <a:tab pos="0" algn="l"/>
              </a:tabLst>
              <a:defRPr sz="1400">
                <a:solidFill>
                  <a:schemeClr val="tx1"/>
                </a:solidFill>
              </a:defRPr>
            </a:lvl6pPr>
            <a:lvl7pPr marL="0" indent="0" algn="l">
              <a:spcAft>
                <a:spcPts val="1200"/>
              </a:spcAft>
              <a:buNone/>
              <a:tabLst>
                <a:tab pos="0" algn="l"/>
              </a:tabLst>
              <a:defRPr sz="1400">
                <a:solidFill>
                  <a:schemeClr val="tx1"/>
                </a:solidFill>
              </a:defRPr>
            </a:lvl7pPr>
            <a:lvl8pPr marL="0" indent="0" algn="l">
              <a:spcAft>
                <a:spcPts val="1200"/>
              </a:spcAft>
              <a:buNone/>
              <a:tabLst>
                <a:tab pos="0" algn="l"/>
              </a:tabLst>
              <a:defRPr sz="1400">
                <a:solidFill>
                  <a:schemeClr val="tx1"/>
                </a:solidFill>
              </a:defRPr>
            </a:lvl8pPr>
            <a:lvl9pPr marL="0" indent="0" algn="l">
              <a:spcAft>
                <a:spcPts val="1200"/>
              </a:spcAft>
              <a:buNone/>
              <a:tabLst>
                <a:tab pos="0" algn="l"/>
              </a:tabLst>
              <a:defRPr sz="1400">
                <a:solidFill>
                  <a:schemeClr val="tx1"/>
                </a:solidFill>
              </a:defRPr>
            </a:lvl9pPr>
          </a:lstStyle>
          <a:p>
            <a:pPr lvl="0"/>
            <a:r>
              <a:rPr lang="en-US"/>
              <a:t>Style one (Subtitle)</a:t>
            </a:r>
          </a:p>
          <a:p>
            <a:pPr lvl="1"/>
            <a:r>
              <a:rPr lang="en-US"/>
              <a:t>Style two (Presenter/Client name)</a:t>
            </a:r>
          </a:p>
          <a:p>
            <a:pPr lvl="2"/>
            <a:r>
              <a:rPr lang="en-US"/>
              <a:t>Style three</a:t>
            </a:r>
          </a:p>
          <a:p>
            <a:pPr lvl="3"/>
            <a:r>
              <a:rPr lang="en-US"/>
              <a:t>Style four</a:t>
            </a:r>
          </a:p>
        </p:txBody>
      </p:sp>
      <p:pic>
        <p:nvPicPr>
          <p:cNvPr id="81008919" name="image" descr="{&quot;templafy&quot;:{&quot;id&quot;:&quot;878ca8fc-bc80-4080-bb03-24bd86bdf88b&quo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030" y="527051"/>
            <a:ext cx="871627" cy="738000"/>
          </a:xfrm>
          <a:prstGeom prst="rect">
            <a:avLst/>
          </a:prstGeom>
        </p:spPr>
      </p:pic>
      <p:sp>
        <p:nvSpPr>
          <p:cNvPr id="16" name="date" descr="{&quot;templafy&quot;:{&quot;id&quot;:&quot;1076c5db-0b84-4e1f-bdc2-494870c355df&quot;}}" hidden="1" title="Form.Date">
            <a:extLst>
              <a:ext uri="{FF2B5EF4-FFF2-40B4-BE49-F238E27FC236}">
                <a16:creationId xmlns:a16="http://schemas.microsoft.com/office/drawing/2014/main" id="{03673631-BB8B-45DD-9328-9F9C24DE52E8}"/>
              </a:ext>
            </a:extLst>
          </p:cNvPr>
          <p:cNvSpPr txBox="1"/>
          <p:nvPr userDrawn="1"/>
        </p:nvSpPr>
        <p:spPr>
          <a:xfrm>
            <a:off x="0" y="6847200"/>
            <a:ext cx="0" cy="0"/>
          </a:xfrm>
          <a:prstGeom prst="rect">
            <a:avLst/>
          </a:prstGeom>
          <a:noFill/>
        </p:spPr>
        <p:txBody>
          <a:bodyPr wrap="square" lIns="0" tIns="0" rIns="0" bIns="0" rtlCol="0">
            <a:spAutoFit/>
          </a:bodyPr>
          <a:lstStyle/>
          <a:p>
            <a:pPr algn="r"/>
            <a:r>
              <a:rPr lang="en-GB" sz="100" dirty="0">
                <a:noFill/>
              </a:rPr>
              <a:t>December 13, 2018</a:t>
            </a:r>
          </a:p>
        </p:txBody>
      </p:sp>
      <p:sp>
        <p:nvSpPr>
          <p:cNvPr id="9" name="Picture Placeholder 3">
            <a:extLst>
              <a:ext uri="{FF2B5EF4-FFF2-40B4-BE49-F238E27FC236}">
                <a16:creationId xmlns:a16="http://schemas.microsoft.com/office/drawing/2014/main" id="{09B0418B-42D8-4E7A-8539-5E16E8F8A6BC}"/>
              </a:ext>
            </a:extLst>
          </p:cNvPr>
          <p:cNvSpPr>
            <a:spLocks noGrp="1"/>
          </p:cNvSpPr>
          <p:nvPr>
            <p:ph type="pic" sz="quarter" idx="11" hasCustomPrompt="1"/>
          </p:nvPr>
        </p:nvSpPr>
        <p:spPr>
          <a:xfrm>
            <a:off x="1711321" y="527051"/>
            <a:ext cx="1336679" cy="738716"/>
          </a:xfrm>
        </p:spPr>
        <p:txBody>
          <a:bodyPr anchor="ctr"/>
          <a:lstStyle>
            <a:lvl1pPr algn="ctr">
              <a:defRPr sz="1000">
                <a:solidFill>
                  <a:schemeClr val="tx2"/>
                </a:solidFill>
              </a:defRPr>
            </a:lvl1pPr>
          </a:lstStyle>
          <a:p>
            <a:r>
              <a:rPr lang="en-US" dirty="0"/>
              <a:t>Client Logo</a:t>
            </a:r>
          </a:p>
        </p:txBody>
      </p:sp>
      <p:sp>
        <p:nvSpPr>
          <p:cNvPr id="10" name="Picture Placeholder 3">
            <a:extLst>
              <a:ext uri="{FF2B5EF4-FFF2-40B4-BE49-F238E27FC236}">
                <a16:creationId xmlns:a16="http://schemas.microsoft.com/office/drawing/2014/main" id="{2FDED80F-3890-440B-8C5A-C5EBA0D6A226}"/>
              </a:ext>
            </a:extLst>
          </p:cNvPr>
          <p:cNvSpPr>
            <a:spLocks noGrp="1"/>
          </p:cNvSpPr>
          <p:nvPr>
            <p:ph type="pic" sz="quarter" idx="12" hasCustomPrompt="1"/>
          </p:nvPr>
        </p:nvSpPr>
        <p:spPr>
          <a:xfrm>
            <a:off x="3358356" y="527051"/>
            <a:ext cx="1336679" cy="738716"/>
          </a:xfrm>
        </p:spPr>
        <p:txBody>
          <a:bodyPr anchor="ctr"/>
          <a:lstStyle>
            <a:lvl1pPr algn="ctr">
              <a:defRPr sz="1000">
                <a:solidFill>
                  <a:schemeClr val="tx2"/>
                </a:solidFill>
              </a:defRPr>
            </a:lvl1pPr>
          </a:lstStyle>
          <a:p>
            <a:r>
              <a:rPr lang="en-US" dirty="0"/>
              <a:t>Partner Logo</a:t>
            </a:r>
          </a:p>
        </p:txBody>
      </p:sp>
      <p:sp>
        <p:nvSpPr>
          <p:cNvPr id="11" name="text" descr="{&quot;templafy&quot;:{&quot;id&quot;:&quot;ad6dd94e-96d0-4181-8f27-6d1b8c4a0fd7&quot;}}" title="Form.PresentationTitle">
            <a:extLst>
              <a:ext uri="{FF2B5EF4-FFF2-40B4-BE49-F238E27FC236}">
                <a16:creationId xmlns:a16="http://schemas.microsoft.com/office/drawing/2014/main" id="{AF3960B0-98F7-45E4-B425-CB143287DC0C}"/>
              </a:ext>
            </a:extLst>
          </p:cNvPr>
          <p:cNvSpPr txBox="1"/>
          <p:nvPr userDrawn="1"/>
        </p:nvSpPr>
        <p:spPr>
          <a:xfrm>
            <a:off x="527050" y="2866732"/>
            <a:ext cx="6760990" cy="677108"/>
          </a:xfrm>
          <a:prstGeom prst="rect">
            <a:avLst/>
          </a:prstGeom>
          <a:noFill/>
        </p:spPr>
        <p:txBody>
          <a:bodyPr wrap="square" lIns="0" tIns="0" rIns="0" bIns="0" rtlCol="0" anchor="b">
            <a:spAutoFit/>
          </a:bodyPr>
          <a:lstStyle/>
          <a:p>
            <a:endParaRPr lang="en-GB" sz="4400" dirty="0"/>
          </a:p>
        </p:txBody>
      </p:sp>
      <p:sp>
        <p:nvSpPr>
          <p:cNvPr id="13" name="text" descr="{&quot;templafy&quot;:{&quot;id&quot;:&quot;712b72d1-0026-4760-ad19-29026b9d96c1&quot;}}" title="Form.Confidentiality.ShowNameConfidentiality">
            <a:extLst>
              <a:ext uri="{FF2B5EF4-FFF2-40B4-BE49-F238E27FC236}">
                <a16:creationId xmlns:a16="http://schemas.microsoft.com/office/drawing/2014/main" id="{5DF3DB70-33BC-4B43-85F2-22B68F6D1A59}"/>
              </a:ext>
            </a:extLst>
          </p:cNvPr>
          <p:cNvSpPr>
            <a:spLocks noGrp="1"/>
          </p:cNvSpPr>
          <p:nvPr>
            <p:ph type="body" sz="quarter" idx="14" hasCustomPrompt="1"/>
          </p:nvPr>
        </p:nvSpPr>
        <p:spPr>
          <a:xfrm>
            <a:off x="526915" y="6470812"/>
            <a:ext cx="2670538" cy="198201"/>
          </a:xfrm>
          <a:prstGeom prst="rect">
            <a:avLst/>
          </a:prstGeom>
        </p:spPr>
        <p:txBody>
          <a:bodyPr lIns="0" anchor="b">
            <a:normAutofit/>
          </a:bodyPr>
          <a:lstStyle>
            <a:lvl1pPr marL="0" indent="0">
              <a:buNone/>
              <a:defRPr sz="1100" b="0">
                <a:solidFill>
                  <a:schemeClr val="tx1"/>
                </a:solidFill>
                <a:latin typeface="+mn-lt"/>
              </a:defRPr>
            </a:lvl1pPr>
            <a:lvl5pPr marL="0" indent="0">
              <a:buFont typeface="Arial" panose="020B0604020202020204" pitchFamily="34" charset="0"/>
              <a:buNone/>
              <a:defRPr sz="1066"/>
            </a:lvl5pPr>
          </a:lstStyle>
          <a:p>
            <a:pPr lvl="0"/>
            <a:endParaRPr/>
          </a:p>
        </p:txBody>
      </p:sp>
    </p:spTree>
    <p:extLst>
      <p:ext uri="{BB962C8B-B14F-4D97-AF65-F5344CB8AC3E}">
        <p14:creationId xmlns:p14="http://schemas.microsoft.com/office/powerpoint/2010/main" val="2005479719"/>
      </p:ext>
    </p:extLst>
  </p:cSld>
  <p:clrMapOvr>
    <a:masterClrMapping/>
  </p:clrMapOvr>
  <p:transition>
    <p:fade/>
  </p:transition>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1/3 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80C9543-13CC-4164-AD32-D3EBE0FD1EBF}"/>
              </a:ext>
            </a:extLst>
          </p:cNvPr>
          <p:cNvSpPr>
            <a:spLocks noGrp="1"/>
          </p:cNvSpPr>
          <p:nvPr>
            <p:ph type="pic" sz="quarter" idx="24"/>
          </p:nvPr>
        </p:nvSpPr>
        <p:spPr>
          <a:xfrm>
            <a:off x="7212915" y="0"/>
            <a:ext cx="4975911" cy="6858000"/>
          </a:xfrm>
          <a:prstGeom prst="rect">
            <a:avLst/>
          </a:prstGeom>
          <a:solidFill>
            <a:schemeClr val="accent2"/>
          </a:solidFill>
        </p:spPr>
        <p:txBody>
          <a:bodyPr anchor="b">
            <a:normAutofit/>
          </a:bodyPr>
          <a:lstStyle>
            <a:lvl1pPr algn="ctr">
              <a:defRPr sz="667">
                <a:solidFill>
                  <a:schemeClr val="bg1"/>
                </a:solidFill>
              </a:defRPr>
            </a:lvl1pPr>
          </a:lstStyle>
          <a:p>
            <a:r>
              <a:rPr lang="en-US" dirty="0"/>
              <a:t>Click icon to add picture</a:t>
            </a:r>
            <a:endParaRPr lang="en-GB" dirty="0"/>
          </a:p>
        </p:txBody>
      </p:sp>
      <p:sp>
        <p:nvSpPr>
          <p:cNvPr id="2" name="Title 1">
            <a:extLst>
              <a:ext uri="{FF2B5EF4-FFF2-40B4-BE49-F238E27FC236}">
                <a16:creationId xmlns:a16="http://schemas.microsoft.com/office/drawing/2014/main" id="{2097063D-0C86-47E9-B3C8-F3C8E494A08B}"/>
              </a:ext>
            </a:extLst>
          </p:cNvPr>
          <p:cNvSpPr>
            <a:spLocks noGrp="1"/>
          </p:cNvSpPr>
          <p:nvPr>
            <p:ph type="title"/>
          </p:nvPr>
        </p:nvSpPr>
        <p:spPr>
          <a:xfrm>
            <a:off x="526913" y="535778"/>
            <a:ext cx="6218026" cy="792377"/>
          </a:xfrm>
        </p:spPr>
        <p:txBody>
          <a:bodyPr/>
          <a:lstStyle/>
          <a:p>
            <a:r>
              <a:rPr lang="en-US"/>
              <a:t>Click to edit Master title style</a:t>
            </a:r>
            <a:endParaRPr lang="en-GB"/>
          </a:p>
        </p:txBody>
      </p:sp>
      <p:sp>
        <p:nvSpPr>
          <p:cNvPr id="4" name="Content Placeholder 1">
            <a:extLst>
              <a:ext uri="{FF2B5EF4-FFF2-40B4-BE49-F238E27FC236}">
                <a16:creationId xmlns:a16="http://schemas.microsoft.com/office/drawing/2014/main" id="{33C311F9-65E2-446F-A5C3-F944CC3BE653}"/>
              </a:ext>
            </a:extLst>
          </p:cNvPr>
          <p:cNvSpPr>
            <a:spLocks noGrp="1"/>
          </p:cNvSpPr>
          <p:nvPr>
            <p:ph idx="1"/>
          </p:nvPr>
        </p:nvSpPr>
        <p:spPr>
          <a:xfrm>
            <a:off x="526914" y="1328155"/>
            <a:ext cx="6218024" cy="5439091"/>
          </a:xfrm>
        </p:spPr>
        <p:txBody>
          <a:bodyPr/>
          <a:lstStyle>
            <a:lvl1pPr>
              <a:defRPr>
                <a:solidFill>
                  <a:sysClr val="windowText" lastClr="000000"/>
                </a:solidFill>
              </a:defRPr>
            </a:lvl1pPr>
          </a:lstStyle>
          <a:p>
            <a:endParaRPr lang="en-US"/>
          </a:p>
        </p:txBody>
      </p:sp>
    </p:spTree>
    <p:extLst>
      <p:ext uri="{BB962C8B-B14F-4D97-AF65-F5344CB8AC3E}">
        <p14:creationId xmlns:p14="http://schemas.microsoft.com/office/powerpoint/2010/main" val="275666399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11" name="Text Placeholder 10"/>
          <p:cNvSpPr>
            <a:spLocks noGrp="1"/>
          </p:cNvSpPr>
          <p:nvPr>
            <p:ph type="body" sz="quarter" idx="13" hasCustomPrompt="1"/>
          </p:nvPr>
        </p:nvSpPr>
        <p:spPr>
          <a:xfrm>
            <a:off x="510331" y="1928416"/>
            <a:ext cx="7491177" cy="3570427"/>
          </a:xfrm>
          <a:prstGeom prst="rect">
            <a:avLst/>
          </a:prstGeom>
        </p:spPr>
        <p:txBody>
          <a:bodyPr lIns="0" rIns="0"/>
          <a:lstStyle>
            <a:lvl1pPr marL="0" marR="0" indent="0" algn="l" defTabSz="913446" rtl="0" eaLnBrk="1" fontAlgn="auto" latinLnBrk="0" hangingPunct="1">
              <a:lnSpc>
                <a:spcPct val="90000"/>
              </a:lnSpc>
              <a:spcBef>
                <a:spcPts val="1000"/>
              </a:spcBef>
              <a:spcAft>
                <a:spcPts val="0"/>
              </a:spcAft>
              <a:buClr>
                <a:srgbClr val="31B7BC"/>
              </a:buClr>
              <a:buSzTx/>
              <a:buFont typeface="Arial"/>
              <a:buNone/>
              <a:tabLst/>
              <a:defRPr sz="3199">
                <a:solidFill>
                  <a:schemeClr val="accent1"/>
                </a:solidFill>
                <a:latin typeface="+mn-lt"/>
              </a:defRPr>
            </a:lvl1pPr>
          </a:lstStyle>
          <a:p>
            <a:pPr marL="0" marR="0" lvl="0" indent="0" algn="l" defTabSz="913446" rtl="0" eaLnBrk="1" fontAlgn="auto" latinLnBrk="0" hangingPunct="1">
              <a:lnSpc>
                <a:spcPct val="90000"/>
              </a:lnSpc>
              <a:spcBef>
                <a:spcPts val="1000"/>
              </a:spcBef>
              <a:spcAft>
                <a:spcPts val="0"/>
              </a:spcAft>
              <a:buClr>
                <a:srgbClr val="31B7BC"/>
              </a:buClr>
              <a:buSzTx/>
              <a:buFont typeface="Arial"/>
              <a:buNone/>
              <a:tabLst/>
              <a:defRPr/>
            </a:pPr>
            <a:r>
              <a:rPr kumimoji="0" lang="en-US" sz="3199" b="0" i="0" u="none" strike="noStrike" kern="1200" cap="none" spc="0" normalizeH="0" baseline="0" noProof="0">
                <a:ln>
                  <a:noFill/>
                </a:ln>
                <a:solidFill>
                  <a:srgbClr val="000000"/>
                </a:solidFill>
                <a:effectLst/>
                <a:uLnTx/>
                <a:uFillTx/>
                <a:latin typeface="Arial"/>
                <a:cs typeface="Arial"/>
              </a:rPr>
              <a:t>Lorem ipsum dolor sit </a:t>
            </a:r>
            <a:r>
              <a:rPr kumimoji="0" lang="en-US" sz="3199" b="0" i="0" u="none" strike="noStrike" kern="1200" cap="none" spc="0" normalizeH="0" baseline="0" noProof="0" err="1">
                <a:ln>
                  <a:noFill/>
                </a:ln>
                <a:solidFill>
                  <a:srgbClr val="000000"/>
                </a:solidFill>
                <a:effectLst/>
                <a:uLnTx/>
                <a:uFillTx/>
                <a:latin typeface="Arial"/>
                <a:cs typeface="Arial"/>
              </a:rPr>
              <a:t>amet</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consectetur</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adipiscing</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elit</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Duis</a:t>
            </a:r>
            <a:r>
              <a:rPr kumimoji="0" lang="en-US" sz="3199" b="0" i="0" u="none" strike="noStrike" kern="1200" cap="none" spc="0" normalizeH="0" baseline="0" noProof="0">
                <a:ln>
                  <a:noFill/>
                </a:ln>
                <a:solidFill>
                  <a:srgbClr val="000000"/>
                </a:solidFill>
                <a:effectLst/>
                <a:uLnTx/>
                <a:uFillTx/>
                <a:latin typeface="Arial"/>
                <a:cs typeface="Arial"/>
              </a:rPr>
              <a:t> in </a:t>
            </a:r>
            <a:r>
              <a:rPr kumimoji="0" lang="en-US" sz="3199" b="0" i="0" u="none" strike="noStrike" kern="1200" cap="none" spc="0" normalizeH="0" baseline="0" noProof="0" err="1">
                <a:ln>
                  <a:noFill/>
                </a:ln>
                <a:solidFill>
                  <a:srgbClr val="000000"/>
                </a:solidFill>
                <a:effectLst/>
                <a:uLnTx/>
                <a:uFillTx/>
                <a:latin typeface="Arial"/>
                <a:cs typeface="Arial"/>
              </a:rPr>
              <a:t>laoreet</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metus</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quis</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luctus</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velit</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Praesent</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sed</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varius</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lectus</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Cras</a:t>
            </a:r>
            <a:r>
              <a:rPr kumimoji="0" lang="en-US" sz="3199" b="0" i="0" u="none" strike="noStrike" kern="1200" cap="none" spc="0" normalizeH="0" baseline="0" noProof="0">
                <a:ln>
                  <a:noFill/>
                </a:ln>
                <a:solidFill>
                  <a:srgbClr val="000000"/>
                </a:solidFill>
                <a:effectLst/>
                <a:uLnTx/>
                <a:uFillTx/>
                <a:latin typeface="Arial"/>
                <a:cs typeface="Arial"/>
              </a:rPr>
              <a:t> id </a:t>
            </a:r>
            <a:r>
              <a:rPr kumimoji="0" lang="en-US" sz="3199" b="0" i="0" u="none" strike="noStrike" kern="1200" cap="none" spc="0" normalizeH="0" baseline="0" noProof="0" err="1">
                <a:ln>
                  <a:noFill/>
                </a:ln>
                <a:solidFill>
                  <a:srgbClr val="000000"/>
                </a:solidFill>
                <a:effectLst/>
                <a:uLnTx/>
                <a:uFillTx/>
                <a:latin typeface="Arial"/>
                <a:cs typeface="Arial"/>
              </a:rPr>
              <a:t>felis</a:t>
            </a:r>
            <a:r>
              <a:rPr kumimoji="0" lang="en-US" sz="3199" b="0" i="0" u="none" strike="noStrike" kern="1200" cap="none" spc="0" normalizeH="0" baseline="0" noProof="0">
                <a:ln>
                  <a:noFill/>
                </a:ln>
                <a:solidFill>
                  <a:srgbClr val="000000"/>
                </a:solidFill>
                <a:effectLst/>
                <a:uLnTx/>
                <a:uFillTx/>
                <a:latin typeface="Arial"/>
                <a:cs typeface="Arial"/>
              </a:rPr>
              <a:t> at </a:t>
            </a:r>
            <a:r>
              <a:rPr kumimoji="0" lang="en-US" sz="3199" b="0" i="0" u="none" strike="noStrike" kern="1200" cap="none" spc="0" normalizeH="0" baseline="0" noProof="0" err="1">
                <a:ln>
                  <a:noFill/>
                </a:ln>
                <a:solidFill>
                  <a:srgbClr val="000000"/>
                </a:solidFill>
                <a:effectLst/>
                <a:uLnTx/>
                <a:uFillTx/>
                <a:latin typeface="Arial"/>
                <a:cs typeface="Arial"/>
              </a:rPr>
              <a:t>nunc</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porttitor</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faucibus</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Proin</a:t>
            </a:r>
            <a:r>
              <a:rPr kumimoji="0" lang="en-US" sz="3199" b="0" i="0" u="none" strike="noStrike" kern="1200" cap="none" spc="0" normalizeH="0" baseline="0" noProof="0">
                <a:ln>
                  <a:noFill/>
                </a:ln>
                <a:solidFill>
                  <a:srgbClr val="000000"/>
                </a:solidFill>
                <a:effectLst/>
                <a:uLnTx/>
                <a:uFillTx/>
                <a:latin typeface="Arial"/>
                <a:cs typeface="Arial"/>
              </a:rPr>
              <a:t> at gravida dui. </a:t>
            </a:r>
            <a:r>
              <a:rPr kumimoji="0" lang="en-US" sz="3199" b="0" i="0" u="none" strike="noStrike" kern="1200" cap="none" spc="0" normalizeH="0" baseline="0" noProof="0" err="1">
                <a:ln>
                  <a:noFill/>
                </a:ln>
                <a:solidFill>
                  <a:srgbClr val="31B7BC"/>
                </a:solidFill>
                <a:effectLst/>
                <a:uLnTx/>
                <a:uFillTx/>
                <a:latin typeface="Arial"/>
                <a:cs typeface="Arial"/>
              </a:rPr>
              <a:t>Suspendisse</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auctor</a:t>
            </a:r>
            <a:r>
              <a:rPr kumimoji="0" lang="en-US" sz="3199" b="0" i="0" u="none" strike="noStrike" kern="1200" cap="none" spc="0" normalizeH="0" baseline="0" noProof="0">
                <a:ln>
                  <a:noFill/>
                </a:ln>
                <a:solidFill>
                  <a:srgbClr val="000000"/>
                </a:solidFill>
                <a:effectLst/>
                <a:uLnTx/>
                <a:uFillTx/>
                <a:latin typeface="Arial"/>
                <a:cs typeface="Arial"/>
              </a:rPr>
              <a:t> quam sit </a:t>
            </a:r>
            <a:r>
              <a:rPr kumimoji="0" lang="en-US" sz="3199" b="0" i="0" u="none" strike="noStrike" kern="1200" cap="none" spc="0" normalizeH="0" baseline="0" noProof="0" err="1">
                <a:ln>
                  <a:noFill/>
                </a:ln>
                <a:solidFill>
                  <a:srgbClr val="000000"/>
                </a:solidFill>
                <a:effectLst/>
                <a:uLnTx/>
                <a:uFillTx/>
                <a:latin typeface="Arial"/>
                <a:cs typeface="Arial"/>
              </a:rPr>
              <a:t>amet</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ultricies</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aliquet</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Quisque</a:t>
            </a:r>
            <a:r>
              <a:rPr kumimoji="0" lang="en-US" sz="3199" b="0" i="0" u="none" strike="noStrike" kern="1200" cap="none" spc="0" normalizeH="0" baseline="0" noProof="0">
                <a:ln>
                  <a:noFill/>
                </a:ln>
                <a:solidFill>
                  <a:srgbClr val="000000"/>
                </a:solidFill>
                <a:effectLst/>
                <a:uLnTx/>
                <a:uFillTx/>
                <a:latin typeface="Arial"/>
                <a:cs typeface="Arial"/>
              </a:rPr>
              <a:t> mi dui, </a:t>
            </a:r>
            <a:r>
              <a:rPr kumimoji="0" lang="en-US" sz="3199" b="0" i="0" u="none" strike="noStrike" kern="1200" cap="none" spc="0" normalizeH="0" baseline="0" noProof="0" err="1">
                <a:ln>
                  <a:noFill/>
                </a:ln>
                <a:solidFill>
                  <a:srgbClr val="000000"/>
                </a:solidFill>
                <a:effectLst/>
                <a:uLnTx/>
                <a:uFillTx/>
                <a:latin typeface="Arial"/>
                <a:cs typeface="Arial"/>
              </a:rPr>
              <a:t>vestibulum</a:t>
            </a:r>
            <a:r>
              <a:rPr kumimoji="0" lang="en-US" sz="3199" b="0" i="0" u="none" strike="noStrike" kern="1200" cap="none" spc="0" normalizeH="0" baseline="0" noProof="0">
                <a:ln>
                  <a:noFill/>
                </a:ln>
                <a:solidFill>
                  <a:srgbClr val="000000"/>
                </a:solidFill>
                <a:effectLst/>
                <a:uLnTx/>
                <a:uFillTx/>
                <a:latin typeface="Arial"/>
                <a:cs typeface="Arial"/>
              </a:rPr>
              <a:t> ac </a:t>
            </a:r>
            <a:r>
              <a:rPr kumimoji="0" lang="en-US" sz="3199" b="0" i="0" u="none" strike="noStrike" kern="1200" cap="none" spc="0" normalizeH="0" baseline="0" noProof="0" err="1">
                <a:ln>
                  <a:noFill/>
                </a:ln>
                <a:solidFill>
                  <a:srgbClr val="000000"/>
                </a:solidFill>
                <a:effectLst/>
                <a:uLnTx/>
                <a:uFillTx/>
                <a:latin typeface="Arial"/>
                <a:cs typeface="Arial"/>
              </a:rPr>
              <a:t>sodales</a:t>
            </a:r>
            <a:r>
              <a:rPr kumimoji="0" lang="en-US" sz="3199" b="0" i="0" u="none" strike="noStrike" kern="1200" cap="none" spc="0" normalizeH="0" baseline="0" noProof="0">
                <a:ln>
                  <a:noFill/>
                </a:ln>
                <a:solidFill>
                  <a:srgbClr val="000000"/>
                </a:solidFill>
                <a:effectLst/>
                <a:uLnTx/>
                <a:uFillTx/>
                <a:latin typeface="Arial"/>
                <a:cs typeface="Arial"/>
              </a:rPr>
              <a:t> sit </a:t>
            </a:r>
            <a:r>
              <a:rPr kumimoji="0" lang="en-US" sz="3199" b="0" i="0" u="none" strike="noStrike" kern="1200" cap="none" spc="0" normalizeH="0" baseline="0" noProof="0" err="1">
                <a:ln>
                  <a:noFill/>
                </a:ln>
                <a:solidFill>
                  <a:srgbClr val="000000"/>
                </a:solidFill>
                <a:effectLst/>
                <a:uLnTx/>
                <a:uFillTx/>
                <a:latin typeface="Arial"/>
                <a:cs typeface="Arial"/>
              </a:rPr>
              <a:t>amet</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imperdiet</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ut</a:t>
            </a:r>
            <a:r>
              <a:rPr kumimoji="0" lang="en-US" sz="3199" b="0" i="0" u="none" strike="noStrike" kern="1200" cap="none" spc="0" normalizeH="0" baseline="0" noProof="0">
                <a:ln>
                  <a:noFill/>
                </a:ln>
                <a:solidFill>
                  <a:srgbClr val="000000"/>
                </a:solidFill>
                <a:effectLst/>
                <a:uLnTx/>
                <a:uFillTx/>
                <a:latin typeface="Arial"/>
                <a:cs typeface="Arial"/>
              </a:rPr>
              <a:t> </a:t>
            </a:r>
            <a:r>
              <a:rPr kumimoji="0" lang="en-US" sz="3199" b="0" i="0" u="none" strike="noStrike" kern="1200" cap="none" spc="0" normalizeH="0" baseline="0" noProof="0" err="1">
                <a:ln>
                  <a:noFill/>
                </a:ln>
                <a:solidFill>
                  <a:srgbClr val="000000"/>
                </a:solidFill>
                <a:effectLst/>
                <a:uLnTx/>
                <a:uFillTx/>
                <a:latin typeface="Arial"/>
                <a:cs typeface="Arial"/>
              </a:rPr>
              <a:t>augue</a:t>
            </a:r>
            <a:r>
              <a:rPr kumimoji="0" lang="en-US" sz="3199" b="0" i="0" u="none" strike="noStrike" kern="1200" cap="none" spc="0" normalizeH="0" baseline="0" noProof="0">
                <a:ln>
                  <a:noFill/>
                </a:ln>
                <a:solidFill>
                  <a:srgbClr val="000000"/>
                </a:solidFill>
                <a:effectLst/>
                <a:uLnTx/>
                <a:uFillTx/>
                <a:latin typeface="Arial"/>
                <a:cs typeface="Arial"/>
              </a:rPr>
              <a:t>. </a:t>
            </a:r>
          </a:p>
        </p:txBody>
      </p:sp>
      <p:sp>
        <p:nvSpPr>
          <p:cNvPr id="3" name="Text Placeholder 2"/>
          <p:cNvSpPr>
            <a:spLocks noGrp="1"/>
          </p:cNvSpPr>
          <p:nvPr>
            <p:ph type="body" sz="quarter" idx="14" hasCustomPrompt="1"/>
          </p:nvPr>
        </p:nvSpPr>
        <p:spPr>
          <a:xfrm>
            <a:off x="536514" y="414960"/>
            <a:ext cx="5509230" cy="390453"/>
          </a:xfrm>
          <a:prstGeom prst="rect">
            <a:avLst/>
          </a:prstGeom>
        </p:spPr>
        <p:txBody>
          <a:bodyPr lIns="0" rIns="0"/>
          <a:lstStyle>
            <a:lvl1pPr marL="0" indent="0">
              <a:buNone/>
              <a:defRPr sz="2666" baseline="0"/>
            </a:lvl1pPr>
          </a:lstStyle>
          <a:p>
            <a:pPr lvl="0"/>
            <a:r>
              <a:rPr lang="en-GB"/>
              <a:t>Title</a:t>
            </a:r>
          </a:p>
        </p:txBody>
      </p:sp>
      <p:sp>
        <p:nvSpPr>
          <p:cNvPr id="10" name="Text Placeholder 9"/>
          <p:cNvSpPr>
            <a:spLocks noGrp="1"/>
          </p:cNvSpPr>
          <p:nvPr>
            <p:ph type="body" sz="quarter" idx="15" hasCustomPrompt="1"/>
          </p:nvPr>
        </p:nvSpPr>
        <p:spPr>
          <a:xfrm>
            <a:off x="536514" y="908477"/>
            <a:ext cx="4121345" cy="355059"/>
          </a:xfrm>
          <a:prstGeom prst="rect">
            <a:avLst/>
          </a:prstGeom>
        </p:spPr>
        <p:txBody>
          <a:bodyPr lIns="0" rIns="0"/>
          <a:lstStyle>
            <a:lvl1pPr marL="0" indent="0">
              <a:buNone/>
              <a:defRPr sz="2133"/>
            </a:lvl1pPr>
          </a:lstStyle>
          <a:p>
            <a:pPr lvl="0"/>
            <a:r>
              <a:rPr lang="en-GB"/>
              <a:t>Subtitle</a:t>
            </a:r>
          </a:p>
        </p:txBody>
      </p:sp>
      <p:sp>
        <p:nvSpPr>
          <p:cNvPr id="8" name="Date Placeholder 3"/>
          <p:cNvSpPr>
            <a:spLocks noGrp="1"/>
          </p:cNvSpPr>
          <p:nvPr>
            <p:ph type="dt" sz="half" idx="2"/>
          </p:nvPr>
        </p:nvSpPr>
        <p:spPr>
          <a:xfrm>
            <a:off x="526915" y="6494404"/>
            <a:ext cx="2676884" cy="135001"/>
          </a:xfrm>
          <a:prstGeom prst="rect">
            <a:avLst/>
          </a:prstGeom>
        </p:spPr>
        <p:txBody>
          <a:bodyPr vert="horz" lIns="0" tIns="0" rIns="0" bIns="0" rtlCol="0" anchor="t" anchorCtr="0"/>
          <a:lstStyle>
            <a:lvl1pPr algn="l">
              <a:defRPr sz="933">
                <a:solidFill>
                  <a:schemeClr val="tx1"/>
                </a:solidFill>
              </a:defRPr>
            </a:lvl1pPr>
          </a:lstStyle>
          <a:p>
            <a:pPr defTabSz="1218835"/>
            <a:endParaRPr lang="en-GB" dirty="0">
              <a:solidFill>
                <a:prstClr val="black"/>
              </a:solidFill>
            </a:endParaRPr>
          </a:p>
        </p:txBody>
      </p:sp>
      <p:sp>
        <p:nvSpPr>
          <p:cNvPr id="9" name="Footer Placeholder 4"/>
          <p:cNvSpPr>
            <a:spLocks noGrp="1"/>
          </p:cNvSpPr>
          <p:nvPr>
            <p:ph type="ftr" sz="quarter" idx="3"/>
          </p:nvPr>
        </p:nvSpPr>
        <p:spPr>
          <a:xfrm>
            <a:off x="3349813" y="6498169"/>
            <a:ext cx="5487085" cy="130161"/>
          </a:xfrm>
          <a:prstGeom prst="rect">
            <a:avLst/>
          </a:prstGeom>
        </p:spPr>
        <p:txBody>
          <a:bodyPr vert="horz" lIns="0" tIns="0" rIns="0" bIns="0" rtlCol="0" anchor="t"/>
          <a:lstStyle>
            <a:lvl1pPr algn="l">
              <a:defRPr sz="933">
                <a:solidFill>
                  <a:schemeClr val="tx1"/>
                </a:solidFill>
              </a:defRPr>
            </a:lvl1pPr>
          </a:lstStyle>
          <a:p>
            <a:pPr defTabSz="1218835"/>
            <a:endParaRPr lang="en-GB" dirty="0">
              <a:solidFill>
                <a:prstClr val="black"/>
              </a:solidFill>
            </a:endParaRPr>
          </a:p>
        </p:txBody>
      </p:sp>
      <p:sp>
        <p:nvSpPr>
          <p:cNvPr id="12" name="Slide Number Placeholder 5"/>
          <p:cNvSpPr>
            <a:spLocks noGrp="1"/>
          </p:cNvSpPr>
          <p:nvPr>
            <p:ph type="sldNum" sz="quarter" idx="4"/>
          </p:nvPr>
        </p:nvSpPr>
        <p:spPr>
          <a:xfrm>
            <a:off x="8982912" y="6498170"/>
            <a:ext cx="2679002" cy="135785"/>
          </a:xfrm>
          <a:prstGeom prst="rect">
            <a:avLst/>
          </a:prstGeom>
        </p:spPr>
        <p:txBody>
          <a:bodyPr vert="horz" lIns="0" tIns="0" rIns="0" bIns="0" rtlCol="0" anchor="t" anchorCtr="0"/>
          <a:lstStyle>
            <a:lvl1pPr algn="r">
              <a:defRPr sz="933">
                <a:solidFill>
                  <a:schemeClr val="tx1"/>
                </a:solidFill>
              </a:defRPr>
            </a:lvl1pPr>
          </a:lstStyle>
          <a:p>
            <a:pPr defTabSz="1218835"/>
            <a:fld id="{2490C926-4C7A-4456-B603-8FB00524CD8E}" type="slidenum">
              <a:rPr lang="en-GB" smtClean="0">
                <a:solidFill>
                  <a:prstClr val="black"/>
                </a:solidFill>
              </a:rPr>
              <a:pPr defTabSz="1218835"/>
              <a:t>‹#›</a:t>
            </a:fld>
            <a:endParaRPr lang="en-GB" dirty="0">
              <a:solidFill>
                <a:prstClr val="black"/>
              </a:solidFill>
            </a:endParaRPr>
          </a:p>
        </p:txBody>
      </p:sp>
    </p:spTree>
    <p:extLst>
      <p:ext uri="{BB962C8B-B14F-4D97-AF65-F5344CB8AC3E}">
        <p14:creationId xmlns:p14="http://schemas.microsoft.com/office/powerpoint/2010/main" val="11213957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4E06CD7D-1E83-40B8-AB93-138141549B5D}"/>
              </a:ext>
            </a:extLst>
          </p:cNvPr>
          <p:cNvSpPr>
            <a:spLocks noGrp="1"/>
          </p:cNvSpPr>
          <p:nvPr>
            <p:ph type="sldNum" sz="quarter" idx="12"/>
          </p:nvPr>
        </p:nvSpPr>
        <p:spPr/>
        <p:txBody>
          <a:bodyPr/>
          <a:lstStyle/>
          <a:p>
            <a:pPr defTabSz="1218866"/>
            <a:fld id="{2490C926-4C7A-4456-B603-8FB00524CD8E}" type="slidenum">
              <a:rPr lang="en-GB">
                <a:solidFill>
                  <a:prstClr val="black"/>
                </a:solidFill>
              </a:rPr>
              <a:pPr defTabSz="1218866"/>
              <a:t>‹#›</a:t>
            </a:fld>
            <a:endParaRPr lang="en-GB" dirty="0">
              <a:solidFill>
                <a:prstClr val="black"/>
              </a:solidFill>
            </a:endParaRPr>
          </a:p>
        </p:txBody>
      </p:sp>
      <p:sp>
        <p:nvSpPr>
          <p:cNvPr id="3" name="Footer">
            <a:extLst>
              <a:ext uri="{FF2B5EF4-FFF2-40B4-BE49-F238E27FC236}">
                <a16:creationId xmlns:a16="http://schemas.microsoft.com/office/drawing/2014/main" id="{9E1DDBB4-72D0-48C0-994E-9FEB6058B32D}"/>
              </a:ext>
            </a:extLst>
          </p:cNvPr>
          <p:cNvSpPr>
            <a:spLocks noGrp="1"/>
          </p:cNvSpPr>
          <p:nvPr>
            <p:ph type="ftr" sz="quarter" idx="13"/>
          </p:nvPr>
        </p:nvSpPr>
        <p:spPr/>
        <p:txBody>
          <a:bodyPr/>
          <a:lstStyle/>
          <a:p>
            <a:endParaRPr lang="en-US" dirty="0"/>
          </a:p>
        </p:txBody>
      </p:sp>
      <p:sp>
        <p:nvSpPr>
          <p:cNvPr id="2" name="Title">
            <a:extLst>
              <a:ext uri="{FF2B5EF4-FFF2-40B4-BE49-F238E27FC236}">
                <a16:creationId xmlns:a16="http://schemas.microsoft.com/office/drawing/2014/main" id="{664BF12C-5C7A-4DB0-B628-D1033456124A}"/>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7" name="Subtitle">
            <a:extLst>
              <a:ext uri="{FF2B5EF4-FFF2-40B4-BE49-F238E27FC236}">
                <a16:creationId xmlns:a16="http://schemas.microsoft.com/office/drawing/2014/main" id="{74D77F02-0528-4244-B20B-AB483B4AA980}"/>
              </a:ext>
            </a:extLst>
          </p:cNvPr>
          <p:cNvSpPr>
            <a:spLocks noGrp="1"/>
          </p:cNvSpPr>
          <p:nvPr>
            <p:ph type="subTitle" idx="14" hasCustomPrompt="1"/>
          </p:nvPr>
        </p:nvSpPr>
        <p:spPr>
          <a:xfrm>
            <a:off x="526912" y="1073338"/>
            <a:ext cx="11134998" cy="290855"/>
          </a:xfrm>
          <a:prstGeom prst="rect">
            <a:avLst/>
          </a:prstGeom>
        </p:spPr>
        <p:txBody>
          <a:bodyPr lIns="0">
            <a:noAutofit/>
          </a:bodyPr>
          <a:lstStyle>
            <a:lvl1pPr marL="0" indent="0" algn="l">
              <a:lnSpc>
                <a:spcPct val="100000"/>
              </a:lnSpc>
              <a:spcBef>
                <a:spcPts val="0"/>
              </a:spcBef>
              <a:spcAft>
                <a:spcPts val="0"/>
              </a:spcAft>
              <a:buNone/>
              <a:defRPr sz="2200" b="0">
                <a:solidFill>
                  <a:schemeClr val="tx2"/>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add subtitle – 1 line only</a:t>
            </a:r>
            <a:endParaRPr lang="en-GB"/>
          </a:p>
        </p:txBody>
      </p:sp>
    </p:spTree>
    <p:extLst>
      <p:ext uri="{BB962C8B-B14F-4D97-AF65-F5344CB8AC3E}">
        <p14:creationId xmlns:p14="http://schemas.microsoft.com/office/powerpoint/2010/main" val="1045250443"/>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N/S)">
    <p:spTree>
      <p:nvGrpSpPr>
        <p:cNvPr id="1" name=""/>
        <p:cNvGrpSpPr/>
        <p:nvPr/>
      </p:nvGrpSpPr>
      <p:grpSpPr>
        <a:xfrm>
          <a:off x="0" y="0"/>
          <a:ext cx="0" cy="0"/>
          <a:chOff x="0" y="0"/>
          <a:chExt cx="0" cy="0"/>
        </a:xfrm>
      </p:grpSpPr>
      <p:sp>
        <p:nvSpPr>
          <p:cNvPr id="19" name="Subtitle 2">
            <a:extLst>
              <a:ext uri="{FF2B5EF4-FFF2-40B4-BE49-F238E27FC236}">
                <a16:creationId xmlns:a16="http://schemas.microsoft.com/office/drawing/2014/main" id="{9951F095-226D-4DC2-8D51-4B7534539BBF}"/>
              </a:ext>
            </a:extLst>
          </p:cNvPr>
          <p:cNvSpPr>
            <a:spLocks noGrp="1"/>
          </p:cNvSpPr>
          <p:nvPr>
            <p:ph type="subTitle" idx="1" hasCustomPrompt="1"/>
          </p:nvPr>
        </p:nvSpPr>
        <p:spPr>
          <a:xfrm>
            <a:off x="526916" y="3811062"/>
            <a:ext cx="5472247" cy="1452705"/>
          </a:xfrm>
          <a:prstGeom prst="rect">
            <a:avLst/>
          </a:prstGeom>
        </p:spPr>
        <p:txBody>
          <a:bodyPr lIns="0">
            <a:spAutoFit/>
          </a:bodyPr>
          <a:lstStyle>
            <a:lvl1pPr marL="0" indent="0" algn="l">
              <a:lnSpc>
                <a:spcPct val="90000"/>
              </a:lnSpc>
              <a:spcBef>
                <a:spcPts val="0"/>
              </a:spcBef>
              <a:spcAft>
                <a:spcPts val="1800"/>
              </a:spcAft>
              <a:buNone/>
              <a:defRPr sz="2199" b="0">
                <a:solidFill>
                  <a:schemeClr val="tx1"/>
                </a:solidFill>
              </a:defRPr>
            </a:lvl1pPr>
            <a:lvl2pPr marL="0" indent="0" algn="l">
              <a:spcAft>
                <a:spcPts val="1200"/>
              </a:spcAft>
              <a:buNone/>
              <a:tabLst>
                <a:tab pos="0" algn="l"/>
              </a:tabLst>
              <a:defRPr sz="1600">
                <a:solidFill>
                  <a:schemeClr val="accent2"/>
                </a:solidFill>
              </a:defRPr>
            </a:lvl2pPr>
            <a:lvl3pPr marL="0" indent="0" algn="l">
              <a:spcAft>
                <a:spcPts val="1200"/>
              </a:spcAft>
              <a:buNone/>
              <a:tabLst>
                <a:tab pos="0" algn="l"/>
              </a:tabLst>
              <a:defRPr sz="1400">
                <a:solidFill>
                  <a:schemeClr val="tx1">
                    <a:tint val="75000"/>
                  </a:schemeClr>
                </a:solidFill>
              </a:defRPr>
            </a:lvl3pPr>
            <a:lvl4pPr marL="0" indent="0" algn="l">
              <a:spcAft>
                <a:spcPts val="1200"/>
              </a:spcAft>
              <a:buNone/>
              <a:tabLst>
                <a:tab pos="0" algn="l"/>
              </a:tabLst>
              <a:defRPr sz="1400">
                <a:solidFill>
                  <a:schemeClr val="tx1"/>
                </a:solidFill>
              </a:defRPr>
            </a:lvl4pPr>
            <a:lvl5pPr marL="0" indent="0" algn="l">
              <a:spcAft>
                <a:spcPts val="1200"/>
              </a:spcAft>
              <a:buNone/>
              <a:tabLst>
                <a:tab pos="0" algn="l"/>
              </a:tabLst>
              <a:defRPr sz="1400">
                <a:solidFill>
                  <a:schemeClr val="tx1"/>
                </a:solidFill>
              </a:defRPr>
            </a:lvl5pPr>
            <a:lvl6pPr marL="0" indent="0" algn="l">
              <a:spcAft>
                <a:spcPts val="1200"/>
              </a:spcAft>
              <a:buNone/>
              <a:tabLst>
                <a:tab pos="0" algn="l"/>
              </a:tabLst>
              <a:defRPr sz="1400">
                <a:solidFill>
                  <a:schemeClr val="tx1"/>
                </a:solidFill>
              </a:defRPr>
            </a:lvl6pPr>
            <a:lvl7pPr marL="0" indent="0" algn="l">
              <a:spcAft>
                <a:spcPts val="1200"/>
              </a:spcAft>
              <a:buNone/>
              <a:tabLst>
                <a:tab pos="0" algn="l"/>
              </a:tabLst>
              <a:defRPr sz="1400">
                <a:solidFill>
                  <a:schemeClr val="tx1"/>
                </a:solidFill>
              </a:defRPr>
            </a:lvl7pPr>
            <a:lvl8pPr marL="0" indent="0" algn="l">
              <a:spcAft>
                <a:spcPts val="1200"/>
              </a:spcAft>
              <a:buNone/>
              <a:tabLst>
                <a:tab pos="0" algn="l"/>
              </a:tabLst>
              <a:defRPr sz="1400">
                <a:solidFill>
                  <a:schemeClr val="tx1"/>
                </a:solidFill>
              </a:defRPr>
            </a:lvl8pPr>
            <a:lvl9pPr marL="0" indent="0" algn="l">
              <a:spcAft>
                <a:spcPts val="1200"/>
              </a:spcAft>
              <a:buNone/>
              <a:tabLst>
                <a:tab pos="0" algn="l"/>
              </a:tabLst>
              <a:defRPr sz="1400">
                <a:solidFill>
                  <a:schemeClr val="tx1"/>
                </a:solidFill>
              </a:defRPr>
            </a:lvl9pPr>
          </a:lstStyle>
          <a:p>
            <a:pPr lvl="0"/>
            <a:r>
              <a:rPr lang="en-US"/>
              <a:t>Style one (Subtitle)</a:t>
            </a:r>
          </a:p>
          <a:p>
            <a:pPr lvl="1"/>
            <a:r>
              <a:rPr lang="en-US"/>
              <a:t>Style two (Presenter/Client name)</a:t>
            </a:r>
          </a:p>
          <a:p>
            <a:pPr lvl="2"/>
            <a:r>
              <a:rPr lang="en-US"/>
              <a:t>Style three</a:t>
            </a:r>
          </a:p>
          <a:p>
            <a:pPr lvl="3"/>
            <a:r>
              <a:rPr lang="en-US"/>
              <a:t>Style four</a:t>
            </a:r>
          </a:p>
        </p:txBody>
      </p:sp>
      <p:sp>
        <p:nvSpPr>
          <p:cNvPr id="16" name="date" descr="{&quot;templafy&quot;:{&quot;id&quot;:&quot;1076c5db-0b84-4e1f-bdc2-494870c355df&quot;}}" hidden="1" title="Form.Date">
            <a:extLst>
              <a:ext uri="{FF2B5EF4-FFF2-40B4-BE49-F238E27FC236}">
                <a16:creationId xmlns:a16="http://schemas.microsoft.com/office/drawing/2014/main" id="{03673631-BB8B-45DD-9328-9F9C24DE52E8}"/>
              </a:ext>
            </a:extLst>
          </p:cNvPr>
          <p:cNvSpPr txBox="1"/>
          <p:nvPr userDrawn="1"/>
        </p:nvSpPr>
        <p:spPr>
          <a:xfrm>
            <a:off x="0" y="6847201"/>
            <a:ext cx="0" cy="306815"/>
          </a:xfrm>
          <a:prstGeom prst="rect">
            <a:avLst/>
          </a:prstGeom>
          <a:noFill/>
        </p:spPr>
        <p:txBody>
          <a:bodyPr wrap="square" lIns="0" tIns="0" rIns="0" bIns="0" rtlCol="0">
            <a:spAutoFit/>
          </a:bodyPr>
          <a:lstStyle/>
          <a:p>
            <a:pPr algn="r"/>
            <a:r>
              <a:rPr lang="en-GB" sz="133" dirty="0">
                <a:noFill/>
              </a:rPr>
              <a:t>December 13, 2018</a:t>
            </a:r>
          </a:p>
        </p:txBody>
      </p:sp>
      <p:sp>
        <p:nvSpPr>
          <p:cNvPr id="9" name="Picture Placeholder 3">
            <a:extLst>
              <a:ext uri="{FF2B5EF4-FFF2-40B4-BE49-F238E27FC236}">
                <a16:creationId xmlns:a16="http://schemas.microsoft.com/office/drawing/2014/main" id="{09B0418B-42D8-4E7A-8539-5E16E8F8A6BC}"/>
              </a:ext>
            </a:extLst>
          </p:cNvPr>
          <p:cNvSpPr>
            <a:spLocks noGrp="1"/>
          </p:cNvSpPr>
          <p:nvPr>
            <p:ph type="pic" sz="quarter" idx="11" hasCustomPrompt="1"/>
          </p:nvPr>
        </p:nvSpPr>
        <p:spPr>
          <a:xfrm>
            <a:off x="1711322" y="527051"/>
            <a:ext cx="1336678" cy="738716"/>
          </a:xfrm>
        </p:spPr>
        <p:txBody>
          <a:bodyPr anchor="ctr"/>
          <a:lstStyle>
            <a:lvl1pPr algn="ctr">
              <a:defRPr sz="1000">
                <a:solidFill>
                  <a:schemeClr val="tx2"/>
                </a:solidFill>
              </a:defRPr>
            </a:lvl1pPr>
          </a:lstStyle>
          <a:p>
            <a:r>
              <a:rPr lang="en-US" dirty="0"/>
              <a:t>Client Logo</a:t>
            </a:r>
          </a:p>
        </p:txBody>
      </p:sp>
      <p:sp>
        <p:nvSpPr>
          <p:cNvPr id="10" name="Picture Placeholder 3">
            <a:extLst>
              <a:ext uri="{FF2B5EF4-FFF2-40B4-BE49-F238E27FC236}">
                <a16:creationId xmlns:a16="http://schemas.microsoft.com/office/drawing/2014/main" id="{2FDED80F-3890-440B-8C5A-C5EBA0D6A226}"/>
              </a:ext>
            </a:extLst>
          </p:cNvPr>
          <p:cNvSpPr>
            <a:spLocks noGrp="1"/>
          </p:cNvSpPr>
          <p:nvPr>
            <p:ph type="pic" sz="quarter" idx="12" hasCustomPrompt="1"/>
          </p:nvPr>
        </p:nvSpPr>
        <p:spPr>
          <a:xfrm>
            <a:off x="3358357" y="527051"/>
            <a:ext cx="1336678" cy="738716"/>
          </a:xfrm>
        </p:spPr>
        <p:txBody>
          <a:bodyPr anchor="ctr"/>
          <a:lstStyle>
            <a:lvl1pPr algn="ctr">
              <a:defRPr sz="1000">
                <a:solidFill>
                  <a:schemeClr val="tx2"/>
                </a:solidFill>
              </a:defRPr>
            </a:lvl1pPr>
          </a:lstStyle>
          <a:p>
            <a:r>
              <a:rPr lang="en-US" dirty="0"/>
              <a:t>Partner Logo</a:t>
            </a:r>
          </a:p>
        </p:txBody>
      </p:sp>
      <p:sp>
        <p:nvSpPr>
          <p:cNvPr id="11" name="text" descr="{&quot;templafy&quot;:{&quot;id&quot;:&quot;2c89e730-2331-4204-92bd-26fe6882ab49&quot;}}" title="Form.PresentationTitle">
            <a:extLst>
              <a:ext uri="{FF2B5EF4-FFF2-40B4-BE49-F238E27FC236}">
                <a16:creationId xmlns:a16="http://schemas.microsoft.com/office/drawing/2014/main" id="{AF3960B0-98F7-45E4-B425-CB143287DC0C}"/>
              </a:ext>
            </a:extLst>
          </p:cNvPr>
          <p:cNvSpPr txBox="1"/>
          <p:nvPr userDrawn="1"/>
        </p:nvSpPr>
        <p:spPr>
          <a:xfrm>
            <a:off x="527051" y="2866860"/>
            <a:ext cx="6760990" cy="676980"/>
          </a:xfrm>
          <a:prstGeom prst="rect">
            <a:avLst/>
          </a:prstGeom>
          <a:noFill/>
        </p:spPr>
        <p:txBody>
          <a:bodyPr wrap="square" lIns="0" tIns="0" rIns="0" bIns="0" rtlCol="0" anchor="b">
            <a:spAutoFit/>
          </a:bodyPr>
          <a:lstStyle/>
          <a:p>
            <a:endParaRPr lang="en-GB" sz="4399" dirty="0"/>
          </a:p>
        </p:txBody>
      </p:sp>
      <p:sp>
        <p:nvSpPr>
          <p:cNvPr id="13" name="text" descr="{&quot;templafy&quot;:{&quot;id&quot;:&quot;1e5eb6af-81b2-4561-b0ec-87283b76005a&quot;}}" title="Form.Confidentiality.ShowNameConfidentiality">
            <a:extLst>
              <a:ext uri="{FF2B5EF4-FFF2-40B4-BE49-F238E27FC236}">
                <a16:creationId xmlns:a16="http://schemas.microsoft.com/office/drawing/2014/main" id="{5DF3DB70-33BC-4B43-85F2-22B68F6D1A59}"/>
              </a:ext>
            </a:extLst>
          </p:cNvPr>
          <p:cNvSpPr>
            <a:spLocks noGrp="1"/>
          </p:cNvSpPr>
          <p:nvPr>
            <p:ph type="body" sz="quarter" idx="14" hasCustomPrompt="1"/>
          </p:nvPr>
        </p:nvSpPr>
        <p:spPr>
          <a:xfrm>
            <a:off x="526915" y="6470813"/>
            <a:ext cx="2670538" cy="198201"/>
          </a:xfrm>
          <a:prstGeom prst="rect">
            <a:avLst/>
          </a:prstGeom>
        </p:spPr>
        <p:txBody>
          <a:bodyPr lIns="0" anchor="b">
            <a:normAutofit/>
          </a:bodyPr>
          <a:lstStyle>
            <a:lvl1pPr marL="0" indent="0">
              <a:buNone/>
              <a:defRPr sz="1100" b="0">
                <a:solidFill>
                  <a:schemeClr val="tx1"/>
                </a:solidFill>
                <a:latin typeface="+mn-lt"/>
              </a:defRPr>
            </a:lvl1pPr>
            <a:lvl5pPr marL="0" indent="0">
              <a:buFont typeface="Arial" panose="020B0604020202020204" pitchFamily="34" charset="0"/>
              <a:buNone/>
              <a:defRPr sz="1066"/>
            </a:lvl5pPr>
          </a:lstStyle>
          <a:p>
            <a:pPr lvl="0"/>
            <a:endParaRPr/>
          </a:p>
        </p:txBody>
      </p:sp>
    </p:spTree>
    <p:extLst>
      <p:ext uri="{BB962C8B-B14F-4D97-AF65-F5344CB8AC3E}">
        <p14:creationId xmlns:p14="http://schemas.microsoft.com/office/powerpoint/2010/main" val="20200086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N/S)">
    <p:spTree>
      <p:nvGrpSpPr>
        <p:cNvPr id="1" name=""/>
        <p:cNvGrpSpPr/>
        <p:nvPr/>
      </p:nvGrpSpPr>
      <p:grpSpPr>
        <a:xfrm>
          <a:off x="0" y="0"/>
          <a:ext cx="0" cy="0"/>
          <a:chOff x="0" y="0"/>
          <a:chExt cx="0" cy="0"/>
        </a:xfrm>
      </p:grpSpPr>
      <p:pic>
        <p:nvPicPr>
          <p:cNvPr id="474894545" name="image" descr="{&quot;templafy&quot;:{&quot;id&quot;:&quot;a7546693-42cf-45e3-a181-e1f8e463f904&quo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031" y="527051"/>
            <a:ext cx="864000" cy="738000"/>
          </a:xfrm>
          <a:prstGeom prst="rect">
            <a:avLst/>
          </a:prstGeom>
        </p:spPr>
      </p:pic>
      <p:sp>
        <p:nvSpPr>
          <p:cNvPr id="11" name="text" descr="{&quot;templafy&quot;:{&quot;id&quot;:&quot;5755cf13-431b-4e0a-b9bb-3c9ce3564f7d&quot;}}" title="text">
            <a:extLst>
              <a:ext uri="{FF2B5EF4-FFF2-40B4-BE49-F238E27FC236}">
                <a16:creationId xmlns:a16="http://schemas.microsoft.com/office/drawing/2014/main" id="{E5D0BC48-5862-4884-83B7-4ADC6D93D33E}"/>
              </a:ext>
            </a:extLst>
          </p:cNvPr>
          <p:cNvSpPr>
            <a:spLocks noGrp="1"/>
          </p:cNvSpPr>
          <p:nvPr>
            <p:ph type="title" hasCustomPrompt="1"/>
          </p:nvPr>
        </p:nvSpPr>
        <p:spPr>
          <a:xfrm>
            <a:off x="526919" y="2866733"/>
            <a:ext cx="6760990" cy="609399"/>
          </a:xfrm>
          <a:prstGeom prst="rect">
            <a:avLst/>
          </a:prstGeom>
        </p:spPr>
        <p:txBody>
          <a:bodyPr wrap="square" lIns="0" anchor="b">
            <a:spAutoFit/>
          </a:bodyPr>
          <a:lstStyle>
            <a:lvl1pPr>
              <a:lnSpc>
                <a:spcPct val="90000"/>
              </a:lnSpc>
              <a:spcBef>
                <a:spcPts val="0"/>
              </a:spcBef>
              <a:spcAft>
                <a:spcPts val="0"/>
              </a:spcAft>
              <a:defRPr sz="4399">
                <a:solidFill>
                  <a:schemeClr val="bg1"/>
                </a:solidFill>
              </a:defRPr>
            </a:lvl1pPr>
          </a:lstStyle>
          <a:p>
            <a:r>
              <a:rPr lang="en-GB"/>
              <a:t>Title here</a:t>
            </a:r>
          </a:p>
        </p:txBody>
      </p:sp>
      <p:sp>
        <p:nvSpPr>
          <p:cNvPr id="12" name="Subtitle 2">
            <a:extLst>
              <a:ext uri="{FF2B5EF4-FFF2-40B4-BE49-F238E27FC236}">
                <a16:creationId xmlns:a16="http://schemas.microsoft.com/office/drawing/2014/main" id="{12E35A45-52D1-4A91-B9F5-57C2539FB55E}"/>
              </a:ext>
            </a:extLst>
          </p:cNvPr>
          <p:cNvSpPr>
            <a:spLocks noGrp="1"/>
          </p:cNvSpPr>
          <p:nvPr>
            <p:ph type="subTitle" idx="1" hasCustomPrompt="1"/>
          </p:nvPr>
        </p:nvSpPr>
        <p:spPr>
          <a:xfrm>
            <a:off x="526916" y="3811061"/>
            <a:ext cx="5662746" cy="304699"/>
          </a:xfrm>
          <a:prstGeom prst="rect">
            <a:avLst/>
          </a:prstGeom>
        </p:spPr>
        <p:txBody>
          <a:bodyPr lIns="0">
            <a:spAutoFit/>
          </a:bodyPr>
          <a:lstStyle>
            <a:lvl1pPr marL="0" indent="0" algn="l">
              <a:lnSpc>
                <a:spcPct val="90000"/>
              </a:lnSpc>
              <a:spcBef>
                <a:spcPts val="0"/>
              </a:spcBef>
              <a:spcAft>
                <a:spcPts val="0"/>
              </a:spcAft>
              <a:buNone/>
              <a:defRPr sz="2199" b="0">
                <a:solidFill>
                  <a:schemeClr val="bg1"/>
                </a:solidFill>
              </a:defRPr>
            </a:lvl1pPr>
            <a:lvl2pPr marL="609281" indent="0" algn="ctr">
              <a:buNone/>
              <a:defRPr>
                <a:solidFill>
                  <a:schemeClr val="tx1">
                    <a:tint val="75000"/>
                  </a:schemeClr>
                </a:solidFill>
              </a:defRPr>
            </a:lvl2pPr>
            <a:lvl3pPr marL="1218562" indent="0" algn="ctr">
              <a:buNone/>
              <a:defRPr>
                <a:solidFill>
                  <a:schemeClr val="tx1">
                    <a:tint val="75000"/>
                  </a:schemeClr>
                </a:solidFill>
              </a:defRPr>
            </a:lvl3pPr>
            <a:lvl4pPr marL="1827840" indent="0" algn="ctr">
              <a:buNone/>
              <a:defRPr>
                <a:solidFill>
                  <a:schemeClr val="tx1">
                    <a:tint val="75000"/>
                  </a:schemeClr>
                </a:solidFill>
              </a:defRPr>
            </a:lvl4pPr>
            <a:lvl5pPr marL="2437120" indent="0" algn="ctr">
              <a:buNone/>
              <a:defRPr>
                <a:solidFill>
                  <a:schemeClr val="tx1">
                    <a:tint val="75000"/>
                  </a:schemeClr>
                </a:solidFill>
              </a:defRPr>
            </a:lvl5pPr>
            <a:lvl6pPr marL="3046401" indent="0" algn="ctr">
              <a:buNone/>
              <a:defRPr>
                <a:solidFill>
                  <a:schemeClr val="tx1">
                    <a:tint val="75000"/>
                  </a:schemeClr>
                </a:solidFill>
              </a:defRPr>
            </a:lvl6pPr>
            <a:lvl7pPr marL="3655681" indent="0" algn="ctr">
              <a:buNone/>
              <a:defRPr>
                <a:solidFill>
                  <a:schemeClr val="tx1">
                    <a:tint val="75000"/>
                  </a:schemeClr>
                </a:solidFill>
              </a:defRPr>
            </a:lvl7pPr>
            <a:lvl8pPr marL="4264960" indent="0" algn="ctr">
              <a:buNone/>
              <a:defRPr>
                <a:solidFill>
                  <a:schemeClr val="tx1">
                    <a:tint val="75000"/>
                  </a:schemeClr>
                </a:solidFill>
              </a:defRPr>
            </a:lvl8pPr>
            <a:lvl9pPr marL="4874240" indent="0" algn="ctr">
              <a:buNone/>
              <a:defRPr>
                <a:solidFill>
                  <a:schemeClr val="tx1">
                    <a:tint val="75000"/>
                  </a:schemeClr>
                </a:solidFill>
              </a:defRPr>
            </a:lvl9pPr>
          </a:lstStyle>
          <a:p>
            <a:r>
              <a:rPr lang="en-US"/>
              <a:t>Click to add subtitle</a:t>
            </a:r>
            <a:endParaRPr lang="en-GB"/>
          </a:p>
        </p:txBody>
      </p:sp>
      <p:sp>
        <p:nvSpPr>
          <p:cNvPr id="6" name="text" descr="{&quot;templafy&quot;:{&quot;id&quot;:&quot;8bec326f-744e-4436-8a10-e9e4c9316cdd&quot;}}" title="Form.Confidentiality.ShowNameConfidentiality">
            <a:extLst>
              <a:ext uri="{FF2B5EF4-FFF2-40B4-BE49-F238E27FC236}">
                <a16:creationId xmlns:a16="http://schemas.microsoft.com/office/drawing/2014/main" id="{58D8EDCF-52AE-4E2A-AB5F-32CE69EDC772}"/>
              </a:ext>
            </a:extLst>
          </p:cNvPr>
          <p:cNvSpPr>
            <a:spLocks noGrp="1"/>
          </p:cNvSpPr>
          <p:nvPr>
            <p:ph type="body" sz="quarter" idx="14" hasCustomPrompt="1"/>
          </p:nvPr>
        </p:nvSpPr>
        <p:spPr>
          <a:xfrm>
            <a:off x="526915" y="6470813"/>
            <a:ext cx="2670538" cy="198201"/>
          </a:xfrm>
          <a:prstGeom prst="rect">
            <a:avLst/>
          </a:prstGeom>
        </p:spPr>
        <p:txBody>
          <a:bodyPr lIns="0" anchor="b">
            <a:normAutofit/>
          </a:bodyPr>
          <a:lstStyle>
            <a:lvl1pPr marL="0" indent="0">
              <a:buNone/>
              <a:defRPr sz="1100" b="0">
                <a:solidFill>
                  <a:schemeClr val="bg1"/>
                </a:solidFill>
                <a:latin typeface="+mn-lt"/>
              </a:defRPr>
            </a:lvl1pPr>
            <a:lvl5pPr marL="0" indent="0">
              <a:buFont typeface="Arial" panose="020B0604020202020204" pitchFamily="34" charset="0"/>
              <a:buNone/>
              <a:defRPr sz="1066"/>
            </a:lvl5pPr>
          </a:lstStyle>
          <a:p>
            <a:pPr lvl="0"/>
            <a:endParaRPr/>
          </a:p>
        </p:txBody>
      </p:sp>
    </p:spTree>
    <p:extLst>
      <p:ext uri="{BB962C8B-B14F-4D97-AF65-F5344CB8AC3E}">
        <p14:creationId xmlns:p14="http://schemas.microsoft.com/office/powerpoint/2010/main" val="768134685"/>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Dark)">
    <p:spTree>
      <p:nvGrpSpPr>
        <p:cNvPr id="1" name=""/>
        <p:cNvGrpSpPr/>
        <p:nvPr/>
      </p:nvGrpSpPr>
      <p:grpSpPr>
        <a:xfrm>
          <a:off x="0" y="0"/>
          <a:ext cx="0" cy="0"/>
          <a:chOff x="0" y="0"/>
          <a:chExt cx="0" cy="0"/>
        </a:xfrm>
      </p:grpSpPr>
      <p:sp>
        <p:nvSpPr>
          <p:cNvPr id="6" name="Content">
            <a:extLst>
              <a:ext uri="{FF2B5EF4-FFF2-40B4-BE49-F238E27FC236}">
                <a16:creationId xmlns:a16="http://schemas.microsoft.com/office/drawing/2014/main" id="{290F6EDB-1A60-4AC5-81A6-9A2367ED5203}"/>
              </a:ext>
            </a:extLst>
          </p:cNvPr>
          <p:cNvSpPr>
            <a:spLocks noGrp="1"/>
          </p:cNvSpPr>
          <p:nvPr>
            <p:ph idx="1" hasCustomPrompt="1"/>
          </p:nvPr>
        </p:nvSpPr>
        <p:spPr>
          <a:xfrm>
            <a:off x="526914" y="1701800"/>
            <a:ext cx="11134995" cy="4607984"/>
          </a:xfrm>
        </p:spPr>
        <p:txBody>
          <a:bodyPr/>
          <a:lstStyle>
            <a:lvl1pPr>
              <a:defRPr>
                <a:solidFill>
                  <a:schemeClr val="bg1"/>
                </a:solidFill>
              </a:defRPr>
            </a:lvl1pPr>
            <a:lvl2pPr>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vl6pPr>
              <a:buNone/>
              <a:defRPr>
                <a:solidFill>
                  <a:schemeClr val="bg1"/>
                </a:solidFill>
              </a:defRPr>
            </a:lvl6pPr>
            <a:lvl7pPr>
              <a:defRPr>
                <a:solidFill>
                  <a:schemeClr val="bg1"/>
                </a:solidFill>
              </a:defRPr>
            </a:lvl7pPr>
            <a:lvl8pPr>
              <a:buClrTx/>
              <a:defRPr>
                <a:solidFill>
                  <a:schemeClr val="bg1"/>
                </a:solidFill>
              </a:defRPr>
            </a:lvl8pPr>
            <a:lvl9pPr>
              <a:buClrTx/>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97747906-0456-4AC5-A1CD-165520400078}"/>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bg1"/>
                </a:solidFill>
              </a:defRPr>
            </a:lvl1pPr>
            <a:lvl2pPr marL="0" indent="0" algn="l">
              <a:spcBef>
                <a:spcPts val="0"/>
              </a:spcBef>
              <a:spcAft>
                <a:spcPts val="0"/>
              </a:spcAft>
              <a:buFont typeface="Arial" panose="020B0604020202020204" pitchFamily="34" charset="0"/>
              <a:buNone/>
              <a:defRPr sz="1800">
                <a:solidFill>
                  <a:schemeClr val="bg1"/>
                </a:solidFill>
              </a:defRPr>
            </a:lvl2pPr>
            <a:lvl3pPr marL="0" indent="0" algn="l">
              <a:spcBef>
                <a:spcPts val="0"/>
              </a:spcBef>
              <a:spcAft>
                <a:spcPts val="0"/>
              </a:spcAft>
              <a:buFont typeface="Arial" panose="020B0604020202020204" pitchFamily="34" charset="0"/>
              <a:buNone/>
              <a:defRPr sz="1800" b="1">
                <a:solidFill>
                  <a:schemeClr val="bg1"/>
                </a:solidFill>
              </a:defRPr>
            </a:lvl3pPr>
            <a:lvl4pPr marL="0" indent="0" algn="l">
              <a:spcBef>
                <a:spcPts val="0"/>
              </a:spcBef>
              <a:spcAft>
                <a:spcPts val="0"/>
              </a:spcAft>
              <a:buFont typeface="Arial" panose="020B0604020202020204" pitchFamily="34" charset="0"/>
              <a:buNone/>
              <a:defRPr sz="1400">
                <a:solidFill>
                  <a:schemeClr val="bg1"/>
                </a:solidFill>
              </a:defRPr>
            </a:lvl4pPr>
            <a:lvl5pPr marL="0" indent="0" algn="l">
              <a:spcBef>
                <a:spcPts val="0"/>
              </a:spcBef>
              <a:spcAft>
                <a:spcPts val="0"/>
              </a:spcAft>
              <a:buFont typeface="Arial" panose="020B0604020202020204" pitchFamily="34" charset="0"/>
              <a:buNone/>
              <a:defRPr sz="1200">
                <a:solidFill>
                  <a:schemeClr val="bg1"/>
                </a:solidFill>
              </a:defRPr>
            </a:lvl5pPr>
            <a:lvl6pPr marL="0" indent="0" algn="l">
              <a:spcBef>
                <a:spcPts val="0"/>
              </a:spcBef>
              <a:spcAft>
                <a:spcPts val="0"/>
              </a:spcAft>
              <a:buFont typeface="Arial" panose="020B0604020202020204" pitchFamily="34" charset="0"/>
              <a:buNone/>
              <a:defRPr sz="1200">
                <a:solidFill>
                  <a:schemeClr val="bg1"/>
                </a:solidFill>
              </a:defRPr>
            </a:lvl6pPr>
            <a:lvl7pPr marL="0" indent="0" algn="l">
              <a:spcBef>
                <a:spcPts val="0"/>
              </a:spcBef>
              <a:spcAft>
                <a:spcPts val="0"/>
              </a:spcAft>
              <a:buFont typeface="Arial" panose="020B0604020202020204" pitchFamily="34" charset="0"/>
              <a:buNone/>
              <a:defRPr sz="1200">
                <a:solidFill>
                  <a:schemeClr val="bg1"/>
                </a:solidFill>
              </a:defRPr>
            </a:lvl7pPr>
            <a:lvl8pPr marL="0" indent="0" algn="l">
              <a:spcBef>
                <a:spcPts val="0"/>
              </a:spcBef>
              <a:spcAft>
                <a:spcPts val="0"/>
              </a:spcAft>
              <a:buFont typeface="Arial" panose="020B0604020202020204" pitchFamily="34" charset="0"/>
              <a:buNone/>
              <a:defRPr sz="1200">
                <a:solidFill>
                  <a:schemeClr val="bg1"/>
                </a:solidFill>
              </a:defRPr>
            </a:lvl8pPr>
            <a:lvl9pPr marL="0" indent="0" algn="l">
              <a:spcBef>
                <a:spcPts val="0"/>
              </a:spcBef>
              <a:spcAft>
                <a:spcPts val="0"/>
              </a:spcAft>
              <a:buFont typeface="Arial" panose="020B0604020202020204" pitchFamily="34" charset="0"/>
              <a:buNone/>
              <a:defRPr sz="1200">
                <a:solidFill>
                  <a:schemeClr val="bg1"/>
                </a:solidFill>
              </a:defRPr>
            </a:lvl9pPr>
          </a:lstStyle>
          <a:p>
            <a:pPr lvl="0"/>
            <a:r>
              <a:rPr lang="en-US"/>
              <a:t>Subtitle – 1 line only</a:t>
            </a:r>
          </a:p>
        </p:txBody>
      </p:sp>
      <p:sp>
        <p:nvSpPr>
          <p:cNvPr id="2" name="Title">
            <a:extLst>
              <a:ext uri="{FF2B5EF4-FFF2-40B4-BE49-F238E27FC236}">
                <a16:creationId xmlns:a16="http://schemas.microsoft.com/office/drawing/2014/main" id="{6AB30904-F5D0-4C1A-97CD-642C391E4E15}"/>
              </a:ext>
            </a:extLst>
          </p:cNvPr>
          <p:cNvSpPr>
            <a:spLocks noGrp="1"/>
          </p:cNvSpPr>
          <p:nvPr>
            <p:ph type="title" hasCustomPrompt="1"/>
          </p:nvPr>
        </p:nvSpPr>
        <p:spPr/>
        <p:txBody>
          <a:bodyPr/>
          <a:lstStyle>
            <a:lvl1pPr>
              <a:defRPr>
                <a:solidFill>
                  <a:schemeClr val="bg1"/>
                </a:solidFill>
              </a:defRPr>
            </a:lvl1pPr>
          </a:lstStyle>
          <a:p>
            <a:r>
              <a:rPr lang="en-US"/>
              <a:t>Title style – 1 line only</a:t>
            </a:r>
          </a:p>
        </p:txBody>
      </p:sp>
      <p:sp>
        <p:nvSpPr>
          <p:cNvPr id="12" name="Slide Number">
            <a:extLst>
              <a:ext uri="{FF2B5EF4-FFF2-40B4-BE49-F238E27FC236}">
                <a16:creationId xmlns:a16="http://schemas.microsoft.com/office/drawing/2014/main" id="{C24330B0-CBEF-428E-9779-AD56DFE7420D}"/>
              </a:ext>
            </a:extLst>
          </p:cNvPr>
          <p:cNvSpPr>
            <a:spLocks noGrp="1"/>
          </p:cNvSpPr>
          <p:nvPr>
            <p:ph type="sldNum" sz="quarter" idx="4"/>
          </p:nvPr>
        </p:nvSpPr>
        <p:spPr>
          <a:xfrm>
            <a:off x="11094180" y="6552214"/>
            <a:ext cx="567595" cy="131235"/>
          </a:xfrm>
          <a:prstGeom prst="rect">
            <a:avLst/>
          </a:prstGeom>
        </p:spPr>
        <p:txBody>
          <a:bodyPr vert="horz" lIns="0" tIns="0" rIns="0" bIns="0" rtlCol="0" anchor="t" anchorCtr="0"/>
          <a:lstStyle>
            <a:lvl1pPr algn="r">
              <a:defRPr sz="900">
                <a:solidFill>
                  <a:schemeClr val="bg1"/>
                </a:solidFill>
              </a:defRPr>
            </a:lvl1pPr>
          </a:lstStyle>
          <a:p>
            <a:pPr defTabSz="1218866"/>
            <a:fld id="{2490C926-4C7A-4456-B603-8FB00524CD8E}" type="slidenum">
              <a:rPr lang="en-GB" smtClean="0"/>
              <a:pPr defTabSz="1218866"/>
              <a:t>‹#›</a:t>
            </a:fld>
            <a:endParaRPr lang="en-GB" dirty="0"/>
          </a:p>
        </p:txBody>
      </p:sp>
      <p:sp>
        <p:nvSpPr>
          <p:cNvPr id="16" name="FOOTER">
            <a:extLst>
              <a:ext uri="{FF2B5EF4-FFF2-40B4-BE49-F238E27FC236}">
                <a16:creationId xmlns:a16="http://schemas.microsoft.com/office/drawing/2014/main" id="{5283A01D-6B0C-472E-BD8B-4753030AAA04}"/>
              </a:ext>
            </a:extLst>
          </p:cNvPr>
          <p:cNvSpPr>
            <a:spLocks noGrp="1"/>
          </p:cNvSpPr>
          <p:nvPr>
            <p:ph type="ftr" sz="quarter" idx="3"/>
          </p:nvPr>
        </p:nvSpPr>
        <p:spPr>
          <a:xfrm>
            <a:off x="3594574" y="6540333"/>
            <a:ext cx="4999678" cy="143116"/>
          </a:xfrm>
          <a:prstGeom prst="rect">
            <a:avLst/>
          </a:prstGeom>
        </p:spPr>
        <p:txBody>
          <a:bodyPr vert="horz" lIns="0" tIns="0" rIns="0" bIns="0" rtlCol="0" anchor="ctr"/>
          <a:lstStyle>
            <a:lvl1pPr algn="ctr">
              <a:defRPr sz="900">
                <a:solidFill>
                  <a:schemeClr val="bg1"/>
                </a:solidFill>
              </a:defRPr>
            </a:lvl1pPr>
          </a:lstStyle>
          <a:p>
            <a:endParaRPr lang="en-US" dirty="0"/>
          </a:p>
        </p:txBody>
      </p:sp>
      <p:sp>
        <p:nvSpPr>
          <p:cNvPr id="17" name="MOTT MACDONALD" descr="{&quot;templafy&quot;:{&quot;id&quot;:&quot;bc96ebec-7b24-45e6-a022-dda97549b5fe&quot;}}" title="UserProfile.Language.PpEntity">
            <a:extLst>
              <a:ext uri="{FF2B5EF4-FFF2-40B4-BE49-F238E27FC236}">
                <a16:creationId xmlns:a16="http://schemas.microsoft.com/office/drawing/2014/main" id="{CA2F9CC8-C9D4-4CF3-95F5-D4271C2BD529}"/>
              </a:ext>
            </a:extLst>
          </p:cNvPr>
          <p:cNvSpPr txBox="1"/>
          <p:nvPr userDrawn="1"/>
        </p:nvSpPr>
        <p:spPr>
          <a:xfrm>
            <a:off x="526915" y="6540333"/>
            <a:ext cx="2200243" cy="143116"/>
          </a:xfrm>
          <a:prstGeom prst="rect">
            <a:avLst/>
          </a:prstGeom>
          <a:noFill/>
        </p:spPr>
        <p:txBody>
          <a:bodyPr wrap="square" lIns="0" tIns="0" rIns="0" bIns="0" rtlCol="0">
            <a:spAutoFit/>
          </a:bodyPr>
          <a:lstStyle/>
          <a:p>
            <a:r>
              <a:rPr lang="en-GB" sz="900" dirty="0">
                <a:solidFill>
                  <a:schemeClr val="bg1"/>
                </a:solidFill>
              </a:rPr>
              <a:t>Mott MacDonald</a:t>
            </a:r>
          </a:p>
        </p:txBody>
      </p:sp>
      <p:sp>
        <p:nvSpPr>
          <p:cNvPr id="18" name="CLASS" descr="{&quot;templafy&quot;:{&quot;id&quot;:&quot;b4dd8958-732a-4b3b-ab97-3060c2d97c67&quot;}}" hidden="1">
            <a:extLst>
              <a:ext uri="{FF2B5EF4-FFF2-40B4-BE49-F238E27FC236}">
                <a16:creationId xmlns:a16="http://schemas.microsoft.com/office/drawing/2014/main" id="{C0C3D4E7-CB66-4AEA-A74F-65BD571609D3}"/>
              </a:ext>
            </a:extLst>
          </p:cNvPr>
          <p:cNvSpPr/>
          <p:nvPr userDrawn="1"/>
        </p:nvSpPr>
        <p:spPr>
          <a:xfrm>
            <a:off x="526917" y="178647"/>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r>
              <a:rPr lang="en-GB" sz="900" b="1" dirty="0">
                <a:solidFill>
                  <a:schemeClr val="bg1"/>
                </a:solidFill>
              </a:rPr>
              <a:t>Non-confidential - Standard</a:t>
            </a:r>
          </a:p>
        </p:txBody>
      </p:sp>
    </p:spTree>
    <p:extLst>
      <p:ext uri="{BB962C8B-B14F-4D97-AF65-F5344CB8AC3E}">
        <p14:creationId xmlns:p14="http://schemas.microsoft.com/office/powerpoint/2010/main" val="207540314"/>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hank you (N/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80CBA71-A2EF-49E7-B036-C571EC1026EF}"/>
              </a:ext>
            </a:extLst>
          </p:cNvPr>
          <p:cNvSpPr/>
          <p:nvPr userDrawn="1"/>
        </p:nvSpPr>
        <p:spPr>
          <a:xfrm>
            <a:off x="526914" y="2423036"/>
            <a:ext cx="4091574" cy="9403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r>
              <a:rPr kumimoji="0" lang="en-US" sz="5997" b="0" i="0" u="none" strike="noStrike" kern="1200" cap="none" spc="0" normalizeH="0" baseline="0" noProof="0" dirty="0">
                <a:ln>
                  <a:noFill/>
                </a:ln>
                <a:solidFill>
                  <a:srgbClr val="000000"/>
                </a:solidFill>
                <a:effectLst/>
                <a:uLnTx/>
                <a:uFillTx/>
                <a:latin typeface="+mn-lt"/>
                <a:ea typeface="+mj-ea"/>
                <a:cs typeface="+mj-cs"/>
              </a:rPr>
              <a:t>Thank you</a:t>
            </a:r>
            <a:endParaRPr lang="en-GB" sz="5997" dirty="0"/>
          </a:p>
        </p:txBody>
      </p:sp>
      <p:sp>
        <p:nvSpPr>
          <p:cNvPr id="15" name="text" descr="{&quot;templafy&quot;:{&quot;id&quot;:&quot;94c6fab6-2c2b-4cad-b83f-d688e2002417&quot;}}" title="Form.Confidentiality.ShowNameConfidentiality"/>
          <p:cNvSpPr>
            <a:spLocks noGrp="1"/>
          </p:cNvSpPr>
          <p:nvPr>
            <p:ph type="body" sz="quarter" idx="13" hasCustomPrompt="1"/>
          </p:nvPr>
        </p:nvSpPr>
        <p:spPr>
          <a:xfrm>
            <a:off x="526915" y="6470813"/>
            <a:ext cx="2670538" cy="198201"/>
          </a:xfrm>
          <a:prstGeom prst="rect">
            <a:avLst/>
          </a:prstGeom>
        </p:spPr>
        <p:txBody>
          <a:bodyPr lIns="0" anchor="b">
            <a:normAutofit/>
          </a:bodyPr>
          <a:lstStyle>
            <a:lvl1pPr marL="0" indent="0">
              <a:buNone/>
              <a:defRPr sz="1100" b="0">
                <a:solidFill>
                  <a:schemeClr val="tx1"/>
                </a:solidFill>
                <a:latin typeface="+mn-lt"/>
              </a:defRPr>
            </a:lvl1pPr>
            <a:lvl5pPr marL="0" indent="0">
              <a:buFont typeface="Arial" panose="020B0604020202020204" pitchFamily="34" charset="0"/>
              <a:buNone/>
              <a:defRPr sz="1066"/>
            </a:lvl5pPr>
          </a:lstStyle>
          <a:p>
            <a:pPr lvl="0"/>
            <a:endParaRPr/>
          </a:p>
        </p:txBody>
      </p:sp>
      <p:pic>
        <p:nvPicPr>
          <p:cNvPr id="401506179" name="image" descr="{&quot;templafy&quot;:{&quot;id&quot;:&quot;5674bdc2-1a65-43c4-a5c7-769369fbb457&quot;}}"/>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031" y="527051"/>
            <a:ext cx="871628" cy="738000"/>
          </a:xfrm>
          <a:prstGeom prst="rect">
            <a:avLst/>
          </a:prstGeom>
        </p:spPr>
      </p:pic>
    </p:spTree>
    <p:extLst>
      <p:ext uri="{BB962C8B-B14F-4D97-AF65-F5344CB8AC3E}">
        <p14:creationId xmlns:p14="http://schemas.microsoft.com/office/powerpoint/2010/main" val="24533828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ndex Slide 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A41C8-E673-49CE-8596-2382FC2E43BD}"/>
              </a:ext>
            </a:extLst>
          </p:cNvPr>
          <p:cNvSpPr>
            <a:spLocks noGrp="1"/>
          </p:cNvSpPr>
          <p:nvPr>
            <p:ph type="title"/>
          </p:nvPr>
        </p:nvSpPr>
        <p:spPr/>
        <p:txBody>
          <a:bodyPr/>
          <a:lstStyle>
            <a:lvl1pPr>
              <a:defRPr sz="2999">
                <a:solidFill>
                  <a:schemeClr val="bg1"/>
                </a:solidFill>
              </a:defRPr>
            </a:lvl1pPr>
          </a:lstStyle>
          <a:p>
            <a:endParaRPr lang="en-GB"/>
          </a:p>
        </p:txBody>
      </p:sp>
      <p:sp>
        <p:nvSpPr>
          <p:cNvPr id="6" name="Table Placeholder 5">
            <a:extLst>
              <a:ext uri="{FF2B5EF4-FFF2-40B4-BE49-F238E27FC236}">
                <a16:creationId xmlns:a16="http://schemas.microsoft.com/office/drawing/2014/main" id="{57BCBDC0-E93E-40E6-8077-760110EEFBBE}"/>
              </a:ext>
            </a:extLst>
          </p:cNvPr>
          <p:cNvSpPr>
            <a:spLocks noGrp="1"/>
          </p:cNvSpPr>
          <p:nvPr>
            <p:ph type="tbl" sz="quarter" idx="10" hasCustomPrompt="1"/>
          </p:nvPr>
        </p:nvSpPr>
        <p:spPr>
          <a:xfrm>
            <a:off x="526915" y="1692170"/>
            <a:ext cx="11135000" cy="4617615"/>
          </a:xfrm>
          <a:prstGeom prst="rect">
            <a:avLst/>
          </a:prstGeom>
        </p:spPr>
        <p:txBody>
          <a:bodyPr/>
          <a:lstStyle>
            <a:lvl1pPr marL="0" indent="0">
              <a:buNone/>
              <a:defRPr/>
            </a:lvl1pPr>
          </a:lstStyle>
          <a:p>
            <a:r>
              <a:rPr lang="en-GB" dirty="0"/>
              <a:t> </a:t>
            </a:r>
          </a:p>
        </p:txBody>
      </p:sp>
      <p:cxnSp>
        <p:nvCxnSpPr>
          <p:cNvPr id="10" name="Straight Connector 9">
            <a:extLst>
              <a:ext uri="{FF2B5EF4-FFF2-40B4-BE49-F238E27FC236}">
                <a16:creationId xmlns:a16="http://schemas.microsoft.com/office/drawing/2014/main" id="{558AF48C-1F76-4633-A0D9-E8CE74BB7F64}"/>
              </a:ext>
            </a:extLst>
          </p:cNvPr>
          <p:cNvCxnSpPr>
            <a:cxnSpLocks/>
          </p:cNvCxnSpPr>
          <p:nvPr userDrawn="1"/>
        </p:nvCxnSpPr>
        <p:spPr>
          <a:xfrm>
            <a:off x="531712" y="1404341"/>
            <a:ext cx="1112540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95105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39">
          <p15:clr>
            <a:srgbClr val="FBAE40"/>
          </p15:clr>
        </p15:guide>
        <p15:guide id="3" pos="7346">
          <p15:clr>
            <a:srgbClr val="FBAE40"/>
          </p15:clr>
        </p15:guide>
        <p15:guide id="4" pos="3899">
          <p15:clr>
            <a:srgbClr val="FBAE40"/>
          </p15:clr>
        </p15:guide>
        <p15:guide id="5" pos="3779">
          <p15:clr>
            <a:srgbClr val="FBAE40"/>
          </p15:clr>
        </p15:guide>
        <p15:guide id="6" pos="332">
          <p15:clr>
            <a:srgbClr val="FBAE40"/>
          </p15:clr>
        </p15:guide>
        <p15:guide id="7" orient="horz" pos="588">
          <p15:clr>
            <a:srgbClr val="FBAE40"/>
          </p15:clr>
        </p15:guide>
        <p15:guide id="8" orient="horz" pos="769">
          <p15:clr>
            <a:srgbClr val="FBAE40"/>
          </p15:clr>
        </p15:guide>
        <p15:guide id="9" orient="horz" pos="3975">
          <p15:clr>
            <a:srgbClr val="FBAE40"/>
          </p15:clr>
        </p15:guide>
        <p15:guide id="10" orient="horz" pos="107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0B5A51-EFA9-401E-BFD2-A26190936415}"/>
              </a:ext>
            </a:extLst>
          </p:cNvPr>
          <p:cNvSpPr/>
          <p:nvPr userDrawn="1"/>
        </p:nvSpPr>
        <p:spPr>
          <a:xfrm>
            <a:off x="0"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 name="Title 1"/>
          <p:cNvSpPr>
            <a:spLocks noGrp="1"/>
          </p:cNvSpPr>
          <p:nvPr>
            <p:ph type="title" hasCustomPrompt="1"/>
          </p:nvPr>
        </p:nvSpPr>
        <p:spPr>
          <a:xfrm>
            <a:off x="527049" y="548217"/>
            <a:ext cx="10361850" cy="3582048"/>
          </a:xfrm>
        </p:spPr>
        <p:txBody>
          <a:bodyPr anchor="b"/>
          <a:lstStyle>
            <a:lvl1pPr>
              <a:lnSpc>
                <a:spcPct val="95000"/>
              </a:lnSpc>
              <a:defRPr sz="4199">
                <a:solidFill>
                  <a:schemeClr val="bg1"/>
                </a:solidFill>
              </a:defRPr>
            </a:lvl1pPr>
          </a:lstStyle>
          <a:p>
            <a:r>
              <a:rPr lang="en-US"/>
              <a:t>Click to add quote</a:t>
            </a:r>
          </a:p>
        </p:txBody>
      </p:sp>
      <p:sp>
        <p:nvSpPr>
          <p:cNvPr id="12" name="Freeform 6"/>
          <p:cNvSpPr>
            <a:spLocks/>
          </p:cNvSpPr>
          <p:nvPr userDrawn="1"/>
        </p:nvSpPr>
        <p:spPr bwMode="auto">
          <a:xfrm>
            <a:off x="526984" y="4302313"/>
            <a:ext cx="10364167" cy="170259"/>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0000"/>
              <a:gd name="connsiteY0" fmla="*/ 0 h 16500"/>
              <a:gd name="connsiteX1" fmla="*/ 486 w 10000"/>
              <a:gd name="connsiteY1" fmla="*/ 0 h 16500"/>
              <a:gd name="connsiteX2" fmla="*/ 488 w 10000"/>
              <a:gd name="connsiteY2" fmla="*/ 16500 h 16500"/>
              <a:gd name="connsiteX3" fmla="*/ 757 w 10000"/>
              <a:gd name="connsiteY3" fmla="*/ 0 h 16500"/>
              <a:gd name="connsiteX4" fmla="*/ 10000 w 10000"/>
              <a:gd name="connsiteY4" fmla="*/ 0 h 1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6500">
                <a:moveTo>
                  <a:pt x="0" y="0"/>
                </a:moveTo>
                <a:lnTo>
                  <a:pt x="486" y="0"/>
                </a:lnTo>
                <a:cubicBezTo>
                  <a:pt x="487" y="5500"/>
                  <a:pt x="487" y="11000"/>
                  <a:pt x="488" y="16500"/>
                </a:cubicBezTo>
                <a:cubicBezTo>
                  <a:pt x="578" y="11000"/>
                  <a:pt x="667" y="5500"/>
                  <a:pt x="757" y="0"/>
                </a:cubicBezTo>
                <a:lnTo>
                  <a:pt x="10000" y="0"/>
                </a:lnTo>
              </a:path>
            </a:pathLst>
          </a:custGeom>
          <a:noFill/>
          <a:ln w="952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56" tIns="60928" rIns="121856" bIns="60928" numCol="1" anchor="t" anchorCtr="0" compatLnSpc="1">
            <a:prstTxWarp prst="textNoShape">
              <a:avLst/>
            </a:prstTxWarp>
          </a:bodyPr>
          <a:lstStyle/>
          <a:p>
            <a:endParaRPr lang="en-US" sz="1350" dirty="0">
              <a:solidFill>
                <a:schemeClr val="tx2">
                  <a:lumMod val="20000"/>
                  <a:lumOff val="80000"/>
                </a:schemeClr>
              </a:solidFill>
            </a:endParaRPr>
          </a:p>
        </p:txBody>
      </p:sp>
      <p:sp>
        <p:nvSpPr>
          <p:cNvPr id="9" name="Text Placeholder 9">
            <a:extLst>
              <a:ext uri="{FF2B5EF4-FFF2-40B4-BE49-F238E27FC236}">
                <a16:creationId xmlns:a16="http://schemas.microsoft.com/office/drawing/2014/main" id="{EDBFF41F-8BBF-4E7D-B495-7B8EB4235FF3}"/>
              </a:ext>
            </a:extLst>
          </p:cNvPr>
          <p:cNvSpPr>
            <a:spLocks noGrp="1"/>
          </p:cNvSpPr>
          <p:nvPr>
            <p:ph type="body" sz="quarter" idx="18" hasCustomPrompt="1"/>
          </p:nvPr>
        </p:nvSpPr>
        <p:spPr>
          <a:xfrm>
            <a:off x="524734" y="4620891"/>
            <a:ext cx="5183209" cy="1415772"/>
          </a:xfrm>
        </p:spPr>
        <p:txBody>
          <a:bodyPr>
            <a:noAutofit/>
          </a:bodyPr>
          <a:lstStyle>
            <a:lvl1pPr marL="0" indent="0">
              <a:lnSpc>
                <a:spcPct val="95000"/>
              </a:lnSpc>
              <a:spcAft>
                <a:spcPts val="0"/>
              </a:spcAft>
              <a:buFont typeface="Arial" panose="020B0604020202020204" pitchFamily="34" charset="0"/>
              <a:buChar char="​"/>
              <a:defRPr sz="2199" b="1">
                <a:solidFill>
                  <a:schemeClr val="bg1"/>
                </a:solidFill>
                <a:latin typeface="+mn-lt"/>
              </a:defRPr>
            </a:lvl1pPr>
            <a:lvl2pPr marL="0" indent="0">
              <a:lnSpc>
                <a:spcPct val="95000"/>
              </a:lnSpc>
              <a:spcBef>
                <a:spcPts val="0"/>
              </a:spcBef>
              <a:spcAft>
                <a:spcPts val="200"/>
              </a:spcAft>
              <a:buFont typeface="Arial" panose="020B0604020202020204" pitchFamily="34" charset="0"/>
              <a:buChar char="​"/>
              <a:defRPr sz="1600">
                <a:solidFill>
                  <a:schemeClr val="bg1"/>
                </a:solidFill>
                <a:latin typeface="+mn-lt"/>
              </a:defRPr>
            </a:lvl2pPr>
            <a:lvl3pPr marL="0" indent="0">
              <a:lnSpc>
                <a:spcPct val="95000"/>
              </a:lnSpc>
              <a:spcBef>
                <a:spcPts val="0"/>
              </a:spcBef>
              <a:spcAft>
                <a:spcPts val="200"/>
              </a:spcAft>
              <a:buFont typeface="Arial" panose="020B0604020202020204" pitchFamily="34" charset="0"/>
              <a:buChar char="​"/>
              <a:defRPr sz="1600">
                <a:solidFill>
                  <a:schemeClr val="bg1"/>
                </a:solidFill>
                <a:latin typeface="+mn-lt"/>
              </a:defRPr>
            </a:lvl3pPr>
            <a:lvl4pPr marL="0" indent="0">
              <a:lnSpc>
                <a:spcPct val="95000"/>
              </a:lnSpc>
              <a:spcBef>
                <a:spcPts val="0"/>
              </a:spcBef>
              <a:spcAft>
                <a:spcPts val="200"/>
              </a:spcAft>
              <a:buFont typeface="Arial" panose="020B0604020202020204" pitchFamily="34" charset="0"/>
              <a:buChar char="​"/>
              <a:defRPr sz="1500">
                <a:solidFill>
                  <a:schemeClr val="bg1"/>
                </a:solidFill>
                <a:latin typeface="+mn-lt"/>
              </a:defRPr>
            </a:lvl4pPr>
            <a:lvl5pPr marL="0" indent="0">
              <a:lnSpc>
                <a:spcPct val="95000"/>
              </a:lnSpc>
              <a:spcBef>
                <a:spcPts val="0"/>
              </a:spcBef>
              <a:spcAft>
                <a:spcPts val="200"/>
              </a:spcAft>
              <a:buFont typeface="Arial" panose="020B0604020202020204" pitchFamily="34" charset="0"/>
              <a:buChar char="​"/>
              <a:defRPr sz="1500">
                <a:solidFill>
                  <a:schemeClr val="tx1"/>
                </a:solidFill>
                <a:latin typeface="+mn-lt"/>
              </a:defRPr>
            </a:lvl5pPr>
            <a:lvl6pPr marL="0" indent="0">
              <a:lnSpc>
                <a:spcPct val="95000"/>
              </a:lnSpc>
              <a:spcAft>
                <a:spcPts val="200"/>
              </a:spcAft>
              <a:buNone/>
              <a:defRPr sz="1506">
                <a:solidFill>
                  <a:schemeClr val="bg1"/>
                </a:solidFill>
              </a:defRPr>
            </a:lvl6pPr>
            <a:lvl7pPr marL="0" indent="0">
              <a:lnSpc>
                <a:spcPct val="95000"/>
              </a:lnSpc>
              <a:spcAft>
                <a:spcPts val="200"/>
              </a:spcAft>
              <a:buNone/>
              <a:defRPr sz="1506">
                <a:solidFill>
                  <a:schemeClr val="bg1"/>
                </a:solidFill>
              </a:defRPr>
            </a:lvl7pPr>
            <a:lvl8pPr marL="0" indent="0">
              <a:lnSpc>
                <a:spcPct val="95000"/>
              </a:lnSpc>
              <a:spcAft>
                <a:spcPts val="200"/>
              </a:spcAft>
              <a:buNone/>
              <a:defRPr sz="1506">
                <a:solidFill>
                  <a:schemeClr val="bg1"/>
                </a:solidFill>
              </a:defRPr>
            </a:lvl8pPr>
            <a:lvl9pPr marL="0" indent="0">
              <a:lnSpc>
                <a:spcPct val="95000"/>
              </a:lnSpc>
              <a:spcAft>
                <a:spcPts val="200"/>
              </a:spcAft>
              <a:buNone/>
              <a:defRPr sz="1506">
                <a:solidFill>
                  <a:schemeClr val="bg1"/>
                </a:solidFill>
              </a:defRPr>
            </a:lvl9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14588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850"/>
                                        <p:tgtEl>
                                          <p:spTgt spid="12"/>
                                        </p:tgtEl>
                                      </p:cBhvr>
                                    </p:animEffect>
                                  </p:childTnLst>
                                </p:cTn>
                              </p:par>
                            </p:childTnLst>
                          </p:cTn>
                        </p:par>
                        <p:par>
                          <p:cTn id="8" fill="hold">
                            <p:stCondLst>
                              <p:cond delay="8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118" y="548219"/>
            <a:ext cx="10364100" cy="3582047"/>
          </a:xfrm>
        </p:spPr>
        <p:txBody>
          <a:bodyPr anchor="b"/>
          <a:lstStyle>
            <a:lvl1pPr>
              <a:lnSpc>
                <a:spcPct val="95000"/>
              </a:lnSpc>
              <a:defRPr sz="4199">
                <a:solidFill>
                  <a:schemeClr val="tx1"/>
                </a:solidFill>
              </a:defRPr>
            </a:lvl1pPr>
          </a:lstStyle>
          <a:p>
            <a:r>
              <a:rPr lang="en-US"/>
              <a:t>Click to add quote</a:t>
            </a:r>
          </a:p>
        </p:txBody>
      </p:sp>
      <p:sp>
        <p:nvSpPr>
          <p:cNvPr id="10" name="Text Placeholder 9"/>
          <p:cNvSpPr>
            <a:spLocks noGrp="1"/>
          </p:cNvSpPr>
          <p:nvPr>
            <p:ph type="body" sz="quarter" idx="14" hasCustomPrompt="1"/>
          </p:nvPr>
        </p:nvSpPr>
        <p:spPr>
          <a:xfrm>
            <a:off x="527051" y="4620891"/>
            <a:ext cx="5183209" cy="1415772"/>
          </a:xfrm>
        </p:spPr>
        <p:txBody>
          <a:bodyPr>
            <a:noAutofit/>
          </a:bodyPr>
          <a:lstStyle>
            <a:lvl1pPr marL="0" indent="0">
              <a:lnSpc>
                <a:spcPct val="95000"/>
              </a:lnSpc>
              <a:spcAft>
                <a:spcPts val="0"/>
              </a:spcAft>
              <a:buFont typeface="Arial" panose="020B0604020202020204" pitchFamily="34" charset="0"/>
              <a:buChar char="​"/>
              <a:defRPr sz="2199" b="1">
                <a:solidFill>
                  <a:schemeClr val="accent2"/>
                </a:solidFill>
                <a:latin typeface="+mn-lt"/>
              </a:defRPr>
            </a:lvl1pPr>
            <a:lvl2pPr marL="0" indent="0">
              <a:lnSpc>
                <a:spcPct val="95000"/>
              </a:lnSpc>
              <a:spcBef>
                <a:spcPts val="0"/>
              </a:spcBef>
              <a:spcAft>
                <a:spcPts val="200"/>
              </a:spcAft>
              <a:buFont typeface="Arial" panose="020B0604020202020204" pitchFamily="34" charset="0"/>
              <a:buChar char="​"/>
              <a:defRPr sz="1600">
                <a:solidFill>
                  <a:schemeClr val="tx1"/>
                </a:solidFill>
                <a:latin typeface="+mn-lt"/>
              </a:defRPr>
            </a:lvl2pPr>
            <a:lvl3pPr marL="0" indent="0">
              <a:lnSpc>
                <a:spcPct val="95000"/>
              </a:lnSpc>
              <a:spcBef>
                <a:spcPts val="0"/>
              </a:spcBef>
              <a:spcAft>
                <a:spcPts val="200"/>
              </a:spcAft>
              <a:buFont typeface="Arial" panose="020B0604020202020204" pitchFamily="34" charset="0"/>
              <a:buChar char="​"/>
              <a:defRPr sz="1600">
                <a:solidFill>
                  <a:schemeClr val="tx1"/>
                </a:solidFill>
                <a:latin typeface="+mn-lt"/>
              </a:defRPr>
            </a:lvl3pPr>
            <a:lvl4pPr marL="0" indent="0">
              <a:lnSpc>
                <a:spcPct val="95000"/>
              </a:lnSpc>
              <a:spcBef>
                <a:spcPts val="0"/>
              </a:spcBef>
              <a:spcAft>
                <a:spcPts val="200"/>
              </a:spcAft>
              <a:buFont typeface="Arial" panose="020B0604020202020204" pitchFamily="34" charset="0"/>
              <a:buChar char="​"/>
              <a:defRPr sz="1500">
                <a:solidFill>
                  <a:schemeClr val="tx1"/>
                </a:solidFill>
                <a:latin typeface="+mn-lt"/>
              </a:defRPr>
            </a:lvl4pPr>
            <a:lvl5pPr marL="0" indent="0">
              <a:lnSpc>
                <a:spcPct val="95000"/>
              </a:lnSpc>
              <a:spcBef>
                <a:spcPts val="0"/>
              </a:spcBef>
              <a:spcAft>
                <a:spcPts val="200"/>
              </a:spcAft>
              <a:buFont typeface="Arial" panose="020B0604020202020204" pitchFamily="34" charset="0"/>
              <a:buChar char="​"/>
              <a:defRPr sz="1500">
                <a:solidFill>
                  <a:schemeClr val="tx1"/>
                </a:solidFill>
                <a:latin typeface="+mn-lt"/>
              </a:defRPr>
            </a:lvl5pPr>
            <a:lvl6pPr marL="0" indent="0">
              <a:lnSpc>
                <a:spcPct val="95000"/>
              </a:lnSpc>
              <a:spcAft>
                <a:spcPts val="200"/>
              </a:spcAft>
              <a:buNone/>
              <a:defRPr sz="1506"/>
            </a:lvl6pPr>
            <a:lvl7pPr marL="0" indent="0">
              <a:lnSpc>
                <a:spcPct val="95000"/>
              </a:lnSpc>
              <a:spcAft>
                <a:spcPts val="200"/>
              </a:spcAft>
              <a:buNone/>
              <a:defRPr sz="1506"/>
            </a:lvl7pPr>
            <a:lvl8pPr marL="0" indent="0">
              <a:lnSpc>
                <a:spcPct val="95000"/>
              </a:lnSpc>
              <a:spcAft>
                <a:spcPts val="200"/>
              </a:spcAft>
              <a:buNone/>
              <a:defRPr sz="1506"/>
            </a:lvl8pPr>
            <a:lvl9pPr marL="0" indent="0">
              <a:lnSpc>
                <a:spcPct val="95000"/>
              </a:lnSpc>
              <a:spcAft>
                <a:spcPts val="200"/>
              </a:spcAft>
              <a:buNone/>
              <a:defRPr sz="1506"/>
            </a:lvl9pPr>
          </a:lstStyle>
          <a:p>
            <a:pPr lvl="0"/>
            <a:r>
              <a:rPr lang="en-US"/>
              <a:t>Click to add text</a:t>
            </a:r>
          </a:p>
          <a:p>
            <a:pPr lvl="1"/>
            <a:r>
              <a:rPr lang="en-US"/>
              <a:t>Second level</a:t>
            </a:r>
          </a:p>
          <a:p>
            <a:pPr lvl="2"/>
            <a:r>
              <a:rPr lang="en-US"/>
              <a:t>Third level</a:t>
            </a:r>
          </a:p>
        </p:txBody>
      </p:sp>
      <p:sp>
        <p:nvSpPr>
          <p:cNvPr id="7" name="Freeform 6">
            <a:extLst>
              <a:ext uri="{FF2B5EF4-FFF2-40B4-BE49-F238E27FC236}">
                <a16:creationId xmlns:a16="http://schemas.microsoft.com/office/drawing/2014/main" id="{F2DC9D54-DF4A-4777-9985-0E7D7DADEF76}"/>
              </a:ext>
            </a:extLst>
          </p:cNvPr>
          <p:cNvSpPr>
            <a:spLocks/>
          </p:cNvSpPr>
          <p:nvPr userDrawn="1"/>
        </p:nvSpPr>
        <p:spPr bwMode="auto">
          <a:xfrm>
            <a:off x="529301" y="4302313"/>
            <a:ext cx="10364167" cy="170259"/>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 name="connsiteX0" fmla="*/ 0 w 10000"/>
              <a:gd name="connsiteY0" fmla="*/ 0 h 16500"/>
              <a:gd name="connsiteX1" fmla="*/ 486 w 10000"/>
              <a:gd name="connsiteY1" fmla="*/ 0 h 16500"/>
              <a:gd name="connsiteX2" fmla="*/ 488 w 10000"/>
              <a:gd name="connsiteY2" fmla="*/ 16500 h 16500"/>
              <a:gd name="connsiteX3" fmla="*/ 757 w 10000"/>
              <a:gd name="connsiteY3" fmla="*/ 0 h 16500"/>
              <a:gd name="connsiteX4" fmla="*/ 10000 w 10000"/>
              <a:gd name="connsiteY4" fmla="*/ 0 h 16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6500">
                <a:moveTo>
                  <a:pt x="0" y="0"/>
                </a:moveTo>
                <a:lnTo>
                  <a:pt x="486" y="0"/>
                </a:lnTo>
                <a:cubicBezTo>
                  <a:pt x="487" y="5500"/>
                  <a:pt x="487" y="11000"/>
                  <a:pt x="488" y="16500"/>
                </a:cubicBezTo>
                <a:cubicBezTo>
                  <a:pt x="578" y="11000"/>
                  <a:pt x="667" y="5500"/>
                  <a:pt x="757" y="0"/>
                </a:cubicBezTo>
                <a:lnTo>
                  <a:pt x="10000" y="0"/>
                </a:ln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856" tIns="60928" rIns="121856" bIns="60928" numCol="1" anchor="t" anchorCtr="0" compatLnSpc="1">
            <a:prstTxWarp prst="textNoShape">
              <a:avLst/>
            </a:prstTxWarp>
          </a:bodyPr>
          <a:lstStyle/>
          <a:p>
            <a:pPr lvl="0"/>
            <a:endParaRPr lang="en-US" sz="1350" dirty="0"/>
          </a:p>
        </p:txBody>
      </p:sp>
    </p:spTree>
    <p:extLst>
      <p:ext uri="{BB962C8B-B14F-4D97-AF65-F5344CB8AC3E}">
        <p14:creationId xmlns:p14="http://schemas.microsoft.com/office/powerpoint/2010/main" val="458111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850"/>
                                        <p:tgtEl>
                                          <p:spTgt spid="7"/>
                                        </p:tgtEl>
                                      </p:cBhvr>
                                    </p:animEffect>
                                  </p:childTnLst>
                                </p:cTn>
                              </p:par>
                            </p:childTnLst>
                          </p:cTn>
                        </p:par>
                        <p:par>
                          <p:cTn id="8" fill="hold">
                            <p:stCondLst>
                              <p:cond delay="85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tmplLst>
          <p:tmpl>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7"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508E62-C0FC-447B-AEBE-3F252534A90A}"/>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0" name="Subtitle 2">
            <a:extLst>
              <a:ext uri="{FF2B5EF4-FFF2-40B4-BE49-F238E27FC236}">
                <a16:creationId xmlns:a16="http://schemas.microsoft.com/office/drawing/2014/main" id="{A6F2195C-E154-4F29-87AD-C0DC1755187D}"/>
              </a:ext>
            </a:extLst>
          </p:cNvPr>
          <p:cNvSpPr>
            <a:spLocks noGrp="1"/>
          </p:cNvSpPr>
          <p:nvPr>
            <p:ph type="subTitle" idx="13" hasCustomPrompt="1"/>
          </p:nvPr>
        </p:nvSpPr>
        <p:spPr>
          <a:xfrm>
            <a:off x="526912" y="1073339"/>
            <a:ext cx="11134998" cy="290855"/>
          </a:xfrm>
          <a:prstGeom prst="rect">
            <a:avLst/>
          </a:prstGeom>
        </p:spPr>
        <p:txBody>
          <a:bodyPr lIns="0">
            <a:noAutofit/>
          </a:bodyPr>
          <a:lstStyle>
            <a:lvl1pPr marL="0" indent="0" algn="l">
              <a:lnSpc>
                <a:spcPct val="90000"/>
              </a:lnSpc>
              <a:spcBef>
                <a:spcPts val="0"/>
              </a:spcBef>
              <a:spcAft>
                <a:spcPts val="0"/>
              </a:spcAft>
              <a:buNone/>
              <a:defRPr sz="2199" b="0">
                <a:solidFill>
                  <a:schemeClr val="tx2"/>
                </a:solidFill>
              </a:defRPr>
            </a:lvl1pPr>
            <a:lvl2pPr marL="609281" indent="0" algn="ctr">
              <a:buNone/>
              <a:defRPr>
                <a:solidFill>
                  <a:schemeClr val="tx1">
                    <a:tint val="75000"/>
                  </a:schemeClr>
                </a:solidFill>
              </a:defRPr>
            </a:lvl2pPr>
            <a:lvl3pPr marL="1218562" indent="0" algn="ctr">
              <a:buNone/>
              <a:defRPr>
                <a:solidFill>
                  <a:schemeClr val="tx1">
                    <a:tint val="75000"/>
                  </a:schemeClr>
                </a:solidFill>
              </a:defRPr>
            </a:lvl3pPr>
            <a:lvl4pPr marL="1827840" indent="0" algn="ctr">
              <a:buNone/>
              <a:defRPr>
                <a:solidFill>
                  <a:schemeClr val="tx1">
                    <a:tint val="75000"/>
                  </a:schemeClr>
                </a:solidFill>
              </a:defRPr>
            </a:lvl4pPr>
            <a:lvl5pPr marL="2437120" indent="0" algn="ctr">
              <a:buNone/>
              <a:defRPr>
                <a:solidFill>
                  <a:schemeClr val="tx1">
                    <a:tint val="75000"/>
                  </a:schemeClr>
                </a:solidFill>
              </a:defRPr>
            </a:lvl5pPr>
            <a:lvl6pPr marL="3046401" indent="0" algn="ctr">
              <a:buNone/>
              <a:defRPr>
                <a:solidFill>
                  <a:schemeClr val="tx1">
                    <a:tint val="75000"/>
                  </a:schemeClr>
                </a:solidFill>
              </a:defRPr>
            </a:lvl6pPr>
            <a:lvl7pPr marL="3655681" indent="0" algn="ctr">
              <a:buNone/>
              <a:defRPr>
                <a:solidFill>
                  <a:schemeClr val="tx1">
                    <a:tint val="75000"/>
                  </a:schemeClr>
                </a:solidFill>
              </a:defRPr>
            </a:lvl7pPr>
            <a:lvl8pPr marL="4264960" indent="0" algn="ctr">
              <a:buNone/>
              <a:defRPr>
                <a:solidFill>
                  <a:schemeClr val="tx1">
                    <a:tint val="75000"/>
                  </a:schemeClr>
                </a:solidFill>
              </a:defRPr>
            </a:lvl8pPr>
            <a:lvl9pPr marL="4874240" indent="0" algn="ctr">
              <a:buNone/>
              <a:defRPr>
                <a:solidFill>
                  <a:schemeClr val="tx1">
                    <a:tint val="75000"/>
                  </a:schemeClr>
                </a:solidFill>
              </a:defRPr>
            </a:lvl9pPr>
          </a:lstStyle>
          <a:p>
            <a:r>
              <a:rPr lang="en-US"/>
              <a:t>Click to add subtitle – 1 line only</a:t>
            </a:r>
            <a:endParaRPr lang="en-GB"/>
          </a:p>
        </p:txBody>
      </p:sp>
      <p:sp>
        <p:nvSpPr>
          <p:cNvPr id="3" name="Content Placeholder 2">
            <a:extLst>
              <a:ext uri="{FF2B5EF4-FFF2-40B4-BE49-F238E27FC236}">
                <a16:creationId xmlns:a16="http://schemas.microsoft.com/office/drawing/2014/main" id="{26DA72E4-6E4E-481F-8F22-310BB87CB3D2}"/>
              </a:ext>
            </a:extLst>
          </p:cNvPr>
          <p:cNvSpPr>
            <a:spLocks noGrp="1"/>
          </p:cNvSpPr>
          <p:nvPr>
            <p:ph idx="1" hasCustomPrompt="1"/>
          </p:nvPr>
        </p:nvSpPr>
        <p:spPr>
          <a:xfrm>
            <a:off x="526915" y="1701800"/>
            <a:ext cx="11134996" cy="4607984"/>
          </a:xfrm>
        </p:spPr>
        <p:txBody>
          <a:bodyPr/>
          <a:lstStyle>
            <a:lvl1pPr>
              <a:defRPr/>
            </a:lvl1pPr>
            <a:lvl5pP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2FC5CE1F-8189-47F4-AEB5-2C80CB9963BC}"/>
              </a:ext>
            </a:extLst>
          </p:cNvPr>
          <p:cNvSpPr>
            <a:spLocks noGrp="1"/>
          </p:cNvSpPr>
          <p:nvPr>
            <p:ph type="sldNum" sz="quarter" idx="16"/>
          </p:nvPr>
        </p:nvSpPr>
        <p:spPr>
          <a:xfrm>
            <a:off x="5810616" y="6553809"/>
            <a:ext cx="567595" cy="131235"/>
          </a:xfrm>
          <a:prstGeom prst="rect">
            <a:avLst/>
          </a:prstGeom>
        </p:spPr>
        <p:txBody>
          <a:bodyPr/>
          <a:lstStyle/>
          <a:p>
            <a:pPr defTabSz="1218562"/>
            <a:fld id="{2490C926-4C7A-4456-B603-8FB00524CD8E}" type="slidenum">
              <a:rPr lang="en-GB" smtClean="0">
                <a:solidFill>
                  <a:prstClr val="black"/>
                </a:solidFill>
              </a:rPr>
              <a:pPr defTabSz="1218562"/>
              <a:t>‹#›</a:t>
            </a:fld>
            <a:endParaRPr lang="en-GB" dirty="0">
              <a:solidFill>
                <a:prstClr val="black"/>
              </a:solidFill>
            </a:endParaRPr>
          </a:p>
        </p:txBody>
      </p:sp>
    </p:spTree>
    <p:extLst>
      <p:ext uri="{BB962C8B-B14F-4D97-AF65-F5344CB8AC3E}">
        <p14:creationId xmlns:p14="http://schemas.microsoft.com/office/powerpoint/2010/main" val="298689912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Sto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508E62-C0FC-447B-AEBE-3F252534A90A}"/>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0" name="Subtitle 2">
            <a:extLst>
              <a:ext uri="{FF2B5EF4-FFF2-40B4-BE49-F238E27FC236}">
                <a16:creationId xmlns:a16="http://schemas.microsoft.com/office/drawing/2014/main" id="{A6F2195C-E154-4F29-87AD-C0DC1755187D}"/>
              </a:ext>
            </a:extLst>
          </p:cNvPr>
          <p:cNvSpPr>
            <a:spLocks noGrp="1"/>
          </p:cNvSpPr>
          <p:nvPr>
            <p:ph type="subTitle" idx="13" hasCustomPrompt="1"/>
          </p:nvPr>
        </p:nvSpPr>
        <p:spPr>
          <a:xfrm>
            <a:off x="526912" y="1073339"/>
            <a:ext cx="11134998" cy="290855"/>
          </a:xfrm>
          <a:prstGeom prst="rect">
            <a:avLst/>
          </a:prstGeom>
        </p:spPr>
        <p:txBody>
          <a:bodyPr lIns="0">
            <a:noAutofit/>
          </a:bodyPr>
          <a:lstStyle>
            <a:lvl1pPr marL="0" indent="0" algn="l">
              <a:lnSpc>
                <a:spcPct val="90000"/>
              </a:lnSpc>
              <a:spcBef>
                <a:spcPts val="0"/>
              </a:spcBef>
              <a:spcAft>
                <a:spcPts val="0"/>
              </a:spcAft>
              <a:buNone/>
              <a:defRPr sz="2199" b="0">
                <a:solidFill>
                  <a:schemeClr val="tx2"/>
                </a:solidFill>
              </a:defRPr>
            </a:lvl1pPr>
            <a:lvl2pPr marL="609281" indent="0" algn="ctr">
              <a:buNone/>
              <a:defRPr>
                <a:solidFill>
                  <a:schemeClr val="tx1">
                    <a:tint val="75000"/>
                  </a:schemeClr>
                </a:solidFill>
              </a:defRPr>
            </a:lvl2pPr>
            <a:lvl3pPr marL="1218562" indent="0" algn="ctr">
              <a:buNone/>
              <a:defRPr>
                <a:solidFill>
                  <a:schemeClr val="tx1">
                    <a:tint val="75000"/>
                  </a:schemeClr>
                </a:solidFill>
              </a:defRPr>
            </a:lvl3pPr>
            <a:lvl4pPr marL="1827840" indent="0" algn="ctr">
              <a:buNone/>
              <a:defRPr>
                <a:solidFill>
                  <a:schemeClr val="tx1">
                    <a:tint val="75000"/>
                  </a:schemeClr>
                </a:solidFill>
              </a:defRPr>
            </a:lvl4pPr>
            <a:lvl5pPr marL="2437120" indent="0" algn="ctr">
              <a:buNone/>
              <a:defRPr>
                <a:solidFill>
                  <a:schemeClr val="tx1">
                    <a:tint val="75000"/>
                  </a:schemeClr>
                </a:solidFill>
              </a:defRPr>
            </a:lvl5pPr>
            <a:lvl6pPr marL="3046401" indent="0" algn="ctr">
              <a:buNone/>
              <a:defRPr>
                <a:solidFill>
                  <a:schemeClr val="tx1">
                    <a:tint val="75000"/>
                  </a:schemeClr>
                </a:solidFill>
              </a:defRPr>
            </a:lvl6pPr>
            <a:lvl7pPr marL="3655681" indent="0" algn="ctr">
              <a:buNone/>
              <a:defRPr>
                <a:solidFill>
                  <a:schemeClr val="tx1">
                    <a:tint val="75000"/>
                  </a:schemeClr>
                </a:solidFill>
              </a:defRPr>
            </a:lvl7pPr>
            <a:lvl8pPr marL="4264960" indent="0" algn="ctr">
              <a:buNone/>
              <a:defRPr>
                <a:solidFill>
                  <a:schemeClr val="tx1">
                    <a:tint val="75000"/>
                  </a:schemeClr>
                </a:solidFill>
              </a:defRPr>
            </a:lvl8pPr>
            <a:lvl9pPr marL="4874240" indent="0" algn="ctr">
              <a:buNone/>
              <a:defRPr>
                <a:solidFill>
                  <a:schemeClr val="tx1">
                    <a:tint val="75000"/>
                  </a:schemeClr>
                </a:solidFill>
              </a:defRPr>
            </a:lvl9pPr>
          </a:lstStyle>
          <a:p>
            <a:r>
              <a:rPr lang="en-US"/>
              <a:t>Click to add subtitle – 1 line only</a:t>
            </a:r>
            <a:endParaRPr lang="en-GB"/>
          </a:p>
        </p:txBody>
      </p:sp>
      <p:sp>
        <p:nvSpPr>
          <p:cNvPr id="3" name="Content Placeholder 2">
            <a:extLst>
              <a:ext uri="{FF2B5EF4-FFF2-40B4-BE49-F238E27FC236}">
                <a16:creationId xmlns:a16="http://schemas.microsoft.com/office/drawing/2014/main" id="{26DA72E4-6E4E-481F-8F22-310BB87CB3D2}"/>
              </a:ext>
            </a:extLst>
          </p:cNvPr>
          <p:cNvSpPr>
            <a:spLocks noGrp="1"/>
          </p:cNvSpPr>
          <p:nvPr>
            <p:ph idx="1" hasCustomPrompt="1"/>
          </p:nvPr>
        </p:nvSpPr>
        <p:spPr>
          <a:xfrm>
            <a:off x="526915" y="1701800"/>
            <a:ext cx="11134996" cy="4607984"/>
          </a:xfrm>
        </p:spPr>
        <p:txBody>
          <a:bodyPr/>
          <a:lstStyle>
            <a:lvl1pPr>
              <a:defRPr/>
            </a:lvl1pPr>
            <a:lvl5pP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80931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361B82-F8A2-466B-A96E-7F3CC0273BA6}"/>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3" name="Subtitle 2">
            <a:extLst>
              <a:ext uri="{FF2B5EF4-FFF2-40B4-BE49-F238E27FC236}">
                <a16:creationId xmlns:a16="http://schemas.microsoft.com/office/drawing/2014/main" id="{63337060-29CA-4C17-83EF-F3A0724944FC}"/>
              </a:ext>
            </a:extLst>
          </p:cNvPr>
          <p:cNvSpPr>
            <a:spLocks noGrp="1"/>
          </p:cNvSpPr>
          <p:nvPr>
            <p:ph type="subTitle" idx="18" hasCustomPrompt="1"/>
          </p:nvPr>
        </p:nvSpPr>
        <p:spPr>
          <a:xfrm>
            <a:off x="526912" y="1073339"/>
            <a:ext cx="11134998" cy="290855"/>
          </a:xfrm>
          <a:prstGeom prst="rect">
            <a:avLst/>
          </a:prstGeom>
        </p:spPr>
        <p:txBody>
          <a:bodyPr lIns="0">
            <a:noAutofit/>
          </a:bodyPr>
          <a:lstStyle>
            <a:lvl1pPr marL="0" indent="0" algn="l">
              <a:lnSpc>
                <a:spcPct val="90000"/>
              </a:lnSpc>
              <a:spcBef>
                <a:spcPts val="0"/>
              </a:spcBef>
              <a:spcAft>
                <a:spcPts val="0"/>
              </a:spcAft>
              <a:buNone/>
              <a:defRPr sz="2199" b="0">
                <a:solidFill>
                  <a:schemeClr val="tx2"/>
                </a:solidFill>
              </a:defRPr>
            </a:lvl1pPr>
            <a:lvl2pPr marL="609281" indent="0" algn="ctr">
              <a:buNone/>
              <a:defRPr>
                <a:solidFill>
                  <a:schemeClr val="tx1">
                    <a:tint val="75000"/>
                  </a:schemeClr>
                </a:solidFill>
              </a:defRPr>
            </a:lvl2pPr>
            <a:lvl3pPr marL="1218562" indent="0" algn="ctr">
              <a:buNone/>
              <a:defRPr>
                <a:solidFill>
                  <a:schemeClr val="tx1">
                    <a:tint val="75000"/>
                  </a:schemeClr>
                </a:solidFill>
              </a:defRPr>
            </a:lvl3pPr>
            <a:lvl4pPr marL="1827840" indent="0" algn="ctr">
              <a:buNone/>
              <a:defRPr>
                <a:solidFill>
                  <a:schemeClr val="tx1">
                    <a:tint val="75000"/>
                  </a:schemeClr>
                </a:solidFill>
              </a:defRPr>
            </a:lvl4pPr>
            <a:lvl5pPr marL="2437120" indent="0" algn="ctr">
              <a:buNone/>
              <a:defRPr>
                <a:solidFill>
                  <a:schemeClr val="tx1">
                    <a:tint val="75000"/>
                  </a:schemeClr>
                </a:solidFill>
              </a:defRPr>
            </a:lvl5pPr>
            <a:lvl6pPr marL="3046401" indent="0" algn="ctr">
              <a:buNone/>
              <a:defRPr>
                <a:solidFill>
                  <a:schemeClr val="tx1">
                    <a:tint val="75000"/>
                  </a:schemeClr>
                </a:solidFill>
              </a:defRPr>
            </a:lvl6pPr>
            <a:lvl7pPr marL="3655681" indent="0" algn="ctr">
              <a:buNone/>
              <a:defRPr>
                <a:solidFill>
                  <a:schemeClr val="tx1">
                    <a:tint val="75000"/>
                  </a:schemeClr>
                </a:solidFill>
              </a:defRPr>
            </a:lvl7pPr>
            <a:lvl8pPr marL="4264960" indent="0" algn="ctr">
              <a:buNone/>
              <a:defRPr>
                <a:solidFill>
                  <a:schemeClr val="tx1">
                    <a:tint val="75000"/>
                  </a:schemeClr>
                </a:solidFill>
              </a:defRPr>
            </a:lvl8pPr>
            <a:lvl9pPr marL="4874240" indent="0" algn="ctr">
              <a:buNone/>
              <a:defRPr>
                <a:solidFill>
                  <a:schemeClr val="tx1">
                    <a:tint val="75000"/>
                  </a:schemeClr>
                </a:solidFill>
              </a:defRPr>
            </a:lvl9pPr>
          </a:lstStyle>
          <a:p>
            <a:r>
              <a:rPr lang="en-US"/>
              <a:t>Click to add subtitle – 1 line only</a:t>
            </a:r>
            <a:endParaRPr lang="en-GB"/>
          </a:p>
        </p:txBody>
      </p:sp>
      <p:sp>
        <p:nvSpPr>
          <p:cNvPr id="3" name="Content Placeholder 2">
            <a:extLst>
              <a:ext uri="{FF2B5EF4-FFF2-40B4-BE49-F238E27FC236}">
                <a16:creationId xmlns:a16="http://schemas.microsoft.com/office/drawing/2014/main" id="{24B14FE0-B3E7-4682-B9DC-0D12E0766C14}"/>
              </a:ext>
            </a:extLst>
          </p:cNvPr>
          <p:cNvSpPr>
            <a:spLocks noGrp="1"/>
          </p:cNvSpPr>
          <p:nvPr>
            <p:ph sz="half" idx="1" hasCustomPrompt="1"/>
          </p:nvPr>
        </p:nvSpPr>
        <p:spPr>
          <a:xfrm>
            <a:off x="526915" y="1701800"/>
            <a:ext cx="5472273" cy="4624917"/>
          </a:xfrm>
        </p:spPr>
        <p:txBody>
          <a:bodyPr/>
          <a:lstStyle>
            <a:lvl1pPr>
              <a:defRPr/>
            </a:lvl1pPr>
            <a:lvl5pP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7">
            <a:extLst>
              <a:ext uri="{FF2B5EF4-FFF2-40B4-BE49-F238E27FC236}">
                <a16:creationId xmlns:a16="http://schemas.microsoft.com/office/drawing/2014/main" id="{41536EE2-CCE9-4AAC-A61C-47879FF182D1}"/>
              </a:ext>
            </a:extLst>
          </p:cNvPr>
          <p:cNvSpPr>
            <a:spLocks noGrp="1"/>
          </p:cNvSpPr>
          <p:nvPr>
            <p:ph sz="quarter" idx="17" hasCustomPrompt="1"/>
          </p:nvPr>
        </p:nvSpPr>
        <p:spPr>
          <a:xfrm>
            <a:off x="6189664" y="1701800"/>
            <a:ext cx="5472251" cy="4624917"/>
          </a:xfrm>
        </p:spPr>
        <p:txBody>
          <a:bodyPr/>
          <a:lstStyle>
            <a:lvl1pPr>
              <a:defRPr/>
            </a:lvl1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62C2D6B-1202-4031-8455-E2157E457C22}"/>
              </a:ext>
            </a:extLst>
          </p:cNvPr>
          <p:cNvSpPr>
            <a:spLocks noGrp="1"/>
          </p:cNvSpPr>
          <p:nvPr>
            <p:ph type="sldNum" sz="quarter" idx="21"/>
          </p:nvPr>
        </p:nvSpPr>
        <p:spPr>
          <a:xfrm>
            <a:off x="5810616" y="6553809"/>
            <a:ext cx="567595" cy="131235"/>
          </a:xfrm>
          <a:prstGeom prst="rect">
            <a:avLst/>
          </a:prstGeom>
        </p:spPr>
        <p:txBody>
          <a:bodyPr/>
          <a:lstStyle/>
          <a:p>
            <a:pPr defTabSz="1218562"/>
            <a:fld id="{2490C926-4C7A-4456-B603-8FB00524CD8E}" type="slidenum">
              <a:rPr lang="en-GB" smtClean="0">
                <a:solidFill>
                  <a:prstClr val="black"/>
                </a:solidFill>
              </a:rPr>
              <a:pPr defTabSz="1218562"/>
              <a:t>‹#›</a:t>
            </a:fld>
            <a:endParaRPr lang="en-GB" dirty="0">
              <a:solidFill>
                <a:prstClr val="black"/>
              </a:solidFill>
            </a:endParaRPr>
          </a:p>
        </p:txBody>
      </p:sp>
    </p:spTree>
    <p:extLst>
      <p:ext uri="{BB962C8B-B14F-4D97-AF65-F5344CB8AC3E}">
        <p14:creationId xmlns:p14="http://schemas.microsoft.com/office/powerpoint/2010/main" val="324491435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 column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0E1D-3AE3-40FC-B3F5-208018C02558}"/>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1" name="Subtitle 2">
            <a:extLst>
              <a:ext uri="{FF2B5EF4-FFF2-40B4-BE49-F238E27FC236}">
                <a16:creationId xmlns:a16="http://schemas.microsoft.com/office/drawing/2014/main" id="{845A2AD4-F427-4A8E-A481-D8679F611594}"/>
              </a:ext>
            </a:extLst>
          </p:cNvPr>
          <p:cNvSpPr>
            <a:spLocks noGrp="1"/>
          </p:cNvSpPr>
          <p:nvPr>
            <p:ph type="subTitle" idx="1" hasCustomPrompt="1"/>
          </p:nvPr>
        </p:nvSpPr>
        <p:spPr>
          <a:xfrm>
            <a:off x="526912" y="1073339"/>
            <a:ext cx="11134998" cy="290855"/>
          </a:xfrm>
          <a:prstGeom prst="rect">
            <a:avLst/>
          </a:prstGeom>
        </p:spPr>
        <p:txBody>
          <a:bodyPr lIns="0">
            <a:noAutofit/>
          </a:bodyPr>
          <a:lstStyle>
            <a:lvl1pPr marL="0" indent="0" algn="l">
              <a:lnSpc>
                <a:spcPct val="90000"/>
              </a:lnSpc>
              <a:spcBef>
                <a:spcPts val="0"/>
              </a:spcBef>
              <a:spcAft>
                <a:spcPts val="0"/>
              </a:spcAft>
              <a:buNone/>
              <a:defRPr sz="2199" b="0">
                <a:solidFill>
                  <a:schemeClr val="tx2"/>
                </a:solidFill>
              </a:defRPr>
            </a:lvl1pPr>
            <a:lvl2pPr marL="609281" indent="0" algn="ctr">
              <a:buNone/>
              <a:defRPr>
                <a:solidFill>
                  <a:schemeClr val="tx1">
                    <a:tint val="75000"/>
                  </a:schemeClr>
                </a:solidFill>
              </a:defRPr>
            </a:lvl2pPr>
            <a:lvl3pPr marL="1218562" indent="0" algn="ctr">
              <a:buNone/>
              <a:defRPr>
                <a:solidFill>
                  <a:schemeClr val="tx1">
                    <a:tint val="75000"/>
                  </a:schemeClr>
                </a:solidFill>
              </a:defRPr>
            </a:lvl3pPr>
            <a:lvl4pPr marL="1827840" indent="0" algn="ctr">
              <a:buNone/>
              <a:defRPr>
                <a:solidFill>
                  <a:schemeClr val="tx1">
                    <a:tint val="75000"/>
                  </a:schemeClr>
                </a:solidFill>
              </a:defRPr>
            </a:lvl4pPr>
            <a:lvl5pPr marL="2437120" indent="0" algn="ctr">
              <a:buNone/>
              <a:defRPr>
                <a:solidFill>
                  <a:schemeClr val="tx1">
                    <a:tint val="75000"/>
                  </a:schemeClr>
                </a:solidFill>
              </a:defRPr>
            </a:lvl5pPr>
            <a:lvl6pPr marL="3046401" indent="0" algn="ctr">
              <a:buNone/>
              <a:defRPr>
                <a:solidFill>
                  <a:schemeClr val="tx1">
                    <a:tint val="75000"/>
                  </a:schemeClr>
                </a:solidFill>
              </a:defRPr>
            </a:lvl6pPr>
            <a:lvl7pPr marL="3655681" indent="0" algn="ctr">
              <a:buNone/>
              <a:defRPr>
                <a:solidFill>
                  <a:schemeClr val="tx1">
                    <a:tint val="75000"/>
                  </a:schemeClr>
                </a:solidFill>
              </a:defRPr>
            </a:lvl7pPr>
            <a:lvl8pPr marL="4264960" indent="0" algn="ctr">
              <a:buNone/>
              <a:defRPr>
                <a:solidFill>
                  <a:schemeClr val="tx1">
                    <a:tint val="75000"/>
                  </a:schemeClr>
                </a:solidFill>
              </a:defRPr>
            </a:lvl8pPr>
            <a:lvl9pPr marL="4874240" indent="0" algn="ctr">
              <a:buNone/>
              <a:defRPr>
                <a:solidFill>
                  <a:schemeClr val="tx1">
                    <a:tint val="75000"/>
                  </a:schemeClr>
                </a:solidFill>
              </a:defRPr>
            </a:lvl9pPr>
          </a:lstStyle>
          <a:p>
            <a:r>
              <a:rPr lang="en-US"/>
              <a:t>Click to add subtitle – 1 line only</a:t>
            </a:r>
            <a:endParaRPr lang="en-GB"/>
          </a:p>
        </p:txBody>
      </p:sp>
      <p:sp>
        <p:nvSpPr>
          <p:cNvPr id="7" name="Text Placeholder 6">
            <a:extLst>
              <a:ext uri="{FF2B5EF4-FFF2-40B4-BE49-F238E27FC236}">
                <a16:creationId xmlns:a16="http://schemas.microsoft.com/office/drawing/2014/main" id="{A4C53E0D-5D95-44B5-86FF-228208E79E44}"/>
              </a:ext>
            </a:extLst>
          </p:cNvPr>
          <p:cNvSpPr>
            <a:spLocks noGrp="1"/>
          </p:cNvSpPr>
          <p:nvPr>
            <p:ph type="body" sz="quarter" idx="30" hasCustomPrompt="1"/>
          </p:nvPr>
        </p:nvSpPr>
        <p:spPr>
          <a:xfrm>
            <a:off x="526388" y="1701800"/>
            <a:ext cx="2554676" cy="4278559"/>
          </a:xfrm>
        </p:spPr>
        <p:txBody>
          <a:bodyPr>
            <a:noAutofit/>
          </a:bodyPr>
          <a:lstStyle>
            <a:lvl1pPr marL="0" indent="0">
              <a:spcBef>
                <a:spcPts val="1333"/>
              </a:spcBef>
              <a:spcAft>
                <a:spcPts val="1333"/>
              </a:spcAft>
              <a:buFont typeface="Arial" panose="020B0604020202020204" pitchFamily="34" charset="0"/>
              <a:buNone/>
              <a:defRPr sz="2133" b="1">
                <a:solidFill>
                  <a:schemeClr val="accent2"/>
                </a:solidFill>
              </a:defRPr>
            </a:lvl1pPr>
            <a:lvl2pPr marL="0" indent="0">
              <a:spcBef>
                <a:spcPts val="0"/>
              </a:spcBef>
              <a:spcAft>
                <a:spcPts val="800"/>
              </a:spcAft>
              <a:buFont typeface="Arial" panose="020B0604020202020204" pitchFamily="34" charset="0"/>
              <a:buNone/>
              <a:defRPr sz="1866">
                <a:solidFill>
                  <a:schemeClr val="tx1"/>
                </a:solidFill>
              </a:defRPr>
            </a:lvl2pPr>
            <a:lvl3pPr marL="0" indent="0">
              <a:spcBef>
                <a:spcPts val="0"/>
              </a:spcBef>
              <a:spcAft>
                <a:spcPts val="800"/>
              </a:spcAft>
              <a:buNone/>
              <a:defRPr sz="1866">
                <a:solidFill>
                  <a:schemeClr val="accent1"/>
                </a:solidFill>
              </a:defRPr>
            </a:lvl3pPr>
            <a:lvl4pPr marL="0" indent="0">
              <a:spcBef>
                <a:spcPts val="0"/>
              </a:spcBef>
              <a:spcAft>
                <a:spcPts val="800"/>
              </a:spcAft>
              <a:buNone/>
              <a:defRPr sz="1866"/>
            </a:lvl4pPr>
            <a:lvl5pPr marL="0" indent="0">
              <a:spcBef>
                <a:spcPts val="0"/>
              </a:spcBef>
              <a:spcAft>
                <a:spcPts val="800"/>
              </a:spcAft>
              <a:buNone/>
              <a:defRPr sz="1866"/>
            </a:lvl5pPr>
            <a:lvl6pPr marL="0" indent="0">
              <a:spcBef>
                <a:spcPts val="0"/>
              </a:spcBef>
              <a:spcAft>
                <a:spcPts val="800"/>
              </a:spcAft>
              <a:buNone/>
              <a:defRPr sz="1866"/>
            </a:lvl6pPr>
            <a:lvl7pPr marL="0" indent="0">
              <a:spcBef>
                <a:spcPts val="0"/>
              </a:spcBef>
              <a:spcAft>
                <a:spcPts val="800"/>
              </a:spcAft>
              <a:buNone/>
              <a:defRPr sz="1866"/>
            </a:lvl7pPr>
            <a:lvl8pPr marL="0" indent="0">
              <a:spcBef>
                <a:spcPts val="0"/>
              </a:spcBef>
              <a:spcAft>
                <a:spcPts val="800"/>
              </a:spcAft>
              <a:buNone/>
              <a:defRPr sz="1866"/>
            </a:lvl8pPr>
            <a:lvl9pPr marL="0" indent="0">
              <a:spcBef>
                <a:spcPts val="0"/>
              </a:spcBef>
              <a:spcAft>
                <a:spcPts val="800"/>
              </a:spcAft>
              <a:buNone/>
              <a:defRPr sz="1866"/>
            </a:lvl9pPr>
          </a:lstStyle>
          <a:p>
            <a:pPr lvl="0"/>
            <a:r>
              <a:rPr lang="en-US"/>
              <a:t>Click to add text</a:t>
            </a:r>
          </a:p>
          <a:p>
            <a:pPr lvl="1"/>
            <a:r>
              <a:rPr lang="en-US"/>
              <a:t>Second level</a:t>
            </a:r>
          </a:p>
        </p:txBody>
      </p:sp>
      <p:sp>
        <p:nvSpPr>
          <p:cNvPr id="42" name="Text Placeholder 6">
            <a:extLst>
              <a:ext uri="{FF2B5EF4-FFF2-40B4-BE49-F238E27FC236}">
                <a16:creationId xmlns:a16="http://schemas.microsoft.com/office/drawing/2014/main" id="{DD18F293-5362-45E5-94E0-65C0707963A2}"/>
              </a:ext>
            </a:extLst>
          </p:cNvPr>
          <p:cNvSpPr>
            <a:spLocks noGrp="1"/>
          </p:cNvSpPr>
          <p:nvPr>
            <p:ph type="body" sz="quarter" idx="31" hasCustomPrompt="1"/>
          </p:nvPr>
        </p:nvSpPr>
        <p:spPr>
          <a:xfrm>
            <a:off x="3386671" y="1701800"/>
            <a:ext cx="2554676" cy="4278559"/>
          </a:xfrm>
        </p:spPr>
        <p:txBody>
          <a:bodyPr>
            <a:noAutofit/>
          </a:bodyPr>
          <a:lstStyle>
            <a:lvl1pPr marL="0" indent="0">
              <a:spcBef>
                <a:spcPts val="1333"/>
              </a:spcBef>
              <a:spcAft>
                <a:spcPts val="1333"/>
              </a:spcAft>
              <a:buFont typeface="Arial" panose="020B0604020202020204" pitchFamily="34" charset="0"/>
              <a:buNone/>
              <a:defRPr sz="2133" b="1">
                <a:solidFill>
                  <a:schemeClr val="accent2"/>
                </a:solidFill>
              </a:defRPr>
            </a:lvl1pPr>
            <a:lvl2pPr marL="0" indent="0">
              <a:spcBef>
                <a:spcPts val="0"/>
              </a:spcBef>
              <a:spcAft>
                <a:spcPts val="800"/>
              </a:spcAft>
              <a:buFont typeface="Arial" panose="020B0604020202020204" pitchFamily="34" charset="0"/>
              <a:buNone/>
              <a:defRPr sz="1866">
                <a:solidFill>
                  <a:schemeClr val="tx1"/>
                </a:solidFill>
              </a:defRPr>
            </a:lvl2pPr>
            <a:lvl3pPr marL="0" indent="0">
              <a:spcBef>
                <a:spcPts val="0"/>
              </a:spcBef>
              <a:spcAft>
                <a:spcPts val="800"/>
              </a:spcAft>
              <a:buNone/>
              <a:defRPr sz="1866">
                <a:solidFill>
                  <a:schemeClr val="accent1"/>
                </a:solidFill>
              </a:defRPr>
            </a:lvl3pPr>
            <a:lvl4pPr marL="0" indent="0">
              <a:spcBef>
                <a:spcPts val="0"/>
              </a:spcBef>
              <a:spcAft>
                <a:spcPts val="800"/>
              </a:spcAft>
              <a:buNone/>
              <a:defRPr sz="1866"/>
            </a:lvl4pPr>
            <a:lvl5pPr marL="0" indent="0">
              <a:spcBef>
                <a:spcPts val="0"/>
              </a:spcBef>
              <a:spcAft>
                <a:spcPts val="800"/>
              </a:spcAft>
              <a:buNone/>
              <a:defRPr sz="1866"/>
            </a:lvl5pPr>
            <a:lvl6pPr marL="0" indent="0">
              <a:spcBef>
                <a:spcPts val="0"/>
              </a:spcBef>
              <a:spcAft>
                <a:spcPts val="800"/>
              </a:spcAft>
              <a:buNone/>
              <a:defRPr sz="1866"/>
            </a:lvl6pPr>
            <a:lvl7pPr marL="0" indent="0">
              <a:spcBef>
                <a:spcPts val="0"/>
              </a:spcBef>
              <a:spcAft>
                <a:spcPts val="800"/>
              </a:spcAft>
              <a:buNone/>
              <a:defRPr sz="1866"/>
            </a:lvl7pPr>
            <a:lvl8pPr marL="0" indent="0">
              <a:spcBef>
                <a:spcPts val="0"/>
              </a:spcBef>
              <a:spcAft>
                <a:spcPts val="800"/>
              </a:spcAft>
              <a:buNone/>
              <a:defRPr sz="1866"/>
            </a:lvl8pPr>
            <a:lvl9pPr marL="0" indent="0">
              <a:spcBef>
                <a:spcPts val="0"/>
              </a:spcBef>
              <a:spcAft>
                <a:spcPts val="800"/>
              </a:spcAft>
              <a:buNone/>
              <a:defRPr sz="1866"/>
            </a:lvl9pPr>
          </a:lstStyle>
          <a:p>
            <a:pPr lvl="0"/>
            <a:r>
              <a:rPr lang="en-US"/>
              <a:t>Click to add text</a:t>
            </a:r>
          </a:p>
          <a:p>
            <a:pPr lvl="1"/>
            <a:r>
              <a:rPr lang="en-US"/>
              <a:t>Second level</a:t>
            </a:r>
          </a:p>
        </p:txBody>
      </p:sp>
      <p:sp>
        <p:nvSpPr>
          <p:cNvPr id="43" name="Text Placeholder 6">
            <a:extLst>
              <a:ext uri="{FF2B5EF4-FFF2-40B4-BE49-F238E27FC236}">
                <a16:creationId xmlns:a16="http://schemas.microsoft.com/office/drawing/2014/main" id="{D2BBC9FF-1E35-4BF2-B70A-8767363BD8F9}"/>
              </a:ext>
            </a:extLst>
          </p:cNvPr>
          <p:cNvSpPr>
            <a:spLocks noGrp="1"/>
          </p:cNvSpPr>
          <p:nvPr>
            <p:ph type="body" sz="quarter" idx="32" hasCustomPrompt="1"/>
          </p:nvPr>
        </p:nvSpPr>
        <p:spPr>
          <a:xfrm>
            <a:off x="6246954" y="1701800"/>
            <a:ext cx="2554676" cy="4278559"/>
          </a:xfrm>
        </p:spPr>
        <p:txBody>
          <a:bodyPr>
            <a:noAutofit/>
          </a:bodyPr>
          <a:lstStyle>
            <a:lvl1pPr marL="0" indent="0">
              <a:spcBef>
                <a:spcPts val="1333"/>
              </a:spcBef>
              <a:spcAft>
                <a:spcPts val="1333"/>
              </a:spcAft>
              <a:buFont typeface="Arial" panose="020B0604020202020204" pitchFamily="34" charset="0"/>
              <a:buNone/>
              <a:defRPr sz="2133" b="1">
                <a:solidFill>
                  <a:schemeClr val="accent2"/>
                </a:solidFill>
              </a:defRPr>
            </a:lvl1pPr>
            <a:lvl2pPr marL="0" indent="0">
              <a:spcBef>
                <a:spcPts val="0"/>
              </a:spcBef>
              <a:spcAft>
                <a:spcPts val="800"/>
              </a:spcAft>
              <a:buFont typeface="Arial" panose="020B0604020202020204" pitchFamily="34" charset="0"/>
              <a:buNone/>
              <a:defRPr sz="1866">
                <a:solidFill>
                  <a:schemeClr val="tx1"/>
                </a:solidFill>
              </a:defRPr>
            </a:lvl2pPr>
            <a:lvl3pPr marL="0" indent="0">
              <a:spcBef>
                <a:spcPts val="0"/>
              </a:spcBef>
              <a:spcAft>
                <a:spcPts val="800"/>
              </a:spcAft>
              <a:buNone/>
              <a:defRPr sz="1866">
                <a:solidFill>
                  <a:schemeClr val="accent1"/>
                </a:solidFill>
              </a:defRPr>
            </a:lvl3pPr>
            <a:lvl4pPr marL="0" indent="0">
              <a:spcBef>
                <a:spcPts val="0"/>
              </a:spcBef>
              <a:spcAft>
                <a:spcPts val="800"/>
              </a:spcAft>
              <a:buNone/>
              <a:defRPr sz="1866"/>
            </a:lvl4pPr>
            <a:lvl5pPr marL="0" indent="0">
              <a:spcBef>
                <a:spcPts val="0"/>
              </a:spcBef>
              <a:spcAft>
                <a:spcPts val="800"/>
              </a:spcAft>
              <a:buNone/>
              <a:defRPr sz="1866"/>
            </a:lvl5pPr>
            <a:lvl6pPr marL="0" indent="0">
              <a:spcBef>
                <a:spcPts val="0"/>
              </a:spcBef>
              <a:spcAft>
                <a:spcPts val="800"/>
              </a:spcAft>
              <a:buNone/>
              <a:defRPr sz="1866"/>
            </a:lvl6pPr>
            <a:lvl7pPr marL="0" indent="0">
              <a:spcBef>
                <a:spcPts val="0"/>
              </a:spcBef>
              <a:spcAft>
                <a:spcPts val="800"/>
              </a:spcAft>
              <a:buNone/>
              <a:defRPr sz="1866"/>
            </a:lvl7pPr>
            <a:lvl8pPr marL="0" indent="0">
              <a:spcBef>
                <a:spcPts val="0"/>
              </a:spcBef>
              <a:spcAft>
                <a:spcPts val="800"/>
              </a:spcAft>
              <a:buNone/>
              <a:defRPr sz="1866"/>
            </a:lvl8pPr>
            <a:lvl9pPr marL="0" indent="0">
              <a:spcBef>
                <a:spcPts val="0"/>
              </a:spcBef>
              <a:spcAft>
                <a:spcPts val="800"/>
              </a:spcAft>
              <a:buNone/>
              <a:defRPr sz="1866"/>
            </a:lvl9pPr>
          </a:lstStyle>
          <a:p>
            <a:pPr lvl="0"/>
            <a:r>
              <a:rPr lang="en-US"/>
              <a:t>Click to add text</a:t>
            </a:r>
          </a:p>
          <a:p>
            <a:pPr lvl="1"/>
            <a:r>
              <a:rPr lang="en-US"/>
              <a:t>Second level</a:t>
            </a:r>
          </a:p>
        </p:txBody>
      </p:sp>
      <p:sp>
        <p:nvSpPr>
          <p:cNvPr id="44" name="Text Placeholder 6">
            <a:extLst>
              <a:ext uri="{FF2B5EF4-FFF2-40B4-BE49-F238E27FC236}">
                <a16:creationId xmlns:a16="http://schemas.microsoft.com/office/drawing/2014/main" id="{ED72CB3F-B83C-4FA7-A795-967167912FEC}"/>
              </a:ext>
            </a:extLst>
          </p:cNvPr>
          <p:cNvSpPr>
            <a:spLocks noGrp="1"/>
          </p:cNvSpPr>
          <p:nvPr>
            <p:ph type="body" sz="quarter" idx="33" hasCustomPrompt="1"/>
          </p:nvPr>
        </p:nvSpPr>
        <p:spPr>
          <a:xfrm>
            <a:off x="9107237" y="1701800"/>
            <a:ext cx="2554676" cy="4278559"/>
          </a:xfrm>
        </p:spPr>
        <p:txBody>
          <a:bodyPr>
            <a:noAutofit/>
          </a:bodyPr>
          <a:lstStyle>
            <a:lvl1pPr marL="0" indent="0">
              <a:spcBef>
                <a:spcPts val="1333"/>
              </a:spcBef>
              <a:spcAft>
                <a:spcPts val="1333"/>
              </a:spcAft>
              <a:buFont typeface="Arial" panose="020B0604020202020204" pitchFamily="34" charset="0"/>
              <a:buNone/>
              <a:defRPr sz="2133" b="1">
                <a:solidFill>
                  <a:schemeClr val="accent2"/>
                </a:solidFill>
              </a:defRPr>
            </a:lvl1pPr>
            <a:lvl2pPr marL="0" indent="0">
              <a:spcBef>
                <a:spcPts val="0"/>
              </a:spcBef>
              <a:spcAft>
                <a:spcPts val="800"/>
              </a:spcAft>
              <a:buFont typeface="Arial" panose="020B0604020202020204" pitchFamily="34" charset="0"/>
              <a:buNone/>
              <a:defRPr sz="1866">
                <a:solidFill>
                  <a:schemeClr val="tx1"/>
                </a:solidFill>
              </a:defRPr>
            </a:lvl2pPr>
            <a:lvl3pPr marL="0" indent="0">
              <a:spcBef>
                <a:spcPts val="0"/>
              </a:spcBef>
              <a:spcAft>
                <a:spcPts val="800"/>
              </a:spcAft>
              <a:buNone/>
              <a:defRPr sz="1866">
                <a:solidFill>
                  <a:schemeClr val="accent1"/>
                </a:solidFill>
              </a:defRPr>
            </a:lvl3pPr>
            <a:lvl4pPr marL="0" indent="0">
              <a:spcBef>
                <a:spcPts val="0"/>
              </a:spcBef>
              <a:spcAft>
                <a:spcPts val="800"/>
              </a:spcAft>
              <a:buNone/>
              <a:defRPr sz="1866"/>
            </a:lvl4pPr>
            <a:lvl5pPr marL="0" indent="0">
              <a:spcBef>
                <a:spcPts val="0"/>
              </a:spcBef>
              <a:spcAft>
                <a:spcPts val="800"/>
              </a:spcAft>
              <a:buNone/>
              <a:defRPr sz="1866"/>
            </a:lvl5pPr>
            <a:lvl6pPr marL="0" indent="0">
              <a:spcBef>
                <a:spcPts val="0"/>
              </a:spcBef>
              <a:spcAft>
                <a:spcPts val="800"/>
              </a:spcAft>
              <a:buNone/>
              <a:defRPr sz="1866"/>
            </a:lvl6pPr>
            <a:lvl7pPr marL="0" indent="0">
              <a:spcBef>
                <a:spcPts val="0"/>
              </a:spcBef>
              <a:spcAft>
                <a:spcPts val="800"/>
              </a:spcAft>
              <a:buNone/>
              <a:defRPr sz="1866"/>
            </a:lvl7pPr>
            <a:lvl8pPr marL="0" indent="0">
              <a:spcBef>
                <a:spcPts val="0"/>
              </a:spcBef>
              <a:spcAft>
                <a:spcPts val="800"/>
              </a:spcAft>
              <a:buNone/>
              <a:defRPr sz="1866"/>
            </a:lvl8pPr>
            <a:lvl9pPr marL="0" indent="0">
              <a:spcBef>
                <a:spcPts val="0"/>
              </a:spcBef>
              <a:spcAft>
                <a:spcPts val="800"/>
              </a:spcAft>
              <a:buNone/>
              <a:defRPr sz="1866"/>
            </a:lvl9pPr>
          </a:lstStyle>
          <a:p>
            <a:pPr lvl="0"/>
            <a:r>
              <a:rPr lang="en-US"/>
              <a:t>Click to add text</a:t>
            </a:r>
          </a:p>
          <a:p>
            <a:pPr lvl="1"/>
            <a:r>
              <a:rPr lang="en-US"/>
              <a:t>Second level</a:t>
            </a:r>
          </a:p>
        </p:txBody>
      </p:sp>
      <p:sp>
        <p:nvSpPr>
          <p:cNvPr id="9" name="Slide Number Placeholder 8">
            <a:extLst>
              <a:ext uri="{FF2B5EF4-FFF2-40B4-BE49-F238E27FC236}">
                <a16:creationId xmlns:a16="http://schemas.microsoft.com/office/drawing/2014/main" id="{B229B61F-3292-42D5-B2DA-91423C2EFCC3}"/>
              </a:ext>
            </a:extLst>
          </p:cNvPr>
          <p:cNvSpPr>
            <a:spLocks noGrp="1"/>
          </p:cNvSpPr>
          <p:nvPr>
            <p:ph type="sldNum" sz="quarter" idx="36"/>
          </p:nvPr>
        </p:nvSpPr>
        <p:spPr>
          <a:xfrm>
            <a:off x="5810616" y="6553809"/>
            <a:ext cx="567595" cy="131235"/>
          </a:xfrm>
          <a:prstGeom prst="rect">
            <a:avLst/>
          </a:prstGeom>
        </p:spPr>
        <p:txBody>
          <a:bodyPr/>
          <a:lstStyle/>
          <a:p>
            <a:pPr defTabSz="1218562"/>
            <a:fld id="{2490C926-4C7A-4456-B603-8FB00524CD8E}" type="slidenum">
              <a:rPr lang="en-GB" smtClean="0">
                <a:solidFill>
                  <a:prstClr val="black"/>
                </a:solidFill>
              </a:rPr>
              <a:pPr defTabSz="1218562"/>
              <a:t>‹#›</a:t>
            </a:fld>
            <a:endParaRPr lang="en-GB" dirty="0">
              <a:solidFill>
                <a:prstClr val="black"/>
              </a:solidFill>
            </a:endParaRPr>
          </a:p>
        </p:txBody>
      </p:sp>
    </p:spTree>
    <p:extLst>
      <p:ext uri="{BB962C8B-B14F-4D97-AF65-F5344CB8AC3E}">
        <p14:creationId xmlns:p14="http://schemas.microsoft.com/office/powerpoint/2010/main" val="11468416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 text blocks">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E67005-93D3-4B7A-BA5E-EF24C07DEB11}"/>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3" name="Subtitle 2">
            <a:extLst>
              <a:ext uri="{FF2B5EF4-FFF2-40B4-BE49-F238E27FC236}">
                <a16:creationId xmlns:a16="http://schemas.microsoft.com/office/drawing/2014/main" id="{40088AF0-58FE-46DA-B987-DE841BBAB176}"/>
              </a:ext>
            </a:extLst>
          </p:cNvPr>
          <p:cNvSpPr>
            <a:spLocks noGrp="1"/>
          </p:cNvSpPr>
          <p:nvPr>
            <p:ph type="subTitle" idx="1" hasCustomPrompt="1"/>
          </p:nvPr>
        </p:nvSpPr>
        <p:spPr>
          <a:xfrm>
            <a:off x="526912" y="1073339"/>
            <a:ext cx="11134998" cy="290855"/>
          </a:xfrm>
          <a:prstGeom prst="rect">
            <a:avLst/>
          </a:prstGeom>
        </p:spPr>
        <p:txBody>
          <a:bodyPr lIns="0">
            <a:noAutofit/>
          </a:bodyPr>
          <a:lstStyle>
            <a:lvl1pPr marL="0" indent="0" algn="l">
              <a:lnSpc>
                <a:spcPct val="90000"/>
              </a:lnSpc>
              <a:spcBef>
                <a:spcPts val="0"/>
              </a:spcBef>
              <a:spcAft>
                <a:spcPts val="0"/>
              </a:spcAft>
              <a:buNone/>
              <a:defRPr sz="2199" b="0">
                <a:solidFill>
                  <a:schemeClr val="tx2"/>
                </a:solidFill>
              </a:defRPr>
            </a:lvl1pPr>
            <a:lvl2pPr marL="609281" indent="0" algn="ctr">
              <a:buNone/>
              <a:defRPr>
                <a:solidFill>
                  <a:schemeClr val="tx1">
                    <a:tint val="75000"/>
                  </a:schemeClr>
                </a:solidFill>
              </a:defRPr>
            </a:lvl2pPr>
            <a:lvl3pPr marL="1218562" indent="0" algn="ctr">
              <a:buNone/>
              <a:defRPr>
                <a:solidFill>
                  <a:schemeClr val="tx1">
                    <a:tint val="75000"/>
                  </a:schemeClr>
                </a:solidFill>
              </a:defRPr>
            </a:lvl3pPr>
            <a:lvl4pPr marL="1827840" indent="0" algn="ctr">
              <a:buNone/>
              <a:defRPr>
                <a:solidFill>
                  <a:schemeClr val="tx1">
                    <a:tint val="75000"/>
                  </a:schemeClr>
                </a:solidFill>
              </a:defRPr>
            </a:lvl4pPr>
            <a:lvl5pPr marL="2437120" indent="0" algn="ctr">
              <a:buNone/>
              <a:defRPr>
                <a:solidFill>
                  <a:schemeClr val="tx1">
                    <a:tint val="75000"/>
                  </a:schemeClr>
                </a:solidFill>
              </a:defRPr>
            </a:lvl5pPr>
            <a:lvl6pPr marL="3046401" indent="0" algn="ctr">
              <a:buNone/>
              <a:defRPr>
                <a:solidFill>
                  <a:schemeClr val="tx1">
                    <a:tint val="75000"/>
                  </a:schemeClr>
                </a:solidFill>
              </a:defRPr>
            </a:lvl6pPr>
            <a:lvl7pPr marL="3655681" indent="0" algn="ctr">
              <a:buNone/>
              <a:defRPr>
                <a:solidFill>
                  <a:schemeClr val="tx1">
                    <a:tint val="75000"/>
                  </a:schemeClr>
                </a:solidFill>
              </a:defRPr>
            </a:lvl7pPr>
            <a:lvl8pPr marL="4264960" indent="0" algn="ctr">
              <a:buNone/>
              <a:defRPr>
                <a:solidFill>
                  <a:schemeClr val="tx1">
                    <a:tint val="75000"/>
                  </a:schemeClr>
                </a:solidFill>
              </a:defRPr>
            </a:lvl8pPr>
            <a:lvl9pPr marL="4874240" indent="0" algn="ctr">
              <a:buNone/>
              <a:defRPr>
                <a:solidFill>
                  <a:schemeClr val="tx1">
                    <a:tint val="75000"/>
                  </a:schemeClr>
                </a:solidFill>
              </a:defRPr>
            </a:lvl9pPr>
          </a:lstStyle>
          <a:p>
            <a:r>
              <a:rPr lang="en-US"/>
              <a:t>Click to add subtitle – 1 line only</a:t>
            </a:r>
            <a:endParaRPr lang="en-GB"/>
          </a:p>
        </p:txBody>
      </p:sp>
      <p:sp>
        <p:nvSpPr>
          <p:cNvPr id="22" name="Text Placeholder 2">
            <a:extLst>
              <a:ext uri="{FF2B5EF4-FFF2-40B4-BE49-F238E27FC236}">
                <a16:creationId xmlns:a16="http://schemas.microsoft.com/office/drawing/2014/main" id="{6FD640ED-3F85-4C1C-BD60-BD9239CB762B}"/>
              </a:ext>
            </a:extLst>
          </p:cNvPr>
          <p:cNvSpPr>
            <a:spLocks noGrp="1"/>
          </p:cNvSpPr>
          <p:nvPr>
            <p:ph type="body" sz="quarter" idx="18" hasCustomPrompt="1"/>
          </p:nvPr>
        </p:nvSpPr>
        <p:spPr>
          <a:xfrm>
            <a:off x="526390" y="1710510"/>
            <a:ext cx="2687992" cy="1623052"/>
          </a:xfrm>
          <a:prstGeom prst="rect">
            <a:avLst/>
          </a:prstGeom>
        </p:spPr>
        <p:txBody>
          <a:bodyPr lIns="0" rIns="0" anchor="t">
            <a:noAutofit/>
          </a:bodyPr>
          <a:lstStyle>
            <a:lvl1pPr marL="0" indent="0">
              <a:spcBef>
                <a:spcPts val="0"/>
              </a:spcBef>
              <a:spcAft>
                <a:spcPts val="1066"/>
              </a:spcAft>
              <a:buNone/>
              <a:defRPr sz="1866" b="1" baseline="0"/>
            </a:lvl1pPr>
            <a:lvl2pPr>
              <a:spcAft>
                <a:spcPts val="0"/>
              </a:spcAft>
              <a:defRPr sz="1866" b="0"/>
            </a:lvl2pPr>
            <a:lvl3pPr marL="0" indent="0">
              <a:spcAft>
                <a:spcPts val="0"/>
              </a:spcAft>
              <a:buNone/>
              <a:defRPr sz="1866"/>
            </a:lvl3pPr>
            <a:lvl4pPr marL="0" indent="0">
              <a:spcAft>
                <a:spcPts val="0"/>
              </a:spcAft>
              <a:buNone/>
              <a:defRPr sz="1866"/>
            </a:lvl4pPr>
            <a:lvl5pPr marL="0" indent="0">
              <a:spcAft>
                <a:spcPts val="0"/>
              </a:spcAft>
              <a:buNone/>
              <a:defRPr sz="1866"/>
            </a:lvl5pPr>
            <a:lvl6pPr marL="0" indent="0">
              <a:spcAft>
                <a:spcPts val="0"/>
              </a:spcAft>
              <a:buNone/>
              <a:defRPr sz="1866"/>
            </a:lvl6pPr>
            <a:lvl7pPr marL="0" indent="0">
              <a:spcAft>
                <a:spcPts val="0"/>
              </a:spcAft>
              <a:buNone/>
              <a:defRPr sz="1866"/>
            </a:lvl7pPr>
            <a:lvl8pPr marL="0" indent="0">
              <a:spcAft>
                <a:spcPts val="0"/>
              </a:spcAft>
              <a:buNone/>
              <a:defRPr sz="1866"/>
            </a:lvl8pPr>
            <a:lvl9pPr marL="0" indent="0">
              <a:spcAft>
                <a:spcPts val="0"/>
              </a:spcAft>
              <a:buNone/>
              <a:defRPr sz="1866"/>
            </a:lvl9pPr>
          </a:lstStyle>
          <a:p>
            <a:pPr lvl="0"/>
            <a:r>
              <a:rPr lang="en-US"/>
              <a:t>Click to add text</a:t>
            </a:r>
          </a:p>
        </p:txBody>
      </p:sp>
      <p:sp>
        <p:nvSpPr>
          <p:cNvPr id="23" name="Text Placeholder 2">
            <a:extLst>
              <a:ext uri="{FF2B5EF4-FFF2-40B4-BE49-F238E27FC236}">
                <a16:creationId xmlns:a16="http://schemas.microsoft.com/office/drawing/2014/main" id="{5F50DC8A-B55C-42A8-8E28-F6DDE0389A23}"/>
              </a:ext>
            </a:extLst>
          </p:cNvPr>
          <p:cNvSpPr>
            <a:spLocks noGrp="1"/>
          </p:cNvSpPr>
          <p:nvPr>
            <p:ph type="body" sz="quarter" idx="33" hasCustomPrompt="1"/>
          </p:nvPr>
        </p:nvSpPr>
        <p:spPr>
          <a:xfrm>
            <a:off x="4750157" y="1710510"/>
            <a:ext cx="2687992" cy="1623052"/>
          </a:xfrm>
          <a:prstGeom prst="rect">
            <a:avLst/>
          </a:prstGeom>
        </p:spPr>
        <p:txBody>
          <a:bodyPr lIns="0" rIns="0" anchor="t">
            <a:noAutofit/>
          </a:bodyPr>
          <a:lstStyle>
            <a:lvl1pPr marL="0" indent="0">
              <a:spcBef>
                <a:spcPts val="0"/>
              </a:spcBef>
              <a:spcAft>
                <a:spcPts val="1066"/>
              </a:spcAft>
              <a:buNone/>
              <a:defRPr sz="1866" b="1" baseline="0"/>
            </a:lvl1pPr>
            <a:lvl2pPr>
              <a:spcAft>
                <a:spcPts val="0"/>
              </a:spcAft>
              <a:defRPr sz="1866" b="0"/>
            </a:lvl2pPr>
            <a:lvl3pPr marL="0" indent="0">
              <a:spcAft>
                <a:spcPts val="0"/>
              </a:spcAft>
              <a:buNone/>
              <a:defRPr sz="1866"/>
            </a:lvl3pPr>
            <a:lvl4pPr marL="0" indent="0">
              <a:spcAft>
                <a:spcPts val="0"/>
              </a:spcAft>
              <a:buNone/>
              <a:defRPr sz="1866"/>
            </a:lvl4pPr>
            <a:lvl5pPr marL="0" indent="0">
              <a:spcAft>
                <a:spcPts val="0"/>
              </a:spcAft>
              <a:buNone/>
              <a:defRPr sz="1866"/>
            </a:lvl5pPr>
            <a:lvl6pPr marL="0" indent="0">
              <a:spcAft>
                <a:spcPts val="0"/>
              </a:spcAft>
              <a:buNone/>
              <a:defRPr sz="1866"/>
            </a:lvl6pPr>
            <a:lvl7pPr marL="0" indent="0">
              <a:spcAft>
                <a:spcPts val="0"/>
              </a:spcAft>
              <a:buNone/>
              <a:defRPr sz="1866"/>
            </a:lvl7pPr>
            <a:lvl8pPr marL="0" indent="0">
              <a:spcAft>
                <a:spcPts val="0"/>
              </a:spcAft>
              <a:buNone/>
              <a:defRPr sz="1866"/>
            </a:lvl8pPr>
            <a:lvl9pPr marL="0" indent="0">
              <a:spcAft>
                <a:spcPts val="0"/>
              </a:spcAft>
              <a:buNone/>
              <a:defRPr sz="1866"/>
            </a:lvl9pPr>
          </a:lstStyle>
          <a:p>
            <a:pPr lvl="0"/>
            <a:r>
              <a:rPr lang="en-US"/>
              <a:t>Click to add text</a:t>
            </a:r>
          </a:p>
        </p:txBody>
      </p:sp>
      <p:sp>
        <p:nvSpPr>
          <p:cNvPr id="29" name="Text Placeholder 2">
            <a:extLst>
              <a:ext uri="{FF2B5EF4-FFF2-40B4-BE49-F238E27FC236}">
                <a16:creationId xmlns:a16="http://schemas.microsoft.com/office/drawing/2014/main" id="{D45D6889-56A7-4C66-A17B-55613EA27290}"/>
              </a:ext>
            </a:extLst>
          </p:cNvPr>
          <p:cNvSpPr>
            <a:spLocks noGrp="1"/>
          </p:cNvSpPr>
          <p:nvPr>
            <p:ph type="body" sz="quarter" idx="34" hasCustomPrompt="1"/>
          </p:nvPr>
        </p:nvSpPr>
        <p:spPr>
          <a:xfrm>
            <a:off x="8973923" y="1710510"/>
            <a:ext cx="2687992" cy="1623052"/>
          </a:xfrm>
          <a:prstGeom prst="rect">
            <a:avLst/>
          </a:prstGeom>
        </p:spPr>
        <p:txBody>
          <a:bodyPr lIns="0" rIns="0" anchor="t">
            <a:noAutofit/>
          </a:bodyPr>
          <a:lstStyle>
            <a:lvl1pPr marL="0" indent="0">
              <a:spcBef>
                <a:spcPts val="0"/>
              </a:spcBef>
              <a:spcAft>
                <a:spcPts val="1066"/>
              </a:spcAft>
              <a:buNone/>
              <a:defRPr sz="1866" b="1" baseline="0"/>
            </a:lvl1pPr>
            <a:lvl2pPr>
              <a:spcAft>
                <a:spcPts val="0"/>
              </a:spcAft>
              <a:defRPr sz="1866" b="0"/>
            </a:lvl2pPr>
            <a:lvl3pPr marL="0" indent="0">
              <a:spcAft>
                <a:spcPts val="0"/>
              </a:spcAft>
              <a:buNone/>
              <a:defRPr sz="1866"/>
            </a:lvl3pPr>
            <a:lvl4pPr marL="0" indent="0">
              <a:spcAft>
                <a:spcPts val="0"/>
              </a:spcAft>
              <a:buNone/>
              <a:defRPr sz="1866"/>
            </a:lvl4pPr>
            <a:lvl5pPr marL="0" indent="0">
              <a:spcAft>
                <a:spcPts val="0"/>
              </a:spcAft>
              <a:buNone/>
              <a:defRPr sz="1866"/>
            </a:lvl5pPr>
            <a:lvl6pPr marL="0" indent="0">
              <a:spcAft>
                <a:spcPts val="0"/>
              </a:spcAft>
              <a:buNone/>
              <a:defRPr sz="1866"/>
            </a:lvl6pPr>
            <a:lvl7pPr marL="0" indent="0">
              <a:spcAft>
                <a:spcPts val="0"/>
              </a:spcAft>
              <a:buNone/>
              <a:defRPr sz="1866"/>
            </a:lvl7pPr>
            <a:lvl8pPr marL="0" indent="0">
              <a:spcAft>
                <a:spcPts val="0"/>
              </a:spcAft>
              <a:buNone/>
              <a:defRPr sz="1866"/>
            </a:lvl8pPr>
            <a:lvl9pPr marL="0" indent="0">
              <a:spcAft>
                <a:spcPts val="0"/>
              </a:spcAft>
              <a:buNone/>
              <a:defRPr sz="1866"/>
            </a:lvl9pPr>
          </a:lstStyle>
          <a:p>
            <a:pPr lvl="0"/>
            <a:r>
              <a:rPr lang="en-US"/>
              <a:t>Click to add text</a:t>
            </a:r>
          </a:p>
        </p:txBody>
      </p:sp>
      <p:sp>
        <p:nvSpPr>
          <p:cNvPr id="30" name="Text Placeholder 2">
            <a:extLst>
              <a:ext uri="{FF2B5EF4-FFF2-40B4-BE49-F238E27FC236}">
                <a16:creationId xmlns:a16="http://schemas.microsoft.com/office/drawing/2014/main" id="{A8D6A442-2C08-48EA-9AB1-686CAE3C2071}"/>
              </a:ext>
            </a:extLst>
          </p:cNvPr>
          <p:cNvSpPr>
            <a:spLocks noGrp="1"/>
          </p:cNvSpPr>
          <p:nvPr>
            <p:ph type="body" sz="quarter" idx="35" hasCustomPrompt="1"/>
          </p:nvPr>
        </p:nvSpPr>
        <p:spPr>
          <a:xfrm>
            <a:off x="526390" y="3654782"/>
            <a:ext cx="2687992" cy="1623052"/>
          </a:xfrm>
          <a:prstGeom prst="rect">
            <a:avLst/>
          </a:prstGeom>
        </p:spPr>
        <p:txBody>
          <a:bodyPr lIns="0" rIns="0" anchor="t">
            <a:noAutofit/>
          </a:bodyPr>
          <a:lstStyle>
            <a:lvl1pPr marL="0" indent="0">
              <a:spcBef>
                <a:spcPts val="0"/>
              </a:spcBef>
              <a:spcAft>
                <a:spcPts val="1066"/>
              </a:spcAft>
              <a:buNone/>
              <a:defRPr sz="1866" b="1" baseline="0"/>
            </a:lvl1pPr>
            <a:lvl2pPr>
              <a:spcAft>
                <a:spcPts val="0"/>
              </a:spcAft>
              <a:defRPr sz="1866" b="0"/>
            </a:lvl2pPr>
            <a:lvl3pPr marL="0" indent="0">
              <a:spcAft>
                <a:spcPts val="0"/>
              </a:spcAft>
              <a:buNone/>
              <a:defRPr sz="1866"/>
            </a:lvl3pPr>
            <a:lvl4pPr marL="0" indent="0">
              <a:spcAft>
                <a:spcPts val="0"/>
              </a:spcAft>
              <a:buNone/>
              <a:defRPr sz="1866"/>
            </a:lvl4pPr>
            <a:lvl5pPr marL="0" indent="0">
              <a:spcAft>
                <a:spcPts val="0"/>
              </a:spcAft>
              <a:buNone/>
              <a:defRPr sz="1866"/>
            </a:lvl5pPr>
            <a:lvl6pPr marL="0" indent="0">
              <a:spcAft>
                <a:spcPts val="0"/>
              </a:spcAft>
              <a:buNone/>
              <a:defRPr sz="1866"/>
            </a:lvl6pPr>
            <a:lvl7pPr marL="0" indent="0">
              <a:spcAft>
                <a:spcPts val="0"/>
              </a:spcAft>
              <a:buNone/>
              <a:defRPr sz="1866"/>
            </a:lvl7pPr>
            <a:lvl8pPr marL="0" indent="0">
              <a:spcAft>
                <a:spcPts val="0"/>
              </a:spcAft>
              <a:buNone/>
              <a:defRPr sz="1866"/>
            </a:lvl8pPr>
            <a:lvl9pPr marL="0" indent="0">
              <a:spcAft>
                <a:spcPts val="0"/>
              </a:spcAft>
              <a:buNone/>
              <a:defRPr sz="1866"/>
            </a:lvl9pPr>
          </a:lstStyle>
          <a:p>
            <a:pPr lvl="0"/>
            <a:r>
              <a:rPr lang="en-US"/>
              <a:t>Click to add text</a:t>
            </a:r>
          </a:p>
        </p:txBody>
      </p:sp>
      <p:sp>
        <p:nvSpPr>
          <p:cNvPr id="31" name="Text Placeholder 2">
            <a:extLst>
              <a:ext uri="{FF2B5EF4-FFF2-40B4-BE49-F238E27FC236}">
                <a16:creationId xmlns:a16="http://schemas.microsoft.com/office/drawing/2014/main" id="{6244C7CF-9560-4BE0-8699-8F1133326F3E}"/>
              </a:ext>
            </a:extLst>
          </p:cNvPr>
          <p:cNvSpPr>
            <a:spLocks noGrp="1"/>
          </p:cNvSpPr>
          <p:nvPr>
            <p:ph type="body" sz="quarter" idx="36" hasCustomPrompt="1"/>
          </p:nvPr>
        </p:nvSpPr>
        <p:spPr>
          <a:xfrm>
            <a:off x="4750155" y="3654782"/>
            <a:ext cx="2687992" cy="1623052"/>
          </a:xfrm>
          <a:prstGeom prst="rect">
            <a:avLst/>
          </a:prstGeom>
        </p:spPr>
        <p:txBody>
          <a:bodyPr lIns="0" rIns="0" anchor="t">
            <a:noAutofit/>
          </a:bodyPr>
          <a:lstStyle>
            <a:lvl1pPr marL="0" indent="0">
              <a:spcBef>
                <a:spcPts val="0"/>
              </a:spcBef>
              <a:spcAft>
                <a:spcPts val="1066"/>
              </a:spcAft>
              <a:buNone/>
              <a:defRPr sz="1866" b="1" baseline="0"/>
            </a:lvl1pPr>
            <a:lvl2pPr>
              <a:spcAft>
                <a:spcPts val="0"/>
              </a:spcAft>
              <a:defRPr sz="1866" b="0"/>
            </a:lvl2pPr>
            <a:lvl3pPr marL="0" indent="0">
              <a:spcAft>
                <a:spcPts val="0"/>
              </a:spcAft>
              <a:buNone/>
              <a:defRPr sz="1866"/>
            </a:lvl3pPr>
            <a:lvl4pPr marL="0" indent="0">
              <a:spcAft>
                <a:spcPts val="0"/>
              </a:spcAft>
              <a:buNone/>
              <a:defRPr sz="1866"/>
            </a:lvl4pPr>
            <a:lvl5pPr marL="0" indent="0">
              <a:spcAft>
                <a:spcPts val="0"/>
              </a:spcAft>
              <a:buNone/>
              <a:defRPr sz="1866"/>
            </a:lvl5pPr>
            <a:lvl6pPr marL="0" indent="0">
              <a:spcAft>
                <a:spcPts val="0"/>
              </a:spcAft>
              <a:buNone/>
              <a:defRPr sz="1866"/>
            </a:lvl6pPr>
            <a:lvl7pPr marL="0" indent="0">
              <a:spcAft>
                <a:spcPts val="0"/>
              </a:spcAft>
              <a:buNone/>
              <a:defRPr sz="1866"/>
            </a:lvl7pPr>
            <a:lvl8pPr marL="0" indent="0">
              <a:spcAft>
                <a:spcPts val="0"/>
              </a:spcAft>
              <a:buNone/>
              <a:defRPr sz="1866"/>
            </a:lvl8pPr>
            <a:lvl9pPr marL="0" indent="0">
              <a:spcAft>
                <a:spcPts val="0"/>
              </a:spcAft>
              <a:buNone/>
              <a:defRPr sz="1866"/>
            </a:lvl9pPr>
          </a:lstStyle>
          <a:p>
            <a:pPr lvl="0"/>
            <a:r>
              <a:rPr lang="en-US"/>
              <a:t>Click to add text</a:t>
            </a:r>
          </a:p>
        </p:txBody>
      </p:sp>
      <p:sp>
        <p:nvSpPr>
          <p:cNvPr id="32" name="Text Placeholder 2">
            <a:extLst>
              <a:ext uri="{FF2B5EF4-FFF2-40B4-BE49-F238E27FC236}">
                <a16:creationId xmlns:a16="http://schemas.microsoft.com/office/drawing/2014/main" id="{9CA199A3-5DC8-49D7-BD51-49E160D1459E}"/>
              </a:ext>
            </a:extLst>
          </p:cNvPr>
          <p:cNvSpPr>
            <a:spLocks noGrp="1"/>
          </p:cNvSpPr>
          <p:nvPr>
            <p:ph type="body" sz="quarter" idx="37" hasCustomPrompt="1"/>
          </p:nvPr>
        </p:nvSpPr>
        <p:spPr>
          <a:xfrm>
            <a:off x="8973923" y="3654782"/>
            <a:ext cx="2687992" cy="1623052"/>
          </a:xfrm>
          <a:prstGeom prst="rect">
            <a:avLst/>
          </a:prstGeom>
        </p:spPr>
        <p:txBody>
          <a:bodyPr lIns="0" rIns="0" anchor="t">
            <a:noAutofit/>
          </a:bodyPr>
          <a:lstStyle>
            <a:lvl1pPr marL="0" indent="0">
              <a:spcBef>
                <a:spcPts val="0"/>
              </a:spcBef>
              <a:spcAft>
                <a:spcPts val="1066"/>
              </a:spcAft>
              <a:buNone/>
              <a:defRPr sz="1866" b="1" baseline="0"/>
            </a:lvl1pPr>
            <a:lvl2pPr>
              <a:spcAft>
                <a:spcPts val="0"/>
              </a:spcAft>
              <a:defRPr sz="1866" b="0"/>
            </a:lvl2pPr>
            <a:lvl3pPr marL="0" indent="0">
              <a:spcAft>
                <a:spcPts val="0"/>
              </a:spcAft>
              <a:buNone/>
              <a:defRPr sz="1866"/>
            </a:lvl3pPr>
            <a:lvl4pPr marL="0" indent="0">
              <a:spcAft>
                <a:spcPts val="0"/>
              </a:spcAft>
              <a:buNone/>
              <a:defRPr sz="1866"/>
            </a:lvl4pPr>
            <a:lvl5pPr marL="0" indent="0">
              <a:spcAft>
                <a:spcPts val="0"/>
              </a:spcAft>
              <a:buNone/>
              <a:defRPr sz="1866"/>
            </a:lvl5pPr>
            <a:lvl6pPr marL="0" indent="0">
              <a:spcAft>
                <a:spcPts val="0"/>
              </a:spcAft>
              <a:buNone/>
              <a:defRPr sz="1866"/>
            </a:lvl6pPr>
            <a:lvl7pPr marL="0" indent="0">
              <a:spcAft>
                <a:spcPts val="0"/>
              </a:spcAft>
              <a:buNone/>
              <a:defRPr sz="1866"/>
            </a:lvl7pPr>
            <a:lvl8pPr marL="0" indent="0">
              <a:spcAft>
                <a:spcPts val="0"/>
              </a:spcAft>
              <a:buNone/>
              <a:defRPr sz="1866"/>
            </a:lvl8pPr>
            <a:lvl9pPr marL="0" indent="0">
              <a:spcAft>
                <a:spcPts val="0"/>
              </a:spcAft>
              <a:buNone/>
              <a:defRPr sz="1866"/>
            </a:lvl9pPr>
          </a:lstStyle>
          <a:p>
            <a:pPr lvl="0"/>
            <a:r>
              <a:rPr lang="en-US"/>
              <a:t>Click to add text</a:t>
            </a:r>
          </a:p>
        </p:txBody>
      </p:sp>
      <p:sp>
        <p:nvSpPr>
          <p:cNvPr id="8" name="Slide Number Placeholder 7">
            <a:extLst>
              <a:ext uri="{FF2B5EF4-FFF2-40B4-BE49-F238E27FC236}">
                <a16:creationId xmlns:a16="http://schemas.microsoft.com/office/drawing/2014/main" id="{DA920D8A-32E2-48BE-A620-484D5714A27F}"/>
              </a:ext>
            </a:extLst>
          </p:cNvPr>
          <p:cNvSpPr>
            <a:spLocks noGrp="1"/>
          </p:cNvSpPr>
          <p:nvPr>
            <p:ph type="sldNum" sz="quarter" idx="40"/>
          </p:nvPr>
        </p:nvSpPr>
        <p:spPr>
          <a:xfrm>
            <a:off x="5810616" y="6553809"/>
            <a:ext cx="567595" cy="131235"/>
          </a:xfrm>
          <a:prstGeom prst="rect">
            <a:avLst/>
          </a:prstGeom>
        </p:spPr>
        <p:txBody>
          <a:bodyPr/>
          <a:lstStyle/>
          <a:p>
            <a:pPr defTabSz="1218562"/>
            <a:fld id="{2490C926-4C7A-4456-B603-8FB00524CD8E}" type="slidenum">
              <a:rPr lang="en-GB" smtClean="0">
                <a:solidFill>
                  <a:prstClr val="black"/>
                </a:solidFill>
              </a:rPr>
              <a:pPr defTabSz="1218562"/>
              <a:t>‹#›</a:t>
            </a:fld>
            <a:endParaRPr lang="en-GB" dirty="0">
              <a:solidFill>
                <a:prstClr val="black"/>
              </a:solidFill>
            </a:endParaRPr>
          </a:p>
        </p:txBody>
      </p:sp>
    </p:spTree>
    <p:extLst>
      <p:ext uri="{BB962C8B-B14F-4D97-AF65-F5344CB8AC3E}">
        <p14:creationId xmlns:p14="http://schemas.microsoft.com/office/powerpoint/2010/main" val="12890117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alf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2F10F8-118C-4859-A9BF-5EDA68F6DC89}"/>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1" name="Subtitle 2">
            <a:extLst>
              <a:ext uri="{FF2B5EF4-FFF2-40B4-BE49-F238E27FC236}">
                <a16:creationId xmlns:a16="http://schemas.microsoft.com/office/drawing/2014/main" id="{D56A13F1-E9F0-4354-93B7-CA8576B4E540}"/>
              </a:ext>
            </a:extLst>
          </p:cNvPr>
          <p:cNvSpPr>
            <a:spLocks noGrp="1"/>
          </p:cNvSpPr>
          <p:nvPr>
            <p:ph type="subTitle" idx="13" hasCustomPrompt="1"/>
          </p:nvPr>
        </p:nvSpPr>
        <p:spPr>
          <a:xfrm>
            <a:off x="526912" y="1073339"/>
            <a:ext cx="11134998" cy="290855"/>
          </a:xfrm>
          <a:prstGeom prst="rect">
            <a:avLst/>
          </a:prstGeom>
        </p:spPr>
        <p:txBody>
          <a:bodyPr lIns="0">
            <a:noAutofit/>
          </a:bodyPr>
          <a:lstStyle>
            <a:lvl1pPr marL="0" indent="0" algn="l">
              <a:lnSpc>
                <a:spcPct val="90000"/>
              </a:lnSpc>
              <a:spcBef>
                <a:spcPts val="0"/>
              </a:spcBef>
              <a:spcAft>
                <a:spcPts val="0"/>
              </a:spcAft>
              <a:buNone/>
              <a:defRPr sz="2199" b="0">
                <a:solidFill>
                  <a:schemeClr val="tx2"/>
                </a:solidFill>
              </a:defRPr>
            </a:lvl1pPr>
            <a:lvl2pPr marL="609281" indent="0" algn="ctr">
              <a:buNone/>
              <a:defRPr>
                <a:solidFill>
                  <a:schemeClr val="tx1">
                    <a:tint val="75000"/>
                  </a:schemeClr>
                </a:solidFill>
              </a:defRPr>
            </a:lvl2pPr>
            <a:lvl3pPr marL="1218562" indent="0" algn="ctr">
              <a:buNone/>
              <a:defRPr>
                <a:solidFill>
                  <a:schemeClr val="tx1">
                    <a:tint val="75000"/>
                  </a:schemeClr>
                </a:solidFill>
              </a:defRPr>
            </a:lvl3pPr>
            <a:lvl4pPr marL="1827840" indent="0" algn="ctr">
              <a:buNone/>
              <a:defRPr>
                <a:solidFill>
                  <a:schemeClr val="tx1">
                    <a:tint val="75000"/>
                  </a:schemeClr>
                </a:solidFill>
              </a:defRPr>
            </a:lvl4pPr>
            <a:lvl5pPr marL="2437120" indent="0" algn="ctr">
              <a:buNone/>
              <a:defRPr>
                <a:solidFill>
                  <a:schemeClr val="tx1">
                    <a:tint val="75000"/>
                  </a:schemeClr>
                </a:solidFill>
              </a:defRPr>
            </a:lvl5pPr>
            <a:lvl6pPr marL="3046401" indent="0" algn="ctr">
              <a:buNone/>
              <a:defRPr>
                <a:solidFill>
                  <a:schemeClr val="tx1">
                    <a:tint val="75000"/>
                  </a:schemeClr>
                </a:solidFill>
              </a:defRPr>
            </a:lvl6pPr>
            <a:lvl7pPr marL="3655681" indent="0" algn="ctr">
              <a:buNone/>
              <a:defRPr>
                <a:solidFill>
                  <a:schemeClr val="tx1">
                    <a:tint val="75000"/>
                  </a:schemeClr>
                </a:solidFill>
              </a:defRPr>
            </a:lvl7pPr>
            <a:lvl8pPr marL="4264960" indent="0" algn="ctr">
              <a:buNone/>
              <a:defRPr>
                <a:solidFill>
                  <a:schemeClr val="tx1">
                    <a:tint val="75000"/>
                  </a:schemeClr>
                </a:solidFill>
              </a:defRPr>
            </a:lvl8pPr>
            <a:lvl9pPr marL="4874240" indent="0" algn="ctr">
              <a:buNone/>
              <a:defRPr>
                <a:solidFill>
                  <a:schemeClr val="tx1">
                    <a:tint val="75000"/>
                  </a:schemeClr>
                </a:solidFill>
              </a:defRPr>
            </a:lvl9pPr>
          </a:lstStyle>
          <a:p>
            <a:r>
              <a:rPr lang="en-US"/>
              <a:t>Click to add subtitle – 1 line only</a:t>
            </a:r>
            <a:endParaRPr lang="en-GB"/>
          </a:p>
        </p:txBody>
      </p:sp>
      <p:sp>
        <p:nvSpPr>
          <p:cNvPr id="3" name="Content Placeholder 2">
            <a:extLst>
              <a:ext uri="{FF2B5EF4-FFF2-40B4-BE49-F238E27FC236}">
                <a16:creationId xmlns:a16="http://schemas.microsoft.com/office/drawing/2014/main" id="{24B14FE0-B3E7-4682-B9DC-0D12E0766C14}"/>
              </a:ext>
            </a:extLst>
          </p:cNvPr>
          <p:cNvSpPr>
            <a:spLocks noGrp="1"/>
          </p:cNvSpPr>
          <p:nvPr>
            <p:ph sz="half" idx="1" hasCustomPrompt="1"/>
          </p:nvPr>
        </p:nvSpPr>
        <p:spPr>
          <a:xfrm>
            <a:off x="526915" y="1701800"/>
            <a:ext cx="5472273" cy="4624917"/>
          </a:xfrm>
        </p:spPr>
        <p:txBody>
          <a:bodyPr/>
          <a:lstStyle>
            <a:lvl1pPr>
              <a:defRPr/>
            </a:lvl1pPr>
            <a:lvl5pP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799051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53D2C0E4-7B71-4691-9CAB-81B6780FB85B}"/>
              </a:ext>
            </a:extLst>
          </p:cNvPr>
          <p:cNvSpPr>
            <a:spLocks noGrp="1"/>
          </p:cNvSpPr>
          <p:nvPr>
            <p:ph type="sldNum" sz="quarter" idx="16"/>
          </p:nvPr>
        </p:nvSpPr>
        <p:spPr/>
        <p:txBody>
          <a:body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13" name="Content 2">
            <a:extLst>
              <a:ext uri="{FF2B5EF4-FFF2-40B4-BE49-F238E27FC236}">
                <a16:creationId xmlns:a16="http://schemas.microsoft.com/office/drawing/2014/main" id="{11EC136A-4658-4EEF-839E-AB82720C099F}"/>
              </a:ext>
            </a:extLst>
          </p:cNvPr>
          <p:cNvSpPr>
            <a:spLocks noGrp="1"/>
          </p:cNvSpPr>
          <p:nvPr>
            <p:ph idx="24" hasCustomPrompt="1"/>
          </p:nvPr>
        </p:nvSpPr>
        <p:spPr>
          <a:xfrm>
            <a:off x="6189662" y="1701800"/>
            <a:ext cx="547224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6" name="Content 1">
            <a:extLst>
              <a:ext uri="{FF2B5EF4-FFF2-40B4-BE49-F238E27FC236}">
                <a16:creationId xmlns:a16="http://schemas.microsoft.com/office/drawing/2014/main" id="{290F6EDB-1A60-4AC5-81A6-9A2367ED5203}"/>
              </a:ext>
            </a:extLst>
          </p:cNvPr>
          <p:cNvSpPr>
            <a:spLocks noGrp="1"/>
          </p:cNvSpPr>
          <p:nvPr>
            <p:ph idx="1" hasCustomPrompt="1"/>
          </p:nvPr>
        </p:nvSpPr>
        <p:spPr>
          <a:xfrm>
            <a:off x="526915" y="1701800"/>
            <a:ext cx="5472248" cy="4607984"/>
          </a:xfrm>
        </p:spPr>
        <p:txBody>
          <a:bodyPr/>
          <a:lstStyle>
            <a:lvl1pPr>
              <a:defRPr/>
            </a:lvl1pPr>
            <a:lvl3pPr>
              <a:buClr>
                <a:schemeClr val="accent1"/>
              </a:buClr>
              <a:defRPr/>
            </a:lvl3pPr>
            <a:lvl4pPr>
              <a:buClr>
                <a:schemeClr val="accent1"/>
              </a:buClr>
              <a:defRPr/>
            </a:lvl4pPr>
            <a:lvl5pPr>
              <a:buClr>
                <a:schemeClr val="accent1"/>
              </a:buCl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D71A18E-4FF3-4E22-8AFF-884CC89E50E5}"/>
              </a:ext>
            </a:extLst>
          </p:cNvPr>
          <p:cNvSpPr>
            <a:spLocks noGrp="1"/>
          </p:cNvSpPr>
          <p:nvPr>
            <p:ph type="title" hasCustomPrompt="1"/>
          </p:nvPr>
        </p:nvSpPr>
        <p:spPr/>
        <p:txBody>
          <a:bodyPr/>
          <a:lstStyle/>
          <a:p>
            <a:r>
              <a:rPr lang="en-US"/>
              <a:t>Title style – 1 line only</a:t>
            </a:r>
          </a:p>
        </p:txBody>
      </p:sp>
      <p:sp>
        <p:nvSpPr>
          <p:cNvPr id="8" name="Subtitle">
            <a:extLst>
              <a:ext uri="{FF2B5EF4-FFF2-40B4-BE49-F238E27FC236}">
                <a16:creationId xmlns:a16="http://schemas.microsoft.com/office/drawing/2014/main" id="{CA8B9774-B192-419D-9C8F-D95200F3C6E4}"/>
              </a:ext>
            </a:extLst>
          </p:cNvPr>
          <p:cNvSpPr>
            <a:spLocks noGrp="1"/>
          </p:cNvSpPr>
          <p:nvPr>
            <p:ph type="subTitle" idx="14" hasCustomPrompt="1"/>
          </p:nvPr>
        </p:nvSpPr>
        <p:spPr>
          <a:xfrm>
            <a:off x="526912" y="1008938"/>
            <a:ext cx="11134998" cy="338554"/>
          </a:xfrm>
          <a:prstGeom prst="rect">
            <a:avLst/>
          </a:prstGeom>
        </p:spPr>
        <p:txBody>
          <a:bodyPr lIns="0">
            <a:noAutofit/>
          </a:bodyPr>
          <a:lstStyle>
            <a:lvl1pPr marL="0" indent="0" algn="l">
              <a:lnSpc>
                <a:spcPct val="100000"/>
              </a:lnSpc>
              <a:spcBef>
                <a:spcPts val="0"/>
              </a:spcBef>
              <a:spcAft>
                <a:spcPts val="0"/>
              </a:spcAft>
              <a:buFont typeface="Arial" panose="020B0604020202020204" pitchFamily="34" charset="0"/>
              <a:buNone/>
              <a:defRPr sz="2200" b="0">
                <a:solidFill>
                  <a:schemeClr val="tx1"/>
                </a:solidFill>
              </a:defRPr>
            </a:lvl1pPr>
            <a:lvl2pPr marL="0" indent="0" algn="l">
              <a:spcBef>
                <a:spcPts val="0"/>
              </a:spcBef>
              <a:spcAft>
                <a:spcPts val="0"/>
              </a:spcAft>
              <a:buFont typeface="Arial" panose="020B0604020202020204" pitchFamily="34" charset="0"/>
              <a:buNone/>
              <a:defRPr sz="1800">
                <a:solidFill>
                  <a:schemeClr val="tx1"/>
                </a:solidFill>
              </a:defRPr>
            </a:lvl2pPr>
            <a:lvl3pPr marL="0" indent="0" algn="l">
              <a:spcBef>
                <a:spcPts val="0"/>
              </a:spcBef>
              <a:spcAft>
                <a:spcPts val="0"/>
              </a:spcAft>
              <a:buFont typeface="Arial" panose="020B0604020202020204" pitchFamily="34" charset="0"/>
              <a:buNone/>
              <a:defRPr sz="1800" b="1">
                <a:solidFill>
                  <a:schemeClr val="accent1"/>
                </a:solidFill>
              </a:defRPr>
            </a:lvl3pPr>
            <a:lvl4pPr marL="0" indent="0" algn="l">
              <a:spcBef>
                <a:spcPts val="0"/>
              </a:spcBef>
              <a:spcAft>
                <a:spcPts val="0"/>
              </a:spcAft>
              <a:buFont typeface="Arial" panose="020B0604020202020204" pitchFamily="34" charset="0"/>
              <a:buNone/>
              <a:defRPr sz="1800">
                <a:solidFill>
                  <a:schemeClr val="tx1"/>
                </a:solidFill>
              </a:defRPr>
            </a:lvl4pPr>
            <a:lvl5pPr marL="0" indent="0" algn="l">
              <a:spcBef>
                <a:spcPts val="0"/>
              </a:spcBef>
              <a:spcAft>
                <a:spcPts val="0"/>
              </a:spcAft>
              <a:buFont typeface="Arial" panose="020B0604020202020204" pitchFamily="34" charset="0"/>
              <a:buNone/>
              <a:defRPr sz="1800">
                <a:solidFill>
                  <a:schemeClr val="tx1"/>
                </a:solidFill>
              </a:defRPr>
            </a:lvl5pPr>
            <a:lvl6pPr marL="0" indent="0" algn="l">
              <a:spcBef>
                <a:spcPts val="0"/>
              </a:spcBef>
              <a:spcAft>
                <a:spcPts val="0"/>
              </a:spcAft>
              <a:buFont typeface="Arial" panose="020B0604020202020204" pitchFamily="34" charset="0"/>
              <a:buNone/>
              <a:defRPr sz="1800">
                <a:solidFill>
                  <a:schemeClr val="tx1"/>
                </a:solidFill>
              </a:defRPr>
            </a:lvl6pPr>
            <a:lvl7pPr marL="0" indent="0" algn="l">
              <a:spcBef>
                <a:spcPts val="0"/>
              </a:spcBef>
              <a:spcAft>
                <a:spcPts val="0"/>
              </a:spcAft>
              <a:buFont typeface="Arial" panose="020B0604020202020204" pitchFamily="34" charset="0"/>
              <a:buNone/>
              <a:defRPr sz="1800">
                <a:solidFill>
                  <a:schemeClr val="tx1"/>
                </a:solidFill>
              </a:defRPr>
            </a:lvl7pPr>
            <a:lvl8pPr marL="0" indent="0" algn="l">
              <a:spcBef>
                <a:spcPts val="0"/>
              </a:spcBef>
              <a:spcAft>
                <a:spcPts val="0"/>
              </a:spcAft>
              <a:buFont typeface="Arial" panose="020B0604020202020204" pitchFamily="34" charset="0"/>
              <a:buNone/>
              <a:defRPr sz="1800">
                <a:solidFill>
                  <a:schemeClr val="tx1"/>
                </a:solidFill>
              </a:defRPr>
            </a:lvl8pPr>
            <a:lvl9pPr marL="0" indent="0" algn="l">
              <a:spcBef>
                <a:spcPts val="0"/>
              </a:spcBef>
              <a:spcAft>
                <a:spcPts val="0"/>
              </a:spcAft>
              <a:buFont typeface="Arial" panose="020B0604020202020204" pitchFamily="34" charset="0"/>
              <a:buNone/>
              <a:defRPr sz="1800">
                <a:solidFill>
                  <a:schemeClr val="tx1"/>
                </a:solidFill>
              </a:defRPr>
            </a:lvl9pPr>
          </a:lstStyle>
          <a:p>
            <a:pPr lvl="0"/>
            <a:r>
              <a:rPr lang="en-US"/>
              <a:t>Subtitle – 1 line only</a:t>
            </a:r>
          </a:p>
        </p:txBody>
      </p:sp>
      <p:sp>
        <p:nvSpPr>
          <p:cNvPr id="3" name="Footer Placeholder 2">
            <a:extLst>
              <a:ext uri="{FF2B5EF4-FFF2-40B4-BE49-F238E27FC236}">
                <a16:creationId xmlns:a16="http://schemas.microsoft.com/office/drawing/2014/main" id="{D6CB9000-B880-4781-BB1E-BA98198434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522160200"/>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alf Content (Sto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2F10F8-118C-4859-A9BF-5EDA68F6DC89}"/>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1" name="Subtitle 2">
            <a:extLst>
              <a:ext uri="{FF2B5EF4-FFF2-40B4-BE49-F238E27FC236}">
                <a16:creationId xmlns:a16="http://schemas.microsoft.com/office/drawing/2014/main" id="{D56A13F1-E9F0-4354-93B7-CA8576B4E540}"/>
              </a:ext>
            </a:extLst>
          </p:cNvPr>
          <p:cNvSpPr>
            <a:spLocks noGrp="1"/>
          </p:cNvSpPr>
          <p:nvPr>
            <p:ph type="subTitle" idx="13" hasCustomPrompt="1"/>
          </p:nvPr>
        </p:nvSpPr>
        <p:spPr>
          <a:xfrm>
            <a:off x="526912" y="1073339"/>
            <a:ext cx="11134998" cy="290855"/>
          </a:xfrm>
          <a:prstGeom prst="rect">
            <a:avLst/>
          </a:prstGeom>
        </p:spPr>
        <p:txBody>
          <a:bodyPr lIns="0">
            <a:noAutofit/>
          </a:bodyPr>
          <a:lstStyle>
            <a:lvl1pPr marL="0" indent="0" algn="l">
              <a:lnSpc>
                <a:spcPct val="90000"/>
              </a:lnSpc>
              <a:spcBef>
                <a:spcPts val="0"/>
              </a:spcBef>
              <a:spcAft>
                <a:spcPts val="0"/>
              </a:spcAft>
              <a:buNone/>
              <a:defRPr sz="2199" b="0">
                <a:solidFill>
                  <a:schemeClr val="tx2"/>
                </a:solidFill>
              </a:defRPr>
            </a:lvl1pPr>
            <a:lvl2pPr marL="609281" indent="0" algn="ctr">
              <a:buNone/>
              <a:defRPr>
                <a:solidFill>
                  <a:schemeClr val="tx1">
                    <a:tint val="75000"/>
                  </a:schemeClr>
                </a:solidFill>
              </a:defRPr>
            </a:lvl2pPr>
            <a:lvl3pPr marL="1218562" indent="0" algn="ctr">
              <a:buNone/>
              <a:defRPr>
                <a:solidFill>
                  <a:schemeClr val="tx1">
                    <a:tint val="75000"/>
                  </a:schemeClr>
                </a:solidFill>
              </a:defRPr>
            </a:lvl3pPr>
            <a:lvl4pPr marL="1827840" indent="0" algn="ctr">
              <a:buNone/>
              <a:defRPr>
                <a:solidFill>
                  <a:schemeClr val="tx1">
                    <a:tint val="75000"/>
                  </a:schemeClr>
                </a:solidFill>
              </a:defRPr>
            </a:lvl4pPr>
            <a:lvl5pPr marL="2437120" indent="0" algn="ctr">
              <a:buNone/>
              <a:defRPr>
                <a:solidFill>
                  <a:schemeClr val="tx1">
                    <a:tint val="75000"/>
                  </a:schemeClr>
                </a:solidFill>
              </a:defRPr>
            </a:lvl5pPr>
            <a:lvl6pPr marL="3046401" indent="0" algn="ctr">
              <a:buNone/>
              <a:defRPr>
                <a:solidFill>
                  <a:schemeClr val="tx1">
                    <a:tint val="75000"/>
                  </a:schemeClr>
                </a:solidFill>
              </a:defRPr>
            </a:lvl6pPr>
            <a:lvl7pPr marL="3655681" indent="0" algn="ctr">
              <a:buNone/>
              <a:defRPr>
                <a:solidFill>
                  <a:schemeClr val="tx1">
                    <a:tint val="75000"/>
                  </a:schemeClr>
                </a:solidFill>
              </a:defRPr>
            </a:lvl7pPr>
            <a:lvl8pPr marL="4264960" indent="0" algn="ctr">
              <a:buNone/>
              <a:defRPr>
                <a:solidFill>
                  <a:schemeClr val="tx1">
                    <a:tint val="75000"/>
                  </a:schemeClr>
                </a:solidFill>
              </a:defRPr>
            </a:lvl8pPr>
            <a:lvl9pPr marL="4874240" indent="0" algn="ctr">
              <a:buNone/>
              <a:defRPr>
                <a:solidFill>
                  <a:schemeClr val="tx1">
                    <a:tint val="75000"/>
                  </a:schemeClr>
                </a:solidFill>
              </a:defRPr>
            </a:lvl9pPr>
          </a:lstStyle>
          <a:p>
            <a:r>
              <a:rPr lang="en-US"/>
              <a:t>Click to add subtitle – 1 line only</a:t>
            </a:r>
            <a:endParaRPr lang="en-GB"/>
          </a:p>
        </p:txBody>
      </p:sp>
      <p:sp>
        <p:nvSpPr>
          <p:cNvPr id="3" name="Content Placeholder 2">
            <a:extLst>
              <a:ext uri="{FF2B5EF4-FFF2-40B4-BE49-F238E27FC236}">
                <a16:creationId xmlns:a16="http://schemas.microsoft.com/office/drawing/2014/main" id="{24B14FE0-B3E7-4682-B9DC-0D12E0766C14}"/>
              </a:ext>
            </a:extLst>
          </p:cNvPr>
          <p:cNvSpPr>
            <a:spLocks noGrp="1"/>
          </p:cNvSpPr>
          <p:nvPr>
            <p:ph sz="half" idx="1" hasCustomPrompt="1"/>
          </p:nvPr>
        </p:nvSpPr>
        <p:spPr>
          <a:xfrm>
            <a:off x="526915" y="1701800"/>
            <a:ext cx="5472273" cy="4624917"/>
          </a:xfrm>
        </p:spPr>
        <p:txBody>
          <a:bodyPr/>
          <a:lstStyle>
            <a:lvl1pPr>
              <a:defRPr/>
            </a:lvl1pPr>
            <a:lvl5pPr>
              <a:defRPr/>
            </a:lvl5pPr>
            <a:lvl6pPr>
              <a:buNone/>
              <a:defRPr/>
            </a:lvl6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45789E66-833F-407D-B3C4-6C323921843B}"/>
              </a:ext>
            </a:extLst>
          </p:cNvPr>
          <p:cNvSpPr>
            <a:spLocks noGrp="1"/>
          </p:cNvSpPr>
          <p:nvPr>
            <p:ph type="sldNum" sz="quarter" idx="16"/>
          </p:nvPr>
        </p:nvSpPr>
        <p:spPr>
          <a:xfrm>
            <a:off x="5810616" y="6553809"/>
            <a:ext cx="567595" cy="131235"/>
          </a:xfrm>
          <a:prstGeom prst="rect">
            <a:avLst/>
          </a:prstGeom>
        </p:spPr>
        <p:txBody>
          <a:bodyPr/>
          <a:lstStyle/>
          <a:p>
            <a:pPr defTabSz="1218562"/>
            <a:fld id="{2490C926-4C7A-4456-B603-8FB00524CD8E}" type="slidenum">
              <a:rPr lang="en-GB" smtClean="0">
                <a:solidFill>
                  <a:prstClr val="black"/>
                </a:solidFill>
              </a:rPr>
              <a:pPr defTabSz="1218562"/>
              <a:t>‹#›</a:t>
            </a:fld>
            <a:endParaRPr lang="en-GB" dirty="0">
              <a:solidFill>
                <a:prstClr val="black"/>
              </a:solidFill>
            </a:endParaRPr>
          </a:p>
        </p:txBody>
      </p:sp>
    </p:spTree>
    <p:extLst>
      <p:ext uri="{BB962C8B-B14F-4D97-AF65-F5344CB8AC3E}">
        <p14:creationId xmlns:p14="http://schemas.microsoft.com/office/powerpoint/2010/main" val="186067800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alf Image (Lef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80C9543-13CC-4164-AD32-D3EBE0FD1EBF}"/>
              </a:ext>
            </a:extLst>
          </p:cNvPr>
          <p:cNvSpPr>
            <a:spLocks noGrp="1"/>
          </p:cNvSpPr>
          <p:nvPr>
            <p:ph type="pic" sz="quarter" idx="24" hasCustomPrompt="1"/>
          </p:nvPr>
        </p:nvSpPr>
        <p:spPr>
          <a:xfrm>
            <a:off x="2" y="0"/>
            <a:ext cx="5999188" cy="6858000"/>
          </a:xfrm>
          <a:prstGeom prst="rect">
            <a:avLst/>
          </a:prstGeom>
          <a:solidFill>
            <a:schemeClr val="accent2"/>
          </a:solidFill>
        </p:spPr>
        <p:txBody>
          <a:bodyPr tIns="457200" bIns="0" anchor="t">
            <a:normAutofit/>
          </a:bodyPr>
          <a:lstStyle>
            <a:lvl1pPr algn="ctr">
              <a:defRPr sz="3599" b="1">
                <a:solidFill>
                  <a:schemeClr val="bg1"/>
                </a:solidFill>
              </a:defRPr>
            </a:lvl1pPr>
          </a:lstStyle>
          <a:p>
            <a:r>
              <a:rPr lang="en-US" dirty="0"/>
              <a:t>INSERT IMAGE HERE</a:t>
            </a:r>
            <a:endParaRPr lang="en-GB" dirty="0"/>
          </a:p>
        </p:txBody>
      </p:sp>
      <p:sp>
        <p:nvSpPr>
          <p:cNvPr id="6" name="Title 1">
            <a:extLst>
              <a:ext uri="{FF2B5EF4-FFF2-40B4-BE49-F238E27FC236}">
                <a16:creationId xmlns:a16="http://schemas.microsoft.com/office/drawing/2014/main" id="{35BA0B6E-7611-4934-A581-6F963CD60D31}"/>
              </a:ext>
            </a:extLst>
          </p:cNvPr>
          <p:cNvSpPr>
            <a:spLocks noGrp="1"/>
          </p:cNvSpPr>
          <p:nvPr>
            <p:ph type="title"/>
          </p:nvPr>
        </p:nvSpPr>
        <p:spPr>
          <a:xfrm>
            <a:off x="6515100" y="535777"/>
            <a:ext cx="5146814" cy="719667"/>
          </a:xfrm>
        </p:spPr>
        <p:txBody>
          <a:bodyPr/>
          <a:lstStyle/>
          <a:p>
            <a:endParaRPr lang="en-GB"/>
          </a:p>
        </p:txBody>
      </p:sp>
    </p:spTree>
    <p:extLst>
      <p:ext uri="{BB962C8B-B14F-4D97-AF65-F5344CB8AC3E}">
        <p14:creationId xmlns:p14="http://schemas.microsoft.com/office/powerpoint/2010/main" val="1075420924"/>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Half Image (Righ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80C9543-13CC-4164-AD32-D3EBE0FD1EBF}"/>
              </a:ext>
            </a:extLst>
          </p:cNvPr>
          <p:cNvSpPr>
            <a:spLocks noGrp="1"/>
          </p:cNvSpPr>
          <p:nvPr>
            <p:ph type="pic" sz="quarter" idx="24" hasCustomPrompt="1"/>
          </p:nvPr>
        </p:nvSpPr>
        <p:spPr>
          <a:xfrm>
            <a:off x="6189638" y="0"/>
            <a:ext cx="5999187" cy="6858000"/>
          </a:xfrm>
          <a:prstGeom prst="rect">
            <a:avLst/>
          </a:prstGeom>
          <a:solidFill>
            <a:schemeClr val="accent2"/>
          </a:solidFill>
        </p:spPr>
        <p:txBody>
          <a:bodyPr tIns="457200" bIns="0" anchor="t">
            <a:normAutofit/>
          </a:bodyPr>
          <a:lstStyle>
            <a:lvl1pPr algn="ctr">
              <a:defRPr sz="3599" b="1">
                <a:solidFill>
                  <a:schemeClr val="bg1"/>
                </a:solidFill>
              </a:defRPr>
            </a:lvl1pPr>
          </a:lstStyle>
          <a:p>
            <a:r>
              <a:rPr lang="en-US" dirty="0"/>
              <a:t>INSERT IMAGE HERE</a:t>
            </a:r>
            <a:endParaRPr lang="en-GB" dirty="0"/>
          </a:p>
        </p:txBody>
      </p:sp>
      <p:sp>
        <p:nvSpPr>
          <p:cNvPr id="2" name="Title 1">
            <a:extLst>
              <a:ext uri="{FF2B5EF4-FFF2-40B4-BE49-F238E27FC236}">
                <a16:creationId xmlns:a16="http://schemas.microsoft.com/office/drawing/2014/main" id="{2097063D-0C86-47E9-B3C8-F3C8E494A08B}"/>
              </a:ext>
            </a:extLst>
          </p:cNvPr>
          <p:cNvSpPr>
            <a:spLocks noGrp="1"/>
          </p:cNvSpPr>
          <p:nvPr>
            <p:ph type="title"/>
          </p:nvPr>
        </p:nvSpPr>
        <p:spPr>
          <a:xfrm>
            <a:off x="526915" y="535780"/>
            <a:ext cx="5472273" cy="719665"/>
          </a:xfrm>
        </p:spPr>
        <p:txBody>
          <a:bodyPr/>
          <a:lstStyle/>
          <a:p>
            <a:endParaRPr lang="en-GB"/>
          </a:p>
        </p:txBody>
      </p:sp>
    </p:spTree>
    <p:extLst>
      <p:ext uri="{BB962C8B-B14F-4D97-AF65-F5344CB8AC3E}">
        <p14:creationId xmlns:p14="http://schemas.microsoft.com/office/powerpoint/2010/main" val="3637497236"/>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3 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E80C9543-13CC-4164-AD32-D3EBE0FD1EBF}"/>
              </a:ext>
            </a:extLst>
          </p:cNvPr>
          <p:cNvSpPr>
            <a:spLocks noGrp="1"/>
          </p:cNvSpPr>
          <p:nvPr>
            <p:ph type="pic" sz="quarter" idx="24" hasCustomPrompt="1"/>
          </p:nvPr>
        </p:nvSpPr>
        <p:spPr>
          <a:xfrm>
            <a:off x="7212915" y="0"/>
            <a:ext cx="4975911" cy="6858000"/>
          </a:xfrm>
          <a:prstGeom prst="rect">
            <a:avLst/>
          </a:prstGeom>
          <a:solidFill>
            <a:schemeClr val="accent1"/>
          </a:solidFill>
        </p:spPr>
        <p:txBody>
          <a:bodyPr tIns="457200" bIns="0" anchor="t">
            <a:normAutofit/>
          </a:bodyPr>
          <a:lstStyle>
            <a:lvl1pPr algn="ctr">
              <a:defRPr sz="2799" b="1">
                <a:solidFill>
                  <a:schemeClr val="bg1"/>
                </a:solidFill>
              </a:defRPr>
            </a:lvl1pPr>
          </a:lstStyle>
          <a:p>
            <a:r>
              <a:rPr lang="en-US" dirty="0"/>
              <a:t>INSERT IMAGE HERE</a:t>
            </a:r>
            <a:endParaRPr lang="en-GB" dirty="0"/>
          </a:p>
        </p:txBody>
      </p:sp>
      <p:sp>
        <p:nvSpPr>
          <p:cNvPr id="2" name="Title 1">
            <a:extLst>
              <a:ext uri="{FF2B5EF4-FFF2-40B4-BE49-F238E27FC236}">
                <a16:creationId xmlns:a16="http://schemas.microsoft.com/office/drawing/2014/main" id="{2097063D-0C86-47E9-B3C8-F3C8E494A08B}"/>
              </a:ext>
            </a:extLst>
          </p:cNvPr>
          <p:cNvSpPr>
            <a:spLocks noGrp="1"/>
          </p:cNvSpPr>
          <p:nvPr>
            <p:ph type="title"/>
          </p:nvPr>
        </p:nvSpPr>
        <p:spPr>
          <a:xfrm>
            <a:off x="526915" y="535780"/>
            <a:ext cx="5662724" cy="719665"/>
          </a:xfrm>
        </p:spPr>
        <p:txBody>
          <a:bodyPr/>
          <a:lstStyle/>
          <a:p>
            <a:endParaRPr lang="en-GB"/>
          </a:p>
        </p:txBody>
      </p:sp>
    </p:spTree>
    <p:extLst>
      <p:ext uri="{BB962C8B-B14F-4D97-AF65-F5344CB8AC3E}">
        <p14:creationId xmlns:p14="http://schemas.microsoft.com/office/powerpoint/2010/main" val="403706859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 facts ">
    <p:spTree>
      <p:nvGrpSpPr>
        <p:cNvPr id="1" name=""/>
        <p:cNvGrpSpPr/>
        <p:nvPr/>
      </p:nvGrpSpPr>
      <p:grpSpPr>
        <a:xfrm>
          <a:off x="0" y="0"/>
          <a:ext cx="0" cy="0"/>
          <a:chOff x="0" y="0"/>
          <a:chExt cx="0" cy="0"/>
        </a:xfrm>
      </p:grpSpPr>
      <p:sp>
        <p:nvSpPr>
          <p:cNvPr id="7" name="Text Placeholder 6"/>
          <p:cNvSpPr>
            <a:spLocks noGrp="1"/>
          </p:cNvSpPr>
          <p:nvPr>
            <p:ph type="body" sz="quarter" idx="20" hasCustomPrompt="1"/>
          </p:nvPr>
        </p:nvSpPr>
        <p:spPr>
          <a:xfrm>
            <a:off x="536989" y="1710819"/>
            <a:ext cx="2075559" cy="773423"/>
          </a:xfrm>
          <a:prstGeom prst="rect">
            <a:avLst/>
          </a:prstGeom>
        </p:spPr>
        <p:txBody>
          <a:bodyPr lIns="0" rIns="0">
            <a:noAutofit/>
          </a:bodyPr>
          <a:lstStyle>
            <a:lvl1pPr marL="0" indent="0">
              <a:buNone/>
              <a:defRPr sz="5299">
                <a:solidFill>
                  <a:schemeClr val="accent2"/>
                </a:solidFill>
              </a:defRPr>
            </a:lvl1pPr>
            <a:lvl2pPr>
              <a:spcBef>
                <a:spcPts val="1600"/>
              </a:spcBef>
              <a:spcAft>
                <a:spcPts val="1600"/>
              </a:spcAft>
              <a:defRPr sz="5331">
                <a:solidFill>
                  <a:schemeClr val="accent1"/>
                </a:solidFill>
              </a:defRPr>
            </a:lvl2pPr>
            <a:lvl3pPr marL="0" indent="0">
              <a:spcBef>
                <a:spcPts val="1600"/>
              </a:spcBef>
              <a:spcAft>
                <a:spcPts val="1600"/>
              </a:spcAft>
              <a:buNone/>
              <a:defRPr sz="5331">
                <a:solidFill>
                  <a:schemeClr val="accent1"/>
                </a:solidFill>
              </a:defRPr>
            </a:lvl3pPr>
            <a:lvl4pPr marL="0" indent="0">
              <a:spcBef>
                <a:spcPts val="1600"/>
              </a:spcBef>
              <a:spcAft>
                <a:spcPts val="1600"/>
              </a:spcAft>
              <a:buNone/>
              <a:defRPr sz="5331">
                <a:solidFill>
                  <a:schemeClr val="accent1"/>
                </a:solidFill>
              </a:defRPr>
            </a:lvl4pPr>
            <a:lvl5pPr marL="0" indent="0">
              <a:spcBef>
                <a:spcPts val="1600"/>
              </a:spcBef>
              <a:spcAft>
                <a:spcPts val="1600"/>
              </a:spcAft>
              <a:buNone/>
              <a:defRPr sz="5331">
                <a:solidFill>
                  <a:schemeClr val="accent1"/>
                </a:solidFill>
              </a:defRPr>
            </a:lvl5pPr>
            <a:lvl6pPr marL="0" indent="0">
              <a:spcBef>
                <a:spcPts val="1600"/>
              </a:spcBef>
              <a:spcAft>
                <a:spcPts val="1600"/>
              </a:spcAft>
              <a:buNone/>
              <a:defRPr sz="5331">
                <a:solidFill>
                  <a:schemeClr val="accent1"/>
                </a:solidFill>
              </a:defRPr>
            </a:lvl6pPr>
            <a:lvl7pPr marL="0" indent="0">
              <a:spcBef>
                <a:spcPts val="1600"/>
              </a:spcBef>
              <a:spcAft>
                <a:spcPts val="1600"/>
              </a:spcAft>
              <a:buNone/>
              <a:defRPr sz="5331">
                <a:solidFill>
                  <a:schemeClr val="accent1"/>
                </a:solidFill>
              </a:defRPr>
            </a:lvl7pPr>
            <a:lvl8pPr marL="0" indent="0">
              <a:spcBef>
                <a:spcPts val="1600"/>
              </a:spcBef>
              <a:spcAft>
                <a:spcPts val="1600"/>
              </a:spcAft>
              <a:buNone/>
              <a:defRPr sz="5331">
                <a:solidFill>
                  <a:schemeClr val="accent1"/>
                </a:solidFill>
              </a:defRPr>
            </a:lvl8pPr>
            <a:lvl9pPr marL="0" indent="0">
              <a:spcBef>
                <a:spcPts val="1600"/>
              </a:spcBef>
              <a:spcAft>
                <a:spcPts val="1600"/>
              </a:spcAft>
              <a:buNone/>
              <a:defRPr sz="5331">
                <a:solidFill>
                  <a:schemeClr val="accent1"/>
                </a:solidFill>
              </a:defRPr>
            </a:lvl9pPr>
          </a:lstStyle>
          <a:p>
            <a:pPr lvl="0"/>
            <a:r>
              <a:rPr lang="en-GB"/>
              <a:t>Input</a:t>
            </a:r>
          </a:p>
        </p:txBody>
      </p:sp>
      <p:sp>
        <p:nvSpPr>
          <p:cNvPr id="27" name="Rectangle 26"/>
          <p:cNvSpPr/>
          <p:nvPr userDrawn="1"/>
        </p:nvSpPr>
        <p:spPr>
          <a:xfrm>
            <a:off x="6408502" y="0"/>
            <a:ext cx="238491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398" dirty="0"/>
          </a:p>
        </p:txBody>
      </p:sp>
      <p:sp>
        <p:nvSpPr>
          <p:cNvPr id="2" name="Title 1">
            <a:extLst>
              <a:ext uri="{FF2B5EF4-FFF2-40B4-BE49-F238E27FC236}">
                <a16:creationId xmlns:a16="http://schemas.microsoft.com/office/drawing/2014/main" id="{2E8470DA-9AF9-4E1C-9972-1EEDFB2A40C9}"/>
              </a:ext>
            </a:extLst>
          </p:cNvPr>
          <p:cNvSpPr>
            <a:spLocks noGrp="1"/>
          </p:cNvSpPr>
          <p:nvPr>
            <p:ph type="title"/>
          </p:nvPr>
        </p:nvSpPr>
        <p:spPr>
          <a:xfrm>
            <a:off x="526915" y="535780"/>
            <a:ext cx="5472273" cy="719665"/>
          </a:xfrm>
        </p:spPr>
        <p:txBody>
          <a:bodyPr/>
          <a:lstStyle/>
          <a:p>
            <a:endParaRPr lang="en-GB"/>
          </a:p>
        </p:txBody>
      </p:sp>
      <p:sp>
        <p:nvSpPr>
          <p:cNvPr id="32" name="Text Placeholder 6">
            <a:extLst>
              <a:ext uri="{FF2B5EF4-FFF2-40B4-BE49-F238E27FC236}">
                <a16:creationId xmlns:a16="http://schemas.microsoft.com/office/drawing/2014/main" id="{AC5D69C9-F508-4C1F-8E9D-94033E5A515B}"/>
              </a:ext>
            </a:extLst>
          </p:cNvPr>
          <p:cNvSpPr>
            <a:spLocks noGrp="1"/>
          </p:cNvSpPr>
          <p:nvPr>
            <p:ph type="body" sz="quarter" idx="58" hasCustomPrompt="1"/>
          </p:nvPr>
        </p:nvSpPr>
        <p:spPr>
          <a:xfrm>
            <a:off x="3550087" y="1710819"/>
            <a:ext cx="2075559" cy="773423"/>
          </a:xfrm>
          <a:prstGeom prst="rect">
            <a:avLst/>
          </a:prstGeom>
        </p:spPr>
        <p:txBody>
          <a:bodyPr lIns="0" rIns="0">
            <a:noAutofit/>
          </a:bodyPr>
          <a:lstStyle>
            <a:lvl1pPr marL="0" indent="0">
              <a:buNone/>
              <a:defRPr sz="5299">
                <a:solidFill>
                  <a:schemeClr val="accent2"/>
                </a:solidFill>
              </a:defRPr>
            </a:lvl1pPr>
            <a:lvl2pPr>
              <a:spcBef>
                <a:spcPts val="1600"/>
              </a:spcBef>
              <a:spcAft>
                <a:spcPts val="1600"/>
              </a:spcAft>
              <a:defRPr sz="5331">
                <a:solidFill>
                  <a:schemeClr val="accent1"/>
                </a:solidFill>
              </a:defRPr>
            </a:lvl2pPr>
            <a:lvl3pPr marL="0" indent="0">
              <a:spcBef>
                <a:spcPts val="1600"/>
              </a:spcBef>
              <a:spcAft>
                <a:spcPts val="1600"/>
              </a:spcAft>
              <a:buNone/>
              <a:defRPr sz="5331">
                <a:solidFill>
                  <a:schemeClr val="accent1"/>
                </a:solidFill>
              </a:defRPr>
            </a:lvl3pPr>
            <a:lvl4pPr marL="0" indent="0">
              <a:spcBef>
                <a:spcPts val="1600"/>
              </a:spcBef>
              <a:spcAft>
                <a:spcPts val="1600"/>
              </a:spcAft>
              <a:buNone/>
              <a:defRPr sz="5331">
                <a:solidFill>
                  <a:schemeClr val="accent1"/>
                </a:solidFill>
              </a:defRPr>
            </a:lvl4pPr>
            <a:lvl5pPr marL="0" indent="0">
              <a:spcBef>
                <a:spcPts val="1600"/>
              </a:spcBef>
              <a:spcAft>
                <a:spcPts val="1600"/>
              </a:spcAft>
              <a:buNone/>
              <a:defRPr sz="5331">
                <a:solidFill>
                  <a:schemeClr val="accent1"/>
                </a:solidFill>
              </a:defRPr>
            </a:lvl5pPr>
            <a:lvl6pPr marL="0" indent="0">
              <a:spcBef>
                <a:spcPts val="1600"/>
              </a:spcBef>
              <a:spcAft>
                <a:spcPts val="1600"/>
              </a:spcAft>
              <a:buNone/>
              <a:defRPr sz="5331">
                <a:solidFill>
                  <a:schemeClr val="accent1"/>
                </a:solidFill>
              </a:defRPr>
            </a:lvl6pPr>
            <a:lvl7pPr marL="0" indent="0">
              <a:spcBef>
                <a:spcPts val="1600"/>
              </a:spcBef>
              <a:spcAft>
                <a:spcPts val="1600"/>
              </a:spcAft>
              <a:buNone/>
              <a:defRPr sz="5331">
                <a:solidFill>
                  <a:schemeClr val="accent1"/>
                </a:solidFill>
              </a:defRPr>
            </a:lvl7pPr>
            <a:lvl8pPr marL="0" indent="0">
              <a:spcBef>
                <a:spcPts val="1600"/>
              </a:spcBef>
              <a:spcAft>
                <a:spcPts val="1600"/>
              </a:spcAft>
              <a:buNone/>
              <a:defRPr sz="5331">
                <a:solidFill>
                  <a:schemeClr val="accent1"/>
                </a:solidFill>
              </a:defRPr>
            </a:lvl8pPr>
            <a:lvl9pPr marL="0" indent="0">
              <a:spcBef>
                <a:spcPts val="1600"/>
              </a:spcBef>
              <a:spcAft>
                <a:spcPts val="1600"/>
              </a:spcAft>
              <a:buNone/>
              <a:defRPr sz="5331">
                <a:solidFill>
                  <a:schemeClr val="accent1"/>
                </a:solidFill>
              </a:defRPr>
            </a:lvl9pPr>
          </a:lstStyle>
          <a:p>
            <a:pPr lvl="0"/>
            <a:r>
              <a:rPr lang="en-GB"/>
              <a:t>Input</a:t>
            </a:r>
          </a:p>
        </p:txBody>
      </p:sp>
      <p:sp>
        <p:nvSpPr>
          <p:cNvPr id="36" name="Text Placeholder 6">
            <a:extLst>
              <a:ext uri="{FF2B5EF4-FFF2-40B4-BE49-F238E27FC236}">
                <a16:creationId xmlns:a16="http://schemas.microsoft.com/office/drawing/2014/main" id="{635735DD-D894-481C-8C66-1C735F561AAF}"/>
              </a:ext>
            </a:extLst>
          </p:cNvPr>
          <p:cNvSpPr>
            <a:spLocks noGrp="1"/>
          </p:cNvSpPr>
          <p:nvPr>
            <p:ph type="body" sz="quarter" idx="62" hasCustomPrompt="1"/>
          </p:nvPr>
        </p:nvSpPr>
        <p:spPr>
          <a:xfrm>
            <a:off x="6563183" y="1710819"/>
            <a:ext cx="2075559" cy="773423"/>
          </a:xfrm>
          <a:prstGeom prst="rect">
            <a:avLst/>
          </a:prstGeom>
        </p:spPr>
        <p:txBody>
          <a:bodyPr lIns="0" rIns="0">
            <a:noAutofit/>
          </a:bodyPr>
          <a:lstStyle>
            <a:lvl1pPr marL="0" indent="0">
              <a:buNone/>
              <a:defRPr sz="5299">
                <a:solidFill>
                  <a:schemeClr val="bg1"/>
                </a:solidFill>
              </a:defRPr>
            </a:lvl1pPr>
            <a:lvl2pPr>
              <a:spcBef>
                <a:spcPts val="1600"/>
              </a:spcBef>
              <a:spcAft>
                <a:spcPts val="1600"/>
              </a:spcAft>
              <a:defRPr sz="5331">
                <a:solidFill>
                  <a:schemeClr val="tx1"/>
                </a:solidFill>
              </a:defRPr>
            </a:lvl2pPr>
            <a:lvl3pPr marL="0" indent="0">
              <a:spcBef>
                <a:spcPts val="1600"/>
              </a:spcBef>
              <a:spcAft>
                <a:spcPts val="1600"/>
              </a:spcAft>
              <a:buNone/>
              <a:defRPr sz="5331">
                <a:solidFill>
                  <a:schemeClr val="tx1"/>
                </a:solidFill>
              </a:defRPr>
            </a:lvl3pPr>
            <a:lvl4pPr marL="0" indent="0">
              <a:spcBef>
                <a:spcPts val="1600"/>
              </a:spcBef>
              <a:spcAft>
                <a:spcPts val="1600"/>
              </a:spcAft>
              <a:buNone/>
              <a:defRPr sz="5331">
                <a:solidFill>
                  <a:schemeClr val="tx1"/>
                </a:solidFill>
              </a:defRPr>
            </a:lvl4pPr>
            <a:lvl5pPr marL="0" indent="0">
              <a:spcBef>
                <a:spcPts val="1600"/>
              </a:spcBef>
              <a:spcAft>
                <a:spcPts val="1600"/>
              </a:spcAft>
              <a:buNone/>
              <a:defRPr sz="5331">
                <a:solidFill>
                  <a:schemeClr val="tx1"/>
                </a:solidFill>
              </a:defRPr>
            </a:lvl5pPr>
            <a:lvl6pPr marL="0" indent="0">
              <a:spcBef>
                <a:spcPts val="1600"/>
              </a:spcBef>
              <a:spcAft>
                <a:spcPts val="1600"/>
              </a:spcAft>
              <a:buNone/>
              <a:defRPr sz="5331">
                <a:solidFill>
                  <a:schemeClr val="tx1"/>
                </a:solidFill>
              </a:defRPr>
            </a:lvl6pPr>
            <a:lvl7pPr marL="0" indent="0">
              <a:spcBef>
                <a:spcPts val="1600"/>
              </a:spcBef>
              <a:spcAft>
                <a:spcPts val="1600"/>
              </a:spcAft>
              <a:buNone/>
              <a:defRPr sz="5331">
                <a:solidFill>
                  <a:schemeClr val="tx1"/>
                </a:solidFill>
              </a:defRPr>
            </a:lvl7pPr>
            <a:lvl8pPr marL="0" indent="0">
              <a:spcBef>
                <a:spcPts val="1600"/>
              </a:spcBef>
              <a:spcAft>
                <a:spcPts val="1600"/>
              </a:spcAft>
              <a:buNone/>
              <a:defRPr sz="5331">
                <a:solidFill>
                  <a:schemeClr val="tx1"/>
                </a:solidFill>
              </a:defRPr>
            </a:lvl8pPr>
            <a:lvl9pPr marL="0" indent="0">
              <a:spcBef>
                <a:spcPts val="1600"/>
              </a:spcBef>
              <a:spcAft>
                <a:spcPts val="1600"/>
              </a:spcAft>
              <a:buNone/>
              <a:defRPr sz="5331">
                <a:solidFill>
                  <a:schemeClr val="tx1"/>
                </a:solidFill>
              </a:defRPr>
            </a:lvl9pPr>
          </a:lstStyle>
          <a:p>
            <a:pPr lvl="0"/>
            <a:r>
              <a:rPr lang="en-GB"/>
              <a:t>Input</a:t>
            </a:r>
          </a:p>
        </p:txBody>
      </p:sp>
      <p:sp>
        <p:nvSpPr>
          <p:cNvPr id="39" name="Text Placeholder 6">
            <a:extLst>
              <a:ext uri="{FF2B5EF4-FFF2-40B4-BE49-F238E27FC236}">
                <a16:creationId xmlns:a16="http://schemas.microsoft.com/office/drawing/2014/main" id="{02ABA786-DEA0-420E-9905-90955A8C402E}"/>
              </a:ext>
            </a:extLst>
          </p:cNvPr>
          <p:cNvSpPr>
            <a:spLocks noGrp="1"/>
          </p:cNvSpPr>
          <p:nvPr>
            <p:ph type="body" sz="quarter" idx="64" hasCustomPrompt="1"/>
          </p:nvPr>
        </p:nvSpPr>
        <p:spPr>
          <a:xfrm>
            <a:off x="9576280" y="1710819"/>
            <a:ext cx="2075559" cy="773423"/>
          </a:xfrm>
          <a:prstGeom prst="rect">
            <a:avLst/>
          </a:prstGeom>
        </p:spPr>
        <p:txBody>
          <a:bodyPr lIns="0" rIns="0">
            <a:noAutofit/>
          </a:bodyPr>
          <a:lstStyle>
            <a:lvl1pPr marL="0" indent="0">
              <a:buNone/>
              <a:defRPr sz="5299">
                <a:solidFill>
                  <a:schemeClr val="accent2"/>
                </a:solidFill>
              </a:defRPr>
            </a:lvl1pPr>
            <a:lvl2pPr>
              <a:spcBef>
                <a:spcPts val="1600"/>
              </a:spcBef>
              <a:spcAft>
                <a:spcPts val="1600"/>
              </a:spcAft>
              <a:defRPr sz="5331">
                <a:solidFill>
                  <a:schemeClr val="accent1"/>
                </a:solidFill>
              </a:defRPr>
            </a:lvl2pPr>
            <a:lvl3pPr marL="0" indent="0">
              <a:spcBef>
                <a:spcPts val="1600"/>
              </a:spcBef>
              <a:spcAft>
                <a:spcPts val="1600"/>
              </a:spcAft>
              <a:buNone/>
              <a:defRPr sz="5331">
                <a:solidFill>
                  <a:schemeClr val="accent1"/>
                </a:solidFill>
              </a:defRPr>
            </a:lvl3pPr>
            <a:lvl4pPr marL="0" indent="0">
              <a:spcBef>
                <a:spcPts val="1600"/>
              </a:spcBef>
              <a:spcAft>
                <a:spcPts val="1600"/>
              </a:spcAft>
              <a:buNone/>
              <a:defRPr sz="5331">
                <a:solidFill>
                  <a:schemeClr val="accent1"/>
                </a:solidFill>
              </a:defRPr>
            </a:lvl4pPr>
            <a:lvl5pPr marL="0" indent="0">
              <a:spcBef>
                <a:spcPts val="1600"/>
              </a:spcBef>
              <a:spcAft>
                <a:spcPts val="1600"/>
              </a:spcAft>
              <a:buNone/>
              <a:defRPr sz="5331">
                <a:solidFill>
                  <a:schemeClr val="accent1"/>
                </a:solidFill>
              </a:defRPr>
            </a:lvl5pPr>
            <a:lvl6pPr marL="0" indent="0">
              <a:spcBef>
                <a:spcPts val="1600"/>
              </a:spcBef>
              <a:spcAft>
                <a:spcPts val="1600"/>
              </a:spcAft>
              <a:buNone/>
              <a:defRPr sz="5331">
                <a:solidFill>
                  <a:schemeClr val="accent1"/>
                </a:solidFill>
              </a:defRPr>
            </a:lvl6pPr>
            <a:lvl7pPr marL="0" indent="0">
              <a:spcBef>
                <a:spcPts val="1600"/>
              </a:spcBef>
              <a:spcAft>
                <a:spcPts val="1600"/>
              </a:spcAft>
              <a:buNone/>
              <a:defRPr sz="5331">
                <a:solidFill>
                  <a:schemeClr val="accent1"/>
                </a:solidFill>
              </a:defRPr>
            </a:lvl7pPr>
            <a:lvl8pPr marL="0" indent="0">
              <a:spcBef>
                <a:spcPts val="1600"/>
              </a:spcBef>
              <a:spcAft>
                <a:spcPts val="1600"/>
              </a:spcAft>
              <a:buNone/>
              <a:defRPr sz="5331">
                <a:solidFill>
                  <a:schemeClr val="accent1"/>
                </a:solidFill>
              </a:defRPr>
            </a:lvl8pPr>
            <a:lvl9pPr marL="0" indent="0">
              <a:spcBef>
                <a:spcPts val="1600"/>
              </a:spcBef>
              <a:spcAft>
                <a:spcPts val="1600"/>
              </a:spcAft>
              <a:buNone/>
              <a:defRPr sz="5331">
                <a:solidFill>
                  <a:schemeClr val="accent1"/>
                </a:solidFill>
              </a:defRPr>
            </a:lvl9pPr>
          </a:lstStyle>
          <a:p>
            <a:pPr lvl="0"/>
            <a:r>
              <a:rPr lang="en-GB"/>
              <a:t>Input</a:t>
            </a:r>
          </a:p>
        </p:txBody>
      </p:sp>
      <p:sp>
        <p:nvSpPr>
          <p:cNvPr id="40" name="Text Placeholder 6">
            <a:extLst>
              <a:ext uri="{FF2B5EF4-FFF2-40B4-BE49-F238E27FC236}">
                <a16:creationId xmlns:a16="http://schemas.microsoft.com/office/drawing/2014/main" id="{4C541FAF-8FA6-4AFF-A135-34F225CF437A}"/>
              </a:ext>
            </a:extLst>
          </p:cNvPr>
          <p:cNvSpPr>
            <a:spLocks noGrp="1"/>
          </p:cNvSpPr>
          <p:nvPr>
            <p:ph type="body" sz="quarter" idx="65" hasCustomPrompt="1"/>
          </p:nvPr>
        </p:nvSpPr>
        <p:spPr>
          <a:xfrm>
            <a:off x="536989" y="3806205"/>
            <a:ext cx="2075559" cy="773423"/>
          </a:xfrm>
          <a:prstGeom prst="rect">
            <a:avLst/>
          </a:prstGeom>
        </p:spPr>
        <p:txBody>
          <a:bodyPr lIns="0" rIns="0">
            <a:noAutofit/>
          </a:bodyPr>
          <a:lstStyle>
            <a:lvl1pPr marL="0" indent="0">
              <a:buNone/>
              <a:defRPr sz="5299">
                <a:solidFill>
                  <a:schemeClr val="accent2"/>
                </a:solidFill>
              </a:defRPr>
            </a:lvl1pPr>
            <a:lvl2pPr>
              <a:spcBef>
                <a:spcPts val="1600"/>
              </a:spcBef>
              <a:spcAft>
                <a:spcPts val="1600"/>
              </a:spcAft>
              <a:defRPr sz="5331">
                <a:solidFill>
                  <a:schemeClr val="accent6"/>
                </a:solidFill>
              </a:defRPr>
            </a:lvl2pPr>
            <a:lvl3pPr marL="0" indent="0">
              <a:spcBef>
                <a:spcPts val="1600"/>
              </a:spcBef>
              <a:spcAft>
                <a:spcPts val="1600"/>
              </a:spcAft>
              <a:buNone/>
              <a:defRPr sz="5331">
                <a:solidFill>
                  <a:schemeClr val="accent1"/>
                </a:solidFill>
              </a:defRPr>
            </a:lvl3pPr>
            <a:lvl4pPr marL="0" indent="0">
              <a:spcBef>
                <a:spcPts val="1600"/>
              </a:spcBef>
              <a:spcAft>
                <a:spcPts val="1600"/>
              </a:spcAft>
              <a:buNone/>
              <a:defRPr sz="5331">
                <a:solidFill>
                  <a:schemeClr val="accent1"/>
                </a:solidFill>
              </a:defRPr>
            </a:lvl4pPr>
            <a:lvl5pPr marL="0" indent="0">
              <a:spcBef>
                <a:spcPts val="1600"/>
              </a:spcBef>
              <a:spcAft>
                <a:spcPts val="1600"/>
              </a:spcAft>
              <a:buNone/>
              <a:defRPr sz="5331">
                <a:solidFill>
                  <a:schemeClr val="accent1"/>
                </a:solidFill>
              </a:defRPr>
            </a:lvl5pPr>
            <a:lvl6pPr marL="0" indent="0">
              <a:spcBef>
                <a:spcPts val="1600"/>
              </a:spcBef>
              <a:spcAft>
                <a:spcPts val="1600"/>
              </a:spcAft>
              <a:buNone/>
              <a:defRPr sz="5331">
                <a:solidFill>
                  <a:schemeClr val="accent1"/>
                </a:solidFill>
              </a:defRPr>
            </a:lvl6pPr>
            <a:lvl7pPr marL="0" indent="0">
              <a:spcBef>
                <a:spcPts val="1600"/>
              </a:spcBef>
              <a:spcAft>
                <a:spcPts val="1600"/>
              </a:spcAft>
              <a:buNone/>
              <a:defRPr sz="5331">
                <a:solidFill>
                  <a:schemeClr val="accent1"/>
                </a:solidFill>
              </a:defRPr>
            </a:lvl7pPr>
            <a:lvl8pPr marL="0" indent="0">
              <a:spcBef>
                <a:spcPts val="1600"/>
              </a:spcBef>
              <a:spcAft>
                <a:spcPts val="1600"/>
              </a:spcAft>
              <a:buNone/>
              <a:defRPr sz="5331">
                <a:solidFill>
                  <a:schemeClr val="accent1"/>
                </a:solidFill>
              </a:defRPr>
            </a:lvl8pPr>
            <a:lvl9pPr marL="0" indent="0">
              <a:spcBef>
                <a:spcPts val="1600"/>
              </a:spcBef>
              <a:spcAft>
                <a:spcPts val="1600"/>
              </a:spcAft>
              <a:buNone/>
              <a:defRPr sz="5331">
                <a:solidFill>
                  <a:schemeClr val="accent1"/>
                </a:solidFill>
              </a:defRPr>
            </a:lvl9pPr>
          </a:lstStyle>
          <a:p>
            <a:pPr lvl="0"/>
            <a:r>
              <a:rPr lang="en-GB"/>
              <a:t>Input</a:t>
            </a:r>
          </a:p>
        </p:txBody>
      </p:sp>
      <p:sp>
        <p:nvSpPr>
          <p:cNvPr id="41" name="Text Placeholder 6">
            <a:extLst>
              <a:ext uri="{FF2B5EF4-FFF2-40B4-BE49-F238E27FC236}">
                <a16:creationId xmlns:a16="http://schemas.microsoft.com/office/drawing/2014/main" id="{B3AFA1DA-6C8A-42BB-BE55-D42BC76BD03D}"/>
              </a:ext>
            </a:extLst>
          </p:cNvPr>
          <p:cNvSpPr>
            <a:spLocks noGrp="1"/>
          </p:cNvSpPr>
          <p:nvPr>
            <p:ph type="body" sz="quarter" idx="66" hasCustomPrompt="1"/>
          </p:nvPr>
        </p:nvSpPr>
        <p:spPr>
          <a:xfrm>
            <a:off x="3550087" y="3806205"/>
            <a:ext cx="2075559" cy="773423"/>
          </a:xfrm>
          <a:prstGeom prst="rect">
            <a:avLst/>
          </a:prstGeom>
        </p:spPr>
        <p:txBody>
          <a:bodyPr lIns="0" rIns="0">
            <a:noAutofit/>
          </a:bodyPr>
          <a:lstStyle>
            <a:lvl1pPr marL="0" indent="0">
              <a:buNone/>
              <a:defRPr sz="5299">
                <a:solidFill>
                  <a:schemeClr val="accent2"/>
                </a:solidFill>
              </a:defRPr>
            </a:lvl1pPr>
            <a:lvl2pPr>
              <a:spcBef>
                <a:spcPts val="1600"/>
              </a:spcBef>
              <a:spcAft>
                <a:spcPts val="1600"/>
              </a:spcAft>
              <a:defRPr sz="5331">
                <a:solidFill>
                  <a:schemeClr val="accent1"/>
                </a:solidFill>
              </a:defRPr>
            </a:lvl2pPr>
            <a:lvl3pPr marL="0" indent="0">
              <a:spcBef>
                <a:spcPts val="1600"/>
              </a:spcBef>
              <a:spcAft>
                <a:spcPts val="1600"/>
              </a:spcAft>
              <a:buNone/>
              <a:defRPr sz="5331">
                <a:solidFill>
                  <a:schemeClr val="accent1"/>
                </a:solidFill>
              </a:defRPr>
            </a:lvl3pPr>
            <a:lvl4pPr marL="0" indent="0">
              <a:spcBef>
                <a:spcPts val="1600"/>
              </a:spcBef>
              <a:spcAft>
                <a:spcPts val="1600"/>
              </a:spcAft>
              <a:buNone/>
              <a:defRPr sz="5331">
                <a:solidFill>
                  <a:schemeClr val="accent1"/>
                </a:solidFill>
              </a:defRPr>
            </a:lvl4pPr>
            <a:lvl5pPr marL="0" indent="0">
              <a:spcBef>
                <a:spcPts val="1600"/>
              </a:spcBef>
              <a:spcAft>
                <a:spcPts val="1600"/>
              </a:spcAft>
              <a:buNone/>
              <a:defRPr sz="5331">
                <a:solidFill>
                  <a:schemeClr val="accent1"/>
                </a:solidFill>
              </a:defRPr>
            </a:lvl5pPr>
            <a:lvl6pPr marL="0" indent="0">
              <a:spcBef>
                <a:spcPts val="1600"/>
              </a:spcBef>
              <a:spcAft>
                <a:spcPts val="1600"/>
              </a:spcAft>
              <a:buNone/>
              <a:defRPr sz="5331">
                <a:solidFill>
                  <a:schemeClr val="accent1"/>
                </a:solidFill>
              </a:defRPr>
            </a:lvl6pPr>
            <a:lvl7pPr marL="0" indent="0">
              <a:spcBef>
                <a:spcPts val="1600"/>
              </a:spcBef>
              <a:spcAft>
                <a:spcPts val="1600"/>
              </a:spcAft>
              <a:buNone/>
              <a:defRPr sz="5331">
                <a:solidFill>
                  <a:schemeClr val="accent1"/>
                </a:solidFill>
              </a:defRPr>
            </a:lvl7pPr>
            <a:lvl8pPr marL="0" indent="0">
              <a:spcBef>
                <a:spcPts val="1600"/>
              </a:spcBef>
              <a:spcAft>
                <a:spcPts val="1600"/>
              </a:spcAft>
              <a:buNone/>
              <a:defRPr sz="5331">
                <a:solidFill>
                  <a:schemeClr val="accent1"/>
                </a:solidFill>
              </a:defRPr>
            </a:lvl8pPr>
            <a:lvl9pPr marL="0" indent="0">
              <a:spcBef>
                <a:spcPts val="1600"/>
              </a:spcBef>
              <a:spcAft>
                <a:spcPts val="1600"/>
              </a:spcAft>
              <a:buNone/>
              <a:defRPr sz="5331">
                <a:solidFill>
                  <a:schemeClr val="accent1"/>
                </a:solidFill>
              </a:defRPr>
            </a:lvl9pPr>
          </a:lstStyle>
          <a:p>
            <a:pPr lvl="0"/>
            <a:r>
              <a:rPr lang="en-GB"/>
              <a:t>Input</a:t>
            </a:r>
          </a:p>
        </p:txBody>
      </p:sp>
      <p:sp>
        <p:nvSpPr>
          <p:cNvPr id="42" name="Text Placeholder 6">
            <a:extLst>
              <a:ext uri="{FF2B5EF4-FFF2-40B4-BE49-F238E27FC236}">
                <a16:creationId xmlns:a16="http://schemas.microsoft.com/office/drawing/2014/main" id="{E440EC27-91D7-4A75-8B14-FA5D45F93E59}"/>
              </a:ext>
            </a:extLst>
          </p:cNvPr>
          <p:cNvSpPr>
            <a:spLocks noGrp="1"/>
          </p:cNvSpPr>
          <p:nvPr>
            <p:ph type="body" sz="quarter" idx="67" hasCustomPrompt="1"/>
          </p:nvPr>
        </p:nvSpPr>
        <p:spPr>
          <a:xfrm>
            <a:off x="9576280" y="3806205"/>
            <a:ext cx="2075559" cy="773423"/>
          </a:xfrm>
          <a:prstGeom prst="rect">
            <a:avLst/>
          </a:prstGeom>
        </p:spPr>
        <p:txBody>
          <a:bodyPr lIns="0" rIns="0">
            <a:noAutofit/>
          </a:bodyPr>
          <a:lstStyle>
            <a:lvl1pPr marL="0" indent="0">
              <a:buNone/>
              <a:defRPr sz="5299">
                <a:solidFill>
                  <a:schemeClr val="accent2"/>
                </a:solidFill>
              </a:defRPr>
            </a:lvl1pPr>
            <a:lvl2pPr>
              <a:spcBef>
                <a:spcPts val="1600"/>
              </a:spcBef>
              <a:spcAft>
                <a:spcPts val="1600"/>
              </a:spcAft>
              <a:defRPr sz="5331">
                <a:solidFill>
                  <a:schemeClr val="accent1"/>
                </a:solidFill>
              </a:defRPr>
            </a:lvl2pPr>
            <a:lvl3pPr marL="0" indent="0">
              <a:spcBef>
                <a:spcPts val="1600"/>
              </a:spcBef>
              <a:spcAft>
                <a:spcPts val="1600"/>
              </a:spcAft>
              <a:buNone/>
              <a:defRPr sz="5331">
                <a:solidFill>
                  <a:schemeClr val="accent1"/>
                </a:solidFill>
              </a:defRPr>
            </a:lvl3pPr>
            <a:lvl4pPr marL="0" indent="0">
              <a:spcBef>
                <a:spcPts val="1600"/>
              </a:spcBef>
              <a:spcAft>
                <a:spcPts val="1600"/>
              </a:spcAft>
              <a:buNone/>
              <a:defRPr sz="5331">
                <a:solidFill>
                  <a:schemeClr val="accent1"/>
                </a:solidFill>
              </a:defRPr>
            </a:lvl4pPr>
            <a:lvl5pPr marL="0" indent="0">
              <a:spcBef>
                <a:spcPts val="1600"/>
              </a:spcBef>
              <a:spcAft>
                <a:spcPts val="1600"/>
              </a:spcAft>
              <a:buNone/>
              <a:defRPr sz="5331">
                <a:solidFill>
                  <a:schemeClr val="accent1"/>
                </a:solidFill>
              </a:defRPr>
            </a:lvl5pPr>
            <a:lvl6pPr marL="0" indent="0">
              <a:spcBef>
                <a:spcPts val="1600"/>
              </a:spcBef>
              <a:spcAft>
                <a:spcPts val="1600"/>
              </a:spcAft>
              <a:buNone/>
              <a:defRPr sz="5331">
                <a:solidFill>
                  <a:schemeClr val="accent1"/>
                </a:solidFill>
              </a:defRPr>
            </a:lvl6pPr>
            <a:lvl7pPr marL="0" indent="0">
              <a:spcBef>
                <a:spcPts val="1600"/>
              </a:spcBef>
              <a:spcAft>
                <a:spcPts val="1600"/>
              </a:spcAft>
              <a:buNone/>
              <a:defRPr sz="5331">
                <a:solidFill>
                  <a:schemeClr val="accent1"/>
                </a:solidFill>
              </a:defRPr>
            </a:lvl7pPr>
            <a:lvl8pPr marL="0" indent="0">
              <a:spcBef>
                <a:spcPts val="1600"/>
              </a:spcBef>
              <a:spcAft>
                <a:spcPts val="1600"/>
              </a:spcAft>
              <a:buNone/>
              <a:defRPr sz="5331">
                <a:solidFill>
                  <a:schemeClr val="accent1"/>
                </a:solidFill>
              </a:defRPr>
            </a:lvl8pPr>
            <a:lvl9pPr marL="0" indent="0">
              <a:spcBef>
                <a:spcPts val="1600"/>
              </a:spcBef>
              <a:spcAft>
                <a:spcPts val="1600"/>
              </a:spcAft>
              <a:buNone/>
              <a:defRPr sz="5331">
                <a:solidFill>
                  <a:schemeClr val="accent1"/>
                </a:solidFill>
              </a:defRPr>
            </a:lvl9pPr>
          </a:lstStyle>
          <a:p>
            <a:pPr lvl="0"/>
            <a:r>
              <a:rPr lang="en-GB"/>
              <a:t>Input</a:t>
            </a:r>
          </a:p>
        </p:txBody>
      </p:sp>
      <p:sp>
        <p:nvSpPr>
          <p:cNvPr id="43" name="Text Placeholder 2">
            <a:extLst>
              <a:ext uri="{FF2B5EF4-FFF2-40B4-BE49-F238E27FC236}">
                <a16:creationId xmlns:a16="http://schemas.microsoft.com/office/drawing/2014/main" id="{6371826F-BAAD-40E8-9D8E-29875B06A869}"/>
              </a:ext>
            </a:extLst>
          </p:cNvPr>
          <p:cNvSpPr>
            <a:spLocks noGrp="1"/>
          </p:cNvSpPr>
          <p:nvPr>
            <p:ph type="body" sz="quarter" idx="68" hasCustomPrompt="1"/>
          </p:nvPr>
        </p:nvSpPr>
        <p:spPr>
          <a:xfrm>
            <a:off x="6560821" y="2562601"/>
            <a:ext cx="2077921" cy="879027"/>
          </a:xfrm>
          <a:prstGeom prst="rect">
            <a:avLst/>
          </a:prstGeom>
        </p:spPr>
        <p:txBody>
          <a:bodyPr lIns="0" rIns="0">
            <a:noAutofit/>
          </a:bodyPr>
          <a:lstStyle>
            <a:lvl1pPr marL="0" marR="0" indent="0" algn="l" defTabSz="1218590"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600" baseline="0">
                <a:solidFill>
                  <a:schemeClr val="bg1"/>
                </a:solidFill>
              </a:defRPr>
            </a:lvl1pPr>
            <a:lvl2pPr marL="0" indent="0">
              <a:buClr>
                <a:srgbClr val="2FB6BC"/>
              </a:buClr>
              <a:buFont typeface="Arial" panose="020B0604020202020204" pitchFamily="34" charset="0"/>
              <a:buNone/>
              <a:defRPr sz="1466" baseline="0">
                <a:solidFill>
                  <a:schemeClr val="bg1"/>
                </a:solidFill>
              </a:defRPr>
            </a:lvl2pPr>
            <a:lvl3pPr marL="0" indent="0">
              <a:lnSpc>
                <a:spcPct val="90000"/>
              </a:lnSpc>
              <a:buNone/>
              <a:defRPr sz="1466">
                <a:solidFill>
                  <a:schemeClr val="bg1"/>
                </a:solidFill>
              </a:defRPr>
            </a:lvl3pPr>
            <a:lvl4pPr marL="0" indent="0">
              <a:buNone/>
              <a:defRPr sz="1466">
                <a:solidFill>
                  <a:schemeClr val="bg1"/>
                </a:solidFill>
              </a:defRPr>
            </a:lvl4pPr>
            <a:lvl5pPr marL="0" indent="0">
              <a:buNone/>
              <a:defRPr sz="1466">
                <a:solidFill>
                  <a:schemeClr val="bg1"/>
                </a:solidFill>
              </a:defRPr>
            </a:lvl5pPr>
            <a:lvl6pPr marL="0" indent="0">
              <a:buNone/>
              <a:defRPr sz="1466">
                <a:solidFill>
                  <a:schemeClr val="bg1"/>
                </a:solidFill>
              </a:defRPr>
            </a:lvl6pPr>
            <a:lvl7pPr marL="0" indent="0">
              <a:buNone/>
              <a:defRPr sz="1466">
                <a:solidFill>
                  <a:schemeClr val="bg1"/>
                </a:solidFill>
              </a:defRPr>
            </a:lvl7pPr>
            <a:lvl8pPr marL="0" indent="0">
              <a:buNone/>
              <a:defRPr sz="1466">
                <a:solidFill>
                  <a:schemeClr val="bg1"/>
                </a:solidFill>
              </a:defRPr>
            </a:lvl8pPr>
            <a:lvl9pPr marL="0" indent="0">
              <a:buNone/>
              <a:defRPr sz="1466">
                <a:solidFill>
                  <a:schemeClr val="bg1"/>
                </a:solidFill>
              </a:defRPr>
            </a:lvl9pPr>
          </a:lstStyle>
          <a:p>
            <a:pPr lvl="0"/>
            <a:r>
              <a:rPr lang="en-GB"/>
              <a:t>Type here</a:t>
            </a:r>
          </a:p>
        </p:txBody>
      </p:sp>
      <p:sp>
        <p:nvSpPr>
          <p:cNvPr id="45" name="Text Placeholder 2">
            <a:extLst>
              <a:ext uri="{FF2B5EF4-FFF2-40B4-BE49-F238E27FC236}">
                <a16:creationId xmlns:a16="http://schemas.microsoft.com/office/drawing/2014/main" id="{21D3C68B-2EE7-4A9A-BB75-10624009AE88}"/>
              </a:ext>
            </a:extLst>
          </p:cNvPr>
          <p:cNvSpPr>
            <a:spLocks noGrp="1"/>
          </p:cNvSpPr>
          <p:nvPr>
            <p:ph type="body" sz="quarter" idx="70" hasCustomPrompt="1"/>
          </p:nvPr>
        </p:nvSpPr>
        <p:spPr>
          <a:xfrm>
            <a:off x="534627" y="2562601"/>
            <a:ext cx="2077921" cy="879027"/>
          </a:xfrm>
          <a:prstGeom prst="rect">
            <a:avLst/>
          </a:prstGeom>
        </p:spPr>
        <p:txBody>
          <a:bodyPr lIns="0" rIns="0">
            <a:noAutofit/>
          </a:bodyPr>
          <a:lstStyle>
            <a:lvl1pPr marL="0" marR="0" indent="0" algn="l" defTabSz="1218590"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600" baseline="0">
                <a:solidFill>
                  <a:schemeClr val="tx1"/>
                </a:solidFill>
              </a:defRPr>
            </a:lvl1pPr>
            <a:lvl2pPr marL="0" indent="0">
              <a:buClr>
                <a:srgbClr val="2FB6BC"/>
              </a:buClr>
              <a:buFont typeface="Arial" panose="020B0604020202020204" pitchFamily="34" charset="0"/>
              <a:buNone/>
              <a:defRPr sz="1466" baseline="0"/>
            </a:lvl2pPr>
            <a:lvl3pPr marL="0" indent="0">
              <a:lnSpc>
                <a:spcPct val="90000"/>
              </a:lnSpc>
              <a:buNone/>
              <a:defRPr sz="1466">
                <a:solidFill>
                  <a:schemeClr val="tx1"/>
                </a:solidFill>
              </a:defRPr>
            </a:lvl3pPr>
            <a:lvl4pPr marL="0" indent="0">
              <a:buNone/>
              <a:defRPr sz="1466">
                <a:solidFill>
                  <a:schemeClr val="tx1"/>
                </a:solidFill>
              </a:defRPr>
            </a:lvl4pPr>
            <a:lvl5pPr marL="0" indent="0">
              <a:buNone/>
              <a:defRPr sz="1466">
                <a:solidFill>
                  <a:schemeClr val="tx1"/>
                </a:solidFill>
              </a:defRPr>
            </a:lvl5pPr>
            <a:lvl6pPr marL="0" indent="0">
              <a:buNone/>
              <a:defRPr sz="1466">
                <a:solidFill>
                  <a:schemeClr val="tx1"/>
                </a:solidFill>
              </a:defRPr>
            </a:lvl6pPr>
            <a:lvl7pPr marL="0" indent="0">
              <a:buNone/>
              <a:defRPr sz="1466">
                <a:solidFill>
                  <a:schemeClr val="tx1"/>
                </a:solidFill>
              </a:defRPr>
            </a:lvl7pPr>
            <a:lvl8pPr marL="0" indent="0">
              <a:buNone/>
              <a:defRPr sz="1466">
                <a:solidFill>
                  <a:schemeClr val="tx1"/>
                </a:solidFill>
              </a:defRPr>
            </a:lvl8pPr>
            <a:lvl9pPr marL="0" indent="0">
              <a:buNone/>
              <a:defRPr sz="1466">
                <a:solidFill>
                  <a:schemeClr val="tx1"/>
                </a:solidFill>
              </a:defRPr>
            </a:lvl9pPr>
          </a:lstStyle>
          <a:p>
            <a:pPr lvl="0"/>
            <a:r>
              <a:rPr lang="en-GB"/>
              <a:t>Type here</a:t>
            </a:r>
          </a:p>
        </p:txBody>
      </p:sp>
      <p:sp>
        <p:nvSpPr>
          <p:cNvPr id="63" name="Text Placeholder 2">
            <a:extLst>
              <a:ext uri="{FF2B5EF4-FFF2-40B4-BE49-F238E27FC236}">
                <a16:creationId xmlns:a16="http://schemas.microsoft.com/office/drawing/2014/main" id="{06F68A80-B91B-4960-A563-3DE3021F0FC6}"/>
              </a:ext>
            </a:extLst>
          </p:cNvPr>
          <p:cNvSpPr>
            <a:spLocks noGrp="1"/>
          </p:cNvSpPr>
          <p:nvPr>
            <p:ph type="body" sz="quarter" idx="73" hasCustomPrompt="1"/>
          </p:nvPr>
        </p:nvSpPr>
        <p:spPr>
          <a:xfrm>
            <a:off x="6560821" y="4657988"/>
            <a:ext cx="2077921" cy="879027"/>
          </a:xfrm>
          <a:prstGeom prst="rect">
            <a:avLst/>
          </a:prstGeom>
        </p:spPr>
        <p:txBody>
          <a:bodyPr lIns="0" rIns="0">
            <a:noAutofit/>
          </a:bodyPr>
          <a:lstStyle>
            <a:lvl1pPr marL="0" marR="0" indent="0" algn="l" defTabSz="1218590"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600" baseline="0">
                <a:solidFill>
                  <a:schemeClr val="bg1"/>
                </a:solidFill>
              </a:defRPr>
            </a:lvl1pPr>
            <a:lvl2pPr marL="0" indent="0">
              <a:buClr>
                <a:srgbClr val="2FB6BC"/>
              </a:buClr>
              <a:buFont typeface="Arial" panose="020B0604020202020204" pitchFamily="34" charset="0"/>
              <a:buNone/>
              <a:defRPr sz="1466" baseline="0">
                <a:solidFill>
                  <a:schemeClr val="bg1"/>
                </a:solidFill>
              </a:defRPr>
            </a:lvl2pPr>
            <a:lvl3pPr marL="0" indent="0">
              <a:lnSpc>
                <a:spcPct val="90000"/>
              </a:lnSpc>
              <a:buNone/>
              <a:defRPr sz="1466">
                <a:solidFill>
                  <a:schemeClr val="bg1"/>
                </a:solidFill>
              </a:defRPr>
            </a:lvl3pPr>
            <a:lvl4pPr marL="0" indent="0">
              <a:buNone/>
              <a:defRPr sz="1466">
                <a:solidFill>
                  <a:schemeClr val="bg1"/>
                </a:solidFill>
              </a:defRPr>
            </a:lvl4pPr>
            <a:lvl5pPr marL="0" indent="0">
              <a:buNone/>
              <a:defRPr sz="1466">
                <a:solidFill>
                  <a:schemeClr val="bg1"/>
                </a:solidFill>
              </a:defRPr>
            </a:lvl5pPr>
            <a:lvl6pPr marL="0" indent="0">
              <a:buNone/>
              <a:defRPr sz="1466">
                <a:solidFill>
                  <a:schemeClr val="bg1"/>
                </a:solidFill>
              </a:defRPr>
            </a:lvl6pPr>
            <a:lvl7pPr marL="0" indent="0">
              <a:buNone/>
              <a:defRPr sz="1466">
                <a:solidFill>
                  <a:schemeClr val="bg1"/>
                </a:solidFill>
              </a:defRPr>
            </a:lvl7pPr>
            <a:lvl8pPr marL="0" indent="0">
              <a:buNone/>
              <a:defRPr sz="1466">
                <a:solidFill>
                  <a:schemeClr val="bg1"/>
                </a:solidFill>
              </a:defRPr>
            </a:lvl8pPr>
            <a:lvl9pPr marL="0" indent="0">
              <a:buNone/>
              <a:defRPr sz="1466">
                <a:solidFill>
                  <a:schemeClr val="bg1"/>
                </a:solidFill>
              </a:defRPr>
            </a:lvl9pPr>
          </a:lstStyle>
          <a:p>
            <a:pPr lvl="0"/>
            <a:r>
              <a:rPr lang="en-GB"/>
              <a:t>Type here</a:t>
            </a:r>
          </a:p>
        </p:txBody>
      </p:sp>
      <p:sp>
        <p:nvSpPr>
          <p:cNvPr id="68" name="Text Placeholder 2">
            <a:extLst>
              <a:ext uri="{FF2B5EF4-FFF2-40B4-BE49-F238E27FC236}">
                <a16:creationId xmlns:a16="http://schemas.microsoft.com/office/drawing/2014/main" id="{F27B70F5-7F1C-4E11-B2D6-F639A37547EA}"/>
              </a:ext>
            </a:extLst>
          </p:cNvPr>
          <p:cNvSpPr>
            <a:spLocks noGrp="1"/>
          </p:cNvSpPr>
          <p:nvPr>
            <p:ph type="body" sz="quarter" idx="78" hasCustomPrompt="1"/>
          </p:nvPr>
        </p:nvSpPr>
        <p:spPr>
          <a:xfrm>
            <a:off x="3547725" y="2562601"/>
            <a:ext cx="2077921" cy="879027"/>
          </a:xfrm>
          <a:prstGeom prst="rect">
            <a:avLst/>
          </a:prstGeom>
        </p:spPr>
        <p:txBody>
          <a:bodyPr lIns="0" rIns="0">
            <a:noAutofit/>
          </a:bodyPr>
          <a:lstStyle>
            <a:lvl1pPr marL="0" marR="0" indent="0" algn="l" defTabSz="1218590"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600" baseline="0">
                <a:solidFill>
                  <a:schemeClr val="tx1"/>
                </a:solidFill>
              </a:defRPr>
            </a:lvl1pPr>
            <a:lvl2pPr marL="0" indent="0">
              <a:buClr>
                <a:srgbClr val="2FB6BC"/>
              </a:buClr>
              <a:buFont typeface="Arial" panose="020B0604020202020204" pitchFamily="34" charset="0"/>
              <a:buNone/>
              <a:defRPr sz="1466" baseline="0"/>
            </a:lvl2pPr>
            <a:lvl3pPr marL="0" indent="0">
              <a:lnSpc>
                <a:spcPct val="90000"/>
              </a:lnSpc>
              <a:buNone/>
              <a:defRPr sz="1466">
                <a:solidFill>
                  <a:schemeClr val="tx1"/>
                </a:solidFill>
              </a:defRPr>
            </a:lvl3pPr>
            <a:lvl4pPr marL="0" indent="0">
              <a:buNone/>
              <a:defRPr sz="1466">
                <a:solidFill>
                  <a:schemeClr val="tx1"/>
                </a:solidFill>
              </a:defRPr>
            </a:lvl4pPr>
            <a:lvl5pPr marL="0" indent="0">
              <a:buNone/>
              <a:defRPr sz="1466">
                <a:solidFill>
                  <a:schemeClr val="tx1"/>
                </a:solidFill>
              </a:defRPr>
            </a:lvl5pPr>
            <a:lvl6pPr marL="0" indent="0">
              <a:buNone/>
              <a:defRPr sz="1466">
                <a:solidFill>
                  <a:schemeClr val="tx1"/>
                </a:solidFill>
              </a:defRPr>
            </a:lvl6pPr>
            <a:lvl7pPr marL="0" indent="0">
              <a:buNone/>
              <a:defRPr sz="1466">
                <a:solidFill>
                  <a:schemeClr val="tx1"/>
                </a:solidFill>
              </a:defRPr>
            </a:lvl7pPr>
            <a:lvl8pPr marL="0" indent="0">
              <a:buNone/>
              <a:defRPr sz="1466">
                <a:solidFill>
                  <a:schemeClr val="tx1"/>
                </a:solidFill>
              </a:defRPr>
            </a:lvl8pPr>
            <a:lvl9pPr marL="0" indent="0">
              <a:buNone/>
              <a:defRPr sz="1466">
                <a:solidFill>
                  <a:schemeClr val="tx1"/>
                </a:solidFill>
              </a:defRPr>
            </a:lvl9pPr>
          </a:lstStyle>
          <a:p>
            <a:pPr lvl="0"/>
            <a:r>
              <a:rPr lang="en-GB"/>
              <a:t>Type here</a:t>
            </a:r>
          </a:p>
        </p:txBody>
      </p:sp>
      <p:sp>
        <p:nvSpPr>
          <p:cNvPr id="69" name="Text Placeholder 2">
            <a:extLst>
              <a:ext uri="{FF2B5EF4-FFF2-40B4-BE49-F238E27FC236}">
                <a16:creationId xmlns:a16="http://schemas.microsoft.com/office/drawing/2014/main" id="{FA69F292-0A74-4AE1-B503-E43C7CEF235D}"/>
              </a:ext>
            </a:extLst>
          </p:cNvPr>
          <p:cNvSpPr>
            <a:spLocks noGrp="1"/>
          </p:cNvSpPr>
          <p:nvPr>
            <p:ph type="body" sz="quarter" idx="79" hasCustomPrompt="1"/>
          </p:nvPr>
        </p:nvSpPr>
        <p:spPr>
          <a:xfrm>
            <a:off x="9573918" y="2562601"/>
            <a:ext cx="2077921" cy="879027"/>
          </a:xfrm>
          <a:prstGeom prst="rect">
            <a:avLst/>
          </a:prstGeom>
        </p:spPr>
        <p:txBody>
          <a:bodyPr lIns="0" rIns="0">
            <a:noAutofit/>
          </a:bodyPr>
          <a:lstStyle>
            <a:lvl1pPr marL="0" marR="0" indent="0" algn="l" defTabSz="1218590"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600" baseline="0">
                <a:solidFill>
                  <a:schemeClr val="tx1"/>
                </a:solidFill>
              </a:defRPr>
            </a:lvl1pPr>
            <a:lvl2pPr marL="0" indent="0">
              <a:buClr>
                <a:srgbClr val="2FB6BC"/>
              </a:buClr>
              <a:buFont typeface="Arial" panose="020B0604020202020204" pitchFamily="34" charset="0"/>
              <a:buNone/>
              <a:defRPr sz="1466" baseline="0"/>
            </a:lvl2pPr>
            <a:lvl3pPr marL="0" indent="0">
              <a:lnSpc>
                <a:spcPct val="90000"/>
              </a:lnSpc>
              <a:buNone/>
              <a:defRPr sz="1466">
                <a:solidFill>
                  <a:schemeClr val="tx1"/>
                </a:solidFill>
              </a:defRPr>
            </a:lvl3pPr>
            <a:lvl4pPr marL="0" indent="0">
              <a:buNone/>
              <a:defRPr sz="1466">
                <a:solidFill>
                  <a:schemeClr val="tx1"/>
                </a:solidFill>
              </a:defRPr>
            </a:lvl4pPr>
            <a:lvl5pPr marL="0" indent="0">
              <a:buNone/>
              <a:defRPr sz="1466">
                <a:solidFill>
                  <a:schemeClr val="tx1"/>
                </a:solidFill>
              </a:defRPr>
            </a:lvl5pPr>
            <a:lvl6pPr marL="0" indent="0">
              <a:buNone/>
              <a:defRPr sz="1466">
                <a:solidFill>
                  <a:schemeClr val="tx1"/>
                </a:solidFill>
              </a:defRPr>
            </a:lvl6pPr>
            <a:lvl7pPr marL="0" indent="0">
              <a:buNone/>
              <a:defRPr sz="1466">
                <a:solidFill>
                  <a:schemeClr val="tx1"/>
                </a:solidFill>
              </a:defRPr>
            </a:lvl7pPr>
            <a:lvl8pPr marL="0" indent="0">
              <a:buNone/>
              <a:defRPr sz="1466">
                <a:solidFill>
                  <a:schemeClr val="tx1"/>
                </a:solidFill>
              </a:defRPr>
            </a:lvl8pPr>
            <a:lvl9pPr marL="0" indent="0">
              <a:buNone/>
              <a:defRPr sz="1466">
                <a:solidFill>
                  <a:schemeClr val="tx1"/>
                </a:solidFill>
              </a:defRPr>
            </a:lvl9pPr>
          </a:lstStyle>
          <a:p>
            <a:pPr lvl="0"/>
            <a:r>
              <a:rPr lang="en-GB"/>
              <a:t>Type here</a:t>
            </a:r>
          </a:p>
        </p:txBody>
      </p:sp>
      <p:sp>
        <p:nvSpPr>
          <p:cNvPr id="74" name="Text Placeholder 2">
            <a:extLst>
              <a:ext uri="{FF2B5EF4-FFF2-40B4-BE49-F238E27FC236}">
                <a16:creationId xmlns:a16="http://schemas.microsoft.com/office/drawing/2014/main" id="{D3C9F13A-A515-42DB-BBC9-81C9F72ADA62}"/>
              </a:ext>
            </a:extLst>
          </p:cNvPr>
          <p:cNvSpPr>
            <a:spLocks noGrp="1"/>
          </p:cNvSpPr>
          <p:nvPr>
            <p:ph type="body" sz="quarter" idx="80" hasCustomPrompt="1"/>
          </p:nvPr>
        </p:nvSpPr>
        <p:spPr>
          <a:xfrm>
            <a:off x="534627" y="4657988"/>
            <a:ext cx="2077921" cy="879027"/>
          </a:xfrm>
          <a:prstGeom prst="rect">
            <a:avLst/>
          </a:prstGeom>
        </p:spPr>
        <p:txBody>
          <a:bodyPr lIns="0" rIns="0">
            <a:noAutofit/>
          </a:bodyPr>
          <a:lstStyle>
            <a:lvl1pPr marL="0" marR="0" indent="0" algn="l" defTabSz="1218590"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600" baseline="0">
                <a:solidFill>
                  <a:schemeClr val="tx1"/>
                </a:solidFill>
              </a:defRPr>
            </a:lvl1pPr>
            <a:lvl2pPr marL="0" indent="0">
              <a:buClr>
                <a:srgbClr val="2FB6BC"/>
              </a:buClr>
              <a:buFont typeface="Arial" panose="020B0604020202020204" pitchFamily="34" charset="0"/>
              <a:buNone/>
              <a:defRPr sz="1466" baseline="0"/>
            </a:lvl2pPr>
            <a:lvl3pPr marL="0" indent="0">
              <a:lnSpc>
                <a:spcPct val="90000"/>
              </a:lnSpc>
              <a:buNone/>
              <a:defRPr sz="1466">
                <a:solidFill>
                  <a:schemeClr val="tx1"/>
                </a:solidFill>
              </a:defRPr>
            </a:lvl3pPr>
            <a:lvl4pPr marL="0" indent="0">
              <a:buNone/>
              <a:defRPr sz="1466">
                <a:solidFill>
                  <a:schemeClr val="tx1"/>
                </a:solidFill>
              </a:defRPr>
            </a:lvl4pPr>
            <a:lvl5pPr marL="0" indent="0">
              <a:buNone/>
              <a:defRPr sz="1466">
                <a:solidFill>
                  <a:schemeClr val="tx1"/>
                </a:solidFill>
              </a:defRPr>
            </a:lvl5pPr>
            <a:lvl6pPr marL="0" indent="0">
              <a:buNone/>
              <a:defRPr sz="1466">
                <a:solidFill>
                  <a:schemeClr val="tx1"/>
                </a:solidFill>
              </a:defRPr>
            </a:lvl6pPr>
            <a:lvl7pPr marL="0" indent="0">
              <a:buNone/>
              <a:defRPr sz="1466">
                <a:solidFill>
                  <a:schemeClr val="tx1"/>
                </a:solidFill>
              </a:defRPr>
            </a:lvl7pPr>
            <a:lvl8pPr marL="0" indent="0">
              <a:buNone/>
              <a:defRPr sz="1466">
                <a:solidFill>
                  <a:schemeClr val="tx1"/>
                </a:solidFill>
              </a:defRPr>
            </a:lvl8pPr>
            <a:lvl9pPr marL="0" indent="0">
              <a:buNone/>
              <a:defRPr sz="1466">
                <a:solidFill>
                  <a:schemeClr val="tx1"/>
                </a:solidFill>
              </a:defRPr>
            </a:lvl9pPr>
          </a:lstStyle>
          <a:p>
            <a:pPr lvl="0"/>
            <a:r>
              <a:rPr lang="en-GB"/>
              <a:t>Type here</a:t>
            </a:r>
          </a:p>
        </p:txBody>
      </p:sp>
      <p:sp>
        <p:nvSpPr>
          <p:cNvPr id="75" name="Text Placeholder 2">
            <a:extLst>
              <a:ext uri="{FF2B5EF4-FFF2-40B4-BE49-F238E27FC236}">
                <a16:creationId xmlns:a16="http://schemas.microsoft.com/office/drawing/2014/main" id="{B1200441-C737-495A-A089-3923A07D3587}"/>
              </a:ext>
            </a:extLst>
          </p:cNvPr>
          <p:cNvSpPr>
            <a:spLocks noGrp="1"/>
          </p:cNvSpPr>
          <p:nvPr>
            <p:ph type="body" sz="quarter" idx="81" hasCustomPrompt="1"/>
          </p:nvPr>
        </p:nvSpPr>
        <p:spPr>
          <a:xfrm>
            <a:off x="3547725" y="4657988"/>
            <a:ext cx="2077921" cy="879027"/>
          </a:xfrm>
          <a:prstGeom prst="rect">
            <a:avLst/>
          </a:prstGeom>
        </p:spPr>
        <p:txBody>
          <a:bodyPr lIns="0" rIns="0">
            <a:noAutofit/>
          </a:bodyPr>
          <a:lstStyle>
            <a:lvl1pPr marL="0" marR="0" indent="0" algn="l" defTabSz="1218590"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600" baseline="0">
                <a:solidFill>
                  <a:schemeClr val="tx1"/>
                </a:solidFill>
              </a:defRPr>
            </a:lvl1pPr>
            <a:lvl2pPr marL="0" indent="0">
              <a:buClr>
                <a:srgbClr val="2FB6BC"/>
              </a:buClr>
              <a:buFont typeface="Arial" panose="020B0604020202020204" pitchFamily="34" charset="0"/>
              <a:buNone/>
              <a:defRPr sz="1466" baseline="0"/>
            </a:lvl2pPr>
            <a:lvl3pPr marL="0" indent="0">
              <a:lnSpc>
                <a:spcPct val="90000"/>
              </a:lnSpc>
              <a:buNone/>
              <a:defRPr sz="1466">
                <a:solidFill>
                  <a:schemeClr val="tx1"/>
                </a:solidFill>
              </a:defRPr>
            </a:lvl3pPr>
            <a:lvl4pPr marL="0" indent="0">
              <a:buNone/>
              <a:defRPr sz="1466">
                <a:solidFill>
                  <a:schemeClr val="tx1"/>
                </a:solidFill>
              </a:defRPr>
            </a:lvl4pPr>
            <a:lvl5pPr marL="0" indent="0">
              <a:buNone/>
              <a:defRPr sz="1466">
                <a:solidFill>
                  <a:schemeClr val="tx1"/>
                </a:solidFill>
              </a:defRPr>
            </a:lvl5pPr>
            <a:lvl6pPr marL="0" indent="0">
              <a:buNone/>
              <a:defRPr sz="1466">
                <a:solidFill>
                  <a:schemeClr val="tx1"/>
                </a:solidFill>
              </a:defRPr>
            </a:lvl6pPr>
            <a:lvl7pPr marL="0" indent="0">
              <a:buNone/>
              <a:defRPr sz="1466">
                <a:solidFill>
                  <a:schemeClr val="tx1"/>
                </a:solidFill>
              </a:defRPr>
            </a:lvl7pPr>
            <a:lvl8pPr marL="0" indent="0">
              <a:buNone/>
              <a:defRPr sz="1466">
                <a:solidFill>
                  <a:schemeClr val="tx1"/>
                </a:solidFill>
              </a:defRPr>
            </a:lvl8pPr>
            <a:lvl9pPr marL="0" indent="0">
              <a:buNone/>
              <a:defRPr sz="1466">
                <a:solidFill>
                  <a:schemeClr val="tx1"/>
                </a:solidFill>
              </a:defRPr>
            </a:lvl9pPr>
          </a:lstStyle>
          <a:p>
            <a:pPr lvl="0"/>
            <a:r>
              <a:rPr lang="en-GB"/>
              <a:t>Type here</a:t>
            </a:r>
          </a:p>
        </p:txBody>
      </p:sp>
      <p:sp>
        <p:nvSpPr>
          <p:cNvPr id="76" name="Text Placeholder 2">
            <a:extLst>
              <a:ext uri="{FF2B5EF4-FFF2-40B4-BE49-F238E27FC236}">
                <a16:creationId xmlns:a16="http://schemas.microsoft.com/office/drawing/2014/main" id="{1357E2E6-DAC6-450F-8061-62F6589471C6}"/>
              </a:ext>
            </a:extLst>
          </p:cNvPr>
          <p:cNvSpPr>
            <a:spLocks noGrp="1"/>
          </p:cNvSpPr>
          <p:nvPr>
            <p:ph type="body" sz="quarter" idx="82" hasCustomPrompt="1"/>
          </p:nvPr>
        </p:nvSpPr>
        <p:spPr>
          <a:xfrm>
            <a:off x="9573918" y="4657988"/>
            <a:ext cx="2077921" cy="879027"/>
          </a:xfrm>
          <a:prstGeom prst="rect">
            <a:avLst/>
          </a:prstGeom>
        </p:spPr>
        <p:txBody>
          <a:bodyPr lIns="0" rIns="0">
            <a:noAutofit/>
          </a:bodyPr>
          <a:lstStyle>
            <a:lvl1pPr marL="0" marR="0" indent="0" algn="l" defTabSz="1218590" rtl="0" eaLnBrk="1" fontAlgn="auto" latinLnBrk="0" hangingPunct="1">
              <a:lnSpc>
                <a:spcPct val="90000"/>
              </a:lnSpc>
              <a:spcBef>
                <a:spcPts val="0"/>
              </a:spcBef>
              <a:spcAft>
                <a:spcPts val="800"/>
              </a:spcAft>
              <a:buClr>
                <a:srgbClr val="2FB6BC"/>
              </a:buClr>
              <a:buSzTx/>
              <a:buFont typeface="Arial" panose="020B0604020202020204" pitchFamily="34" charset="0"/>
              <a:buNone/>
              <a:tabLst/>
              <a:defRPr sz="1600" baseline="0">
                <a:solidFill>
                  <a:schemeClr val="tx1"/>
                </a:solidFill>
              </a:defRPr>
            </a:lvl1pPr>
            <a:lvl2pPr marL="0" indent="0">
              <a:buClr>
                <a:srgbClr val="2FB6BC"/>
              </a:buClr>
              <a:buFont typeface="Arial" panose="020B0604020202020204" pitchFamily="34" charset="0"/>
              <a:buNone/>
              <a:defRPr sz="1466" baseline="0"/>
            </a:lvl2pPr>
            <a:lvl3pPr marL="0" indent="0">
              <a:lnSpc>
                <a:spcPct val="90000"/>
              </a:lnSpc>
              <a:buNone/>
              <a:defRPr sz="1466">
                <a:solidFill>
                  <a:schemeClr val="tx1"/>
                </a:solidFill>
              </a:defRPr>
            </a:lvl3pPr>
            <a:lvl4pPr marL="0" indent="0">
              <a:buNone/>
              <a:defRPr sz="1466">
                <a:solidFill>
                  <a:schemeClr val="tx1"/>
                </a:solidFill>
              </a:defRPr>
            </a:lvl4pPr>
            <a:lvl5pPr marL="0" indent="0">
              <a:buNone/>
              <a:defRPr sz="1466">
                <a:solidFill>
                  <a:schemeClr val="tx1"/>
                </a:solidFill>
              </a:defRPr>
            </a:lvl5pPr>
            <a:lvl6pPr marL="0" indent="0">
              <a:buNone/>
              <a:defRPr sz="1466">
                <a:solidFill>
                  <a:schemeClr val="tx1"/>
                </a:solidFill>
              </a:defRPr>
            </a:lvl6pPr>
            <a:lvl7pPr marL="0" indent="0">
              <a:buNone/>
              <a:defRPr sz="1466">
                <a:solidFill>
                  <a:schemeClr val="tx1"/>
                </a:solidFill>
              </a:defRPr>
            </a:lvl7pPr>
            <a:lvl8pPr marL="0" indent="0">
              <a:buNone/>
              <a:defRPr sz="1466">
                <a:solidFill>
                  <a:schemeClr val="tx1"/>
                </a:solidFill>
              </a:defRPr>
            </a:lvl8pPr>
            <a:lvl9pPr marL="0" indent="0">
              <a:buNone/>
              <a:defRPr sz="1466">
                <a:solidFill>
                  <a:schemeClr val="tx1"/>
                </a:solidFill>
              </a:defRPr>
            </a:lvl9pPr>
          </a:lstStyle>
          <a:p>
            <a:pPr lvl="0"/>
            <a:r>
              <a:rPr lang="en-GB"/>
              <a:t>Type here</a:t>
            </a:r>
          </a:p>
        </p:txBody>
      </p:sp>
      <p:sp>
        <p:nvSpPr>
          <p:cNvPr id="23" name="Text Placeholder 6">
            <a:extLst>
              <a:ext uri="{FF2B5EF4-FFF2-40B4-BE49-F238E27FC236}">
                <a16:creationId xmlns:a16="http://schemas.microsoft.com/office/drawing/2014/main" id="{7A25AA07-7D08-4561-8EDD-78E9F5D65B2B}"/>
              </a:ext>
            </a:extLst>
          </p:cNvPr>
          <p:cNvSpPr>
            <a:spLocks noGrp="1"/>
          </p:cNvSpPr>
          <p:nvPr>
            <p:ph type="body" sz="quarter" idx="83" hasCustomPrompt="1"/>
          </p:nvPr>
        </p:nvSpPr>
        <p:spPr>
          <a:xfrm>
            <a:off x="6563183" y="3806205"/>
            <a:ext cx="2075559" cy="773423"/>
          </a:xfrm>
          <a:prstGeom prst="rect">
            <a:avLst/>
          </a:prstGeom>
        </p:spPr>
        <p:txBody>
          <a:bodyPr lIns="0" rIns="0">
            <a:noAutofit/>
          </a:bodyPr>
          <a:lstStyle>
            <a:lvl1pPr marL="0" indent="0">
              <a:buNone/>
              <a:defRPr sz="5299">
                <a:solidFill>
                  <a:schemeClr val="bg1"/>
                </a:solidFill>
              </a:defRPr>
            </a:lvl1pPr>
            <a:lvl2pPr>
              <a:spcBef>
                <a:spcPts val="1600"/>
              </a:spcBef>
              <a:spcAft>
                <a:spcPts val="1600"/>
              </a:spcAft>
              <a:defRPr sz="5331">
                <a:solidFill>
                  <a:schemeClr val="tx1"/>
                </a:solidFill>
              </a:defRPr>
            </a:lvl2pPr>
            <a:lvl3pPr marL="0" indent="0">
              <a:spcBef>
                <a:spcPts val="1600"/>
              </a:spcBef>
              <a:spcAft>
                <a:spcPts val="1600"/>
              </a:spcAft>
              <a:buNone/>
              <a:defRPr sz="5331">
                <a:solidFill>
                  <a:schemeClr val="tx1"/>
                </a:solidFill>
              </a:defRPr>
            </a:lvl3pPr>
            <a:lvl4pPr marL="0" indent="0">
              <a:spcBef>
                <a:spcPts val="1600"/>
              </a:spcBef>
              <a:spcAft>
                <a:spcPts val="1600"/>
              </a:spcAft>
              <a:buNone/>
              <a:defRPr sz="5331">
                <a:solidFill>
                  <a:schemeClr val="tx1"/>
                </a:solidFill>
              </a:defRPr>
            </a:lvl4pPr>
            <a:lvl5pPr marL="0" indent="0">
              <a:spcBef>
                <a:spcPts val="1600"/>
              </a:spcBef>
              <a:spcAft>
                <a:spcPts val="1600"/>
              </a:spcAft>
              <a:buNone/>
              <a:defRPr sz="5331">
                <a:solidFill>
                  <a:schemeClr val="tx1"/>
                </a:solidFill>
              </a:defRPr>
            </a:lvl5pPr>
            <a:lvl6pPr marL="0" indent="0">
              <a:spcBef>
                <a:spcPts val="1600"/>
              </a:spcBef>
              <a:spcAft>
                <a:spcPts val="1600"/>
              </a:spcAft>
              <a:buNone/>
              <a:defRPr sz="5331">
                <a:solidFill>
                  <a:schemeClr val="tx1"/>
                </a:solidFill>
              </a:defRPr>
            </a:lvl6pPr>
            <a:lvl7pPr marL="0" indent="0">
              <a:spcBef>
                <a:spcPts val="1600"/>
              </a:spcBef>
              <a:spcAft>
                <a:spcPts val="1600"/>
              </a:spcAft>
              <a:buNone/>
              <a:defRPr sz="5331">
                <a:solidFill>
                  <a:schemeClr val="tx1"/>
                </a:solidFill>
              </a:defRPr>
            </a:lvl7pPr>
            <a:lvl8pPr marL="0" indent="0">
              <a:spcBef>
                <a:spcPts val="1600"/>
              </a:spcBef>
              <a:spcAft>
                <a:spcPts val="1600"/>
              </a:spcAft>
              <a:buNone/>
              <a:defRPr sz="5331">
                <a:solidFill>
                  <a:schemeClr val="tx1"/>
                </a:solidFill>
              </a:defRPr>
            </a:lvl8pPr>
            <a:lvl9pPr marL="0" indent="0">
              <a:spcBef>
                <a:spcPts val="1600"/>
              </a:spcBef>
              <a:spcAft>
                <a:spcPts val="1600"/>
              </a:spcAft>
              <a:buNone/>
              <a:defRPr sz="5331">
                <a:solidFill>
                  <a:schemeClr val="tx1"/>
                </a:solidFill>
              </a:defRPr>
            </a:lvl9pPr>
          </a:lstStyle>
          <a:p>
            <a:pPr lvl="0"/>
            <a:r>
              <a:rPr lang="en-GB"/>
              <a:t>Input</a:t>
            </a:r>
          </a:p>
        </p:txBody>
      </p:sp>
      <p:sp>
        <p:nvSpPr>
          <p:cNvPr id="9" name="Slide Number Placeholder 8">
            <a:extLst>
              <a:ext uri="{FF2B5EF4-FFF2-40B4-BE49-F238E27FC236}">
                <a16:creationId xmlns:a16="http://schemas.microsoft.com/office/drawing/2014/main" id="{773BD580-8983-4D2F-9E4D-CFF6D89925D6}"/>
              </a:ext>
            </a:extLst>
          </p:cNvPr>
          <p:cNvSpPr>
            <a:spLocks noGrp="1"/>
          </p:cNvSpPr>
          <p:nvPr>
            <p:ph type="sldNum" sz="quarter" idx="86"/>
          </p:nvPr>
        </p:nvSpPr>
        <p:spPr>
          <a:xfrm>
            <a:off x="5810616" y="6553809"/>
            <a:ext cx="567595" cy="131235"/>
          </a:xfrm>
          <a:prstGeom prst="rect">
            <a:avLst/>
          </a:prstGeom>
        </p:spPr>
        <p:txBody>
          <a:bodyPr/>
          <a:lstStyle/>
          <a:p>
            <a:pPr defTabSz="1218562"/>
            <a:fld id="{2490C926-4C7A-4456-B603-8FB00524CD8E}" type="slidenum">
              <a:rPr lang="en-GB" smtClean="0">
                <a:solidFill>
                  <a:prstClr val="black"/>
                </a:solidFill>
              </a:rPr>
              <a:pPr defTabSz="1218562"/>
              <a:t>‹#›</a:t>
            </a:fld>
            <a:endParaRPr lang="en-GB" dirty="0">
              <a:solidFill>
                <a:prstClr val="black"/>
              </a:solidFill>
            </a:endParaRPr>
          </a:p>
        </p:txBody>
      </p:sp>
    </p:spTree>
    <p:extLst>
      <p:ext uri="{BB962C8B-B14F-4D97-AF65-F5344CB8AC3E}">
        <p14:creationId xmlns:p14="http://schemas.microsoft.com/office/powerpoint/2010/main" val="24120271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8 facts + image">
    <p:spTree>
      <p:nvGrpSpPr>
        <p:cNvPr id="1" name=""/>
        <p:cNvGrpSpPr/>
        <p:nvPr/>
      </p:nvGrpSpPr>
      <p:grpSpPr>
        <a:xfrm>
          <a:off x="0" y="0"/>
          <a:ext cx="0" cy="0"/>
          <a:chOff x="0" y="0"/>
          <a:chExt cx="0" cy="0"/>
        </a:xfrm>
      </p:grpSpPr>
      <p:sp>
        <p:nvSpPr>
          <p:cNvPr id="3" name="Picture Placeholder 2"/>
          <p:cNvSpPr>
            <a:spLocks noGrp="1"/>
          </p:cNvSpPr>
          <p:nvPr>
            <p:ph type="pic" sz="quarter" idx="43" hasCustomPrompt="1"/>
          </p:nvPr>
        </p:nvSpPr>
        <p:spPr>
          <a:xfrm>
            <a:off x="7205999" y="0"/>
            <a:ext cx="2084374" cy="6858000"/>
          </a:xfrm>
          <a:prstGeom prst="rect">
            <a:avLst/>
          </a:prstGeom>
          <a:solidFill>
            <a:schemeClr val="accent2"/>
          </a:solidFill>
          <a:ln>
            <a:noFill/>
          </a:ln>
        </p:spPr>
        <p:txBody>
          <a:bodyPr tIns="457200" bIns="0" anchor="t">
            <a:normAutofit/>
          </a:bodyPr>
          <a:lstStyle>
            <a:lvl1pPr algn="ctr">
              <a:defRPr sz="2399" b="1">
                <a:solidFill>
                  <a:schemeClr val="bg1"/>
                </a:solidFill>
              </a:defRPr>
            </a:lvl1pPr>
          </a:lstStyle>
          <a:p>
            <a:r>
              <a:rPr lang="en-US" dirty="0"/>
              <a:t>INSERT IMAGE </a:t>
            </a:r>
            <a:br>
              <a:rPr lang="en-US" dirty="0"/>
            </a:br>
            <a:r>
              <a:rPr lang="en-US" dirty="0"/>
              <a:t>HERE</a:t>
            </a:r>
            <a:endParaRPr lang="en-GB" dirty="0"/>
          </a:p>
        </p:txBody>
      </p:sp>
      <p:sp>
        <p:nvSpPr>
          <p:cNvPr id="10" name="Text Placeholder 2"/>
          <p:cNvSpPr>
            <a:spLocks noGrp="1"/>
          </p:cNvSpPr>
          <p:nvPr>
            <p:ph type="body" sz="quarter" idx="19" hasCustomPrompt="1"/>
          </p:nvPr>
        </p:nvSpPr>
        <p:spPr>
          <a:xfrm>
            <a:off x="536516" y="1701801"/>
            <a:ext cx="1370679" cy="1785211"/>
          </a:xfrm>
          <a:prstGeom prst="rect">
            <a:avLst/>
          </a:prstGeom>
        </p:spPr>
        <p:txBody>
          <a:bodyPr lIns="0" rIns="0">
            <a:noAutofit/>
          </a:bodyPr>
          <a:lstStyle>
            <a:lvl1pPr marL="0" marR="0" indent="0" algn="l" defTabSz="1218590"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8"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600"/>
            </a:lvl3pPr>
          </a:lstStyle>
          <a:p>
            <a:pPr lvl="2"/>
            <a:r>
              <a:rPr lang="en-GB"/>
              <a:t>Type here</a:t>
            </a:r>
          </a:p>
        </p:txBody>
      </p:sp>
      <p:sp>
        <p:nvSpPr>
          <p:cNvPr id="2" name="Title 1">
            <a:extLst>
              <a:ext uri="{FF2B5EF4-FFF2-40B4-BE49-F238E27FC236}">
                <a16:creationId xmlns:a16="http://schemas.microsoft.com/office/drawing/2014/main" id="{69BD975D-921E-432E-BBE8-A92FF0C46F9D}"/>
              </a:ext>
            </a:extLst>
          </p:cNvPr>
          <p:cNvSpPr>
            <a:spLocks noGrp="1"/>
          </p:cNvSpPr>
          <p:nvPr>
            <p:ph type="title"/>
          </p:nvPr>
        </p:nvSpPr>
        <p:spPr>
          <a:xfrm>
            <a:off x="526915" y="535780"/>
            <a:ext cx="5662724" cy="719665"/>
          </a:xfrm>
        </p:spPr>
        <p:txBody>
          <a:bodyPr/>
          <a:lstStyle/>
          <a:p>
            <a:endParaRPr lang="en-GB"/>
          </a:p>
        </p:txBody>
      </p:sp>
      <p:sp>
        <p:nvSpPr>
          <p:cNvPr id="36" name="Text Placeholder 2">
            <a:extLst>
              <a:ext uri="{FF2B5EF4-FFF2-40B4-BE49-F238E27FC236}">
                <a16:creationId xmlns:a16="http://schemas.microsoft.com/office/drawing/2014/main" id="{51F3213A-5701-47E3-B870-7E69774C9F69}"/>
              </a:ext>
            </a:extLst>
          </p:cNvPr>
          <p:cNvSpPr>
            <a:spLocks noGrp="1"/>
          </p:cNvSpPr>
          <p:nvPr>
            <p:ph type="body" sz="quarter" idx="71" hasCustomPrompt="1"/>
          </p:nvPr>
        </p:nvSpPr>
        <p:spPr>
          <a:xfrm>
            <a:off x="2999711" y="2246629"/>
            <a:ext cx="1370679" cy="1785211"/>
          </a:xfrm>
          <a:prstGeom prst="rect">
            <a:avLst/>
          </a:prstGeom>
        </p:spPr>
        <p:txBody>
          <a:bodyPr lIns="0" rIns="0">
            <a:noAutofit/>
          </a:bodyPr>
          <a:lstStyle>
            <a:lvl1pPr marL="0" marR="0" indent="0" algn="l" defTabSz="1218590"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8"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600"/>
            </a:lvl3pPr>
          </a:lstStyle>
          <a:p>
            <a:pPr lvl="2"/>
            <a:r>
              <a:rPr lang="en-GB"/>
              <a:t>Type here</a:t>
            </a:r>
          </a:p>
        </p:txBody>
      </p:sp>
      <p:sp>
        <p:nvSpPr>
          <p:cNvPr id="37" name="Text Placeholder 2">
            <a:extLst>
              <a:ext uri="{FF2B5EF4-FFF2-40B4-BE49-F238E27FC236}">
                <a16:creationId xmlns:a16="http://schemas.microsoft.com/office/drawing/2014/main" id="{2105E399-863A-49BC-A180-FC99CB82A313}"/>
              </a:ext>
            </a:extLst>
          </p:cNvPr>
          <p:cNvSpPr>
            <a:spLocks noGrp="1"/>
          </p:cNvSpPr>
          <p:nvPr>
            <p:ph type="body" sz="quarter" idx="72" hasCustomPrompt="1"/>
          </p:nvPr>
        </p:nvSpPr>
        <p:spPr>
          <a:xfrm>
            <a:off x="9755342" y="2246629"/>
            <a:ext cx="1370679" cy="1785211"/>
          </a:xfrm>
          <a:prstGeom prst="rect">
            <a:avLst/>
          </a:prstGeom>
        </p:spPr>
        <p:txBody>
          <a:bodyPr lIns="0" rIns="0">
            <a:noAutofit/>
          </a:bodyPr>
          <a:lstStyle>
            <a:lvl1pPr marL="0" marR="0" indent="0" algn="l" defTabSz="1218590"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8"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600"/>
            </a:lvl3pPr>
          </a:lstStyle>
          <a:p>
            <a:pPr lvl="2"/>
            <a:r>
              <a:rPr lang="en-GB"/>
              <a:t>Type here</a:t>
            </a:r>
          </a:p>
        </p:txBody>
      </p:sp>
      <p:sp>
        <p:nvSpPr>
          <p:cNvPr id="38" name="Text Placeholder 2">
            <a:extLst>
              <a:ext uri="{FF2B5EF4-FFF2-40B4-BE49-F238E27FC236}">
                <a16:creationId xmlns:a16="http://schemas.microsoft.com/office/drawing/2014/main" id="{30443CFF-5053-4745-A85A-B72BE1D9CD1A}"/>
              </a:ext>
            </a:extLst>
          </p:cNvPr>
          <p:cNvSpPr>
            <a:spLocks noGrp="1"/>
          </p:cNvSpPr>
          <p:nvPr>
            <p:ph type="body" sz="quarter" idx="73" hasCustomPrompt="1"/>
          </p:nvPr>
        </p:nvSpPr>
        <p:spPr>
          <a:xfrm>
            <a:off x="5453308" y="1700720"/>
            <a:ext cx="1370679" cy="1785211"/>
          </a:xfrm>
          <a:prstGeom prst="rect">
            <a:avLst/>
          </a:prstGeom>
        </p:spPr>
        <p:txBody>
          <a:bodyPr lIns="0" rIns="0">
            <a:noAutofit/>
          </a:bodyPr>
          <a:lstStyle>
            <a:lvl1pPr marL="0" marR="0" indent="0" algn="l" defTabSz="1218590"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8"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600"/>
            </a:lvl3pPr>
          </a:lstStyle>
          <a:p>
            <a:pPr lvl="2"/>
            <a:r>
              <a:rPr lang="en-GB"/>
              <a:t>Type here</a:t>
            </a:r>
          </a:p>
        </p:txBody>
      </p:sp>
      <p:sp>
        <p:nvSpPr>
          <p:cNvPr id="39" name="Text Placeholder 2">
            <a:extLst>
              <a:ext uri="{FF2B5EF4-FFF2-40B4-BE49-F238E27FC236}">
                <a16:creationId xmlns:a16="http://schemas.microsoft.com/office/drawing/2014/main" id="{40A1958A-A813-450B-851B-1DDD52881736}"/>
              </a:ext>
            </a:extLst>
          </p:cNvPr>
          <p:cNvSpPr>
            <a:spLocks noGrp="1"/>
          </p:cNvSpPr>
          <p:nvPr>
            <p:ph type="body" sz="quarter" idx="74" hasCustomPrompt="1"/>
          </p:nvPr>
        </p:nvSpPr>
        <p:spPr>
          <a:xfrm>
            <a:off x="536516" y="3964701"/>
            <a:ext cx="1370679" cy="1785211"/>
          </a:xfrm>
          <a:prstGeom prst="rect">
            <a:avLst/>
          </a:prstGeom>
        </p:spPr>
        <p:txBody>
          <a:bodyPr lIns="0" rIns="0">
            <a:noAutofit/>
          </a:bodyPr>
          <a:lstStyle>
            <a:lvl1pPr marL="0" marR="0" indent="0" algn="l" defTabSz="1218590"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8"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600"/>
            </a:lvl3pPr>
          </a:lstStyle>
          <a:p>
            <a:pPr lvl="2"/>
            <a:r>
              <a:rPr lang="en-GB"/>
              <a:t>Type here</a:t>
            </a:r>
          </a:p>
        </p:txBody>
      </p:sp>
      <p:sp>
        <p:nvSpPr>
          <p:cNvPr id="40" name="Text Placeholder 2">
            <a:extLst>
              <a:ext uri="{FF2B5EF4-FFF2-40B4-BE49-F238E27FC236}">
                <a16:creationId xmlns:a16="http://schemas.microsoft.com/office/drawing/2014/main" id="{0B6ECA3D-7224-49BA-BFF5-CEC5685D1262}"/>
              </a:ext>
            </a:extLst>
          </p:cNvPr>
          <p:cNvSpPr>
            <a:spLocks noGrp="1"/>
          </p:cNvSpPr>
          <p:nvPr>
            <p:ph type="body" sz="quarter" idx="75" hasCustomPrompt="1"/>
          </p:nvPr>
        </p:nvSpPr>
        <p:spPr>
          <a:xfrm>
            <a:off x="2999711" y="4524573"/>
            <a:ext cx="1370679" cy="1785211"/>
          </a:xfrm>
          <a:prstGeom prst="rect">
            <a:avLst/>
          </a:prstGeom>
        </p:spPr>
        <p:txBody>
          <a:bodyPr lIns="0" rIns="0">
            <a:noAutofit/>
          </a:bodyPr>
          <a:lstStyle>
            <a:lvl1pPr marL="0" marR="0" indent="0" algn="l" defTabSz="1218590"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8"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600"/>
            </a:lvl3pPr>
          </a:lstStyle>
          <a:p>
            <a:pPr lvl="2"/>
            <a:r>
              <a:rPr lang="en-GB"/>
              <a:t>Type here</a:t>
            </a:r>
          </a:p>
        </p:txBody>
      </p:sp>
      <p:sp>
        <p:nvSpPr>
          <p:cNvPr id="41" name="Text Placeholder 2">
            <a:extLst>
              <a:ext uri="{FF2B5EF4-FFF2-40B4-BE49-F238E27FC236}">
                <a16:creationId xmlns:a16="http://schemas.microsoft.com/office/drawing/2014/main" id="{10D4A899-45AF-4962-8FC4-00F4383F339D}"/>
              </a:ext>
            </a:extLst>
          </p:cNvPr>
          <p:cNvSpPr>
            <a:spLocks noGrp="1"/>
          </p:cNvSpPr>
          <p:nvPr>
            <p:ph type="body" sz="quarter" idx="76" hasCustomPrompt="1"/>
          </p:nvPr>
        </p:nvSpPr>
        <p:spPr>
          <a:xfrm>
            <a:off x="5453308" y="3964701"/>
            <a:ext cx="1370679" cy="1785211"/>
          </a:xfrm>
          <a:prstGeom prst="rect">
            <a:avLst/>
          </a:prstGeom>
        </p:spPr>
        <p:txBody>
          <a:bodyPr lIns="0" rIns="0">
            <a:noAutofit/>
          </a:bodyPr>
          <a:lstStyle>
            <a:lvl1pPr marL="0" marR="0" indent="0" algn="l" defTabSz="1218590"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8"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600"/>
            </a:lvl3pPr>
          </a:lstStyle>
          <a:p>
            <a:pPr lvl="2"/>
            <a:r>
              <a:rPr lang="en-GB"/>
              <a:t>Type here</a:t>
            </a:r>
          </a:p>
        </p:txBody>
      </p:sp>
      <p:sp>
        <p:nvSpPr>
          <p:cNvPr id="42" name="Text Placeholder 2">
            <a:extLst>
              <a:ext uri="{FF2B5EF4-FFF2-40B4-BE49-F238E27FC236}">
                <a16:creationId xmlns:a16="http://schemas.microsoft.com/office/drawing/2014/main" id="{83D34E4E-CEF5-404F-B4FB-142194DF8CDE}"/>
              </a:ext>
            </a:extLst>
          </p:cNvPr>
          <p:cNvSpPr>
            <a:spLocks noGrp="1"/>
          </p:cNvSpPr>
          <p:nvPr>
            <p:ph type="body" sz="quarter" idx="77" hasCustomPrompt="1"/>
          </p:nvPr>
        </p:nvSpPr>
        <p:spPr>
          <a:xfrm>
            <a:off x="9755342" y="4524573"/>
            <a:ext cx="1370679" cy="1785211"/>
          </a:xfrm>
          <a:prstGeom prst="rect">
            <a:avLst/>
          </a:prstGeom>
        </p:spPr>
        <p:txBody>
          <a:bodyPr lIns="0" rIns="0">
            <a:noAutofit/>
          </a:bodyPr>
          <a:lstStyle>
            <a:lvl1pPr marL="0" marR="0" indent="0" algn="l" defTabSz="1218590"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8" baseline="0">
                <a:solidFill>
                  <a:schemeClr val="accent2"/>
                </a:solidFill>
              </a:defRPr>
            </a:lvl1pPr>
            <a:lvl2pPr marL="0" indent="0">
              <a:buClr>
                <a:srgbClr val="2FB6BC"/>
              </a:buClr>
              <a:buFont typeface="Arial" panose="020B0604020202020204" pitchFamily="34" charset="0"/>
              <a:buNone/>
              <a:defRPr sz="2000" baseline="0">
                <a:solidFill>
                  <a:schemeClr val="accent2"/>
                </a:solidFill>
              </a:defRPr>
            </a:lvl2pPr>
            <a:lvl3pPr marL="0" indent="0">
              <a:buNone/>
              <a:defRPr sz="1600"/>
            </a:lvl3pPr>
          </a:lstStyle>
          <a:p>
            <a:pPr lvl="2"/>
            <a:r>
              <a:rPr lang="en-GB"/>
              <a:t>Type here</a:t>
            </a:r>
          </a:p>
        </p:txBody>
      </p:sp>
      <p:sp>
        <p:nvSpPr>
          <p:cNvPr id="9" name="Slide Number Placeholder 8">
            <a:extLst>
              <a:ext uri="{FF2B5EF4-FFF2-40B4-BE49-F238E27FC236}">
                <a16:creationId xmlns:a16="http://schemas.microsoft.com/office/drawing/2014/main" id="{0CDF7AFE-0926-48E5-89FF-B0544DD5D59D}"/>
              </a:ext>
            </a:extLst>
          </p:cNvPr>
          <p:cNvSpPr>
            <a:spLocks noGrp="1"/>
          </p:cNvSpPr>
          <p:nvPr>
            <p:ph type="sldNum" sz="quarter" idx="80"/>
          </p:nvPr>
        </p:nvSpPr>
        <p:spPr>
          <a:xfrm>
            <a:off x="5810616" y="6553809"/>
            <a:ext cx="567595" cy="131235"/>
          </a:xfrm>
          <a:prstGeom prst="rect">
            <a:avLst/>
          </a:prstGeom>
        </p:spPr>
        <p:txBody>
          <a:bodyPr/>
          <a:lstStyle/>
          <a:p>
            <a:pPr defTabSz="1218562"/>
            <a:fld id="{2490C926-4C7A-4456-B603-8FB00524CD8E}" type="slidenum">
              <a:rPr lang="en-GB" smtClean="0">
                <a:solidFill>
                  <a:prstClr val="black"/>
                </a:solidFill>
              </a:rPr>
              <a:pPr defTabSz="1218562"/>
              <a:t>‹#›</a:t>
            </a:fld>
            <a:endParaRPr lang="en-GB" dirty="0">
              <a:solidFill>
                <a:prstClr val="black"/>
              </a:solidFill>
            </a:endParaRPr>
          </a:p>
        </p:txBody>
      </p:sp>
    </p:spTree>
    <p:extLst>
      <p:ext uri="{BB962C8B-B14F-4D97-AF65-F5344CB8AC3E}">
        <p14:creationId xmlns:p14="http://schemas.microsoft.com/office/powerpoint/2010/main" val="35781822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Multi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C6CFE-C4E0-4919-9CBC-CA0B170C4579}"/>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23" name="Subtitle 2">
            <a:extLst>
              <a:ext uri="{FF2B5EF4-FFF2-40B4-BE49-F238E27FC236}">
                <a16:creationId xmlns:a16="http://schemas.microsoft.com/office/drawing/2014/main" id="{9D4D3E9F-DFC8-4859-9DEC-F4430345B811}"/>
              </a:ext>
            </a:extLst>
          </p:cNvPr>
          <p:cNvSpPr>
            <a:spLocks noGrp="1"/>
          </p:cNvSpPr>
          <p:nvPr>
            <p:ph type="subTitle" idx="1" hasCustomPrompt="1"/>
          </p:nvPr>
        </p:nvSpPr>
        <p:spPr>
          <a:xfrm>
            <a:off x="526912" y="1073339"/>
            <a:ext cx="11134998" cy="290855"/>
          </a:xfrm>
          <a:prstGeom prst="rect">
            <a:avLst/>
          </a:prstGeom>
        </p:spPr>
        <p:txBody>
          <a:bodyPr lIns="0">
            <a:noAutofit/>
          </a:bodyPr>
          <a:lstStyle>
            <a:lvl1pPr marL="0" indent="0" algn="l">
              <a:lnSpc>
                <a:spcPct val="90000"/>
              </a:lnSpc>
              <a:spcBef>
                <a:spcPts val="0"/>
              </a:spcBef>
              <a:spcAft>
                <a:spcPts val="0"/>
              </a:spcAft>
              <a:buNone/>
              <a:defRPr sz="2199" b="0">
                <a:solidFill>
                  <a:schemeClr val="tx2"/>
                </a:solidFill>
              </a:defRPr>
            </a:lvl1pPr>
            <a:lvl2pPr marL="609281" indent="0" algn="ctr">
              <a:buNone/>
              <a:defRPr>
                <a:solidFill>
                  <a:schemeClr val="tx1">
                    <a:tint val="75000"/>
                  </a:schemeClr>
                </a:solidFill>
              </a:defRPr>
            </a:lvl2pPr>
            <a:lvl3pPr marL="1218562" indent="0" algn="ctr">
              <a:buNone/>
              <a:defRPr>
                <a:solidFill>
                  <a:schemeClr val="tx1">
                    <a:tint val="75000"/>
                  </a:schemeClr>
                </a:solidFill>
              </a:defRPr>
            </a:lvl3pPr>
            <a:lvl4pPr marL="1827840" indent="0" algn="ctr">
              <a:buNone/>
              <a:defRPr>
                <a:solidFill>
                  <a:schemeClr val="tx1">
                    <a:tint val="75000"/>
                  </a:schemeClr>
                </a:solidFill>
              </a:defRPr>
            </a:lvl4pPr>
            <a:lvl5pPr marL="2437120" indent="0" algn="ctr">
              <a:buNone/>
              <a:defRPr>
                <a:solidFill>
                  <a:schemeClr val="tx1">
                    <a:tint val="75000"/>
                  </a:schemeClr>
                </a:solidFill>
              </a:defRPr>
            </a:lvl5pPr>
            <a:lvl6pPr marL="3046401" indent="0" algn="ctr">
              <a:buNone/>
              <a:defRPr>
                <a:solidFill>
                  <a:schemeClr val="tx1">
                    <a:tint val="75000"/>
                  </a:schemeClr>
                </a:solidFill>
              </a:defRPr>
            </a:lvl6pPr>
            <a:lvl7pPr marL="3655681" indent="0" algn="ctr">
              <a:buNone/>
              <a:defRPr>
                <a:solidFill>
                  <a:schemeClr val="tx1">
                    <a:tint val="75000"/>
                  </a:schemeClr>
                </a:solidFill>
              </a:defRPr>
            </a:lvl7pPr>
            <a:lvl8pPr marL="4264960" indent="0" algn="ctr">
              <a:buNone/>
              <a:defRPr>
                <a:solidFill>
                  <a:schemeClr val="tx1">
                    <a:tint val="75000"/>
                  </a:schemeClr>
                </a:solidFill>
              </a:defRPr>
            </a:lvl8pPr>
            <a:lvl9pPr marL="4874240" indent="0" algn="ctr">
              <a:buNone/>
              <a:defRPr>
                <a:solidFill>
                  <a:schemeClr val="tx1">
                    <a:tint val="75000"/>
                  </a:schemeClr>
                </a:solidFill>
              </a:defRPr>
            </a:lvl9pPr>
          </a:lstStyle>
          <a:p>
            <a:r>
              <a:rPr lang="en-US"/>
              <a:t>Click to add subtitle – 1 line only</a:t>
            </a:r>
            <a:endParaRPr lang="en-GB"/>
          </a:p>
        </p:txBody>
      </p:sp>
      <p:sp>
        <p:nvSpPr>
          <p:cNvPr id="3" name="Picture Placeholder 1"/>
          <p:cNvSpPr>
            <a:spLocks noGrp="1"/>
          </p:cNvSpPr>
          <p:nvPr>
            <p:ph type="pic" sz="quarter" idx="11" hasCustomPrompt="1"/>
          </p:nvPr>
        </p:nvSpPr>
        <p:spPr>
          <a:xfrm>
            <a:off x="527050" y="1701802"/>
            <a:ext cx="2529638" cy="1714796"/>
          </a:xfrm>
          <a:prstGeom prst="rect">
            <a:avLst/>
          </a:prstGeom>
          <a:solidFill>
            <a:schemeClr val="accent1"/>
          </a:solidFill>
        </p:spPr>
        <p:txBody>
          <a:bodyPr tIns="182880" anchor="t"/>
          <a:lstStyle>
            <a:lvl1pPr algn="ctr">
              <a:defRPr sz="1400" b="1">
                <a:solidFill>
                  <a:schemeClr val="bg1"/>
                </a:solidFill>
              </a:defRPr>
            </a:lvl1pPr>
          </a:lstStyle>
          <a:p>
            <a:r>
              <a:rPr lang="en-US" dirty="0"/>
              <a:t>INSERT IMAGE HEE</a:t>
            </a:r>
            <a:endParaRPr lang="en-GB" dirty="0"/>
          </a:p>
        </p:txBody>
      </p:sp>
      <p:sp>
        <p:nvSpPr>
          <p:cNvPr id="30" name="Text Placeholder 1"/>
          <p:cNvSpPr>
            <a:spLocks noGrp="1"/>
          </p:cNvSpPr>
          <p:nvPr>
            <p:ph type="body" sz="quarter" idx="24" hasCustomPrompt="1"/>
          </p:nvPr>
        </p:nvSpPr>
        <p:spPr>
          <a:xfrm>
            <a:off x="526917" y="3443311"/>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00">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41" name="Picture Placeholder 2">
            <a:extLst>
              <a:ext uri="{FF2B5EF4-FFF2-40B4-BE49-F238E27FC236}">
                <a16:creationId xmlns:a16="http://schemas.microsoft.com/office/drawing/2014/main" id="{AC44B617-A869-4E1D-87A3-90E1D4A22DD2}"/>
              </a:ext>
            </a:extLst>
          </p:cNvPr>
          <p:cNvSpPr>
            <a:spLocks noGrp="1"/>
          </p:cNvSpPr>
          <p:nvPr>
            <p:ph type="pic" sz="quarter" idx="28" hasCustomPrompt="1"/>
          </p:nvPr>
        </p:nvSpPr>
        <p:spPr>
          <a:xfrm>
            <a:off x="3395503" y="1701802"/>
            <a:ext cx="2529638" cy="1714796"/>
          </a:xfrm>
          <a:prstGeom prst="rect">
            <a:avLst/>
          </a:prstGeom>
          <a:solidFill>
            <a:schemeClr val="accent2"/>
          </a:solidFill>
        </p:spPr>
        <p:txBody>
          <a:bodyPr tIns="182880" anchor="t"/>
          <a:lstStyle>
            <a:lvl1pPr algn="ctr">
              <a:defRPr sz="1400" b="1">
                <a:solidFill>
                  <a:schemeClr val="bg1"/>
                </a:solidFill>
              </a:defRPr>
            </a:lvl1pPr>
          </a:lstStyle>
          <a:p>
            <a:r>
              <a:rPr lang="en-US" dirty="0"/>
              <a:t>INSERT IMAGE HEE</a:t>
            </a:r>
            <a:endParaRPr lang="en-GB" dirty="0"/>
          </a:p>
        </p:txBody>
      </p:sp>
      <p:sp>
        <p:nvSpPr>
          <p:cNvPr id="52" name="Text Placeholder 2">
            <a:extLst>
              <a:ext uri="{FF2B5EF4-FFF2-40B4-BE49-F238E27FC236}">
                <a16:creationId xmlns:a16="http://schemas.microsoft.com/office/drawing/2014/main" id="{A64E67ED-CF17-49C5-9F45-8072F793EE6C}"/>
              </a:ext>
            </a:extLst>
          </p:cNvPr>
          <p:cNvSpPr>
            <a:spLocks noGrp="1"/>
          </p:cNvSpPr>
          <p:nvPr>
            <p:ph type="body" sz="quarter" idx="35" hasCustomPrompt="1"/>
          </p:nvPr>
        </p:nvSpPr>
        <p:spPr>
          <a:xfrm>
            <a:off x="3395368" y="3443311"/>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00">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42" name="Picture Placeholder 3">
            <a:extLst>
              <a:ext uri="{FF2B5EF4-FFF2-40B4-BE49-F238E27FC236}">
                <a16:creationId xmlns:a16="http://schemas.microsoft.com/office/drawing/2014/main" id="{13ED29BC-0510-49F5-9CC1-AC89C0F5317A}"/>
              </a:ext>
            </a:extLst>
          </p:cNvPr>
          <p:cNvSpPr>
            <a:spLocks noGrp="1"/>
          </p:cNvSpPr>
          <p:nvPr>
            <p:ph type="pic" sz="quarter" idx="29" hasCustomPrompt="1"/>
          </p:nvPr>
        </p:nvSpPr>
        <p:spPr>
          <a:xfrm>
            <a:off x="6263821" y="1701802"/>
            <a:ext cx="2529638" cy="1714796"/>
          </a:xfrm>
          <a:prstGeom prst="rect">
            <a:avLst/>
          </a:prstGeom>
          <a:solidFill>
            <a:schemeClr val="accent1"/>
          </a:solidFill>
        </p:spPr>
        <p:txBody>
          <a:bodyPr tIns="182880" anchor="t"/>
          <a:lstStyle>
            <a:lvl1pPr algn="ctr">
              <a:defRPr sz="1400" b="1">
                <a:solidFill>
                  <a:schemeClr val="bg1"/>
                </a:solidFill>
              </a:defRPr>
            </a:lvl1pPr>
          </a:lstStyle>
          <a:p>
            <a:r>
              <a:rPr lang="en-US" dirty="0"/>
              <a:t>INSERT IMAGE HEE</a:t>
            </a:r>
            <a:endParaRPr lang="en-GB" dirty="0"/>
          </a:p>
        </p:txBody>
      </p:sp>
      <p:sp>
        <p:nvSpPr>
          <p:cNvPr id="54" name="Text Placeholder 3">
            <a:extLst>
              <a:ext uri="{FF2B5EF4-FFF2-40B4-BE49-F238E27FC236}">
                <a16:creationId xmlns:a16="http://schemas.microsoft.com/office/drawing/2014/main" id="{DC8F6F37-0967-4DAD-A7C1-A74615253486}"/>
              </a:ext>
            </a:extLst>
          </p:cNvPr>
          <p:cNvSpPr>
            <a:spLocks noGrp="1"/>
          </p:cNvSpPr>
          <p:nvPr>
            <p:ph type="body" sz="quarter" idx="36" hasCustomPrompt="1"/>
          </p:nvPr>
        </p:nvSpPr>
        <p:spPr>
          <a:xfrm>
            <a:off x="6263821" y="3443311"/>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00">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43" name="Picture Placeholder 4">
            <a:extLst>
              <a:ext uri="{FF2B5EF4-FFF2-40B4-BE49-F238E27FC236}">
                <a16:creationId xmlns:a16="http://schemas.microsoft.com/office/drawing/2014/main" id="{11E3C92C-1AF4-415B-9BEF-C3649AF21CDB}"/>
              </a:ext>
            </a:extLst>
          </p:cNvPr>
          <p:cNvSpPr>
            <a:spLocks noGrp="1"/>
          </p:cNvSpPr>
          <p:nvPr>
            <p:ph type="pic" sz="quarter" idx="30" hasCustomPrompt="1"/>
          </p:nvPr>
        </p:nvSpPr>
        <p:spPr>
          <a:xfrm>
            <a:off x="9132275" y="1701802"/>
            <a:ext cx="2529638" cy="1714796"/>
          </a:xfrm>
          <a:prstGeom prst="rect">
            <a:avLst/>
          </a:prstGeom>
          <a:solidFill>
            <a:schemeClr val="accent2"/>
          </a:solidFill>
        </p:spPr>
        <p:txBody>
          <a:bodyPr tIns="182880" anchor="t"/>
          <a:lstStyle>
            <a:lvl1pPr algn="ctr">
              <a:defRPr sz="1400" b="1">
                <a:solidFill>
                  <a:schemeClr val="bg1"/>
                </a:solidFill>
              </a:defRPr>
            </a:lvl1pPr>
          </a:lstStyle>
          <a:p>
            <a:r>
              <a:rPr lang="en-US" dirty="0"/>
              <a:t>INSERT IMAGE HEE</a:t>
            </a:r>
            <a:endParaRPr lang="en-GB" dirty="0"/>
          </a:p>
        </p:txBody>
      </p:sp>
      <p:sp>
        <p:nvSpPr>
          <p:cNvPr id="56" name="Text Placeholder 4">
            <a:extLst>
              <a:ext uri="{FF2B5EF4-FFF2-40B4-BE49-F238E27FC236}">
                <a16:creationId xmlns:a16="http://schemas.microsoft.com/office/drawing/2014/main" id="{F145F218-106D-42FD-9A4A-AAC03BB6539B}"/>
              </a:ext>
            </a:extLst>
          </p:cNvPr>
          <p:cNvSpPr>
            <a:spLocks noGrp="1"/>
          </p:cNvSpPr>
          <p:nvPr>
            <p:ph type="body" sz="quarter" idx="37" hasCustomPrompt="1"/>
          </p:nvPr>
        </p:nvSpPr>
        <p:spPr>
          <a:xfrm>
            <a:off x="9132275" y="3443311"/>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00">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46" name="Picture Placeholder 5">
            <a:extLst>
              <a:ext uri="{FF2B5EF4-FFF2-40B4-BE49-F238E27FC236}">
                <a16:creationId xmlns:a16="http://schemas.microsoft.com/office/drawing/2014/main" id="{1EBEF6A7-97B0-4CB8-A9AE-7B9E2DC869CB}"/>
              </a:ext>
            </a:extLst>
          </p:cNvPr>
          <p:cNvSpPr>
            <a:spLocks noGrp="1"/>
          </p:cNvSpPr>
          <p:nvPr>
            <p:ph type="pic" sz="quarter" idx="31" hasCustomPrompt="1"/>
          </p:nvPr>
        </p:nvSpPr>
        <p:spPr>
          <a:xfrm>
            <a:off x="527050" y="4008546"/>
            <a:ext cx="2529638" cy="1714796"/>
          </a:xfrm>
          <a:prstGeom prst="rect">
            <a:avLst/>
          </a:prstGeom>
          <a:solidFill>
            <a:schemeClr val="accent2"/>
          </a:solidFill>
        </p:spPr>
        <p:txBody>
          <a:bodyPr tIns="182880" anchor="t"/>
          <a:lstStyle>
            <a:lvl1pPr algn="ctr">
              <a:defRPr sz="1400" b="1">
                <a:solidFill>
                  <a:schemeClr val="bg1"/>
                </a:solidFill>
              </a:defRPr>
            </a:lvl1pPr>
          </a:lstStyle>
          <a:p>
            <a:r>
              <a:rPr lang="en-US" dirty="0"/>
              <a:t>INSERT IMAGE HEE</a:t>
            </a:r>
            <a:endParaRPr lang="en-GB" dirty="0"/>
          </a:p>
        </p:txBody>
      </p:sp>
      <p:sp>
        <p:nvSpPr>
          <p:cNvPr id="58" name="Text Placeholder 5">
            <a:extLst>
              <a:ext uri="{FF2B5EF4-FFF2-40B4-BE49-F238E27FC236}">
                <a16:creationId xmlns:a16="http://schemas.microsoft.com/office/drawing/2014/main" id="{9EB17CB3-7BA0-4009-810C-DB37D65ADB80}"/>
              </a:ext>
            </a:extLst>
          </p:cNvPr>
          <p:cNvSpPr>
            <a:spLocks noGrp="1"/>
          </p:cNvSpPr>
          <p:nvPr>
            <p:ph type="body" sz="quarter" idx="38" hasCustomPrompt="1"/>
          </p:nvPr>
        </p:nvSpPr>
        <p:spPr>
          <a:xfrm>
            <a:off x="526917" y="5750055"/>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00">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48" name="Picture Placeholder 6">
            <a:extLst>
              <a:ext uri="{FF2B5EF4-FFF2-40B4-BE49-F238E27FC236}">
                <a16:creationId xmlns:a16="http://schemas.microsoft.com/office/drawing/2014/main" id="{7321BFA9-767D-4941-A3A2-083CDC4C5A2D}"/>
              </a:ext>
            </a:extLst>
          </p:cNvPr>
          <p:cNvSpPr>
            <a:spLocks noGrp="1"/>
          </p:cNvSpPr>
          <p:nvPr>
            <p:ph type="pic" sz="quarter" idx="32" hasCustomPrompt="1"/>
          </p:nvPr>
        </p:nvSpPr>
        <p:spPr>
          <a:xfrm>
            <a:off x="3395503" y="4008546"/>
            <a:ext cx="2529638" cy="1714796"/>
          </a:xfrm>
          <a:prstGeom prst="rect">
            <a:avLst/>
          </a:prstGeom>
          <a:solidFill>
            <a:schemeClr val="accent1"/>
          </a:solidFill>
        </p:spPr>
        <p:txBody>
          <a:bodyPr tIns="182880" anchor="t"/>
          <a:lstStyle>
            <a:lvl1pPr algn="ctr">
              <a:defRPr sz="1400" b="1">
                <a:solidFill>
                  <a:schemeClr val="bg1"/>
                </a:solidFill>
              </a:defRPr>
            </a:lvl1pPr>
          </a:lstStyle>
          <a:p>
            <a:r>
              <a:rPr lang="en-US" dirty="0"/>
              <a:t>INSERT IMAGE HEE</a:t>
            </a:r>
            <a:endParaRPr lang="en-GB" dirty="0"/>
          </a:p>
        </p:txBody>
      </p:sp>
      <p:sp>
        <p:nvSpPr>
          <p:cNvPr id="60" name="Text Placeholder 6">
            <a:extLst>
              <a:ext uri="{FF2B5EF4-FFF2-40B4-BE49-F238E27FC236}">
                <a16:creationId xmlns:a16="http://schemas.microsoft.com/office/drawing/2014/main" id="{D0BA9FEF-6DFC-4D06-AF09-E4300F5202F1}"/>
              </a:ext>
            </a:extLst>
          </p:cNvPr>
          <p:cNvSpPr>
            <a:spLocks noGrp="1"/>
          </p:cNvSpPr>
          <p:nvPr>
            <p:ph type="body" sz="quarter" idx="39" hasCustomPrompt="1"/>
          </p:nvPr>
        </p:nvSpPr>
        <p:spPr>
          <a:xfrm>
            <a:off x="3395368" y="5750055"/>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00">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49" name="Picture Placeholder 7">
            <a:extLst>
              <a:ext uri="{FF2B5EF4-FFF2-40B4-BE49-F238E27FC236}">
                <a16:creationId xmlns:a16="http://schemas.microsoft.com/office/drawing/2014/main" id="{ABD6DC73-FE00-4AFA-9629-8366772DA45A}"/>
              </a:ext>
            </a:extLst>
          </p:cNvPr>
          <p:cNvSpPr>
            <a:spLocks noGrp="1"/>
          </p:cNvSpPr>
          <p:nvPr>
            <p:ph type="pic" sz="quarter" idx="33" hasCustomPrompt="1"/>
          </p:nvPr>
        </p:nvSpPr>
        <p:spPr>
          <a:xfrm>
            <a:off x="6263821" y="4008546"/>
            <a:ext cx="2529638" cy="1714796"/>
          </a:xfrm>
          <a:prstGeom prst="rect">
            <a:avLst/>
          </a:prstGeom>
          <a:solidFill>
            <a:schemeClr val="accent2"/>
          </a:solidFill>
        </p:spPr>
        <p:txBody>
          <a:bodyPr tIns="182880" anchor="t"/>
          <a:lstStyle>
            <a:lvl1pPr algn="ctr">
              <a:defRPr sz="1400" b="1">
                <a:solidFill>
                  <a:schemeClr val="bg1"/>
                </a:solidFill>
              </a:defRPr>
            </a:lvl1pPr>
          </a:lstStyle>
          <a:p>
            <a:r>
              <a:rPr lang="en-US" dirty="0"/>
              <a:t>INSERT IMAGE HEE</a:t>
            </a:r>
            <a:endParaRPr lang="en-GB" dirty="0"/>
          </a:p>
        </p:txBody>
      </p:sp>
      <p:sp>
        <p:nvSpPr>
          <p:cNvPr id="61" name="Text Placeholder 7">
            <a:extLst>
              <a:ext uri="{FF2B5EF4-FFF2-40B4-BE49-F238E27FC236}">
                <a16:creationId xmlns:a16="http://schemas.microsoft.com/office/drawing/2014/main" id="{03C395DA-AA85-4007-8517-427A9DCC2E27}"/>
              </a:ext>
            </a:extLst>
          </p:cNvPr>
          <p:cNvSpPr>
            <a:spLocks noGrp="1"/>
          </p:cNvSpPr>
          <p:nvPr>
            <p:ph type="body" sz="quarter" idx="40" hasCustomPrompt="1"/>
          </p:nvPr>
        </p:nvSpPr>
        <p:spPr>
          <a:xfrm>
            <a:off x="6263821" y="5750055"/>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00">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50" name="Picture Placeholder 8">
            <a:extLst>
              <a:ext uri="{FF2B5EF4-FFF2-40B4-BE49-F238E27FC236}">
                <a16:creationId xmlns:a16="http://schemas.microsoft.com/office/drawing/2014/main" id="{1BC6C06F-587E-4B61-ACC4-5706C4941046}"/>
              </a:ext>
            </a:extLst>
          </p:cNvPr>
          <p:cNvSpPr>
            <a:spLocks noGrp="1"/>
          </p:cNvSpPr>
          <p:nvPr>
            <p:ph type="pic" sz="quarter" idx="34" hasCustomPrompt="1"/>
          </p:nvPr>
        </p:nvSpPr>
        <p:spPr>
          <a:xfrm>
            <a:off x="9132275" y="4008546"/>
            <a:ext cx="2529638" cy="1714796"/>
          </a:xfrm>
          <a:prstGeom prst="rect">
            <a:avLst/>
          </a:prstGeom>
          <a:solidFill>
            <a:schemeClr val="accent1"/>
          </a:solidFill>
        </p:spPr>
        <p:txBody>
          <a:bodyPr tIns="182880" anchor="t"/>
          <a:lstStyle>
            <a:lvl1pPr algn="ctr">
              <a:defRPr sz="1400" b="1">
                <a:solidFill>
                  <a:schemeClr val="bg1"/>
                </a:solidFill>
              </a:defRPr>
            </a:lvl1pPr>
          </a:lstStyle>
          <a:p>
            <a:r>
              <a:rPr lang="en-US" dirty="0"/>
              <a:t>INSERT IMAGE HEE</a:t>
            </a:r>
            <a:endParaRPr lang="en-GB" dirty="0"/>
          </a:p>
        </p:txBody>
      </p:sp>
      <p:sp>
        <p:nvSpPr>
          <p:cNvPr id="62" name="Text Placeholder 8">
            <a:extLst>
              <a:ext uri="{FF2B5EF4-FFF2-40B4-BE49-F238E27FC236}">
                <a16:creationId xmlns:a16="http://schemas.microsoft.com/office/drawing/2014/main" id="{44F465A5-8A4A-45C9-8F79-7984468B3646}"/>
              </a:ext>
            </a:extLst>
          </p:cNvPr>
          <p:cNvSpPr>
            <a:spLocks noGrp="1"/>
          </p:cNvSpPr>
          <p:nvPr>
            <p:ph type="body" sz="quarter" idx="41" hasCustomPrompt="1"/>
          </p:nvPr>
        </p:nvSpPr>
        <p:spPr>
          <a:xfrm>
            <a:off x="9132275" y="5750055"/>
            <a:ext cx="2529638" cy="538520"/>
          </a:xfrm>
          <a:prstGeom prst="rect">
            <a:avLst/>
          </a:prstGeom>
        </p:spPr>
        <p:txBody>
          <a:bodyPr lIns="0" tIns="36000" bIns="36000"/>
          <a:lstStyle>
            <a:lvl1pPr marL="0" indent="0">
              <a:lnSpc>
                <a:spcPct val="80000"/>
              </a:lnSpc>
              <a:spcBef>
                <a:spcPts val="400"/>
              </a:spcBef>
              <a:spcAft>
                <a:spcPts val="400"/>
              </a:spcAft>
              <a:buFont typeface="Arial" panose="020B0604020202020204" pitchFamily="34" charset="0"/>
              <a:buNone/>
              <a:defRPr sz="1800">
                <a:solidFill>
                  <a:schemeClr val="tx1"/>
                </a:solidFill>
              </a:defRPr>
            </a:lvl1pPr>
            <a:lvl2pPr marL="0" indent="0">
              <a:lnSpc>
                <a:spcPct val="80000"/>
              </a:lnSpc>
              <a:spcBef>
                <a:spcPts val="400"/>
              </a:spcBef>
              <a:spcAft>
                <a:spcPts val="400"/>
              </a:spcAft>
              <a:buFont typeface="Arial" panose="020B0604020202020204" pitchFamily="34" charset="0"/>
              <a:buNone/>
              <a:defRPr sz="1866">
                <a:solidFill>
                  <a:schemeClr val="tx2"/>
                </a:solidFill>
              </a:defRPr>
            </a:lvl2pPr>
            <a:lvl3pPr marL="0" indent="0">
              <a:lnSpc>
                <a:spcPct val="80000"/>
              </a:lnSpc>
              <a:spcBef>
                <a:spcPts val="400"/>
              </a:spcBef>
              <a:spcAft>
                <a:spcPts val="400"/>
              </a:spcAft>
              <a:buNone/>
              <a:defRPr sz="1866">
                <a:solidFill>
                  <a:schemeClr val="tx2"/>
                </a:solidFill>
              </a:defRPr>
            </a:lvl3pPr>
            <a:lvl4pPr marL="0" indent="0">
              <a:lnSpc>
                <a:spcPct val="80000"/>
              </a:lnSpc>
              <a:spcBef>
                <a:spcPts val="400"/>
              </a:spcBef>
              <a:spcAft>
                <a:spcPts val="400"/>
              </a:spcAft>
              <a:buNone/>
              <a:defRPr sz="1866">
                <a:solidFill>
                  <a:schemeClr val="tx2"/>
                </a:solidFill>
              </a:defRPr>
            </a:lvl4pPr>
            <a:lvl5pPr marL="0" indent="0">
              <a:lnSpc>
                <a:spcPct val="80000"/>
              </a:lnSpc>
              <a:spcBef>
                <a:spcPts val="400"/>
              </a:spcBef>
              <a:spcAft>
                <a:spcPts val="400"/>
              </a:spcAft>
              <a:buNone/>
              <a:defRPr sz="1866">
                <a:solidFill>
                  <a:schemeClr val="tx2"/>
                </a:solidFill>
              </a:defRPr>
            </a:lvl5pPr>
            <a:lvl6pPr marL="0" indent="0">
              <a:lnSpc>
                <a:spcPct val="80000"/>
              </a:lnSpc>
              <a:spcBef>
                <a:spcPts val="400"/>
              </a:spcBef>
              <a:spcAft>
                <a:spcPts val="400"/>
              </a:spcAft>
              <a:buNone/>
              <a:defRPr sz="1866">
                <a:solidFill>
                  <a:schemeClr val="tx2"/>
                </a:solidFill>
              </a:defRPr>
            </a:lvl6pPr>
            <a:lvl7pPr marL="0" indent="0">
              <a:lnSpc>
                <a:spcPct val="80000"/>
              </a:lnSpc>
              <a:spcBef>
                <a:spcPts val="400"/>
              </a:spcBef>
              <a:spcAft>
                <a:spcPts val="400"/>
              </a:spcAft>
              <a:buNone/>
              <a:defRPr sz="1866">
                <a:solidFill>
                  <a:schemeClr val="tx2"/>
                </a:solidFill>
              </a:defRPr>
            </a:lvl7pPr>
            <a:lvl8pPr marL="0" indent="0">
              <a:lnSpc>
                <a:spcPct val="80000"/>
              </a:lnSpc>
              <a:spcBef>
                <a:spcPts val="400"/>
              </a:spcBef>
              <a:spcAft>
                <a:spcPts val="400"/>
              </a:spcAft>
              <a:buNone/>
              <a:defRPr sz="1866">
                <a:solidFill>
                  <a:schemeClr val="tx2"/>
                </a:solidFill>
              </a:defRPr>
            </a:lvl8pPr>
            <a:lvl9pPr marL="0" indent="0">
              <a:lnSpc>
                <a:spcPct val="80000"/>
              </a:lnSpc>
              <a:spcBef>
                <a:spcPts val="400"/>
              </a:spcBef>
              <a:spcAft>
                <a:spcPts val="400"/>
              </a:spcAft>
              <a:buNone/>
              <a:defRPr sz="1866">
                <a:solidFill>
                  <a:schemeClr val="tx2"/>
                </a:solidFill>
              </a:defRPr>
            </a:lvl9pPr>
          </a:lstStyle>
          <a:p>
            <a:pPr lvl="0"/>
            <a:r>
              <a:rPr lang="en-GB"/>
              <a:t>Text here</a:t>
            </a:r>
          </a:p>
        </p:txBody>
      </p:sp>
      <p:sp>
        <p:nvSpPr>
          <p:cNvPr id="9" name="Slide Number Placeholder 8">
            <a:extLst>
              <a:ext uri="{FF2B5EF4-FFF2-40B4-BE49-F238E27FC236}">
                <a16:creationId xmlns:a16="http://schemas.microsoft.com/office/drawing/2014/main" id="{B4E6208F-2E5A-41C7-83BD-C7EE7229E868}"/>
              </a:ext>
            </a:extLst>
          </p:cNvPr>
          <p:cNvSpPr>
            <a:spLocks noGrp="1"/>
          </p:cNvSpPr>
          <p:nvPr>
            <p:ph type="sldNum" sz="quarter" idx="44"/>
          </p:nvPr>
        </p:nvSpPr>
        <p:spPr>
          <a:xfrm>
            <a:off x="5810616" y="6553809"/>
            <a:ext cx="567595" cy="131235"/>
          </a:xfrm>
          <a:prstGeom prst="rect">
            <a:avLst/>
          </a:prstGeom>
        </p:spPr>
        <p:txBody>
          <a:bodyPr/>
          <a:lstStyle/>
          <a:p>
            <a:pPr defTabSz="1218562"/>
            <a:fld id="{2490C926-4C7A-4456-B603-8FB00524CD8E}" type="slidenum">
              <a:rPr lang="en-GB" smtClean="0">
                <a:solidFill>
                  <a:prstClr val="black"/>
                </a:solidFill>
              </a:rPr>
              <a:pPr defTabSz="1218562"/>
              <a:t>‹#›</a:t>
            </a:fld>
            <a:endParaRPr lang="en-GB" dirty="0">
              <a:solidFill>
                <a:prstClr val="black"/>
              </a:solidFill>
            </a:endParaRPr>
          </a:p>
        </p:txBody>
      </p:sp>
    </p:spTree>
    <p:extLst>
      <p:ext uri="{BB962C8B-B14F-4D97-AF65-F5344CB8AC3E}">
        <p14:creationId xmlns:p14="http://schemas.microsoft.com/office/powerpoint/2010/main" val="2765432501"/>
      </p:ext>
    </p:extLst>
  </p:cSld>
  <p:clrMapOvr>
    <a:masterClrMapping/>
  </p:clrMapOvr>
  <p:transition>
    <p:fade/>
  </p:transition>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ull Image title Slid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A2C696-A708-43D2-8CB4-71D61BD66501}"/>
              </a:ext>
            </a:extLst>
          </p:cNvPr>
          <p:cNvSpPr>
            <a:spLocks noGrp="1"/>
          </p:cNvSpPr>
          <p:nvPr>
            <p:ph type="title"/>
          </p:nvPr>
        </p:nvSpPr>
        <p:spPr>
          <a:xfrm>
            <a:off x="526915" y="6096002"/>
            <a:ext cx="11134998" cy="455084"/>
          </a:xfrm>
        </p:spPr>
        <p:txBody>
          <a:bodyPr anchor="ctr"/>
          <a:lstStyle/>
          <a:p>
            <a:endParaRPr lang="en-GB"/>
          </a:p>
        </p:txBody>
      </p:sp>
      <p:sp>
        <p:nvSpPr>
          <p:cNvPr id="7" name="Picture Placeholder 6">
            <a:extLst>
              <a:ext uri="{FF2B5EF4-FFF2-40B4-BE49-F238E27FC236}">
                <a16:creationId xmlns:a16="http://schemas.microsoft.com/office/drawing/2014/main" id="{AA80A0B9-3AAB-48C3-8C56-CDCB523F4E75}"/>
              </a:ext>
            </a:extLst>
          </p:cNvPr>
          <p:cNvSpPr>
            <a:spLocks noGrp="1"/>
          </p:cNvSpPr>
          <p:nvPr>
            <p:ph type="pic" sz="quarter" idx="10" hasCustomPrompt="1"/>
          </p:nvPr>
        </p:nvSpPr>
        <p:spPr>
          <a:xfrm>
            <a:off x="0" y="2"/>
            <a:ext cx="12188825" cy="5710767"/>
          </a:xfrm>
          <a:solidFill>
            <a:schemeClr val="accent1"/>
          </a:solidFill>
        </p:spPr>
        <p:txBody>
          <a:bodyPr lIns="0" tIns="457200" rIns="0" bIns="0" anchor="t" anchorCtr="0">
            <a:noAutofit/>
          </a:bodyPr>
          <a:lstStyle>
            <a:lvl1pPr algn="ctr">
              <a:defRPr sz="4499" b="1">
                <a:solidFill>
                  <a:schemeClr val="bg1"/>
                </a:solidFill>
              </a:defRPr>
            </a:lvl1pPr>
          </a:lstStyle>
          <a:p>
            <a:r>
              <a:rPr lang="en-US" dirty="0"/>
              <a:t>INSERT IMAGE HERE</a:t>
            </a:r>
            <a:endParaRPr lang="en-GB" dirty="0"/>
          </a:p>
        </p:txBody>
      </p:sp>
    </p:spTree>
    <p:extLst>
      <p:ext uri="{BB962C8B-B14F-4D97-AF65-F5344CB8AC3E}">
        <p14:creationId xmlns:p14="http://schemas.microsoft.com/office/powerpoint/2010/main" val="1067613207"/>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A80A0B9-3AAB-48C3-8C56-CDCB523F4E75}"/>
              </a:ext>
            </a:extLst>
          </p:cNvPr>
          <p:cNvSpPr>
            <a:spLocks noGrp="1"/>
          </p:cNvSpPr>
          <p:nvPr>
            <p:ph type="pic" sz="quarter" idx="10" hasCustomPrompt="1"/>
          </p:nvPr>
        </p:nvSpPr>
        <p:spPr>
          <a:xfrm>
            <a:off x="0" y="0"/>
            <a:ext cx="12188825" cy="6858000"/>
          </a:xfrm>
          <a:solidFill>
            <a:schemeClr val="accent2"/>
          </a:solidFill>
        </p:spPr>
        <p:txBody>
          <a:bodyPr lIns="0" tIns="457200" rIns="0" bIns="0" anchor="t" anchorCtr="0">
            <a:noAutofit/>
          </a:bodyPr>
          <a:lstStyle>
            <a:lvl1pPr algn="ctr">
              <a:defRPr sz="4499" b="1">
                <a:solidFill>
                  <a:schemeClr val="bg1"/>
                </a:solidFill>
              </a:defRPr>
            </a:lvl1pPr>
          </a:lstStyle>
          <a:p>
            <a:r>
              <a:rPr lang="en-US" dirty="0"/>
              <a:t>INSERT IMAGE HERE</a:t>
            </a:r>
            <a:endParaRPr lang="en-GB" dirty="0"/>
          </a:p>
        </p:txBody>
      </p:sp>
    </p:spTree>
    <p:extLst>
      <p:ext uri="{BB962C8B-B14F-4D97-AF65-F5344CB8AC3E}">
        <p14:creationId xmlns:p14="http://schemas.microsoft.com/office/powerpoint/2010/main" val="132338753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BF12C-5C7A-4DB0-B628-D1033456124A}"/>
              </a:ext>
            </a:extLst>
          </p:cNvPr>
          <p:cNvSpPr>
            <a:spLocks noGrp="1"/>
          </p:cNvSpPr>
          <p:nvPr>
            <p:ph type="title" hasCustomPrompt="1"/>
          </p:nvPr>
        </p:nvSpPr>
        <p:spPr/>
        <p:txBody>
          <a:bodyPr/>
          <a:lstStyle>
            <a:lvl1pPr>
              <a:defRPr/>
            </a:lvl1pPr>
          </a:lstStyle>
          <a:p>
            <a:r>
              <a:rPr lang="en-US"/>
              <a:t>Title style – 1 line only</a:t>
            </a:r>
            <a:endParaRPr lang="en-GB"/>
          </a:p>
        </p:txBody>
      </p:sp>
      <p:sp>
        <p:nvSpPr>
          <p:cNvPr id="10" name="Subtitle 2">
            <a:extLst>
              <a:ext uri="{FF2B5EF4-FFF2-40B4-BE49-F238E27FC236}">
                <a16:creationId xmlns:a16="http://schemas.microsoft.com/office/drawing/2014/main" id="{201773E0-D94B-4444-9A72-81C1F4EB93A4}"/>
              </a:ext>
            </a:extLst>
          </p:cNvPr>
          <p:cNvSpPr>
            <a:spLocks noGrp="1"/>
          </p:cNvSpPr>
          <p:nvPr>
            <p:ph type="subTitle" idx="1" hasCustomPrompt="1"/>
          </p:nvPr>
        </p:nvSpPr>
        <p:spPr>
          <a:xfrm>
            <a:off x="526912" y="1073339"/>
            <a:ext cx="11134998" cy="290855"/>
          </a:xfrm>
          <a:prstGeom prst="rect">
            <a:avLst/>
          </a:prstGeom>
        </p:spPr>
        <p:txBody>
          <a:bodyPr lIns="0">
            <a:noAutofit/>
          </a:bodyPr>
          <a:lstStyle>
            <a:lvl1pPr marL="0" indent="0" algn="l">
              <a:lnSpc>
                <a:spcPct val="90000"/>
              </a:lnSpc>
              <a:spcBef>
                <a:spcPts val="0"/>
              </a:spcBef>
              <a:spcAft>
                <a:spcPts val="0"/>
              </a:spcAft>
              <a:buNone/>
              <a:defRPr sz="2199" b="0">
                <a:solidFill>
                  <a:schemeClr val="tx2"/>
                </a:solidFill>
              </a:defRPr>
            </a:lvl1pPr>
            <a:lvl2pPr marL="609281" indent="0" algn="ctr">
              <a:buNone/>
              <a:defRPr>
                <a:solidFill>
                  <a:schemeClr val="tx1">
                    <a:tint val="75000"/>
                  </a:schemeClr>
                </a:solidFill>
              </a:defRPr>
            </a:lvl2pPr>
            <a:lvl3pPr marL="1218562" indent="0" algn="ctr">
              <a:buNone/>
              <a:defRPr>
                <a:solidFill>
                  <a:schemeClr val="tx1">
                    <a:tint val="75000"/>
                  </a:schemeClr>
                </a:solidFill>
              </a:defRPr>
            </a:lvl3pPr>
            <a:lvl4pPr marL="1827840" indent="0" algn="ctr">
              <a:buNone/>
              <a:defRPr>
                <a:solidFill>
                  <a:schemeClr val="tx1">
                    <a:tint val="75000"/>
                  </a:schemeClr>
                </a:solidFill>
              </a:defRPr>
            </a:lvl4pPr>
            <a:lvl5pPr marL="2437120" indent="0" algn="ctr">
              <a:buNone/>
              <a:defRPr>
                <a:solidFill>
                  <a:schemeClr val="tx1">
                    <a:tint val="75000"/>
                  </a:schemeClr>
                </a:solidFill>
              </a:defRPr>
            </a:lvl5pPr>
            <a:lvl6pPr marL="3046401" indent="0" algn="ctr">
              <a:buNone/>
              <a:defRPr>
                <a:solidFill>
                  <a:schemeClr val="tx1">
                    <a:tint val="75000"/>
                  </a:schemeClr>
                </a:solidFill>
              </a:defRPr>
            </a:lvl6pPr>
            <a:lvl7pPr marL="3655681" indent="0" algn="ctr">
              <a:buNone/>
              <a:defRPr>
                <a:solidFill>
                  <a:schemeClr val="tx1">
                    <a:tint val="75000"/>
                  </a:schemeClr>
                </a:solidFill>
              </a:defRPr>
            </a:lvl7pPr>
            <a:lvl8pPr marL="4264960" indent="0" algn="ctr">
              <a:buNone/>
              <a:defRPr>
                <a:solidFill>
                  <a:schemeClr val="tx1">
                    <a:tint val="75000"/>
                  </a:schemeClr>
                </a:solidFill>
              </a:defRPr>
            </a:lvl8pPr>
            <a:lvl9pPr marL="4874240" indent="0" algn="ctr">
              <a:buNone/>
              <a:defRPr>
                <a:solidFill>
                  <a:schemeClr val="tx1">
                    <a:tint val="75000"/>
                  </a:schemeClr>
                </a:solidFill>
              </a:defRPr>
            </a:lvl9pPr>
          </a:lstStyle>
          <a:p>
            <a:r>
              <a:rPr lang="en-US"/>
              <a:t>Click to add subtitle – 1 line only</a:t>
            </a:r>
            <a:endParaRPr lang="en-GB"/>
          </a:p>
        </p:txBody>
      </p:sp>
    </p:spTree>
    <p:extLst>
      <p:ext uri="{BB962C8B-B14F-4D97-AF65-F5344CB8AC3E}">
        <p14:creationId xmlns:p14="http://schemas.microsoft.com/office/powerpoint/2010/main" val="31579591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theme" Target="../theme/theme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9" Type="http://schemas.openxmlformats.org/officeDocument/2006/relationships/theme" Target="../theme/theme3.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34" Type="http://schemas.openxmlformats.org/officeDocument/2006/relationships/slideLayout" Target="../slideLayouts/slideLayout111.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38" Type="http://schemas.openxmlformats.org/officeDocument/2006/relationships/slideLayout" Target="../slideLayouts/slideLayout115.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slideLayout" Target="../slideLayouts/slideLayout106.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slideLayout" Target="../slideLayouts/slideLayout108.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35" Type="http://schemas.openxmlformats.org/officeDocument/2006/relationships/slideLayout" Target="../slideLayouts/slideLayout11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slideLayout" Target="../slideLayouts/slideLayout141.xml"/><Relationship Id="rId39" Type="http://schemas.openxmlformats.org/officeDocument/2006/relationships/slideLayout" Target="../slideLayouts/slideLayout154.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34" Type="http://schemas.openxmlformats.org/officeDocument/2006/relationships/slideLayout" Target="../slideLayouts/slideLayout149.xml"/><Relationship Id="rId42" Type="http://schemas.openxmlformats.org/officeDocument/2006/relationships/slideLayout" Target="../slideLayouts/slideLayout157.xml"/><Relationship Id="rId47" Type="http://schemas.openxmlformats.org/officeDocument/2006/relationships/slideLayout" Target="../slideLayouts/slideLayout162.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46" Type="http://schemas.openxmlformats.org/officeDocument/2006/relationships/slideLayout" Target="../slideLayouts/slideLayout161.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29" Type="http://schemas.openxmlformats.org/officeDocument/2006/relationships/slideLayout" Target="../slideLayouts/slideLayout144.xml"/><Relationship Id="rId41" Type="http://schemas.openxmlformats.org/officeDocument/2006/relationships/slideLayout" Target="../slideLayouts/slideLayout156.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slideLayout" Target="../slideLayouts/slideLayout139.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40" Type="http://schemas.openxmlformats.org/officeDocument/2006/relationships/slideLayout" Target="../slideLayouts/slideLayout155.xml"/><Relationship Id="rId45" Type="http://schemas.openxmlformats.org/officeDocument/2006/relationships/slideLayout" Target="../slideLayouts/slideLayout160.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49" Type="http://schemas.openxmlformats.org/officeDocument/2006/relationships/theme" Target="../theme/theme4.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31" Type="http://schemas.openxmlformats.org/officeDocument/2006/relationships/slideLayout" Target="../slideLayouts/slideLayout146.xml"/><Relationship Id="rId44" Type="http://schemas.openxmlformats.org/officeDocument/2006/relationships/slideLayout" Target="../slideLayouts/slideLayout159.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43" Type="http://schemas.openxmlformats.org/officeDocument/2006/relationships/slideLayout" Target="../slideLayouts/slideLayout158.xml"/><Relationship Id="rId48" Type="http://schemas.openxmlformats.org/officeDocument/2006/relationships/slideLayout" Target="../slideLayouts/slideLayout163.xml"/><Relationship Id="rId8" Type="http://schemas.openxmlformats.org/officeDocument/2006/relationships/slideLayout" Target="../slideLayouts/slideLayout1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18" Type="http://schemas.openxmlformats.org/officeDocument/2006/relationships/slideLayout" Target="../slideLayouts/slideLayout181.xml"/><Relationship Id="rId26" Type="http://schemas.openxmlformats.org/officeDocument/2006/relationships/slideLayout" Target="../slideLayouts/slideLayout189.xml"/><Relationship Id="rId39" Type="http://schemas.openxmlformats.org/officeDocument/2006/relationships/theme" Target="../theme/theme5.xml"/><Relationship Id="rId3" Type="http://schemas.openxmlformats.org/officeDocument/2006/relationships/slideLayout" Target="../slideLayouts/slideLayout166.xml"/><Relationship Id="rId21" Type="http://schemas.openxmlformats.org/officeDocument/2006/relationships/slideLayout" Target="../slideLayouts/slideLayout184.xml"/><Relationship Id="rId34" Type="http://schemas.openxmlformats.org/officeDocument/2006/relationships/slideLayout" Target="../slideLayouts/slideLayout197.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slideLayout" Target="../slideLayouts/slideLayout180.xml"/><Relationship Id="rId25" Type="http://schemas.openxmlformats.org/officeDocument/2006/relationships/slideLayout" Target="../slideLayouts/slideLayout188.xml"/><Relationship Id="rId33" Type="http://schemas.openxmlformats.org/officeDocument/2006/relationships/slideLayout" Target="../slideLayouts/slideLayout196.xml"/><Relationship Id="rId38" Type="http://schemas.openxmlformats.org/officeDocument/2006/relationships/slideLayout" Target="../slideLayouts/slideLayout201.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20" Type="http://schemas.openxmlformats.org/officeDocument/2006/relationships/slideLayout" Target="../slideLayouts/slideLayout183.xml"/><Relationship Id="rId29" Type="http://schemas.openxmlformats.org/officeDocument/2006/relationships/slideLayout" Target="../slideLayouts/slideLayout192.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24" Type="http://schemas.openxmlformats.org/officeDocument/2006/relationships/slideLayout" Target="../slideLayouts/slideLayout187.xml"/><Relationship Id="rId32" Type="http://schemas.openxmlformats.org/officeDocument/2006/relationships/slideLayout" Target="../slideLayouts/slideLayout195.xml"/><Relationship Id="rId37" Type="http://schemas.openxmlformats.org/officeDocument/2006/relationships/slideLayout" Target="../slideLayouts/slideLayout200.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23" Type="http://schemas.openxmlformats.org/officeDocument/2006/relationships/slideLayout" Target="../slideLayouts/slideLayout186.xml"/><Relationship Id="rId28" Type="http://schemas.openxmlformats.org/officeDocument/2006/relationships/slideLayout" Target="../slideLayouts/slideLayout191.xml"/><Relationship Id="rId36" Type="http://schemas.openxmlformats.org/officeDocument/2006/relationships/slideLayout" Target="../slideLayouts/slideLayout199.xml"/><Relationship Id="rId10" Type="http://schemas.openxmlformats.org/officeDocument/2006/relationships/slideLayout" Target="../slideLayouts/slideLayout173.xml"/><Relationship Id="rId19" Type="http://schemas.openxmlformats.org/officeDocument/2006/relationships/slideLayout" Target="../slideLayouts/slideLayout182.xml"/><Relationship Id="rId31" Type="http://schemas.openxmlformats.org/officeDocument/2006/relationships/slideLayout" Target="../slideLayouts/slideLayout194.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 Id="rId22" Type="http://schemas.openxmlformats.org/officeDocument/2006/relationships/slideLayout" Target="../slideLayouts/slideLayout185.xml"/><Relationship Id="rId27" Type="http://schemas.openxmlformats.org/officeDocument/2006/relationships/slideLayout" Target="../slideLayouts/slideLayout190.xml"/><Relationship Id="rId30" Type="http://schemas.openxmlformats.org/officeDocument/2006/relationships/slideLayout" Target="../slideLayouts/slideLayout193.xml"/><Relationship Id="rId35" Type="http://schemas.openxmlformats.org/officeDocument/2006/relationships/slideLayout" Target="../slideLayouts/slideLayout19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26" Type="http://schemas.openxmlformats.org/officeDocument/2006/relationships/slideLayout" Target="../slideLayouts/slideLayout227.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34" Type="http://schemas.openxmlformats.org/officeDocument/2006/relationships/slideLayout" Target="../slideLayouts/slideLayout235.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slideLayout" Target="../slideLayouts/slideLayout226.xml"/><Relationship Id="rId33" Type="http://schemas.openxmlformats.org/officeDocument/2006/relationships/slideLayout" Target="../slideLayouts/slideLayout234.xml"/><Relationship Id="rId38" Type="http://schemas.openxmlformats.org/officeDocument/2006/relationships/theme" Target="../theme/theme6.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29" Type="http://schemas.openxmlformats.org/officeDocument/2006/relationships/slideLayout" Target="../slideLayouts/slideLayout230.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24" Type="http://schemas.openxmlformats.org/officeDocument/2006/relationships/slideLayout" Target="../slideLayouts/slideLayout225.xml"/><Relationship Id="rId32" Type="http://schemas.openxmlformats.org/officeDocument/2006/relationships/slideLayout" Target="../slideLayouts/slideLayout233.xml"/><Relationship Id="rId37" Type="http://schemas.openxmlformats.org/officeDocument/2006/relationships/slideLayout" Target="../slideLayouts/slideLayout238.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slideLayout" Target="../slideLayouts/slideLayout224.xml"/><Relationship Id="rId28" Type="http://schemas.openxmlformats.org/officeDocument/2006/relationships/slideLayout" Target="../slideLayouts/slideLayout229.xml"/><Relationship Id="rId36" Type="http://schemas.openxmlformats.org/officeDocument/2006/relationships/slideLayout" Target="../slideLayouts/slideLayout237.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31" Type="http://schemas.openxmlformats.org/officeDocument/2006/relationships/slideLayout" Target="../slideLayouts/slideLayout232.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 Id="rId27" Type="http://schemas.openxmlformats.org/officeDocument/2006/relationships/slideLayout" Target="../slideLayouts/slideLayout228.xml"/><Relationship Id="rId30" Type="http://schemas.openxmlformats.org/officeDocument/2006/relationships/slideLayout" Target="../slideLayouts/slideLayout231.xml"/><Relationship Id="rId35" Type="http://schemas.openxmlformats.org/officeDocument/2006/relationships/slideLayout" Target="../slideLayouts/slideLayout2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64A7DE-EC20-4A3F-AEE1-3157CE624570}"/>
              </a:ext>
            </a:extLst>
          </p:cNvPr>
          <p:cNvSpPr>
            <a:spLocks noGrp="1"/>
          </p:cNvSpPr>
          <p:nvPr>
            <p:ph type="title"/>
          </p:nvPr>
        </p:nvSpPr>
        <p:spPr>
          <a:xfrm>
            <a:off x="526915" y="529167"/>
            <a:ext cx="11134998" cy="461665"/>
          </a:xfrm>
          <a:prstGeom prst="rect">
            <a:avLst/>
          </a:prstGeom>
        </p:spPr>
        <p:txBody>
          <a:bodyPr lIns="0" tIns="0" rIns="0" bIns="0" anchor="t">
            <a:noAutofit/>
          </a:bodyPr>
          <a:lstStyle/>
          <a:p>
            <a:pPr marL="0" lvl="0"/>
            <a:r>
              <a:rPr lang="en-US"/>
              <a:t>Title style – 1 line only</a:t>
            </a:r>
            <a:endParaRPr lang="en-GB"/>
          </a:p>
        </p:txBody>
      </p:sp>
      <p:sp>
        <p:nvSpPr>
          <p:cNvPr id="3" name="Text Placeholder 2">
            <a:extLst>
              <a:ext uri="{FF2B5EF4-FFF2-40B4-BE49-F238E27FC236}">
                <a16:creationId xmlns:a16="http://schemas.microsoft.com/office/drawing/2014/main" id="{40A01183-74E1-4692-9DAB-EB4B6A6CC7C1}"/>
              </a:ext>
            </a:extLst>
          </p:cNvPr>
          <p:cNvSpPr>
            <a:spLocks noGrp="1"/>
          </p:cNvSpPr>
          <p:nvPr>
            <p:ph type="body" idx="1"/>
          </p:nvPr>
        </p:nvSpPr>
        <p:spPr>
          <a:xfrm>
            <a:off x="526915" y="1709531"/>
            <a:ext cx="11134998" cy="461718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 Infographics</a:t>
            </a:r>
          </a:p>
          <a:p>
            <a:pPr lvl="6"/>
            <a:r>
              <a:rPr lang="en-US"/>
              <a:t>7 Header</a:t>
            </a:r>
          </a:p>
          <a:p>
            <a:pPr lvl="7"/>
            <a:r>
              <a:rPr lang="en-US"/>
              <a:t>8</a:t>
            </a:r>
          </a:p>
          <a:p>
            <a:pPr lvl="8"/>
            <a:r>
              <a:rPr lang="en-US"/>
              <a:t>9</a:t>
            </a:r>
          </a:p>
        </p:txBody>
      </p:sp>
      <p:sp>
        <p:nvSpPr>
          <p:cNvPr id="9" name="Slide Number"/>
          <p:cNvSpPr>
            <a:spLocks noGrp="1"/>
          </p:cNvSpPr>
          <p:nvPr>
            <p:ph type="sldNum" sz="quarter" idx="4"/>
          </p:nvPr>
        </p:nvSpPr>
        <p:spPr>
          <a:xfrm>
            <a:off x="11094180" y="6552214"/>
            <a:ext cx="567595" cy="131235"/>
          </a:xfrm>
          <a:prstGeom prst="rect">
            <a:avLst/>
          </a:prstGeom>
        </p:spPr>
        <p:txBody>
          <a:bodyPr vert="horz" lIns="0" tIns="0" rIns="0" bIns="0" rtlCol="0" anchor="t" anchorCtr="0"/>
          <a:lstStyle>
            <a:lvl1pPr algn="r">
              <a:defRPr sz="900">
                <a:solidFill>
                  <a:schemeClr val="tx1"/>
                </a:solidFill>
              </a:defRPr>
            </a:lvl1pPr>
          </a:lstStyle>
          <a:p>
            <a:pPr defTabSz="1218866"/>
            <a:fld id="{2490C926-4C7A-4456-B603-8FB00524CD8E}" type="slidenum">
              <a:rPr lang="en-GB" smtClean="0"/>
              <a:pPr defTabSz="1218866"/>
              <a:t>‹#›</a:t>
            </a:fld>
            <a:endParaRPr lang="en-GB" dirty="0"/>
          </a:p>
        </p:txBody>
      </p:sp>
      <p:sp>
        <p:nvSpPr>
          <p:cNvPr id="4" name="FOOTER">
            <a:extLst>
              <a:ext uri="{FF2B5EF4-FFF2-40B4-BE49-F238E27FC236}">
                <a16:creationId xmlns:a16="http://schemas.microsoft.com/office/drawing/2014/main" id="{B45F5A2D-6431-4483-A37B-8C8BD72A4CB6}"/>
              </a:ext>
            </a:extLst>
          </p:cNvPr>
          <p:cNvSpPr>
            <a:spLocks noGrp="1"/>
          </p:cNvSpPr>
          <p:nvPr>
            <p:ph type="ftr" sz="quarter" idx="3"/>
          </p:nvPr>
        </p:nvSpPr>
        <p:spPr>
          <a:xfrm>
            <a:off x="3594574" y="6540333"/>
            <a:ext cx="4999678" cy="143116"/>
          </a:xfrm>
          <a:prstGeom prst="rect">
            <a:avLst/>
          </a:prstGeom>
        </p:spPr>
        <p:txBody>
          <a:bodyPr vert="horz" lIns="0" tIns="0" rIns="0" bIns="0" rtlCol="0" anchor="ctr"/>
          <a:lstStyle>
            <a:lvl1pPr algn="ctr">
              <a:defRPr sz="900">
                <a:solidFill>
                  <a:schemeClr val="tx1"/>
                </a:solidFill>
              </a:defRPr>
            </a:lvl1pPr>
          </a:lstStyle>
          <a:p>
            <a:endParaRPr lang="en-US" dirty="0"/>
          </a:p>
        </p:txBody>
      </p:sp>
      <p:sp>
        <p:nvSpPr>
          <p:cNvPr id="6" name="MOTT MACDONALD" descr="{&quot;templafy&quot;:{&quot;id&quot;:&quot;588ee913-cdcc-47b3-8fcb-e5fc0d0ef17b&quot;}}" title="UserProfile.Language.PpEntity">
            <a:extLst>
              <a:ext uri="{FF2B5EF4-FFF2-40B4-BE49-F238E27FC236}">
                <a16:creationId xmlns:a16="http://schemas.microsoft.com/office/drawing/2014/main" id="{078D976C-CF9B-4E85-B03C-CA36DE3337F3}"/>
              </a:ext>
            </a:extLst>
          </p:cNvPr>
          <p:cNvSpPr txBox="1"/>
          <p:nvPr userDrawn="1"/>
        </p:nvSpPr>
        <p:spPr>
          <a:xfrm>
            <a:off x="526915" y="6540333"/>
            <a:ext cx="2200243" cy="143116"/>
          </a:xfrm>
          <a:prstGeom prst="rect">
            <a:avLst/>
          </a:prstGeom>
          <a:noFill/>
        </p:spPr>
        <p:txBody>
          <a:bodyPr wrap="square" lIns="0" tIns="0" rIns="0" bIns="0" rtlCol="0">
            <a:spAutoFit/>
          </a:bodyPr>
          <a:lstStyle/>
          <a:p>
            <a:r>
              <a:rPr lang="en-GB" sz="900" dirty="0">
                <a:solidFill>
                  <a:schemeClr val="tx1"/>
                </a:solidFill>
              </a:rPr>
              <a:t>Mott MacDonald</a:t>
            </a:r>
          </a:p>
        </p:txBody>
      </p:sp>
      <p:sp>
        <p:nvSpPr>
          <p:cNvPr id="8" name="CLASS" descr="{&quot;templafy&quot;:{&quot;id&quot;:&quot;1da613ba-09e1-4d9d-bdc1-db13bb95e253&quot;}}" hidden="1">
            <a:extLst>
              <a:ext uri="{FF2B5EF4-FFF2-40B4-BE49-F238E27FC236}">
                <a16:creationId xmlns:a16="http://schemas.microsoft.com/office/drawing/2014/main" id="{373DD903-8E3F-4CC6-B96F-4B41958A845D}"/>
              </a:ext>
            </a:extLst>
          </p:cNvPr>
          <p:cNvSpPr/>
          <p:nvPr userDrawn="1"/>
        </p:nvSpPr>
        <p:spPr>
          <a:xfrm>
            <a:off x="526917" y="178647"/>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r>
              <a:rPr lang="en-GB" sz="900" b="1" dirty="0">
                <a:solidFill>
                  <a:schemeClr val="tx1"/>
                </a:solidFill>
              </a:rPr>
              <a:t>Non-confidential - Standard</a:t>
            </a:r>
          </a:p>
        </p:txBody>
      </p:sp>
    </p:spTree>
    <p:extLst>
      <p:ext uri="{BB962C8B-B14F-4D97-AF65-F5344CB8AC3E}">
        <p14:creationId xmlns:p14="http://schemas.microsoft.com/office/powerpoint/2010/main" val="3371217854"/>
      </p:ext>
    </p:extLst>
  </p:cSld>
  <p:clrMap bg1="lt1" tx1="dk1" bg2="lt2" tx2="dk2" accent1="accent1" accent2="accent2" accent3="accent3" accent4="accent4" accent5="accent5" accent6="accent6" hlink="hlink" folHlink="folHlink"/>
  <p:sldLayoutIdLst>
    <p:sldLayoutId id="2147483969" r:id="rId1"/>
    <p:sldLayoutId id="2147483999" r:id="rId2"/>
    <p:sldLayoutId id="2147483970" r:id="rId3"/>
    <p:sldLayoutId id="2147483971" r:id="rId4"/>
    <p:sldLayoutId id="2147483972" r:id="rId5"/>
    <p:sldLayoutId id="2147483973" r:id="rId6"/>
    <p:sldLayoutId id="2147483974" r:id="rId7"/>
    <p:sldLayoutId id="2147484001" r:id="rId8"/>
    <p:sldLayoutId id="2147483975" r:id="rId9"/>
    <p:sldLayoutId id="2147483976" r:id="rId10"/>
    <p:sldLayoutId id="2147484002" r:id="rId11"/>
    <p:sldLayoutId id="2147483977" r:id="rId12"/>
    <p:sldLayoutId id="2147483978" r:id="rId13"/>
    <p:sldLayoutId id="2147484003" r:id="rId14"/>
    <p:sldLayoutId id="2147483980" r:id="rId15"/>
    <p:sldLayoutId id="2147483981" r:id="rId16"/>
    <p:sldLayoutId id="2147484004" r:id="rId17"/>
    <p:sldLayoutId id="2147483982" r:id="rId18"/>
    <p:sldLayoutId id="2147484000" r:id="rId19"/>
    <p:sldLayoutId id="2147483983" r:id="rId20"/>
    <p:sldLayoutId id="2147483984" r:id="rId21"/>
    <p:sldLayoutId id="2147483985" r:id="rId22"/>
    <p:sldLayoutId id="2147483987" r:id="rId23"/>
    <p:sldLayoutId id="2147483988" r:id="rId24"/>
    <p:sldLayoutId id="2147483989" r:id="rId25"/>
    <p:sldLayoutId id="2147483990" r:id="rId26"/>
    <p:sldLayoutId id="2147483991" r:id="rId27"/>
    <p:sldLayoutId id="2147483992" r:id="rId28"/>
    <p:sldLayoutId id="2147483993" r:id="rId29"/>
    <p:sldLayoutId id="2147483994" r:id="rId30"/>
    <p:sldLayoutId id="2147483995" r:id="rId31"/>
    <p:sldLayoutId id="2147483996" r:id="rId32"/>
    <p:sldLayoutId id="2147483997" r:id="rId33"/>
    <p:sldLayoutId id="2147483998" r:id="rId34"/>
    <p:sldLayoutId id="2147484006" r:id="rId35"/>
    <p:sldLayoutId id="2147484007" r:id="rId36"/>
    <p:sldLayoutId id="2147484008" r:id="rId37"/>
    <p:sldLayoutId id="2147484010" r:id="rId38"/>
    <p:sldLayoutId id="2147484012" r:id="rId39"/>
    <p:sldLayoutId id="2147484143" r:id="rId40"/>
    <p:sldLayoutId id="2147484144" r:id="rId41"/>
  </p:sldLayoutIdLst>
  <p:transition>
    <p:fade/>
  </p:transition>
  <p:hf sldNum="0" hdr="0" ftr="0" dt="0"/>
  <p:txStyles>
    <p:titleStyle>
      <a:lvl1pPr algn="l" defTabSz="914171" rtl="0" eaLnBrk="1" latinLnBrk="0" hangingPunct="1">
        <a:lnSpc>
          <a:spcPct val="100000"/>
        </a:lnSpc>
        <a:spcBef>
          <a:spcPct val="0"/>
        </a:spcBef>
        <a:buNone/>
        <a:defRPr lang="en-GB" sz="2800" b="1" kern="1200" dirty="0" smtClean="0">
          <a:solidFill>
            <a:schemeClr val="tx1"/>
          </a:solidFill>
          <a:latin typeface="+mj-lt"/>
          <a:ea typeface="+mj-ea"/>
          <a:cs typeface="+mj-cs"/>
        </a:defRPr>
      </a:lvl1pPr>
    </p:titleStyle>
    <p:bodyStyle>
      <a:lvl1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b="1" kern="1200">
          <a:solidFill>
            <a:schemeClr val="accent1"/>
          </a:solidFill>
          <a:latin typeface="+mn-lt"/>
          <a:ea typeface="+mn-ea"/>
          <a:cs typeface="+mn-cs"/>
        </a:defRPr>
      </a:lvl1pPr>
      <a:lvl2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37160" indent="-13716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32004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50292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5300" kern="1200" cap="all" baseline="0">
          <a:solidFill>
            <a:schemeClr val="tx1"/>
          </a:solidFill>
          <a:latin typeface="+mn-lt"/>
          <a:ea typeface="+mn-ea"/>
          <a:cs typeface="+mn-cs"/>
        </a:defRPr>
      </a:lvl6pPr>
      <a:lvl7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3000" kern="1200">
          <a:solidFill>
            <a:schemeClr val="tx1"/>
          </a:solidFill>
          <a:latin typeface="+mn-lt"/>
          <a:ea typeface="+mn-ea"/>
          <a:cs typeface="+mn-cs"/>
        </a:defRPr>
      </a:lvl7pPr>
      <a:lvl8pPr marL="137160" indent="-201168" algn="l" defTabSz="914171" rtl="0" eaLnBrk="1" latinLnBrk="0" hangingPunct="1">
        <a:lnSpc>
          <a:spcPct val="100000"/>
        </a:lnSpc>
        <a:spcBef>
          <a:spcPts val="0"/>
        </a:spcBef>
        <a:spcAft>
          <a:spcPts val="0"/>
        </a:spcAft>
        <a:buClr>
          <a:schemeClr val="tx1"/>
        </a:buClr>
        <a:buFont typeface="+mj-lt"/>
        <a:buAutoNum type="arabicParenR"/>
        <a:defRPr sz="1100" kern="1200">
          <a:solidFill>
            <a:schemeClr val="tx1"/>
          </a:solidFill>
          <a:latin typeface="+mn-lt"/>
          <a:ea typeface="+mn-ea"/>
          <a:cs typeface="+mn-cs"/>
        </a:defRPr>
      </a:lvl8pPr>
      <a:lvl9pPr marL="137160" indent="-201168" algn="l" defTabSz="914171" rtl="0" eaLnBrk="1" latinLnBrk="0" hangingPunct="1">
        <a:lnSpc>
          <a:spcPct val="100000"/>
        </a:lnSpc>
        <a:spcBef>
          <a:spcPts val="0"/>
        </a:spcBef>
        <a:spcAft>
          <a:spcPts val="0"/>
        </a:spcAft>
        <a:buClr>
          <a:schemeClr val="tx1"/>
        </a:buClr>
        <a:buFont typeface="+mj-lt"/>
        <a:buAutoNum type="alphaUcPeriod"/>
        <a:defRPr sz="11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6" algn="l" defTabSz="91417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2">
          <p15:clr>
            <a:srgbClr val="F26B43"/>
          </p15:clr>
        </p15:guide>
        <p15:guide id="3" pos="332">
          <p15:clr>
            <a:srgbClr val="F26B43"/>
          </p15:clr>
        </p15:guide>
        <p15:guide id="4" pos="7346">
          <p15:clr>
            <a:srgbClr val="F26B43"/>
          </p15:clr>
        </p15:guide>
        <p15:guide id="5" pos="3784">
          <p15:clr>
            <a:srgbClr val="F26B43"/>
          </p15:clr>
        </p15:guide>
        <p15:guide id="6" pos="3839">
          <p15:clr>
            <a:srgbClr val="F26B43"/>
          </p15:clr>
        </p15:guide>
        <p15:guide id="7" orient="horz" pos="3997" userDrawn="1">
          <p15:clr>
            <a:srgbClr val="F26B43"/>
          </p15:clr>
        </p15:guide>
        <p15:guide id="9" orient="horz" pos="333">
          <p15:clr>
            <a:srgbClr val="F26B43"/>
          </p15:clr>
        </p15:guide>
        <p15:guide id="10" pos="38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64A7DE-EC20-4A3F-AEE1-3157CE624570}"/>
              </a:ext>
            </a:extLst>
          </p:cNvPr>
          <p:cNvSpPr>
            <a:spLocks noGrp="1"/>
          </p:cNvSpPr>
          <p:nvPr>
            <p:ph type="title"/>
          </p:nvPr>
        </p:nvSpPr>
        <p:spPr>
          <a:xfrm>
            <a:off x="526915" y="529167"/>
            <a:ext cx="11134998" cy="397935"/>
          </a:xfrm>
          <a:prstGeom prst="rect">
            <a:avLst/>
          </a:prstGeom>
        </p:spPr>
        <p:txBody>
          <a:bodyPr lIns="0" tIns="0" rIns="0" bIns="0" anchor="t">
            <a:noAutofit/>
          </a:bodyPr>
          <a:lstStyle/>
          <a:p>
            <a:pPr marL="0" lvl="0"/>
            <a:r>
              <a:rPr lang="en-US"/>
              <a:t>Title style – 1 line only</a:t>
            </a:r>
            <a:endParaRPr lang="en-GB"/>
          </a:p>
        </p:txBody>
      </p:sp>
      <p:sp>
        <p:nvSpPr>
          <p:cNvPr id="3" name="Text Placeholder 2">
            <a:extLst>
              <a:ext uri="{FF2B5EF4-FFF2-40B4-BE49-F238E27FC236}">
                <a16:creationId xmlns:a16="http://schemas.microsoft.com/office/drawing/2014/main" id="{40A01183-74E1-4692-9DAB-EB4B6A6CC7C1}"/>
              </a:ext>
            </a:extLst>
          </p:cNvPr>
          <p:cNvSpPr>
            <a:spLocks noGrp="1"/>
          </p:cNvSpPr>
          <p:nvPr>
            <p:ph type="body" idx="1"/>
          </p:nvPr>
        </p:nvSpPr>
        <p:spPr>
          <a:xfrm>
            <a:off x="526915" y="1709531"/>
            <a:ext cx="11134998" cy="461718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 Infographics</a:t>
            </a:r>
          </a:p>
          <a:p>
            <a:pPr lvl="6"/>
            <a:r>
              <a:rPr lang="en-US"/>
              <a:t>7 Header</a:t>
            </a:r>
          </a:p>
          <a:p>
            <a:pPr lvl="7"/>
            <a:r>
              <a:rPr lang="en-US"/>
              <a:t>8</a:t>
            </a:r>
          </a:p>
          <a:p>
            <a:pPr lvl="8"/>
            <a:r>
              <a:rPr lang="en-US"/>
              <a:t>9</a:t>
            </a:r>
          </a:p>
        </p:txBody>
      </p:sp>
      <p:sp>
        <p:nvSpPr>
          <p:cNvPr id="9" name="Slide Number Placeholder 5"/>
          <p:cNvSpPr>
            <a:spLocks noGrp="1"/>
          </p:cNvSpPr>
          <p:nvPr>
            <p:ph type="sldNum" sz="quarter" idx="4"/>
          </p:nvPr>
        </p:nvSpPr>
        <p:spPr>
          <a:xfrm>
            <a:off x="5810615" y="6553808"/>
            <a:ext cx="567595" cy="131235"/>
          </a:xfrm>
          <a:prstGeom prst="rect">
            <a:avLst/>
          </a:prstGeom>
        </p:spPr>
        <p:txBody>
          <a:bodyPr vert="horz" lIns="0" tIns="0" rIns="0" bIns="0" rtlCol="0" anchor="t" anchorCtr="0"/>
          <a:lstStyle>
            <a:lvl1pPr algn="ctr">
              <a:defRPr sz="933">
                <a:solidFill>
                  <a:schemeClr val="tx1"/>
                </a:solidFill>
              </a:defRPr>
            </a:lvl1p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6" name="text" descr="{&quot;templafy&quot;:{&quot;id&quot;:&quot;bdd646da-5c52-45db-baa7-662618e7f335&quot;}}" title="UserProfile.Language.PpEntity">
            <a:extLst>
              <a:ext uri="{FF2B5EF4-FFF2-40B4-BE49-F238E27FC236}">
                <a16:creationId xmlns:a16="http://schemas.microsoft.com/office/drawing/2014/main" id="{078D976C-CF9B-4E85-B03C-CA36DE3337F3}"/>
              </a:ext>
            </a:extLst>
          </p:cNvPr>
          <p:cNvSpPr txBox="1"/>
          <p:nvPr userDrawn="1"/>
        </p:nvSpPr>
        <p:spPr>
          <a:xfrm>
            <a:off x="526915" y="6392690"/>
            <a:ext cx="2200243" cy="143116"/>
          </a:xfrm>
          <a:prstGeom prst="rect">
            <a:avLst/>
          </a:prstGeom>
          <a:noFill/>
        </p:spPr>
        <p:txBody>
          <a:bodyPr wrap="square" lIns="0" tIns="0" rIns="0" bIns="0" rtlCol="0">
            <a:spAutoFit/>
          </a:bodyPr>
          <a:lstStyle/>
          <a:p>
            <a:r>
              <a:rPr lang="en-GB" sz="930" dirty="0"/>
              <a:t>Mott MacDonald</a:t>
            </a:r>
          </a:p>
        </p:txBody>
      </p:sp>
      <p:sp>
        <p:nvSpPr>
          <p:cNvPr id="4" name="Footer Placeholder 3">
            <a:extLst>
              <a:ext uri="{FF2B5EF4-FFF2-40B4-BE49-F238E27FC236}">
                <a16:creationId xmlns:a16="http://schemas.microsoft.com/office/drawing/2014/main" id="{B45F5A2D-6431-4483-A37B-8C8BD72A4CB6}"/>
              </a:ext>
            </a:extLst>
          </p:cNvPr>
          <p:cNvSpPr>
            <a:spLocks noGrp="1"/>
          </p:cNvSpPr>
          <p:nvPr>
            <p:ph type="ftr" sz="quarter" idx="3"/>
          </p:nvPr>
        </p:nvSpPr>
        <p:spPr>
          <a:xfrm>
            <a:off x="526915" y="6538739"/>
            <a:ext cx="4999678" cy="143116"/>
          </a:xfrm>
          <a:prstGeom prst="rect">
            <a:avLst/>
          </a:prstGeom>
        </p:spPr>
        <p:txBody>
          <a:bodyPr vert="horz" lIns="0" tIns="0" rIns="0" bIns="0" rtlCol="0" anchor="ctr"/>
          <a:lstStyle>
            <a:lvl1pPr algn="l">
              <a:defRPr sz="930">
                <a:solidFill>
                  <a:schemeClr val="tx2"/>
                </a:solidFill>
              </a:defRPr>
            </a:lvl1pPr>
          </a:lstStyle>
          <a:p>
            <a:endParaRPr lang="en-US" dirty="0"/>
          </a:p>
        </p:txBody>
      </p:sp>
    </p:spTree>
    <p:extLst>
      <p:ext uri="{BB962C8B-B14F-4D97-AF65-F5344CB8AC3E}">
        <p14:creationId xmlns:p14="http://schemas.microsoft.com/office/powerpoint/2010/main" val="133114741"/>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 id="2147484027" r:id="rId12"/>
    <p:sldLayoutId id="2147484028" r:id="rId13"/>
    <p:sldLayoutId id="2147484029" r:id="rId14"/>
    <p:sldLayoutId id="2147484030" r:id="rId15"/>
    <p:sldLayoutId id="2147484031" r:id="rId16"/>
    <p:sldLayoutId id="2147484032" r:id="rId17"/>
    <p:sldLayoutId id="2147484033" r:id="rId18"/>
    <p:sldLayoutId id="2147484034" r:id="rId19"/>
    <p:sldLayoutId id="2147484035" r:id="rId20"/>
    <p:sldLayoutId id="2147484036" r:id="rId21"/>
    <p:sldLayoutId id="2147484037" r:id="rId22"/>
    <p:sldLayoutId id="2147484038" r:id="rId23"/>
    <p:sldLayoutId id="2147484039" r:id="rId24"/>
    <p:sldLayoutId id="2147484040" r:id="rId25"/>
    <p:sldLayoutId id="2147484041" r:id="rId26"/>
    <p:sldLayoutId id="2147484042" r:id="rId27"/>
    <p:sldLayoutId id="2147484043" r:id="rId28"/>
    <p:sldLayoutId id="2147484044" r:id="rId29"/>
    <p:sldLayoutId id="2147484045" r:id="rId30"/>
    <p:sldLayoutId id="2147484046" r:id="rId31"/>
    <p:sldLayoutId id="2147484047" r:id="rId32"/>
    <p:sldLayoutId id="2147484048" r:id="rId33"/>
    <p:sldLayoutId id="2147484049" r:id="rId34"/>
    <p:sldLayoutId id="2147484050" r:id="rId35"/>
    <p:sldLayoutId id="2147484052" r:id="rId36"/>
  </p:sldLayoutIdLst>
  <p:transition>
    <p:fade/>
  </p:transition>
  <p:hf hdr="0" ftr="0" dt="0"/>
  <p:txStyles>
    <p:titleStyle>
      <a:lvl1pPr algn="l" defTabSz="914171" rtl="0" eaLnBrk="1" latinLnBrk="0" hangingPunct="1">
        <a:lnSpc>
          <a:spcPct val="80000"/>
        </a:lnSpc>
        <a:spcBef>
          <a:spcPct val="0"/>
        </a:spcBef>
        <a:buNone/>
        <a:defRPr lang="en-GB" sz="3000" kern="1200" dirty="0" smtClean="0">
          <a:solidFill>
            <a:schemeClr val="tx1"/>
          </a:solidFill>
          <a:latin typeface="+mj-lt"/>
          <a:ea typeface="+mj-ea"/>
          <a:cs typeface="+mj-cs"/>
        </a:defRPr>
      </a:lvl1pPr>
    </p:titleStyle>
    <p:bodyStyle>
      <a:lvl1pPr marL="0" indent="0" algn="l" defTabSz="914171" rtl="0" eaLnBrk="1" latinLnBrk="0" hangingPunct="1">
        <a:lnSpc>
          <a:spcPct val="90000"/>
        </a:lnSpc>
        <a:spcBef>
          <a:spcPts val="0"/>
        </a:spcBef>
        <a:spcAft>
          <a:spcPts val="1600"/>
        </a:spcAft>
        <a:buClr>
          <a:schemeClr val="accent1"/>
        </a:buClr>
        <a:buFont typeface="Arial" panose="020B0604020202020204" pitchFamily="34" charset="0"/>
        <a:buChar char="​"/>
        <a:defRPr sz="2000" kern="1200">
          <a:solidFill>
            <a:schemeClr val="accent2"/>
          </a:solidFill>
          <a:latin typeface="+mn-lt"/>
          <a:ea typeface="+mn-ea"/>
          <a:cs typeface="+mn-cs"/>
        </a:defRPr>
      </a:lvl1pPr>
      <a:lvl2pPr marL="0" indent="0" algn="l" defTabSz="914171" rtl="0" eaLnBrk="1" latinLnBrk="0" hangingPunct="1">
        <a:lnSpc>
          <a:spcPct val="90000"/>
        </a:lnSpc>
        <a:spcBef>
          <a:spcPts val="0"/>
        </a:spcBef>
        <a:spcAft>
          <a:spcPts val="8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239940" indent="-239940" algn="l" defTabSz="914171" rtl="0" eaLnBrk="1" latinLnBrk="0" hangingPunct="1">
        <a:lnSpc>
          <a:spcPct val="90000"/>
        </a:lnSpc>
        <a:spcBef>
          <a:spcPts val="0"/>
        </a:spcBef>
        <a:spcAft>
          <a:spcPts val="8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479880" indent="-239940" algn="l" defTabSz="914171" rtl="0" eaLnBrk="1" latinLnBrk="0" hangingPunct="1">
        <a:lnSpc>
          <a:spcPct val="90000"/>
        </a:lnSpc>
        <a:spcBef>
          <a:spcPts val="0"/>
        </a:spcBef>
        <a:spcAft>
          <a:spcPts val="800"/>
        </a:spcAft>
        <a:buClr>
          <a:schemeClr val="accent2"/>
        </a:buClr>
        <a:buFont typeface="Arial" panose="020B0604020202020204" pitchFamily="34" charset="0"/>
        <a:buChar char="−"/>
        <a:defRPr sz="1600" kern="1200">
          <a:solidFill>
            <a:schemeClr val="tx1"/>
          </a:solidFill>
          <a:latin typeface="+mn-lt"/>
          <a:ea typeface="+mn-ea"/>
          <a:cs typeface="+mn-cs"/>
        </a:defRPr>
      </a:lvl4pPr>
      <a:lvl5pPr marL="719487" indent="-239940" algn="l" defTabSz="914171" rtl="0" eaLnBrk="1" latinLnBrk="0" hangingPunct="1">
        <a:lnSpc>
          <a:spcPct val="90000"/>
        </a:lnSpc>
        <a:spcBef>
          <a:spcPts val="0"/>
        </a:spcBef>
        <a:spcAft>
          <a:spcPts val="8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0" indent="0" algn="l" defTabSz="914171" rtl="0" eaLnBrk="1" latinLnBrk="0" hangingPunct="1">
        <a:lnSpc>
          <a:spcPct val="90000"/>
        </a:lnSpc>
        <a:spcBef>
          <a:spcPts val="0"/>
        </a:spcBef>
        <a:spcAft>
          <a:spcPts val="800"/>
        </a:spcAft>
        <a:buClr>
          <a:schemeClr val="accent1"/>
        </a:buClr>
        <a:buFont typeface="Arial" panose="020B0604020202020204" pitchFamily="34" charset="0"/>
        <a:buChar char="​"/>
        <a:defRPr sz="5300" kern="1200" cap="all" baseline="0">
          <a:solidFill>
            <a:schemeClr val="tx1"/>
          </a:solidFill>
          <a:latin typeface="+mn-lt"/>
          <a:ea typeface="+mn-ea"/>
          <a:cs typeface="+mn-cs"/>
        </a:defRPr>
      </a:lvl6pPr>
      <a:lvl7pPr marL="0" indent="0" algn="l" defTabSz="914171" rtl="0" eaLnBrk="1" latinLnBrk="0" hangingPunct="1">
        <a:lnSpc>
          <a:spcPct val="90000"/>
        </a:lnSpc>
        <a:spcBef>
          <a:spcPts val="0"/>
        </a:spcBef>
        <a:spcAft>
          <a:spcPts val="800"/>
        </a:spcAft>
        <a:buClr>
          <a:schemeClr val="accent1"/>
        </a:buClr>
        <a:buFont typeface="Arial" panose="020B0604020202020204" pitchFamily="34" charset="0"/>
        <a:buChar char="​"/>
        <a:defRPr sz="3000" kern="1200">
          <a:solidFill>
            <a:schemeClr val="tx1"/>
          </a:solidFill>
          <a:latin typeface="+mn-lt"/>
          <a:ea typeface="+mn-ea"/>
          <a:cs typeface="+mn-cs"/>
        </a:defRPr>
      </a:lvl7pPr>
      <a:lvl8pPr marL="241240" indent="-241240" algn="l" defTabSz="914171" rtl="0" eaLnBrk="1" latinLnBrk="0" hangingPunct="1">
        <a:lnSpc>
          <a:spcPct val="90000"/>
        </a:lnSpc>
        <a:spcBef>
          <a:spcPts val="0"/>
        </a:spcBef>
        <a:spcAft>
          <a:spcPts val="800"/>
        </a:spcAft>
        <a:buClr>
          <a:schemeClr val="tx1"/>
        </a:buClr>
        <a:buFont typeface="+mj-lt"/>
        <a:buAutoNum type="arabicParenR"/>
        <a:defRPr sz="1100" kern="1200">
          <a:solidFill>
            <a:schemeClr val="tx1"/>
          </a:solidFill>
          <a:latin typeface="+mn-lt"/>
          <a:ea typeface="+mn-ea"/>
          <a:cs typeface="+mn-cs"/>
        </a:defRPr>
      </a:lvl8pPr>
      <a:lvl9pPr marL="241240" indent="-241240" algn="l" defTabSz="914171" rtl="0" eaLnBrk="1" latinLnBrk="0" hangingPunct="1">
        <a:lnSpc>
          <a:spcPct val="90000"/>
        </a:lnSpc>
        <a:spcBef>
          <a:spcPts val="0"/>
        </a:spcBef>
        <a:spcAft>
          <a:spcPts val="800"/>
        </a:spcAft>
        <a:buClr>
          <a:schemeClr val="tx1"/>
        </a:buClr>
        <a:buFont typeface="+mj-lt"/>
        <a:buAutoNum type="alphaUcPeriod"/>
        <a:defRPr sz="11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6" algn="l" defTabSz="91417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2">
          <p15:clr>
            <a:srgbClr val="F26B43"/>
          </p15:clr>
        </p15:guide>
        <p15:guide id="2" pos="3839">
          <p15:clr>
            <a:srgbClr val="F26B43"/>
          </p15:clr>
        </p15:guide>
        <p15:guide id="3" pos="332">
          <p15:clr>
            <a:srgbClr val="F26B43"/>
          </p15:clr>
        </p15:guide>
        <p15:guide id="4" pos="7346">
          <p15:clr>
            <a:srgbClr val="F26B43"/>
          </p15:clr>
        </p15:guide>
        <p15:guide id="5" pos="3779">
          <p15:clr>
            <a:srgbClr val="F26B43"/>
          </p15:clr>
        </p15:guide>
        <p15:guide id="6" pos="3899">
          <p15:clr>
            <a:srgbClr val="F26B43"/>
          </p15:clr>
        </p15:guide>
        <p15:guide id="7" orient="horz" pos="3985">
          <p15:clr>
            <a:srgbClr val="F26B43"/>
          </p15:clr>
        </p15:guide>
        <p15:guide id="9" orient="horz" pos="33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64A7DE-EC20-4A3F-AEE1-3157CE624570}"/>
              </a:ext>
            </a:extLst>
          </p:cNvPr>
          <p:cNvSpPr>
            <a:spLocks noGrp="1"/>
          </p:cNvSpPr>
          <p:nvPr>
            <p:ph type="title"/>
          </p:nvPr>
        </p:nvSpPr>
        <p:spPr>
          <a:xfrm>
            <a:off x="526915" y="529169"/>
            <a:ext cx="11134998" cy="397935"/>
          </a:xfrm>
          <a:prstGeom prst="rect">
            <a:avLst/>
          </a:prstGeom>
        </p:spPr>
        <p:txBody>
          <a:bodyPr lIns="0" tIns="0" rIns="0" bIns="0" anchor="t">
            <a:noAutofit/>
          </a:bodyPr>
          <a:lstStyle/>
          <a:p>
            <a:pPr marL="0" lvl="0"/>
            <a:r>
              <a:rPr lang="en-US"/>
              <a:t>Title style – 1 line only</a:t>
            </a:r>
            <a:endParaRPr lang="en-GB"/>
          </a:p>
        </p:txBody>
      </p:sp>
      <p:sp>
        <p:nvSpPr>
          <p:cNvPr id="3" name="Text Placeholder 2">
            <a:extLst>
              <a:ext uri="{FF2B5EF4-FFF2-40B4-BE49-F238E27FC236}">
                <a16:creationId xmlns:a16="http://schemas.microsoft.com/office/drawing/2014/main" id="{40A01183-74E1-4692-9DAB-EB4B6A6CC7C1}"/>
              </a:ext>
            </a:extLst>
          </p:cNvPr>
          <p:cNvSpPr>
            <a:spLocks noGrp="1"/>
          </p:cNvSpPr>
          <p:nvPr>
            <p:ph type="body" idx="1"/>
          </p:nvPr>
        </p:nvSpPr>
        <p:spPr>
          <a:xfrm>
            <a:off x="526915" y="1709532"/>
            <a:ext cx="11134998" cy="461718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 Infographics</a:t>
            </a:r>
          </a:p>
          <a:p>
            <a:pPr lvl="6"/>
            <a:r>
              <a:rPr lang="en-US"/>
              <a:t>7 Header</a:t>
            </a:r>
          </a:p>
          <a:p>
            <a:pPr lvl="7"/>
            <a:r>
              <a:rPr lang="en-US"/>
              <a:t>8</a:t>
            </a:r>
          </a:p>
          <a:p>
            <a:pPr lvl="8"/>
            <a:r>
              <a:rPr lang="en-US"/>
              <a:t>9</a:t>
            </a:r>
          </a:p>
        </p:txBody>
      </p:sp>
    </p:spTree>
    <p:extLst>
      <p:ext uri="{BB962C8B-B14F-4D97-AF65-F5344CB8AC3E}">
        <p14:creationId xmlns:p14="http://schemas.microsoft.com/office/powerpoint/2010/main" val="1292906305"/>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 id="2147484071" r:id="rId18"/>
    <p:sldLayoutId id="2147484072" r:id="rId19"/>
    <p:sldLayoutId id="2147484073" r:id="rId20"/>
    <p:sldLayoutId id="2147484074" r:id="rId21"/>
    <p:sldLayoutId id="2147484075" r:id="rId22"/>
    <p:sldLayoutId id="2147484076" r:id="rId23"/>
    <p:sldLayoutId id="2147484077" r:id="rId24"/>
    <p:sldLayoutId id="2147484078" r:id="rId25"/>
    <p:sldLayoutId id="2147484079" r:id="rId26"/>
    <p:sldLayoutId id="2147484080" r:id="rId27"/>
    <p:sldLayoutId id="2147484081" r:id="rId28"/>
    <p:sldLayoutId id="2147484082" r:id="rId29"/>
    <p:sldLayoutId id="2147484083" r:id="rId30"/>
    <p:sldLayoutId id="2147484084" r:id="rId31"/>
    <p:sldLayoutId id="2147484085" r:id="rId32"/>
    <p:sldLayoutId id="2147484086" r:id="rId33"/>
    <p:sldLayoutId id="2147484087" r:id="rId34"/>
    <p:sldLayoutId id="2147484089" r:id="rId35"/>
    <p:sldLayoutId id="2147484090" r:id="rId36"/>
    <p:sldLayoutId id="2147484091" r:id="rId37"/>
    <p:sldLayoutId id="2147484092" r:id="rId38"/>
  </p:sldLayoutIdLst>
  <p:transition>
    <p:fade/>
  </p:transition>
  <p:hf hdr="0" ftr="0" dt="0"/>
  <p:txStyles>
    <p:titleStyle>
      <a:lvl1pPr algn="l" defTabSz="913942" rtl="0" eaLnBrk="1" latinLnBrk="0" hangingPunct="1">
        <a:lnSpc>
          <a:spcPct val="80000"/>
        </a:lnSpc>
        <a:spcBef>
          <a:spcPct val="0"/>
        </a:spcBef>
        <a:buNone/>
        <a:defRPr lang="en-GB" sz="2999" kern="1200" dirty="0" smtClean="0">
          <a:solidFill>
            <a:schemeClr val="tx1"/>
          </a:solidFill>
          <a:latin typeface="+mj-lt"/>
          <a:ea typeface="+mj-ea"/>
          <a:cs typeface="+mj-cs"/>
        </a:defRPr>
      </a:lvl1pPr>
    </p:titleStyle>
    <p:bodyStyle>
      <a:lvl1pPr marL="0" indent="0" algn="l" defTabSz="913942" rtl="0" eaLnBrk="1" latinLnBrk="0" hangingPunct="1">
        <a:lnSpc>
          <a:spcPct val="90000"/>
        </a:lnSpc>
        <a:spcBef>
          <a:spcPts val="0"/>
        </a:spcBef>
        <a:spcAft>
          <a:spcPts val="1600"/>
        </a:spcAft>
        <a:buClr>
          <a:schemeClr val="accent1"/>
        </a:buClr>
        <a:buFont typeface="Arial" panose="020B0604020202020204" pitchFamily="34" charset="0"/>
        <a:buChar char="​"/>
        <a:defRPr sz="2000" kern="1200">
          <a:solidFill>
            <a:schemeClr val="accent2"/>
          </a:solidFill>
          <a:latin typeface="+mn-lt"/>
          <a:ea typeface="+mn-ea"/>
          <a:cs typeface="+mn-cs"/>
        </a:defRPr>
      </a:lvl1pPr>
      <a:lvl2pPr marL="0" indent="0" algn="l" defTabSz="913942" rtl="0" eaLnBrk="1" latinLnBrk="0" hangingPunct="1">
        <a:lnSpc>
          <a:spcPct val="90000"/>
        </a:lnSpc>
        <a:spcBef>
          <a:spcPts val="0"/>
        </a:spcBef>
        <a:spcAft>
          <a:spcPts val="8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239880" indent="-239880" algn="l" defTabSz="913942" rtl="0" eaLnBrk="1" latinLnBrk="0" hangingPunct="1">
        <a:lnSpc>
          <a:spcPct val="90000"/>
        </a:lnSpc>
        <a:spcBef>
          <a:spcPts val="0"/>
        </a:spcBef>
        <a:spcAft>
          <a:spcPts val="8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479760" indent="-239880" algn="l" defTabSz="913942" rtl="0" eaLnBrk="1" latinLnBrk="0" hangingPunct="1">
        <a:lnSpc>
          <a:spcPct val="90000"/>
        </a:lnSpc>
        <a:spcBef>
          <a:spcPts val="0"/>
        </a:spcBef>
        <a:spcAft>
          <a:spcPts val="800"/>
        </a:spcAft>
        <a:buClr>
          <a:schemeClr val="accent2"/>
        </a:buClr>
        <a:buFont typeface="Arial" panose="020B0604020202020204" pitchFamily="34" charset="0"/>
        <a:buChar char="−"/>
        <a:defRPr sz="1600" kern="1200">
          <a:solidFill>
            <a:schemeClr val="tx1"/>
          </a:solidFill>
          <a:latin typeface="+mn-lt"/>
          <a:ea typeface="+mn-ea"/>
          <a:cs typeface="+mn-cs"/>
        </a:defRPr>
      </a:lvl4pPr>
      <a:lvl5pPr marL="719307" indent="-239880" algn="l" defTabSz="913942" rtl="0" eaLnBrk="1" latinLnBrk="0" hangingPunct="1">
        <a:lnSpc>
          <a:spcPct val="90000"/>
        </a:lnSpc>
        <a:spcBef>
          <a:spcPts val="0"/>
        </a:spcBef>
        <a:spcAft>
          <a:spcPts val="8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0" indent="0" algn="l" defTabSz="913942" rtl="0" eaLnBrk="1" latinLnBrk="0" hangingPunct="1">
        <a:lnSpc>
          <a:spcPct val="90000"/>
        </a:lnSpc>
        <a:spcBef>
          <a:spcPts val="0"/>
        </a:spcBef>
        <a:spcAft>
          <a:spcPts val="800"/>
        </a:spcAft>
        <a:buClr>
          <a:schemeClr val="accent1"/>
        </a:buClr>
        <a:buFont typeface="Arial" panose="020B0604020202020204" pitchFamily="34" charset="0"/>
        <a:buChar char="​"/>
        <a:defRPr sz="5299" kern="1200" cap="all" baseline="0">
          <a:solidFill>
            <a:schemeClr val="tx1"/>
          </a:solidFill>
          <a:latin typeface="+mn-lt"/>
          <a:ea typeface="+mn-ea"/>
          <a:cs typeface="+mn-cs"/>
        </a:defRPr>
      </a:lvl6pPr>
      <a:lvl7pPr marL="0" indent="0" algn="l" defTabSz="913942" rtl="0" eaLnBrk="1" latinLnBrk="0" hangingPunct="1">
        <a:lnSpc>
          <a:spcPct val="90000"/>
        </a:lnSpc>
        <a:spcBef>
          <a:spcPts val="0"/>
        </a:spcBef>
        <a:spcAft>
          <a:spcPts val="800"/>
        </a:spcAft>
        <a:buClr>
          <a:schemeClr val="accent1"/>
        </a:buClr>
        <a:buFont typeface="Arial" panose="020B0604020202020204" pitchFamily="34" charset="0"/>
        <a:buChar char="​"/>
        <a:defRPr sz="2999" kern="1200">
          <a:solidFill>
            <a:schemeClr val="tx1"/>
          </a:solidFill>
          <a:latin typeface="+mn-lt"/>
          <a:ea typeface="+mn-ea"/>
          <a:cs typeface="+mn-cs"/>
        </a:defRPr>
      </a:lvl7pPr>
      <a:lvl8pPr marL="241180" indent="-241180" algn="l" defTabSz="913942" rtl="0" eaLnBrk="1" latinLnBrk="0" hangingPunct="1">
        <a:lnSpc>
          <a:spcPct val="90000"/>
        </a:lnSpc>
        <a:spcBef>
          <a:spcPts val="0"/>
        </a:spcBef>
        <a:spcAft>
          <a:spcPts val="800"/>
        </a:spcAft>
        <a:buClr>
          <a:schemeClr val="tx1"/>
        </a:buClr>
        <a:buFont typeface="+mj-lt"/>
        <a:buAutoNum type="arabicParenR"/>
        <a:defRPr sz="1100" kern="1200">
          <a:solidFill>
            <a:schemeClr val="tx1"/>
          </a:solidFill>
          <a:latin typeface="+mn-lt"/>
          <a:ea typeface="+mn-ea"/>
          <a:cs typeface="+mn-cs"/>
        </a:defRPr>
      </a:lvl8pPr>
      <a:lvl9pPr marL="241180" indent="-241180" algn="l" defTabSz="913942" rtl="0" eaLnBrk="1" latinLnBrk="0" hangingPunct="1">
        <a:lnSpc>
          <a:spcPct val="90000"/>
        </a:lnSpc>
        <a:spcBef>
          <a:spcPts val="0"/>
        </a:spcBef>
        <a:spcAft>
          <a:spcPts val="800"/>
        </a:spcAft>
        <a:buClr>
          <a:schemeClr val="tx1"/>
        </a:buClr>
        <a:buFont typeface="+mj-lt"/>
        <a:buAutoNum type="alphaUcPeriod"/>
        <a:defRPr sz="1100" kern="1200">
          <a:solidFill>
            <a:schemeClr val="tx1"/>
          </a:solidFill>
          <a:latin typeface="+mn-lt"/>
          <a:ea typeface="+mn-ea"/>
          <a:cs typeface="+mn-cs"/>
        </a:defRPr>
      </a:lvl9pPr>
    </p:bodyStyle>
    <p:otherStyle>
      <a:defPPr>
        <a:defRPr lang="en-US"/>
      </a:defPPr>
      <a:lvl1pPr marL="0" algn="l" defTabSz="913942" rtl="0" eaLnBrk="1" latinLnBrk="0" hangingPunct="1">
        <a:defRPr sz="1800" kern="1200">
          <a:solidFill>
            <a:schemeClr val="tx1"/>
          </a:solidFill>
          <a:latin typeface="+mn-lt"/>
          <a:ea typeface="+mn-ea"/>
          <a:cs typeface="+mn-cs"/>
        </a:defRPr>
      </a:lvl1pPr>
      <a:lvl2pPr marL="456972" algn="l" defTabSz="913942" rtl="0" eaLnBrk="1" latinLnBrk="0" hangingPunct="1">
        <a:defRPr sz="1800" kern="1200">
          <a:solidFill>
            <a:schemeClr val="tx1"/>
          </a:solidFill>
          <a:latin typeface="+mn-lt"/>
          <a:ea typeface="+mn-ea"/>
          <a:cs typeface="+mn-cs"/>
        </a:defRPr>
      </a:lvl2pPr>
      <a:lvl3pPr marL="913942" algn="l" defTabSz="913942" rtl="0" eaLnBrk="1" latinLnBrk="0" hangingPunct="1">
        <a:defRPr sz="1800" kern="1200">
          <a:solidFill>
            <a:schemeClr val="tx1"/>
          </a:solidFill>
          <a:latin typeface="+mn-lt"/>
          <a:ea typeface="+mn-ea"/>
          <a:cs typeface="+mn-cs"/>
        </a:defRPr>
      </a:lvl3pPr>
      <a:lvl4pPr marL="1370915" algn="l" defTabSz="913942" rtl="0" eaLnBrk="1" latinLnBrk="0" hangingPunct="1">
        <a:defRPr sz="1800" kern="1200">
          <a:solidFill>
            <a:schemeClr val="tx1"/>
          </a:solidFill>
          <a:latin typeface="+mn-lt"/>
          <a:ea typeface="+mn-ea"/>
          <a:cs typeface="+mn-cs"/>
        </a:defRPr>
      </a:lvl4pPr>
      <a:lvl5pPr marL="1827886" algn="l" defTabSz="913942" rtl="0" eaLnBrk="1" latinLnBrk="0" hangingPunct="1">
        <a:defRPr sz="1800" kern="1200">
          <a:solidFill>
            <a:schemeClr val="tx1"/>
          </a:solidFill>
          <a:latin typeface="+mn-lt"/>
          <a:ea typeface="+mn-ea"/>
          <a:cs typeface="+mn-cs"/>
        </a:defRPr>
      </a:lvl5pPr>
      <a:lvl6pPr marL="2284858" algn="l" defTabSz="913942" rtl="0" eaLnBrk="1" latinLnBrk="0" hangingPunct="1">
        <a:defRPr sz="1800" kern="1200">
          <a:solidFill>
            <a:schemeClr val="tx1"/>
          </a:solidFill>
          <a:latin typeface="+mn-lt"/>
          <a:ea typeface="+mn-ea"/>
          <a:cs typeface="+mn-cs"/>
        </a:defRPr>
      </a:lvl6pPr>
      <a:lvl7pPr marL="2741829" algn="l" defTabSz="913942" rtl="0" eaLnBrk="1" latinLnBrk="0" hangingPunct="1">
        <a:defRPr sz="1800" kern="1200">
          <a:solidFill>
            <a:schemeClr val="tx1"/>
          </a:solidFill>
          <a:latin typeface="+mn-lt"/>
          <a:ea typeface="+mn-ea"/>
          <a:cs typeface="+mn-cs"/>
        </a:defRPr>
      </a:lvl7pPr>
      <a:lvl8pPr marL="3198800" algn="l" defTabSz="913942" rtl="0" eaLnBrk="1" latinLnBrk="0" hangingPunct="1">
        <a:defRPr sz="1800" kern="1200">
          <a:solidFill>
            <a:schemeClr val="tx1"/>
          </a:solidFill>
          <a:latin typeface="+mn-lt"/>
          <a:ea typeface="+mn-ea"/>
          <a:cs typeface="+mn-cs"/>
        </a:defRPr>
      </a:lvl8pPr>
      <a:lvl9pPr marL="3655772" algn="l" defTabSz="9139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2">
          <p15:clr>
            <a:srgbClr val="F26B43"/>
          </p15:clr>
        </p15:guide>
        <p15:guide id="2" pos="3839">
          <p15:clr>
            <a:srgbClr val="F26B43"/>
          </p15:clr>
        </p15:guide>
        <p15:guide id="3" pos="332">
          <p15:clr>
            <a:srgbClr val="F26B43"/>
          </p15:clr>
        </p15:guide>
        <p15:guide id="4" pos="7346">
          <p15:clr>
            <a:srgbClr val="F26B43"/>
          </p15:clr>
        </p15:guide>
        <p15:guide id="5" pos="3779">
          <p15:clr>
            <a:srgbClr val="F26B43"/>
          </p15:clr>
        </p15:guide>
        <p15:guide id="6" pos="3899">
          <p15:clr>
            <a:srgbClr val="F26B43"/>
          </p15:clr>
        </p15:guide>
        <p15:guide id="7" orient="horz" pos="3985">
          <p15:clr>
            <a:srgbClr val="F26B43"/>
          </p15:clr>
        </p15:guide>
        <p15:guide id="9" orient="horz" pos="33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10045274" y="6494402"/>
            <a:ext cx="1616640" cy="131119"/>
          </a:xfrm>
          <a:prstGeom prst="rect">
            <a:avLst/>
          </a:prstGeom>
        </p:spPr>
        <p:txBody>
          <a:bodyPr vert="horz" lIns="0" tIns="0" rIns="0" bIns="0" rtlCol="0" anchor="t" anchorCtr="0"/>
          <a:lstStyle>
            <a:lvl1pPr algn="r">
              <a:defRPr sz="933">
                <a:solidFill>
                  <a:schemeClr val="tx1"/>
                </a:solidFill>
              </a:defRPr>
            </a:lvl1pPr>
          </a:lstStyle>
          <a:p>
            <a:pPr defTabSz="1218866"/>
            <a:endParaRPr lang="en-GB" dirty="0">
              <a:solidFill>
                <a:prstClr val="black"/>
              </a:solidFill>
            </a:endParaRPr>
          </a:p>
        </p:txBody>
      </p:sp>
      <p:sp>
        <p:nvSpPr>
          <p:cNvPr id="8" name="Footer Placeholder 4"/>
          <p:cNvSpPr>
            <a:spLocks noGrp="1"/>
          </p:cNvSpPr>
          <p:nvPr>
            <p:ph type="ftr" sz="quarter" idx="3"/>
          </p:nvPr>
        </p:nvSpPr>
        <p:spPr>
          <a:xfrm>
            <a:off x="526915" y="6494285"/>
            <a:ext cx="5283700" cy="131236"/>
          </a:xfrm>
          <a:prstGeom prst="rect">
            <a:avLst/>
          </a:prstGeom>
        </p:spPr>
        <p:txBody>
          <a:bodyPr vert="horz" lIns="0" tIns="0" rIns="0" bIns="0" rtlCol="0" anchor="t"/>
          <a:lstStyle>
            <a:lvl1pPr algn="l">
              <a:defRPr sz="933">
                <a:solidFill>
                  <a:schemeClr val="tx1"/>
                </a:solidFill>
              </a:defRPr>
            </a:lvl1pPr>
          </a:lstStyle>
          <a:p>
            <a:pPr defTabSz="1218866"/>
            <a:endParaRPr lang="en-GB" dirty="0">
              <a:solidFill>
                <a:prstClr val="black"/>
              </a:solidFill>
            </a:endParaRPr>
          </a:p>
        </p:txBody>
      </p:sp>
      <p:sp>
        <p:nvSpPr>
          <p:cNvPr id="9" name="Slide Number Placeholder 5"/>
          <p:cNvSpPr>
            <a:spLocks noGrp="1"/>
          </p:cNvSpPr>
          <p:nvPr>
            <p:ph type="sldNum" sz="quarter" idx="4"/>
          </p:nvPr>
        </p:nvSpPr>
        <p:spPr>
          <a:xfrm>
            <a:off x="5810615" y="6498169"/>
            <a:ext cx="567595" cy="131235"/>
          </a:xfrm>
          <a:prstGeom prst="rect">
            <a:avLst/>
          </a:prstGeom>
        </p:spPr>
        <p:txBody>
          <a:bodyPr vert="horz" lIns="0" tIns="0" rIns="0" bIns="0" rtlCol="0" anchor="t" anchorCtr="0"/>
          <a:lstStyle>
            <a:lvl1pPr algn="ctr">
              <a:defRPr sz="933">
                <a:solidFill>
                  <a:schemeClr val="tx1"/>
                </a:solidFill>
              </a:defRPr>
            </a:lvl1pPr>
          </a:lstStyle>
          <a:p>
            <a:pPr defTabSz="1218866"/>
            <a:fld id="{2490C926-4C7A-4456-B603-8FB00524CD8E}" type="slidenum">
              <a:rPr lang="en-GB" smtClean="0">
                <a:solidFill>
                  <a:prstClr val="black"/>
                </a:solidFill>
              </a:rPr>
              <a:pPr defTabSz="1218866"/>
              <a:t>‹#›</a:t>
            </a:fld>
            <a:endParaRPr lang="en-GB" dirty="0">
              <a:solidFill>
                <a:prstClr val="black"/>
              </a:solidFill>
            </a:endParaRPr>
          </a:p>
        </p:txBody>
      </p:sp>
      <p:sp>
        <p:nvSpPr>
          <p:cNvPr id="2" name="Title Placeholder 1">
            <a:extLst>
              <a:ext uri="{FF2B5EF4-FFF2-40B4-BE49-F238E27FC236}">
                <a16:creationId xmlns:a16="http://schemas.microsoft.com/office/drawing/2014/main" id="{B764A7DE-EC20-4A3F-AEE1-3157CE624570}"/>
              </a:ext>
            </a:extLst>
          </p:cNvPr>
          <p:cNvSpPr>
            <a:spLocks noGrp="1"/>
          </p:cNvSpPr>
          <p:nvPr>
            <p:ph type="title"/>
          </p:nvPr>
        </p:nvSpPr>
        <p:spPr>
          <a:xfrm>
            <a:off x="526915" y="529167"/>
            <a:ext cx="11134998" cy="397935"/>
          </a:xfrm>
          <a:prstGeom prst="rect">
            <a:avLst/>
          </a:prstGeom>
        </p:spPr>
        <p:txBody>
          <a:bodyPr lIns="0" tIns="0" rIns="0" bIns="0" anchor="t">
            <a:noAutofit/>
          </a:bodyPr>
          <a:lstStyle/>
          <a:p>
            <a:pPr marL="0" lvl="0"/>
            <a:r>
              <a:rPr lang="en-US"/>
              <a:t>Title style – 1 line only</a:t>
            </a:r>
            <a:endParaRPr lang="en-GB"/>
          </a:p>
        </p:txBody>
      </p:sp>
      <p:sp>
        <p:nvSpPr>
          <p:cNvPr id="3" name="Text Placeholder 2">
            <a:extLst>
              <a:ext uri="{FF2B5EF4-FFF2-40B4-BE49-F238E27FC236}">
                <a16:creationId xmlns:a16="http://schemas.microsoft.com/office/drawing/2014/main" id="{40A01183-74E1-4692-9DAB-EB4B6A6CC7C1}"/>
              </a:ext>
            </a:extLst>
          </p:cNvPr>
          <p:cNvSpPr>
            <a:spLocks noGrp="1"/>
          </p:cNvSpPr>
          <p:nvPr>
            <p:ph type="body" idx="1"/>
          </p:nvPr>
        </p:nvSpPr>
        <p:spPr>
          <a:xfrm>
            <a:off x="526915" y="1709531"/>
            <a:ext cx="11134998" cy="461718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6761886"/>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5" r:id="rId12"/>
    <p:sldLayoutId id="2147484106" r:id="rId13"/>
    <p:sldLayoutId id="2147484107" r:id="rId14"/>
    <p:sldLayoutId id="2147484108" r:id="rId15"/>
    <p:sldLayoutId id="2147484109" r:id="rId16"/>
    <p:sldLayoutId id="2147484110" r:id="rId17"/>
    <p:sldLayoutId id="2147484111" r:id="rId18"/>
    <p:sldLayoutId id="2147484112" r:id="rId19"/>
    <p:sldLayoutId id="2147484113" r:id="rId20"/>
    <p:sldLayoutId id="2147484114" r:id="rId21"/>
    <p:sldLayoutId id="2147484115" r:id="rId22"/>
    <p:sldLayoutId id="2147484116" r:id="rId23"/>
    <p:sldLayoutId id="2147484117" r:id="rId24"/>
    <p:sldLayoutId id="2147484118" r:id="rId25"/>
    <p:sldLayoutId id="2147484119" r:id="rId26"/>
    <p:sldLayoutId id="2147484120" r:id="rId27"/>
    <p:sldLayoutId id="2147484121" r:id="rId28"/>
    <p:sldLayoutId id="2147484122" r:id="rId29"/>
    <p:sldLayoutId id="2147484123" r:id="rId30"/>
    <p:sldLayoutId id="2147484124" r:id="rId31"/>
    <p:sldLayoutId id="2147484125" r:id="rId32"/>
    <p:sldLayoutId id="2147484126" r:id="rId33"/>
    <p:sldLayoutId id="2147484127" r:id="rId34"/>
    <p:sldLayoutId id="2147484128" r:id="rId35"/>
    <p:sldLayoutId id="2147484129" r:id="rId36"/>
    <p:sldLayoutId id="2147484130" r:id="rId37"/>
    <p:sldLayoutId id="2147484131" r:id="rId38"/>
    <p:sldLayoutId id="2147484132" r:id="rId39"/>
    <p:sldLayoutId id="2147484134" r:id="rId40"/>
    <p:sldLayoutId id="2147484135" r:id="rId41"/>
    <p:sldLayoutId id="2147484136" r:id="rId42"/>
    <p:sldLayoutId id="2147484138" r:id="rId43"/>
    <p:sldLayoutId id="2147484139" r:id="rId44"/>
    <p:sldLayoutId id="2147484140" r:id="rId45"/>
    <p:sldLayoutId id="2147484141" r:id="rId46"/>
    <p:sldLayoutId id="2147484142" r:id="rId47"/>
    <p:sldLayoutId id="2147484145" r:id="rId48"/>
  </p:sldLayoutIdLst>
  <p:transition>
    <p:fade/>
  </p:transition>
  <p:hf hdr="0" ftr="0" dt="0"/>
  <p:txStyles>
    <p:titleStyle>
      <a:lvl1pPr algn="l" defTabSz="914171" rtl="0" eaLnBrk="1" latinLnBrk="0" hangingPunct="1">
        <a:lnSpc>
          <a:spcPct val="80000"/>
        </a:lnSpc>
        <a:spcBef>
          <a:spcPct val="0"/>
        </a:spcBef>
        <a:buNone/>
        <a:defRPr lang="en-GB" sz="2933" kern="1200" dirty="0" smtClean="0">
          <a:solidFill>
            <a:schemeClr val="tx1"/>
          </a:solidFill>
          <a:latin typeface="+mj-lt"/>
          <a:ea typeface="+mj-ea"/>
          <a:cs typeface="+mj-cs"/>
        </a:defRPr>
      </a:lvl1pPr>
    </p:titleStyle>
    <p:bodyStyle>
      <a:lvl1pPr marL="0" indent="0" algn="l" defTabSz="914171" rtl="0" eaLnBrk="1" latinLnBrk="0" hangingPunct="1">
        <a:lnSpc>
          <a:spcPct val="90000"/>
        </a:lnSpc>
        <a:spcBef>
          <a:spcPts val="1600"/>
        </a:spcBef>
        <a:spcAft>
          <a:spcPts val="1600"/>
        </a:spcAft>
        <a:buClr>
          <a:schemeClr val="accent1"/>
        </a:buClr>
        <a:buFont typeface="Arial" panose="020B0604020202020204" pitchFamily="34" charset="0"/>
        <a:buNone/>
        <a:defRPr sz="2133" kern="1200">
          <a:solidFill>
            <a:schemeClr val="accent2"/>
          </a:solidFill>
          <a:latin typeface="+mn-lt"/>
          <a:ea typeface="+mn-ea"/>
          <a:cs typeface="+mn-cs"/>
        </a:defRPr>
      </a:lvl1pPr>
      <a:lvl2pPr marL="0" indent="0" algn="l" defTabSz="914171" rtl="0" eaLnBrk="1" latinLnBrk="0" hangingPunct="1">
        <a:lnSpc>
          <a:spcPct val="90000"/>
        </a:lnSpc>
        <a:spcBef>
          <a:spcPts val="0"/>
        </a:spcBef>
        <a:spcAft>
          <a:spcPts val="800"/>
        </a:spcAft>
        <a:buClr>
          <a:schemeClr val="accent1"/>
        </a:buClr>
        <a:buFont typeface="Arial" panose="020B0604020202020204" pitchFamily="34" charset="0"/>
        <a:buNone/>
        <a:defRPr sz="1866" kern="1200">
          <a:solidFill>
            <a:schemeClr val="tx1"/>
          </a:solidFill>
          <a:latin typeface="+mn-lt"/>
          <a:ea typeface="+mn-ea"/>
          <a:cs typeface="+mn-cs"/>
        </a:defRPr>
      </a:lvl2pPr>
      <a:lvl3pPr marL="220078" indent="-220078" algn="l" defTabSz="914171" rtl="0" eaLnBrk="1" latinLnBrk="0" hangingPunct="1">
        <a:lnSpc>
          <a:spcPct val="90000"/>
        </a:lnSpc>
        <a:spcBef>
          <a:spcPts val="0"/>
        </a:spcBef>
        <a:spcAft>
          <a:spcPts val="8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484596" indent="-222195" algn="l" defTabSz="914171" rtl="0" eaLnBrk="1" latinLnBrk="0" hangingPunct="1">
        <a:lnSpc>
          <a:spcPct val="90000"/>
        </a:lnSpc>
        <a:spcBef>
          <a:spcPts val="0"/>
        </a:spcBef>
        <a:spcAft>
          <a:spcPts val="800"/>
        </a:spcAft>
        <a:buClr>
          <a:schemeClr val="accent2"/>
        </a:buClr>
        <a:buFont typeface="Arial" panose="020B0604020202020204" pitchFamily="34" charset="0"/>
        <a:buChar char="−"/>
        <a:defRPr sz="1600" kern="1200">
          <a:solidFill>
            <a:schemeClr val="tx1"/>
          </a:solidFill>
          <a:latin typeface="+mn-lt"/>
          <a:ea typeface="+mn-ea"/>
          <a:cs typeface="+mn-cs"/>
        </a:defRPr>
      </a:lvl4pPr>
      <a:lvl5pPr marL="719487" indent="-222195" algn="l" defTabSz="914171" rtl="0" eaLnBrk="1" latinLnBrk="0" hangingPunct="1">
        <a:lnSpc>
          <a:spcPct val="90000"/>
        </a:lnSpc>
        <a:spcBef>
          <a:spcPts val="0"/>
        </a:spcBef>
        <a:spcAft>
          <a:spcPts val="8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1604" indent="-228543" algn="l" defTabSz="914171"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721604" indent="-228543" algn="l" defTabSz="914171"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721604" indent="-228543" algn="l" defTabSz="914171"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721604" indent="-228543" algn="l" defTabSz="914171"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6" algn="l" defTabSz="91417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04">
          <p15:clr>
            <a:srgbClr val="F26B43"/>
          </p15:clr>
        </p15:guide>
        <p15:guide id="2" pos="2880">
          <p15:clr>
            <a:srgbClr val="F26B43"/>
          </p15:clr>
        </p15:guide>
        <p15:guide id="3" pos="249">
          <p15:clr>
            <a:srgbClr val="F26B43"/>
          </p15:clr>
        </p15:guide>
        <p15:guide id="4" pos="5511">
          <p15:clr>
            <a:srgbClr val="F26B43"/>
          </p15:clr>
        </p15:guide>
        <p15:guide id="5" pos="2835">
          <p15:clr>
            <a:srgbClr val="F26B43"/>
          </p15:clr>
        </p15:guide>
        <p15:guide id="6" pos="2925">
          <p15:clr>
            <a:srgbClr val="F26B43"/>
          </p15:clr>
        </p15:guide>
        <p15:guide id="7" orient="horz" pos="2989">
          <p15:clr>
            <a:srgbClr val="F26B43"/>
          </p15:clr>
        </p15:guide>
        <p15:guide id="9" orient="horz" pos="25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64A7DE-EC20-4A3F-AEE1-3157CE624570}"/>
              </a:ext>
            </a:extLst>
          </p:cNvPr>
          <p:cNvSpPr>
            <a:spLocks noGrp="1"/>
          </p:cNvSpPr>
          <p:nvPr>
            <p:ph type="title"/>
          </p:nvPr>
        </p:nvSpPr>
        <p:spPr>
          <a:xfrm>
            <a:off x="526915" y="529167"/>
            <a:ext cx="11134998" cy="461665"/>
          </a:xfrm>
          <a:prstGeom prst="rect">
            <a:avLst/>
          </a:prstGeom>
        </p:spPr>
        <p:txBody>
          <a:bodyPr lIns="0" tIns="0" rIns="0" bIns="0" anchor="t">
            <a:noAutofit/>
          </a:bodyPr>
          <a:lstStyle/>
          <a:p>
            <a:pPr marL="0" lvl="0"/>
            <a:r>
              <a:rPr lang="en-US"/>
              <a:t>Title style – 1 line only</a:t>
            </a:r>
            <a:endParaRPr lang="en-GB"/>
          </a:p>
        </p:txBody>
      </p:sp>
      <p:sp>
        <p:nvSpPr>
          <p:cNvPr id="3" name="Text Placeholder 2">
            <a:extLst>
              <a:ext uri="{FF2B5EF4-FFF2-40B4-BE49-F238E27FC236}">
                <a16:creationId xmlns:a16="http://schemas.microsoft.com/office/drawing/2014/main" id="{40A01183-74E1-4692-9DAB-EB4B6A6CC7C1}"/>
              </a:ext>
            </a:extLst>
          </p:cNvPr>
          <p:cNvSpPr>
            <a:spLocks noGrp="1"/>
          </p:cNvSpPr>
          <p:nvPr>
            <p:ph type="body" idx="1"/>
          </p:nvPr>
        </p:nvSpPr>
        <p:spPr>
          <a:xfrm>
            <a:off x="526915" y="1709531"/>
            <a:ext cx="11134998" cy="461718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 Infographics</a:t>
            </a:r>
          </a:p>
          <a:p>
            <a:pPr lvl="6"/>
            <a:r>
              <a:rPr lang="en-US"/>
              <a:t>7 Header</a:t>
            </a:r>
          </a:p>
          <a:p>
            <a:pPr lvl="7"/>
            <a:r>
              <a:rPr lang="en-US"/>
              <a:t>8</a:t>
            </a:r>
          </a:p>
          <a:p>
            <a:pPr lvl="8"/>
            <a:r>
              <a:rPr lang="en-US"/>
              <a:t>9</a:t>
            </a:r>
          </a:p>
        </p:txBody>
      </p:sp>
      <p:sp>
        <p:nvSpPr>
          <p:cNvPr id="9" name="Slide Number"/>
          <p:cNvSpPr>
            <a:spLocks noGrp="1"/>
          </p:cNvSpPr>
          <p:nvPr>
            <p:ph type="sldNum" sz="quarter" idx="4"/>
          </p:nvPr>
        </p:nvSpPr>
        <p:spPr>
          <a:xfrm>
            <a:off x="11094180" y="185911"/>
            <a:ext cx="567595" cy="131235"/>
          </a:xfrm>
          <a:prstGeom prst="rect">
            <a:avLst/>
          </a:prstGeom>
        </p:spPr>
        <p:txBody>
          <a:bodyPr vert="horz" lIns="0" tIns="0" rIns="0" bIns="0" rtlCol="0" anchor="t" anchorCtr="0"/>
          <a:lstStyle>
            <a:lvl1pPr algn="r">
              <a:defRPr sz="900">
                <a:solidFill>
                  <a:schemeClr val="tx1"/>
                </a:solidFill>
              </a:defRPr>
            </a:lvl1pPr>
          </a:lstStyle>
          <a:p>
            <a:pPr defTabSz="1218866"/>
            <a:fld id="{2490C926-4C7A-4456-B603-8FB00524CD8E}" type="slidenum">
              <a:rPr lang="en-GB" smtClean="0"/>
              <a:pPr defTabSz="1218866"/>
              <a:t>‹#›</a:t>
            </a:fld>
            <a:endParaRPr lang="en-GB" dirty="0"/>
          </a:p>
        </p:txBody>
      </p:sp>
      <p:sp>
        <p:nvSpPr>
          <p:cNvPr id="7" name="DATE" descr="{&quot;templafy&quot;:{&quot;id&quot;:&quot;64359e26-70f0-45fe-8052-1ade94c38f56&quot;}}" title="Form.Date">
            <a:extLst>
              <a:ext uri="{FF2B5EF4-FFF2-40B4-BE49-F238E27FC236}">
                <a16:creationId xmlns:a16="http://schemas.microsoft.com/office/drawing/2014/main" id="{0CFB1F63-C1D0-4CE6-B150-9E59DF2F843E}"/>
              </a:ext>
            </a:extLst>
          </p:cNvPr>
          <p:cNvSpPr/>
          <p:nvPr userDrawn="1"/>
        </p:nvSpPr>
        <p:spPr>
          <a:xfrm>
            <a:off x="8920800" y="6546516"/>
            <a:ext cx="2743200" cy="14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r"/>
            <a:r>
              <a:rPr lang="en-GB" sz="900" dirty="0">
                <a:solidFill>
                  <a:schemeClr val="tx1"/>
                </a:solidFill>
              </a:rPr>
              <a:t>April 29, 2022</a:t>
            </a:r>
          </a:p>
        </p:txBody>
      </p:sp>
      <p:sp>
        <p:nvSpPr>
          <p:cNvPr id="4" name="FOOTER">
            <a:extLst>
              <a:ext uri="{FF2B5EF4-FFF2-40B4-BE49-F238E27FC236}">
                <a16:creationId xmlns:a16="http://schemas.microsoft.com/office/drawing/2014/main" id="{B45F5A2D-6431-4483-A37B-8C8BD72A4CB6}"/>
              </a:ext>
            </a:extLst>
          </p:cNvPr>
          <p:cNvSpPr>
            <a:spLocks noGrp="1"/>
          </p:cNvSpPr>
          <p:nvPr>
            <p:ph type="ftr" sz="quarter" idx="3"/>
          </p:nvPr>
        </p:nvSpPr>
        <p:spPr>
          <a:xfrm>
            <a:off x="3594574" y="6540333"/>
            <a:ext cx="4999678" cy="143116"/>
          </a:xfrm>
          <a:prstGeom prst="rect">
            <a:avLst/>
          </a:prstGeom>
        </p:spPr>
        <p:txBody>
          <a:bodyPr vert="horz" lIns="0" tIns="0" rIns="0" bIns="0" rtlCol="0" anchor="ctr"/>
          <a:lstStyle>
            <a:lvl1pPr algn="ctr">
              <a:defRPr sz="900">
                <a:solidFill>
                  <a:schemeClr val="tx1"/>
                </a:solidFill>
              </a:defRPr>
            </a:lvl1pPr>
          </a:lstStyle>
          <a:p>
            <a:r>
              <a:rPr lang="en-US" dirty="0"/>
              <a:t>Transforming the PABT into a world class multi-modal interchange</a:t>
            </a:r>
          </a:p>
        </p:txBody>
      </p:sp>
      <p:sp>
        <p:nvSpPr>
          <p:cNvPr id="6" name="MOTT MACDONALD" descr="{&quot;templafy&quot;:{&quot;id&quot;:&quot;3227ad3c-4a8f-4e10-80f6-f3b711d053a7&quot;}}" title="UserProfile.Language.PpEntity">
            <a:extLst>
              <a:ext uri="{FF2B5EF4-FFF2-40B4-BE49-F238E27FC236}">
                <a16:creationId xmlns:a16="http://schemas.microsoft.com/office/drawing/2014/main" id="{078D976C-CF9B-4E85-B03C-CA36DE3337F3}"/>
              </a:ext>
            </a:extLst>
          </p:cNvPr>
          <p:cNvSpPr txBox="1"/>
          <p:nvPr userDrawn="1"/>
        </p:nvSpPr>
        <p:spPr>
          <a:xfrm>
            <a:off x="526915" y="6540333"/>
            <a:ext cx="2200243" cy="143116"/>
          </a:xfrm>
          <a:prstGeom prst="rect">
            <a:avLst/>
          </a:prstGeom>
          <a:noFill/>
        </p:spPr>
        <p:txBody>
          <a:bodyPr wrap="square" lIns="0" tIns="0" rIns="0" bIns="0" rtlCol="0">
            <a:spAutoFit/>
          </a:bodyPr>
          <a:lstStyle/>
          <a:p>
            <a:r>
              <a:rPr lang="en-GB" sz="900" dirty="0">
                <a:solidFill>
                  <a:schemeClr val="tx1"/>
                </a:solidFill>
              </a:rPr>
              <a:t>Mott MacDonald</a:t>
            </a:r>
          </a:p>
        </p:txBody>
      </p:sp>
      <p:sp>
        <p:nvSpPr>
          <p:cNvPr id="8" name="CLASS" descr="{&quot;templafy&quot;:{&quot;id&quot;:&quot;01a88ed5-5c64-4485-9ab8-19d50e4068dc&quot;}}" hidden="1">
            <a:extLst>
              <a:ext uri="{FF2B5EF4-FFF2-40B4-BE49-F238E27FC236}">
                <a16:creationId xmlns:a16="http://schemas.microsoft.com/office/drawing/2014/main" id="{373DD903-8E3F-4CC6-B96F-4B41958A845D}"/>
              </a:ext>
            </a:extLst>
          </p:cNvPr>
          <p:cNvSpPr/>
          <p:nvPr userDrawn="1"/>
        </p:nvSpPr>
        <p:spPr>
          <a:xfrm>
            <a:off x="526917" y="178647"/>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GB" sz="900" b="1" dirty="0">
              <a:solidFill>
                <a:schemeClr val="tx1"/>
              </a:solidFill>
            </a:endParaRPr>
          </a:p>
        </p:txBody>
      </p:sp>
    </p:spTree>
    <p:extLst>
      <p:ext uri="{BB962C8B-B14F-4D97-AF65-F5344CB8AC3E}">
        <p14:creationId xmlns:p14="http://schemas.microsoft.com/office/powerpoint/2010/main" val="212524397"/>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4160" r:id="rId12"/>
    <p:sldLayoutId id="2147484161" r:id="rId13"/>
    <p:sldLayoutId id="2147484162" r:id="rId14"/>
    <p:sldLayoutId id="2147484163" r:id="rId15"/>
    <p:sldLayoutId id="2147484164" r:id="rId16"/>
    <p:sldLayoutId id="2147484165" r:id="rId17"/>
    <p:sldLayoutId id="2147484166" r:id="rId18"/>
    <p:sldLayoutId id="2147484167" r:id="rId19"/>
    <p:sldLayoutId id="2147484168" r:id="rId20"/>
    <p:sldLayoutId id="2147484169" r:id="rId21"/>
    <p:sldLayoutId id="2147484170" r:id="rId22"/>
    <p:sldLayoutId id="2147484171" r:id="rId23"/>
    <p:sldLayoutId id="2147484172" r:id="rId24"/>
    <p:sldLayoutId id="2147484173" r:id="rId25"/>
    <p:sldLayoutId id="2147484174" r:id="rId26"/>
    <p:sldLayoutId id="2147484175" r:id="rId27"/>
    <p:sldLayoutId id="2147484176" r:id="rId28"/>
    <p:sldLayoutId id="2147484177" r:id="rId29"/>
    <p:sldLayoutId id="2147484178" r:id="rId30"/>
    <p:sldLayoutId id="2147484179" r:id="rId31"/>
    <p:sldLayoutId id="2147484180" r:id="rId32"/>
    <p:sldLayoutId id="2147484181" r:id="rId33"/>
    <p:sldLayoutId id="2147484182" r:id="rId34"/>
    <p:sldLayoutId id="2147484183" r:id="rId35"/>
    <p:sldLayoutId id="2147484184" r:id="rId36"/>
    <p:sldLayoutId id="2147484185" r:id="rId37"/>
    <p:sldLayoutId id="2147484186" r:id="rId38"/>
  </p:sldLayoutIdLst>
  <p:transition>
    <p:fade/>
  </p:transition>
  <p:hf sldNum="0" hdr="0" dt="0"/>
  <p:txStyles>
    <p:titleStyle>
      <a:lvl1pPr algn="l" defTabSz="914171" rtl="0" eaLnBrk="1" latinLnBrk="0" hangingPunct="1">
        <a:lnSpc>
          <a:spcPct val="100000"/>
        </a:lnSpc>
        <a:spcBef>
          <a:spcPct val="0"/>
        </a:spcBef>
        <a:buNone/>
        <a:defRPr lang="en-GB" sz="2800" b="1" kern="1200" dirty="0" smtClean="0">
          <a:solidFill>
            <a:schemeClr val="tx1"/>
          </a:solidFill>
          <a:latin typeface="+mj-lt"/>
          <a:ea typeface="+mj-ea"/>
          <a:cs typeface="+mj-cs"/>
        </a:defRPr>
      </a:lvl1pPr>
    </p:titleStyle>
    <p:bodyStyle>
      <a:lvl1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b="1" kern="1200">
          <a:solidFill>
            <a:schemeClr val="accent1"/>
          </a:solidFill>
          <a:latin typeface="+mn-lt"/>
          <a:ea typeface="+mn-ea"/>
          <a:cs typeface="+mn-cs"/>
        </a:defRPr>
      </a:lvl1pPr>
      <a:lvl2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37160" indent="-13716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32004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50292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5300" kern="1200" cap="all" baseline="0">
          <a:solidFill>
            <a:schemeClr val="tx1"/>
          </a:solidFill>
          <a:latin typeface="+mn-lt"/>
          <a:ea typeface="+mn-ea"/>
          <a:cs typeface="+mn-cs"/>
        </a:defRPr>
      </a:lvl6pPr>
      <a:lvl7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3000" kern="1200">
          <a:solidFill>
            <a:schemeClr val="tx1"/>
          </a:solidFill>
          <a:latin typeface="+mn-lt"/>
          <a:ea typeface="+mn-ea"/>
          <a:cs typeface="+mn-cs"/>
        </a:defRPr>
      </a:lvl7pPr>
      <a:lvl8pPr marL="137160" indent="-201168" algn="l" defTabSz="914171" rtl="0" eaLnBrk="1" latinLnBrk="0" hangingPunct="1">
        <a:lnSpc>
          <a:spcPct val="100000"/>
        </a:lnSpc>
        <a:spcBef>
          <a:spcPts val="0"/>
        </a:spcBef>
        <a:spcAft>
          <a:spcPts val="0"/>
        </a:spcAft>
        <a:buClr>
          <a:schemeClr val="tx1"/>
        </a:buClr>
        <a:buFont typeface="+mj-lt"/>
        <a:buAutoNum type="arabicParenR"/>
        <a:defRPr sz="1100" kern="1200">
          <a:solidFill>
            <a:schemeClr val="tx1"/>
          </a:solidFill>
          <a:latin typeface="+mn-lt"/>
          <a:ea typeface="+mn-ea"/>
          <a:cs typeface="+mn-cs"/>
        </a:defRPr>
      </a:lvl8pPr>
      <a:lvl9pPr marL="137160" indent="-201168" algn="l" defTabSz="914171" rtl="0" eaLnBrk="1" latinLnBrk="0" hangingPunct="1">
        <a:lnSpc>
          <a:spcPct val="100000"/>
        </a:lnSpc>
        <a:spcBef>
          <a:spcPts val="0"/>
        </a:spcBef>
        <a:spcAft>
          <a:spcPts val="0"/>
        </a:spcAft>
        <a:buClr>
          <a:schemeClr val="tx1"/>
        </a:buClr>
        <a:buFont typeface="+mj-lt"/>
        <a:buAutoNum type="alphaUcPeriod"/>
        <a:defRPr sz="11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6" algn="l" defTabSz="91417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2">
          <p15:clr>
            <a:srgbClr val="F26B43"/>
          </p15:clr>
        </p15:guide>
        <p15:guide id="3" pos="332">
          <p15:clr>
            <a:srgbClr val="F26B43"/>
          </p15:clr>
        </p15:guide>
        <p15:guide id="4" pos="7346">
          <p15:clr>
            <a:srgbClr val="F26B43"/>
          </p15:clr>
        </p15:guide>
        <p15:guide id="5" pos="3784">
          <p15:clr>
            <a:srgbClr val="F26B43"/>
          </p15:clr>
        </p15:guide>
        <p15:guide id="6" pos="3839">
          <p15:clr>
            <a:srgbClr val="F26B43"/>
          </p15:clr>
        </p15:guide>
        <p15:guide id="7" orient="horz" pos="3997">
          <p15:clr>
            <a:srgbClr val="F26B43"/>
          </p15:clr>
        </p15:guide>
        <p15:guide id="9" orient="horz" pos="333">
          <p15:clr>
            <a:srgbClr val="F26B43"/>
          </p15:clr>
        </p15:guide>
        <p15:guide id="10" pos="389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64A7DE-EC20-4A3F-AEE1-3157CE624570}"/>
              </a:ext>
            </a:extLst>
          </p:cNvPr>
          <p:cNvSpPr>
            <a:spLocks noGrp="1"/>
          </p:cNvSpPr>
          <p:nvPr>
            <p:ph type="title"/>
          </p:nvPr>
        </p:nvSpPr>
        <p:spPr>
          <a:xfrm>
            <a:off x="526915" y="529167"/>
            <a:ext cx="11134998" cy="461665"/>
          </a:xfrm>
          <a:prstGeom prst="rect">
            <a:avLst/>
          </a:prstGeom>
        </p:spPr>
        <p:txBody>
          <a:bodyPr lIns="0" tIns="0" rIns="0" bIns="0" anchor="t">
            <a:noAutofit/>
          </a:bodyPr>
          <a:lstStyle/>
          <a:p>
            <a:pPr marL="0" lvl="0"/>
            <a:r>
              <a:rPr lang="en-US"/>
              <a:t>Title style – 1 line only</a:t>
            </a:r>
            <a:endParaRPr lang="en-GB"/>
          </a:p>
        </p:txBody>
      </p:sp>
      <p:sp>
        <p:nvSpPr>
          <p:cNvPr id="3" name="Text Placeholder 2">
            <a:extLst>
              <a:ext uri="{FF2B5EF4-FFF2-40B4-BE49-F238E27FC236}">
                <a16:creationId xmlns:a16="http://schemas.microsoft.com/office/drawing/2014/main" id="{40A01183-74E1-4692-9DAB-EB4B6A6CC7C1}"/>
              </a:ext>
            </a:extLst>
          </p:cNvPr>
          <p:cNvSpPr>
            <a:spLocks noGrp="1"/>
          </p:cNvSpPr>
          <p:nvPr>
            <p:ph type="body" idx="1"/>
          </p:nvPr>
        </p:nvSpPr>
        <p:spPr>
          <a:xfrm>
            <a:off x="526915" y="1709531"/>
            <a:ext cx="11134998" cy="4617187"/>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 Infographics</a:t>
            </a:r>
          </a:p>
          <a:p>
            <a:pPr lvl="6"/>
            <a:r>
              <a:rPr lang="en-US"/>
              <a:t>7 Header</a:t>
            </a:r>
          </a:p>
          <a:p>
            <a:pPr lvl="7"/>
            <a:r>
              <a:rPr lang="en-US"/>
              <a:t>8</a:t>
            </a:r>
          </a:p>
          <a:p>
            <a:pPr lvl="8"/>
            <a:r>
              <a:rPr lang="en-US"/>
              <a:t>9</a:t>
            </a:r>
          </a:p>
        </p:txBody>
      </p:sp>
      <p:sp>
        <p:nvSpPr>
          <p:cNvPr id="9" name="Slide Number"/>
          <p:cNvSpPr>
            <a:spLocks noGrp="1"/>
          </p:cNvSpPr>
          <p:nvPr>
            <p:ph type="sldNum" sz="quarter" idx="4"/>
          </p:nvPr>
        </p:nvSpPr>
        <p:spPr>
          <a:xfrm>
            <a:off x="11094180" y="185911"/>
            <a:ext cx="567595" cy="131235"/>
          </a:xfrm>
          <a:prstGeom prst="rect">
            <a:avLst/>
          </a:prstGeom>
        </p:spPr>
        <p:txBody>
          <a:bodyPr vert="horz" lIns="0" tIns="0" rIns="0" bIns="0" rtlCol="0" anchor="t" anchorCtr="0"/>
          <a:lstStyle>
            <a:lvl1pPr algn="r">
              <a:defRPr sz="900">
                <a:solidFill>
                  <a:schemeClr val="tx1"/>
                </a:solidFill>
              </a:defRPr>
            </a:lvl1pPr>
          </a:lstStyle>
          <a:p>
            <a:pPr defTabSz="1218866"/>
            <a:fld id="{2490C926-4C7A-4456-B603-8FB00524CD8E}" type="slidenum">
              <a:rPr lang="en-GB" smtClean="0"/>
              <a:pPr defTabSz="1218866"/>
              <a:t>‹#›</a:t>
            </a:fld>
            <a:endParaRPr lang="en-GB" dirty="0"/>
          </a:p>
        </p:txBody>
      </p:sp>
      <p:sp>
        <p:nvSpPr>
          <p:cNvPr id="4" name="FOOTER">
            <a:extLst>
              <a:ext uri="{FF2B5EF4-FFF2-40B4-BE49-F238E27FC236}">
                <a16:creationId xmlns:a16="http://schemas.microsoft.com/office/drawing/2014/main" id="{B45F5A2D-6431-4483-A37B-8C8BD72A4CB6}"/>
              </a:ext>
            </a:extLst>
          </p:cNvPr>
          <p:cNvSpPr>
            <a:spLocks noGrp="1"/>
          </p:cNvSpPr>
          <p:nvPr>
            <p:ph type="ftr" sz="quarter" idx="3"/>
          </p:nvPr>
        </p:nvSpPr>
        <p:spPr>
          <a:xfrm>
            <a:off x="3594574" y="6540333"/>
            <a:ext cx="4999678" cy="143116"/>
          </a:xfrm>
          <a:prstGeom prst="rect">
            <a:avLst/>
          </a:prstGeom>
        </p:spPr>
        <p:txBody>
          <a:bodyPr vert="horz" lIns="0" tIns="0" rIns="0" bIns="0" rtlCol="0" anchor="ctr"/>
          <a:lstStyle>
            <a:lvl1pPr algn="ctr">
              <a:defRPr sz="900">
                <a:solidFill>
                  <a:schemeClr val="tx1"/>
                </a:solidFill>
              </a:defRPr>
            </a:lvl1pPr>
          </a:lstStyle>
          <a:p>
            <a:r>
              <a:rPr lang="en-US" dirty="0"/>
              <a:t>Transforming the PABT into a world class multi-modal interchange</a:t>
            </a:r>
          </a:p>
        </p:txBody>
      </p:sp>
      <p:sp>
        <p:nvSpPr>
          <p:cNvPr id="6" name="MOTT MACDONALD" descr="{&quot;templafy&quot;:{&quot;id&quot;:&quot;3227ad3c-4a8f-4e10-80f6-f3b711d053a7&quot;}}" title="UserProfile.Language.PpEntity">
            <a:extLst>
              <a:ext uri="{FF2B5EF4-FFF2-40B4-BE49-F238E27FC236}">
                <a16:creationId xmlns:a16="http://schemas.microsoft.com/office/drawing/2014/main" id="{078D976C-CF9B-4E85-B03C-CA36DE3337F3}"/>
              </a:ext>
            </a:extLst>
          </p:cNvPr>
          <p:cNvSpPr txBox="1"/>
          <p:nvPr userDrawn="1"/>
        </p:nvSpPr>
        <p:spPr>
          <a:xfrm>
            <a:off x="526915" y="6540333"/>
            <a:ext cx="2200243" cy="143116"/>
          </a:xfrm>
          <a:prstGeom prst="rect">
            <a:avLst/>
          </a:prstGeom>
          <a:noFill/>
        </p:spPr>
        <p:txBody>
          <a:bodyPr wrap="square" lIns="0" tIns="0" rIns="0" bIns="0" rtlCol="0">
            <a:spAutoFit/>
          </a:bodyPr>
          <a:lstStyle/>
          <a:p>
            <a:r>
              <a:rPr lang="en-GB" sz="900" dirty="0">
                <a:solidFill>
                  <a:schemeClr val="tx1"/>
                </a:solidFill>
              </a:rPr>
              <a:t>Mott MacDonald</a:t>
            </a:r>
          </a:p>
        </p:txBody>
      </p:sp>
      <p:sp>
        <p:nvSpPr>
          <p:cNvPr id="8" name="CLASS" descr="{&quot;templafy&quot;:{&quot;id&quot;:&quot;01a88ed5-5c64-4485-9ab8-19d50e4068dc&quot;}}" hidden="1">
            <a:extLst>
              <a:ext uri="{FF2B5EF4-FFF2-40B4-BE49-F238E27FC236}">
                <a16:creationId xmlns:a16="http://schemas.microsoft.com/office/drawing/2014/main" id="{373DD903-8E3F-4CC6-B96F-4B41958A845D}"/>
              </a:ext>
            </a:extLst>
          </p:cNvPr>
          <p:cNvSpPr/>
          <p:nvPr userDrawn="1"/>
        </p:nvSpPr>
        <p:spPr>
          <a:xfrm>
            <a:off x="526917" y="178647"/>
            <a:ext cx="2651051"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lgn="l"/>
            <a:endParaRPr lang="en-GB" sz="900" b="1" dirty="0">
              <a:solidFill>
                <a:schemeClr val="tx1"/>
              </a:solidFill>
            </a:endParaRPr>
          </a:p>
        </p:txBody>
      </p:sp>
    </p:spTree>
    <p:extLst>
      <p:ext uri="{BB962C8B-B14F-4D97-AF65-F5344CB8AC3E}">
        <p14:creationId xmlns:p14="http://schemas.microsoft.com/office/powerpoint/2010/main" val="924033820"/>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 id="2147484206" r:id="rId18"/>
    <p:sldLayoutId id="2147484207" r:id="rId19"/>
    <p:sldLayoutId id="2147484208" r:id="rId20"/>
    <p:sldLayoutId id="2147484209" r:id="rId21"/>
    <p:sldLayoutId id="2147484210" r:id="rId22"/>
    <p:sldLayoutId id="2147484211" r:id="rId23"/>
    <p:sldLayoutId id="2147484212" r:id="rId24"/>
    <p:sldLayoutId id="2147484213" r:id="rId25"/>
    <p:sldLayoutId id="2147484214" r:id="rId26"/>
    <p:sldLayoutId id="2147484215" r:id="rId27"/>
    <p:sldLayoutId id="2147484216" r:id="rId28"/>
    <p:sldLayoutId id="2147484217" r:id="rId29"/>
    <p:sldLayoutId id="2147484218" r:id="rId30"/>
    <p:sldLayoutId id="2147484219" r:id="rId31"/>
    <p:sldLayoutId id="2147484220" r:id="rId32"/>
    <p:sldLayoutId id="2147484221" r:id="rId33"/>
    <p:sldLayoutId id="2147484222" r:id="rId34"/>
    <p:sldLayoutId id="2147484223" r:id="rId35"/>
    <p:sldLayoutId id="2147484225" r:id="rId36"/>
    <p:sldLayoutId id="2147484226" r:id="rId37"/>
  </p:sldLayoutIdLst>
  <p:transition>
    <p:fade/>
  </p:transition>
  <p:hf sldNum="0" hdr="0" dt="0"/>
  <p:txStyles>
    <p:titleStyle>
      <a:lvl1pPr algn="l" defTabSz="914171" rtl="0" eaLnBrk="1" latinLnBrk="0" hangingPunct="1">
        <a:lnSpc>
          <a:spcPct val="100000"/>
        </a:lnSpc>
        <a:spcBef>
          <a:spcPct val="0"/>
        </a:spcBef>
        <a:buNone/>
        <a:defRPr lang="en-GB" sz="2800" b="1" kern="1200" dirty="0" smtClean="0">
          <a:solidFill>
            <a:schemeClr val="tx1"/>
          </a:solidFill>
          <a:latin typeface="+mj-lt"/>
          <a:ea typeface="+mj-ea"/>
          <a:cs typeface="+mj-cs"/>
        </a:defRPr>
      </a:lvl1pPr>
    </p:titleStyle>
    <p:bodyStyle>
      <a:lvl1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b="1" kern="1200">
          <a:solidFill>
            <a:schemeClr val="accent1"/>
          </a:solidFill>
          <a:latin typeface="+mn-lt"/>
          <a:ea typeface="+mn-ea"/>
          <a:cs typeface="+mn-cs"/>
        </a:defRPr>
      </a:lvl1pPr>
      <a:lvl2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37160" indent="-13716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32004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50292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5300" kern="1200" cap="all" baseline="0">
          <a:solidFill>
            <a:schemeClr val="tx1"/>
          </a:solidFill>
          <a:latin typeface="+mn-lt"/>
          <a:ea typeface="+mn-ea"/>
          <a:cs typeface="+mn-cs"/>
        </a:defRPr>
      </a:lvl6pPr>
      <a:lvl7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3000" kern="1200">
          <a:solidFill>
            <a:schemeClr val="tx1"/>
          </a:solidFill>
          <a:latin typeface="+mn-lt"/>
          <a:ea typeface="+mn-ea"/>
          <a:cs typeface="+mn-cs"/>
        </a:defRPr>
      </a:lvl7pPr>
      <a:lvl8pPr marL="137160" indent="-201168" algn="l" defTabSz="914171" rtl="0" eaLnBrk="1" latinLnBrk="0" hangingPunct="1">
        <a:lnSpc>
          <a:spcPct val="100000"/>
        </a:lnSpc>
        <a:spcBef>
          <a:spcPts val="0"/>
        </a:spcBef>
        <a:spcAft>
          <a:spcPts val="0"/>
        </a:spcAft>
        <a:buClr>
          <a:schemeClr val="tx1"/>
        </a:buClr>
        <a:buFont typeface="+mj-lt"/>
        <a:buAutoNum type="arabicParenR"/>
        <a:defRPr sz="1100" kern="1200">
          <a:solidFill>
            <a:schemeClr val="tx1"/>
          </a:solidFill>
          <a:latin typeface="+mn-lt"/>
          <a:ea typeface="+mn-ea"/>
          <a:cs typeface="+mn-cs"/>
        </a:defRPr>
      </a:lvl8pPr>
      <a:lvl9pPr marL="137160" indent="-201168" algn="l" defTabSz="914171" rtl="0" eaLnBrk="1" latinLnBrk="0" hangingPunct="1">
        <a:lnSpc>
          <a:spcPct val="100000"/>
        </a:lnSpc>
        <a:spcBef>
          <a:spcPts val="0"/>
        </a:spcBef>
        <a:spcAft>
          <a:spcPts val="0"/>
        </a:spcAft>
        <a:buClr>
          <a:schemeClr val="tx1"/>
        </a:buClr>
        <a:buFont typeface="+mj-lt"/>
        <a:buAutoNum type="alphaUcPeriod"/>
        <a:defRPr sz="1100" kern="1200">
          <a:solidFill>
            <a:schemeClr val="tx1"/>
          </a:solidFill>
          <a:latin typeface="+mn-lt"/>
          <a:ea typeface="+mn-ea"/>
          <a:cs typeface="+mn-cs"/>
        </a:defRPr>
      </a:lvl9pPr>
    </p:bodyStyle>
    <p:otherStyle>
      <a:defPPr>
        <a:defRPr lang="en-US"/>
      </a:defPPr>
      <a:lvl1pPr marL="0" algn="l" defTabSz="914171" rtl="0" eaLnBrk="1" latinLnBrk="0" hangingPunct="1">
        <a:defRPr sz="1800" kern="1200">
          <a:solidFill>
            <a:schemeClr val="tx1"/>
          </a:solidFill>
          <a:latin typeface="+mn-lt"/>
          <a:ea typeface="+mn-ea"/>
          <a:cs typeface="+mn-cs"/>
        </a:defRPr>
      </a:lvl1pPr>
      <a:lvl2pPr marL="457086" algn="l" defTabSz="914171" rtl="0" eaLnBrk="1" latinLnBrk="0" hangingPunct="1">
        <a:defRPr sz="1800" kern="1200">
          <a:solidFill>
            <a:schemeClr val="tx1"/>
          </a:solidFill>
          <a:latin typeface="+mn-lt"/>
          <a:ea typeface="+mn-ea"/>
          <a:cs typeface="+mn-cs"/>
        </a:defRPr>
      </a:lvl2pPr>
      <a:lvl3pPr marL="914171" algn="l" defTabSz="914171" rtl="0" eaLnBrk="1" latinLnBrk="0" hangingPunct="1">
        <a:defRPr sz="1800" kern="1200">
          <a:solidFill>
            <a:schemeClr val="tx1"/>
          </a:solidFill>
          <a:latin typeface="+mn-lt"/>
          <a:ea typeface="+mn-ea"/>
          <a:cs typeface="+mn-cs"/>
        </a:defRPr>
      </a:lvl3pPr>
      <a:lvl4pPr marL="1371257" algn="l" defTabSz="914171" rtl="0" eaLnBrk="1" latinLnBrk="0" hangingPunct="1">
        <a:defRPr sz="1800" kern="1200">
          <a:solidFill>
            <a:schemeClr val="tx1"/>
          </a:solidFill>
          <a:latin typeface="+mn-lt"/>
          <a:ea typeface="+mn-ea"/>
          <a:cs typeface="+mn-cs"/>
        </a:defRPr>
      </a:lvl4pPr>
      <a:lvl5pPr marL="1828343" algn="l" defTabSz="914171" rtl="0" eaLnBrk="1" latinLnBrk="0" hangingPunct="1">
        <a:defRPr sz="1800" kern="1200">
          <a:solidFill>
            <a:schemeClr val="tx1"/>
          </a:solidFill>
          <a:latin typeface="+mn-lt"/>
          <a:ea typeface="+mn-ea"/>
          <a:cs typeface="+mn-cs"/>
        </a:defRPr>
      </a:lvl5pPr>
      <a:lvl6pPr marL="2285429" algn="l" defTabSz="914171" rtl="0" eaLnBrk="1" latinLnBrk="0" hangingPunct="1">
        <a:defRPr sz="1800" kern="1200">
          <a:solidFill>
            <a:schemeClr val="tx1"/>
          </a:solidFill>
          <a:latin typeface="+mn-lt"/>
          <a:ea typeface="+mn-ea"/>
          <a:cs typeface="+mn-cs"/>
        </a:defRPr>
      </a:lvl6pPr>
      <a:lvl7pPr marL="2742514" algn="l" defTabSz="914171" rtl="0" eaLnBrk="1" latinLnBrk="0" hangingPunct="1">
        <a:defRPr sz="1800" kern="1200">
          <a:solidFill>
            <a:schemeClr val="tx1"/>
          </a:solidFill>
          <a:latin typeface="+mn-lt"/>
          <a:ea typeface="+mn-ea"/>
          <a:cs typeface="+mn-cs"/>
        </a:defRPr>
      </a:lvl7pPr>
      <a:lvl8pPr marL="3199600" algn="l" defTabSz="914171" rtl="0" eaLnBrk="1" latinLnBrk="0" hangingPunct="1">
        <a:defRPr sz="1800" kern="1200">
          <a:solidFill>
            <a:schemeClr val="tx1"/>
          </a:solidFill>
          <a:latin typeface="+mn-lt"/>
          <a:ea typeface="+mn-ea"/>
          <a:cs typeface="+mn-cs"/>
        </a:defRPr>
      </a:lvl8pPr>
      <a:lvl9pPr marL="3656686" algn="l" defTabSz="91417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72">
          <p15:clr>
            <a:srgbClr val="F26B43"/>
          </p15:clr>
        </p15:guide>
        <p15:guide id="3" pos="332">
          <p15:clr>
            <a:srgbClr val="F26B43"/>
          </p15:clr>
        </p15:guide>
        <p15:guide id="4" pos="7346">
          <p15:clr>
            <a:srgbClr val="F26B43"/>
          </p15:clr>
        </p15:guide>
        <p15:guide id="5" pos="3784">
          <p15:clr>
            <a:srgbClr val="F26B43"/>
          </p15:clr>
        </p15:guide>
        <p15:guide id="6" pos="3839">
          <p15:clr>
            <a:srgbClr val="F26B43"/>
          </p15:clr>
        </p15:guide>
        <p15:guide id="7" orient="horz" pos="3997">
          <p15:clr>
            <a:srgbClr val="F26B43"/>
          </p15:clr>
        </p15:guide>
        <p15:guide id="9" orient="horz" pos="333">
          <p15:clr>
            <a:srgbClr val="F26B43"/>
          </p15:clr>
        </p15:guide>
        <p15:guide id="10" pos="38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16.xml"/><Relationship Id="rId1" Type="http://schemas.openxmlformats.org/officeDocument/2006/relationships/customXml" Target="../../customXml/item9.xml"/><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0.xml"/><Relationship Id="rId1" Type="http://schemas.openxmlformats.org/officeDocument/2006/relationships/tags" Target="../tags/tag2.xml"/><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1.xml"/><Relationship Id="rId1" Type="http://schemas.openxmlformats.org/officeDocument/2006/relationships/tags" Target="../tags/tag3.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63.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8" Type="http://schemas.openxmlformats.org/officeDocument/2006/relationships/image" Target="../media/image54.jpeg"/><Relationship Id="rId3" Type="http://schemas.microsoft.com/office/2007/relationships/media" Target="../media/media2.mp4"/><Relationship Id="rId7" Type="http://schemas.openxmlformats.org/officeDocument/2006/relationships/image" Target="../media/image5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jpeg"/><Relationship Id="rId5" Type="http://schemas.openxmlformats.org/officeDocument/2006/relationships/slideLayout" Target="../slideLayouts/slideLayout13.xml"/><Relationship Id="rId4" Type="http://schemas.openxmlformats.org/officeDocument/2006/relationships/video" Target="../media/media2.mp4"/><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jpeg"/><Relationship Id="rId7" Type="http://schemas.microsoft.com/office/2007/relationships/hdphoto" Target="../media/hdphoto3.wdp"/><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1.png"/><Relationship Id="rId4" Type="http://schemas.openxmlformats.org/officeDocument/2006/relationships/image" Target="../media/image57.jpe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78.jpeg"/></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83.pn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16.xml"/><Relationship Id="rId5" Type="http://schemas.openxmlformats.org/officeDocument/2006/relationships/image" Target="../media/image92.jpeg"/><Relationship Id="rId4" Type="http://schemas.openxmlformats.org/officeDocument/2006/relationships/image" Target="../media/image91.jpeg"/></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01.emf"/><Relationship Id="rId5" Type="http://schemas.openxmlformats.org/officeDocument/2006/relationships/oleObject" Target="../embeddings/oleObject1.bin"/><Relationship Id="rId4" Type="http://schemas.openxmlformats.org/officeDocument/2006/relationships/image" Target="../media/image100.wmf"/></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104.jpeg"/><Relationship Id="rId4" Type="http://schemas.openxmlformats.org/officeDocument/2006/relationships/image" Target="../media/image103.jpeg"/></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39.xml"/><Relationship Id="rId6" Type="http://schemas.openxmlformats.org/officeDocument/2006/relationships/image" Target="../media/image108.gif"/><Relationship Id="rId5" Type="http://schemas.openxmlformats.org/officeDocument/2006/relationships/image" Target="../media/image107.png"/><Relationship Id="rId4" Type="http://schemas.openxmlformats.org/officeDocument/2006/relationships/image" Target="../media/image106.jpeg"/></Relationships>
</file>

<file path=ppt/slides/_rels/slide3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2.xml"/><Relationship Id="rId1" Type="http://schemas.openxmlformats.org/officeDocument/2006/relationships/slideLayout" Target="../slideLayouts/slideLayout37.xml"/><Relationship Id="rId6" Type="http://schemas.openxmlformats.org/officeDocument/2006/relationships/hyperlink" Target="https://youtu.be/lyy2kom2IW8" TargetMode="External"/><Relationship Id="rId5" Type="http://schemas.openxmlformats.org/officeDocument/2006/relationships/image" Target="../media/image111.jpeg"/><Relationship Id="rId4" Type="http://schemas.openxmlformats.org/officeDocument/2006/relationships/image" Target="../media/image110.jpeg"/></Relationships>
</file>

<file path=ppt/slides/_rels/slide3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slideLayout" Target="../slideLayouts/slideLayout13.xml"/><Relationship Id="rId7" Type="http://schemas.openxmlformats.org/officeDocument/2006/relationships/image" Target="../media/image114.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5.xml"/><Relationship Id="rId1" Type="http://schemas.openxmlformats.org/officeDocument/2006/relationships/tags" Target="../tags/tag5.xml"/><Relationship Id="rId5" Type="http://schemas.openxmlformats.org/officeDocument/2006/relationships/image" Target="../media/image125.png"/><Relationship Id="rId4" Type="http://schemas.openxmlformats.org/officeDocument/2006/relationships/image" Target="../media/image12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29.png"/><Relationship Id="rId2" Type="http://schemas.openxmlformats.org/officeDocument/2006/relationships/slideLayout" Target="../slideLayouts/slideLayout38.xml"/><Relationship Id="rId1" Type="http://schemas.openxmlformats.org/officeDocument/2006/relationships/tags" Target="../tags/tag6.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0.xml"/><Relationship Id="rId2" Type="http://schemas.openxmlformats.org/officeDocument/2006/relationships/customXml" Target="../../customXml/item13.xml"/><Relationship Id="rId1" Type="http://schemas.openxmlformats.org/officeDocument/2006/relationships/customXml" Target="../../customXml/item3.xml"/><Relationship Id="rId4" Type="http://schemas.openxmlformats.org/officeDocument/2006/relationships/image" Target="../media/image130.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jpe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10"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MAGE">
            <a:extLst>
              <a:ext uri="{FF2B5EF4-FFF2-40B4-BE49-F238E27FC236}">
                <a16:creationId xmlns:a16="http://schemas.microsoft.com/office/drawing/2014/main" id="{FA16E6D6-13F4-43C4-BAEF-EF4CBE3D8B47}"/>
              </a:ext>
            </a:extLst>
          </p:cNvPr>
          <p:cNvSpPr/>
          <p:nvPr/>
        </p:nvSpPr>
        <p:spPr>
          <a:xfrm>
            <a:off x="0" y="0"/>
            <a:ext cx="12188825" cy="6862038"/>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6" name="Subtitle 5">
            <a:extLst>
              <a:ext uri="{FF2B5EF4-FFF2-40B4-BE49-F238E27FC236}">
                <a16:creationId xmlns:a16="http://schemas.microsoft.com/office/drawing/2014/main" id="{A712AF00-0AD8-4AB2-B53D-DF02986DC853}"/>
              </a:ext>
            </a:extLst>
          </p:cNvPr>
          <p:cNvSpPr>
            <a:spLocks noGrp="1"/>
          </p:cNvSpPr>
          <p:nvPr>
            <p:ph type="subTitle" idx="1"/>
          </p:nvPr>
        </p:nvSpPr>
        <p:spPr>
          <a:xfrm>
            <a:off x="1996121" y="898347"/>
            <a:ext cx="9216794" cy="748603"/>
          </a:xfrm>
        </p:spPr>
        <p:txBody>
          <a:bodyPr/>
          <a:lstStyle/>
          <a:p>
            <a:pPr>
              <a:lnSpc>
                <a:spcPct val="115000"/>
              </a:lnSpc>
            </a:pPr>
            <a:r>
              <a:rPr lang="en-US" sz="2400" b="1" u="sng" dirty="0">
                <a:effectLst/>
                <a:latin typeface="Arial" panose="020B0604020202020204" pitchFamily="34" charset="0"/>
                <a:ea typeface="Calibri" panose="020F0502020204030204" pitchFamily="34" charset="0"/>
                <a:cs typeface="Times New Roman" panose="02020603050405020304" pitchFamily="18" charset="0"/>
              </a:rPr>
              <a:t>New York Build Workshop 2023 </a:t>
            </a:r>
          </a:p>
          <a:p>
            <a:pPr>
              <a:lnSpc>
                <a:spcPct val="115000"/>
              </a:lnSpc>
            </a:pPr>
            <a:r>
              <a:rPr lang="en-US" sz="20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Roadway Reallocations, Grade Integration and The Choreography of Chaos</a:t>
            </a:r>
          </a:p>
        </p:txBody>
      </p:sp>
      <p:sp>
        <p:nvSpPr>
          <p:cNvPr id="5" name="Title 4">
            <a:extLst>
              <a:ext uri="{FF2B5EF4-FFF2-40B4-BE49-F238E27FC236}">
                <a16:creationId xmlns:a16="http://schemas.microsoft.com/office/drawing/2014/main" id="{27AD2645-BE8B-4885-8DA3-C8F5BE4C39D5}"/>
              </a:ext>
            </a:extLst>
          </p:cNvPr>
          <p:cNvSpPr>
            <a:spLocks noGrp="1"/>
          </p:cNvSpPr>
          <p:nvPr>
            <p:ph type="title"/>
          </p:nvPr>
        </p:nvSpPr>
        <p:spPr>
          <a:xfrm>
            <a:off x="1996121" y="221239"/>
            <a:ext cx="7080382" cy="677108"/>
          </a:xfrm>
        </p:spPr>
        <p:txBody>
          <a:bodyPr/>
          <a:lstStyle/>
          <a:p>
            <a:r>
              <a:rPr lang="en-CA" dirty="0"/>
              <a:t>Pedestrian Engineering</a:t>
            </a:r>
            <a:endParaRPr lang="en-US" dirty="0"/>
          </a:p>
        </p:txBody>
      </p:sp>
      <p:sp>
        <p:nvSpPr>
          <p:cNvPr id="2" name="TextBox 1">
            <a:extLst>
              <a:ext uri="{FF2B5EF4-FFF2-40B4-BE49-F238E27FC236}">
                <a16:creationId xmlns:a16="http://schemas.microsoft.com/office/drawing/2014/main" id="{CB4FA0E6-0B4F-46F2-9C1D-771BB2760694}"/>
              </a:ext>
            </a:extLst>
          </p:cNvPr>
          <p:cNvSpPr txBox="1"/>
          <p:nvPr/>
        </p:nvSpPr>
        <p:spPr>
          <a:xfrm>
            <a:off x="8398041" y="6231448"/>
            <a:ext cx="3790784" cy="646331"/>
          </a:xfrm>
          <a:prstGeom prst="rect">
            <a:avLst/>
          </a:prstGeom>
          <a:noFill/>
        </p:spPr>
        <p:txBody>
          <a:bodyPr wrap="square" rtlCol="0">
            <a:spAutoFit/>
          </a:bodyPr>
          <a:lstStyle/>
          <a:p>
            <a:pPr algn="r"/>
            <a:r>
              <a:rPr lang="en-US" sz="1800" b="1" u="sng" dirty="0">
                <a:solidFill>
                  <a:srgbClr val="000000"/>
                </a:solidFill>
                <a:ea typeface="Calibri" panose="020F0502020204030204" pitchFamily="34" charset="0"/>
                <a:cs typeface="Times New Roman" panose="02020603050405020304" pitchFamily="18" charset="0"/>
              </a:rPr>
              <a:t>Michael Fishman</a:t>
            </a:r>
          </a:p>
          <a:p>
            <a:pPr algn="r"/>
            <a:r>
              <a:rPr lang="en-US" b="1" dirty="0">
                <a:solidFill>
                  <a:srgbClr val="000000"/>
                </a:solidFill>
                <a:cs typeface="Times New Roman" panose="02020603050405020304" pitchFamily="18" charset="0"/>
              </a:rPr>
              <a:t>NASA Cities Practice Lead</a:t>
            </a:r>
            <a:endParaRPr lang="en-US" dirty="0">
              <a:solidFill>
                <a:srgbClr val="000000"/>
              </a:solidFill>
            </a:endParaRPr>
          </a:p>
        </p:txBody>
      </p:sp>
    </p:spTree>
    <p:custDataLst>
      <p:custData r:id="rId1"/>
      <p:custData r:id="rId2"/>
    </p:custDataLst>
    <p:extLst>
      <p:ext uri="{BB962C8B-B14F-4D97-AF65-F5344CB8AC3E}">
        <p14:creationId xmlns:p14="http://schemas.microsoft.com/office/powerpoint/2010/main" val="259907115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957D888-48B4-F082-3E70-D566466E88D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911" y="1689103"/>
            <a:ext cx="6030299" cy="160143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173E2947-8ECA-4DD7-8E6E-1AE891404BDE}"/>
              </a:ext>
            </a:extLst>
          </p:cNvPr>
          <p:cNvSpPr>
            <a:spLocks noGrp="1"/>
          </p:cNvSpPr>
          <p:nvPr>
            <p:ph idx="1"/>
          </p:nvPr>
        </p:nvSpPr>
        <p:spPr>
          <a:xfrm>
            <a:off x="526910" y="3386661"/>
            <a:ext cx="6030299" cy="2608987"/>
          </a:xfrm>
        </p:spPr>
        <p:txBody>
          <a:bodyPr/>
          <a:lstStyle/>
          <a:p>
            <a:pPr algn="r"/>
            <a:r>
              <a:rPr lang="en-US" sz="1400" b="0" i="1" dirty="0">
                <a:solidFill>
                  <a:schemeClr val="tx1"/>
                </a:solidFill>
              </a:rPr>
              <a:t>Micro Mobility Transfers</a:t>
            </a:r>
          </a:p>
          <a:p>
            <a:pPr algn="r"/>
            <a:endParaRPr lang="en-US" sz="1400" b="0" i="1" dirty="0">
              <a:solidFill>
                <a:schemeClr val="tx1"/>
              </a:solidFill>
            </a:endParaRPr>
          </a:p>
          <a:p>
            <a:pPr algn="r"/>
            <a:r>
              <a:rPr lang="en-US" sz="1400" b="0" i="1" dirty="0">
                <a:solidFill>
                  <a:schemeClr val="tx1"/>
                </a:solidFill>
              </a:rPr>
              <a:t>Stormwater Capture</a:t>
            </a:r>
          </a:p>
          <a:p>
            <a:pPr algn="r"/>
            <a:r>
              <a:rPr lang="en-US" sz="1400" b="0" i="1" dirty="0">
                <a:solidFill>
                  <a:schemeClr val="tx1"/>
                </a:solidFill>
              </a:rPr>
              <a:t> (Water Rooms and Green Infrastructure)</a:t>
            </a:r>
          </a:p>
          <a:p>
            <a:r>
              <a:rPr lang="en-US" sz="1400" i="1" dirty="0">
                <a:solidFill>
                  <a:srgbClr val="C00000"/>
                </a:solidFill>
              </a:rPr>
              <a:t>Dancing!</a:t>
            </a:r>
          </a:p>
        </p:txBody>
      </p:sp>
      <p:sp>
        <p:nvSpPr>
          <p:cNvPr id="3" name="Title 2">
            <a:extLst>
              <a:ext uri="{FF2B5EF4-FFF2-40B4-BE49-F238E27FC236}">
                <a16:creationId xmlns:a16="http://schemas.microsoft.com/office/drawing/2014/main" id="{998DC7A9-9759-4E65-934E-B2EAAB299CF3}"/>
              </a:ext>
            </a:extLst>
          </p:cNvPr>
          <p:cNvSpPr>
            <a:spLocks noGrp="1"/>
          </p:cNvSpPr>
          <p:nvPr>
            <p:ph type="title"/>
          </p:nvPr>
        </p:nvSpPr>
        <p:spPr>
          <a:xfrm>
            <a:off x="526915" y="529167"/>
            <a:ext cx="11661910" cy="461665"/>
          </a:xfrm>
        </p:spPr>
        <p:txBody>
          <a:bodyPr/>
          <a:lstStyle/>
          <a:p>
            <a:r>
              <a:rPr lang="en-CA" dirty="0"/>
              <a:t>Putting Humans and Nature Back into City Centers</a:t>
            </a:r>
            <a:endParaRPr lang="en-US" dirty="0"/>
          </a:p>
        </p:txBody>
      </p:sp>
      <p:sp>
        <p:nvSpPr>
          <p:cNvPr id="4" name="Subtitle 3">
            <a:extLst>
              <a:ext uri="{FF2B5EF4-FFF2-40B4-BE49-F238E27FC236}">
                <a16:creationId xmlns:a16="http://schemas.microsoft.com/office/drawing/2014/main" id="{925C2764-0604-4888-BF89-5AC31606D177}"/>
              </a:ext>
            </a:extLst>
          </p:cNvPr>
          <p:cNvSpPr>
            <a:spLocks noGrp="1"/>
          </p:cNvSpPr>
          <p:nvPr>
            <p:ph type="subTitle" idx="14"/>
          </p:nvPr>
        </p:nvSpPr>
        <p:spPr/>
        <p:txBody>
          <a:bodyPr/>
          <a:lstStyle/>
          <a:p>
            <a:r>
              <a:rPr lang="en-US" i="1" dirty="0">
                <a:solidFill>
                  <a:schemeClr val="accent1"/>
                </a:solidFill>
              </a:rPr>
              <a:t>People places are natural spaces</a:t>
            </a:r>
          </a:p>
        </p:txBody>
      </p:sp>
      <p:pic>
        <p:nvPicPr>
          <p:cNvPr id="8" name="Picture 7">
            <a:extLst>
              <a:ext uri="{FF2B5EF4-FFF2-40B4-BE49-F238E27FC236}">
                <a16:creationId xmlns:a16="http://schemas.microsoft.com/office/drawing/2014/main" id="{7DB3DEBA-3674-4FD3-BEE4-C760BE3105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15125" y="1742450"/>
            <a:ext cx="5178315" cy="2475321"/>
          </a:xfrm>
          <a:prstGeom prst="rect">
            <a:avLst/>
          </a:prstGeom>
        </p:spPr>
      </p:pic>
      <p:pic>
        <p:nvPicPr>
          <p:cNvPr id="10" name="Picture 9">
            <a:extLst>
              <a:ext uri="{FF2B5EF4-FFF2-40B4-BE49-F238E27FC236}">
                <a16:creationId xmlns:a16="http://schemas.microsoft.com/office/drawing/2014/main" id="{8544BD95-DC8D-4767-81E8-A807EA193C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22277" y="4471927"/>
            <a:ext cx="6571163" cy="1954452"/>
          </a:xfrm>
          <a:prstGeom prst="rect">
            <a:avLst/>
          </a:prstGeom>
        </p:spPr>
      </p:pic>
      <p:sp>
        <p:nvSpPr>
          <p:cNvPr id="11" name="TextBox 10">
            <a:extLst>
              <a:ext uri="{FF2B5EF4-FFF2-40B4-BE49-F238E27FC236}">
                <a16:creationId xmlns:a16="http://schemas.microsoft.com/office/drawing/2014/main" id="{16B8956B-E44C-4294-8E74-EB04E43AB249}"/>
              </a:ext>
            </a:extLst>
          </p:cNvPr>
          <p:cNvSpPr txBox="1"/>
          <p:nvPr/>
        </p:nvSpPr>
        <p:spPr>
          <a:xfrm>
            <a:off x="10056876" y="1558298"/>
            <a:ext cx="1974696" cy="261610"/>
          </a:xfrm>
          <a:prstGeom prst="rect">
            <a:avLst/>
          </a:prstGeom>
          <a:noFill/>
        </p:spPr>
        <p:txBody>
          <a:bodyPr wrap="square">
            <a:spAutoFit/>
          </a:bodyPr>
          <a:lstStyle/>
          <a:p>
            <a:r>
              <a:rPr lang="en-US" sz="1100" b="1" dirty="0">
                <a:solidFill>
                  <a:schemeClr val="tx2"/>
                </a:solidFill>
                <a:latin typeface="Tw Cen MT" panose="020B0602020104020603" pitchFamily="34" charset="0"/>
              </a:rPr>
              <a:t>Source: </a:t>
            </a:r>
            <a:r>
              <a:rPr lang="en-US" sz="1100" dirty="0">
                <a:solidFill>
                  <a:schemeClr val="tx2"/>
                </a:solidFill>
                <a:latin typeface="Tw Cen MT" panose="020B0602020104020603" pitchFamily="34" charset="0"/>
              </a:rPr>
              <a:t>Mott MacDonald Korea</a:t>
            </a:r>
          </a:p>
        </p:txBody>
      </p:sp>
      <p:sp>
        <p:nvSpPr>
          <p:cNvPr id="13" name="TextBox 12">
            <a:extLst>
              <a:ext uri="{FF2B5EF4-FFF2-40B4-BE49-F238E27FC236}">
                <a16:creationId xmlns:a16="http://schemas.microsoft.com/office/drawing/2014/main" id="{BA972733-4520-4220-A222-736DC7B2B89A}"/>
              </a:ext>
            </a:extLst>
          </p:cNvPr>
          <p:cNvSpPr txBox="1"/>
          <p:nvPr/>
        </p:nvSpPr>
        <p:spPr>
          <a:xfrm>
            <a:off x="9560826" y="4210317"/>
            <a:ext cx="2636547" cy="261610"/>
          </a:xfrm>
          <a:prstGeom prst="rect">
            <a:avLst/>
          </a:prstGeom>
          <a:noFill/>
        </p:spPr>
        <p:txBody>
          <a:bodyPr wrap="square">
            <a:spAutoFit/>
          </a:bodyPr>
          <a:lstStyle/>
          <a:p>
            <a:r>
              <a:rPr lang="en-US" sz="1100" b="1" dirty="0">
                <a:solidFill>
                  <a:schemeClr val="tx2"/>
                </a:solidFill>
                <a:latin typeface="Tw Cen MT" panose="020B0602020104020603" pitchFamily="34" charset="0"/>
              </a:rPr>
              <a:t>Source: </a:t>
            </a:r>
            <a:r>
              <a:rPr lang="en-US" sz="1100" dirty="0">
                <a:solidFill>
                  <a:schemeClr val="tx2"/>
                </a:solidFill>
                <a:latin typeface="Tw Cen MT" panose="020B0602020104020603" pitchFamily="34" charset="0"/>
              </a:rPr>
              <a:t> Mott MacDonald/Valerie Holt</a:t>
            </a:r>
          </a:p>
        </p:txBody>
      </p:sp>
      <p:pic>
        <p:nvPicPr>
          <p:cNvPr id="5" name="Picture 4">
            <a:extLst>
              <a:ext uri="{FF2B5EF4-FFF2-40B4-BE49-F238E27FC236}">
                <a16:creationId xmlns:a16="http://schemas.microsoft.com/office/drawing/2014/main" id="{09BB9727-62FD-1DD7-2650-5DC90903470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26910" y="4471927"/>
            <a:ext cx="4520336" cy="1954452"/>
          </a:xfrm>
          <a:prstGeom prst="rect">
            <a:avLst/>
          </a:prstGeom>
        </p:spPr>
      </p:pic>
      <p:sp>
        <p:nvSpPr>
          <p:cNvPr id="7" name="TextBox 6">
            <a:extLst>
              <a:ext uri="{FF2B5EF4-FFF2-40B4-BE49-F238E27FC236}">
                <a16:creationId xmlns:a16="http://schemas.microsoft.com/office/drawing/2014/main" id="{04BA55DE-DF88-CE4C-9B2E-FBA64A6B04F7}"/>
              </a:ext>
            </a:extLst>
          </p:cNvPr>
          <p:cNvSpPr txBox="1"/>
          <p:nvPr/>
        </p:nvSpPr>
        <p:spPr>
          <a:xfrm>
            <a:off x="2683374" y="6522507"/>
            <a:ext cx="3177304" cy="261610"/>
          </a:xfrm>
          <a:prstGeom prst="rect">
            <a:avLst/>
          </a:prstGeom>
          <a:noFill/>
        </p:spPr>
        <p:txBody>
          <a:bodyPr wrap="square">
            <a:spAutoFit/>
          </a:bodyPr>
          <a:lstStyle/>
          <a:p>
            <a:r>
              <a:rPr lang="en-US" sz="1100" b="1" dirty="0">
                <a:solidFill>
                  <a:schemeClr val="tx2"/>
                </a:solidFill>
                <a:latin typeface="Tw Cen MT" panose="020B0602020104020603" pitchFamily="34" charset="0"/>
              </a:rPr>
              <a:t>Source</a:t>
            </a:r>
            <a:r>
              <a:rPr lang="en-US" sz="1100" dirty="0">
                <a:solidFill>
                  <a:schemeClr val="tx2"/>
                </a:solidFill>
                <a:latin typeface="Tw Cen MT" panose="020B0602020104020603" pitchFamily="34" charset="0"/>
              </a:rPr>
              <a:t>: Brighton and Hove City Council</a:t>
            </a:r>
          </a:p>
        </p:txBody>
      </p:sp>
    </p:spTree>
    <p:extLst>
      <p:ext uri="{BB962C8B-B14F-4D97-AF65-F5344CB8AC3E}">
        <p14:creationId xmlns:p14="http://schemas.microsoft.com/office/powerpoint/2010/main" val="409794247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F58774-D061-4AAE-AA9E-F301A7A61F69}"/>
              </a:ext>
            </a:extLst>
          </p:cNvPr>
          <p:cNvSpPr>
            <a:spLocks noGrp="1"/>
          </p:cNvSpPr>
          <p:nvPr>
            <p:ph idx="1"/>
          </p:nvPr>
        </p:nvSpPr>
        <p:spPr>
          <a:xfrm>
            <a:off x="510257" y="1138485"/>
            <a:ext cx="7462991" cy="517153"/>
          </a:xfrm>
        </p:spPr>
        <p:txBody>
          <a:bodyPr/>
          <a:lstStyle/>
          <a:p>
            <a:pPr>
              <a:lnSpc>
                <a:spcPct val="150000"/>
              </a:lnSpc>
              <a:buClr>
                <a:schemeClr val="tx1"/>
              </a:buClr>
            </a:pPr>
            <a:r>
              <a:rPr lang="en-US" sz="2000" u="sng" dirty="0">
                <a:solidFill>
                  <a:srgbClr val="000000"/>
                </a:solidFill>
                <a:latin typeface="+mj-lt"/>
                <a:ea typeface="+mj-ea"/>
                <a:cs typeface="+mj-cs"/>
              </a:rPr>
              <a:t>Pedestrian Engineering Focused skills and capabilities:</a:t>
            </a:r>
          </a:p>
          <a:p>
            <a:pPr marL="285750" indent="-285750">
              <a:spcBef>
                <a:spcPts val="0"/>
              </a:spcBef>
              <a:buClr>
                <a:schemeClr val="tx1"/>
              </a:buClr>
              <a:buFont typeface="Arial" panose="020B0604020202020204" pitchFamily="34" charset="0"/>
              <a:buChar char="•"/>
            </a:pPr>
            <a:endParaRPr lang="en-US" sz="800" dirty="0">
              <a:solidFill>
                <a:schemeClr val="accent4"/>
              </a:solidFill>
            </a:endParaRPr>
          </a:p>
          <a:p>
            <a:endParaRPr lang="en-US" dirty="0"/>
          </a:p>
        </p:txBody>
      </p:sp>
      <p:sp>
        <p:nvSpPr>
          <p:cNvPr id="3" name="Title 2">
            <a:extLst>
              <a:ext uri="{FF2B5EF4-FFF2-40B4-BE49-F238E27FC236}">
                <a16:creationId xmlns:a16="http://schemas.microsoft.com/office/drawing/2014/main" id="{BA225C0E-4385-440C-A9B1-EAE305060E56}"/>
              </a:ext>
            </a:extLst>
          </p:cNvPr>
          <p:cNvSpPr>
            <a:spLocks noGrp="1"/>
          </p:cNvSpPr>
          <p:nvPr>
            <p:ph type="title"/>
          </p:nvPr>
        </p:nvSpPr>
        <p:spPr>
          <a:xfrm>
            <a:off x="512256" y="349748"/>
            <a:ext cx="11134998" cy="461665"/>
          </a:xfrm>
        </p:spPr>
        <p:txBody>
          <a:bodyPr/>
          <a:lstStyle/>
          <a:p>
            <a:r>
              <a:rPr lang="en-CA" dirty="0"/>
              <a:t>Transportation Planning Services</a:t>
            </a:r>
            <a:endParaRPr lang="en-US" dirty="0"/>
          </a:p>
        </p:txBody>
      </p:sp>
      <p:sp>
        <p:nvSpPr>
          <p:cNvPr id="4" name="Subtitle 3">
            <a:extLst>
              <a:ext uri="{FF2B5EF4-FFF2-40B4-BE49-F238E27FC236}">
                <a16:creationId xmlns:a16="http://schemas.microsoft.com/office/drawing/2014/main" id="{ACF249D9-CFD7-4C31-8805-15E33464DCD5}"/>
              </a:ext>
            </a:extLst>
          </p:cNvPr>
          <p:cNvSpPr>
            <a:spLocks noGrp="1"/>
          </p:cNvSpPr>
          <p:nvPr>
            <p:ph type="subTitle" idx="14"/>
          </p:nvPr>
        </p:nvSpPr>
        <p:spPr>
          <a:xfrm>
            <a:off x="510257" y="819577"/>
            <a:ext cx="11134998" cy="338554"/>
          </a:xfrm>
        </p:spPr>
        <p:txBody>
          <a:bodyPr/>
          <a:lstStyle/>
          <a:p>
            <a:r>
              <a:rPr lang="en-CA" i="1" dirty="0">
                <a:solidFill>
                  <a:schemeClr val="accent1"/>
                </a:solidFill>
              </a:rPr>
              <a:t>Improving Levels of Service / Customer Experience DURING Construction</a:t>
            </a:r>
            <a:endParaRPr lang="en-US" i="1" dirty="0">
              <a:solidFill>
                <a:schemeClr val="accent1"/>
              </a:solidFill>
            </a:endParaRPr>
          </a:p>
        </p:txBody>
      </p:sp>
      <p:sp>
        <p:nvSpPr>
          <p:cNvPr id="5" name="TextBox 4">
            <a:extLst>
              <a:ext uri="{FF2B5EF4-FFF2-40B4-BE49-F238E27FC236}">
                <a16:creationId xmlns:a16="http://schemas.microsoft.com/office/drawing/2014/main" id="{F696689C-1EE5-40D2-9716-6A1521495EC5}"/>
              </a:ext>
            </a:extLst>
          </p:cNvPr>
          <p:cNvSpPr txBox="1"/>
          <p:nvPr/>
        </p:nvSpPr>
        <p:spPr>
          <a:xfrm>
            <a:off x="597361" y="5751122"/>
            <a:ext cx="3441405" cy="757130"/>
          </a:xfrm>
          <a:prstGeom prst="rect">
            <a:avLst/>
          </a:prstGeom>
          <a:noFill/>
        </p:spPr>
        <p:txBody>
          <a:bodyPr wrap="square">
            <a:spAutoFit/>
          </a:bodyPr>
          <a:lstStyle/>
          <a:p>
            <a:pPr algn="r" eaLnBrk="1" hangingPunct="1">
              <a:lnSpc>
                <a:spcPct val="90000"/>
              </a:lnSpc>
              <a:buFontTx/>
              <a:buNone/>
            </a:pPr>
            <a:r>
              <a:rPr lang="en-US" sz="1600" b="1" i="1" dirty="0">
                <a:solidFill>
                  <a:srgbClr val="F8AC04"/>
                </a:solidFill>
              </a:rPr>
              <a:t>No more ‘pardon our appearance during construction’ </a:t>
            </a:r>
          </a:p>
          <a:p>
            <a:pPr algn="r" eaLnBrk="1" hangingPunct="1">
              <a:lnSpc>
                <a:spcPct val="90000"/>
              </a:lnSpc>
              <a:buFontTx/>
              <a:buNone/>
            </a:pPr>
            <a:r>
              <a:rPr lang="en-US" sz="1600" b="1" i="1" dirty="0">
                <a:solidFill>
                  <a:srgbClr val="000000"/>
                </a:solidFill>
              </a:rPr>
              <a:t>Lower Manhattan</a:t>
            </a:r>
          </a:p>
        </p:txBody>
      </p:sp>
      <p:pic>
        <p:nvPicPr>
          <p:cNvPr id="8" name="Picture 7">
            <a:extLst>
              <a:ext uri="{FF2B5EF4-FFF2-40B4-BE49-F238E27FC236}">
                <a16:creationId xmlns:a16="http://schemas.microsoft.com/office/drawing/2014/main" id="{AEFFA2E2-71EF-4E63-97ED-2D9A3A1CEB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9752" y="4022718"/>
            <a:ext cx="3182112" cy="2384923"/>
          </a:xfrm>
          <a:prstGeom prst="rect">
            <a:avLst/>
          </a:prstGeom>
        </p:spPr>
      </p:pic>
      <p:pic>
        <p:nvPicPr>
          <p:cNvPr id="7" name="Picture 6">
            <a:extLst>
              <a:ext uri="{FF2B5EF4-FFF2-40B4-BE49-F238E27FC236}">
                <a16:creationId xmlns:a16="http://schemas.microsoft.com/office/drawing/2014/main" id="{E01A59FF-78D5-4AB4-AA60-8E86F9A23C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1245" y="4244327"/>
            <a:ext cx="3161006" cy="2163314"/>
          </a:xfrm>
          <a:prstGeom prst="rect">
            <a:avLst/>
          </a:prstGeom>
        </p:spPr>
      </p:pic>
      <p:sp>
        <p:nvSpPr>
          <p:cNvPr id="10" name="Text Placeholder 3">
            <a:extLst>
              <a:ext uri="{FF2B5EF4-FFF2-40B4-BE49-F238E27FC236}">
                <a16:creationId xmlns:a16="http://schemas.microsoft.com/office/drawing/2014/main" id="{3B38DDAC-8447-66FE-1CCD-D86EBDB06F4B}"/>
              </a:ext>
            </a:extLst>
          </p:cNvPr>
          <p:cNvSpPr txBox="1">
            <a:spLocks/>
          </p:cNvSpPr>
          <p:nvPr/>
        </p:nvSpPr>
        <p:spPr>
          <a:xfrm>
            <a:off x="510257" y="1779729"/>
            <a:ext cx="3182112" cy="834518"/>
          </a:xfrm>
          <a:prstGeom prst="rect">
            <a:avLst/>
          </a:prstGeom>
          <a:solidFill>
            <a:schemeClr val="accent6"/>
          </a:solidFill>
        </p:spPr>
        <p:txBody>
          <a:bodyPr lIns="91440" tIns="91440" rIns="91440"/>
          <a:lstStyle>
            <a:lvl1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b="1" kern="1200">
                <a:solidFill>
                  <a:schemeClr val="accent1"/>
                </a:solidFill>
                <a:latin typeface="+mn-lt"/>
                <a:ea typeface="+mn-ea"/>
                <a:cs typeface="+mn-cs"/>
              </a:defRPr>
            </a:lvl1pPr>
            <a:lvl2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37160" indent="-13716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32004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50292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5300" kern="1200" cap="all" baseline="0">
                <a:solidFill>
                  <a:schemeClr val="tx1"/>
                </a:solidFill>
                <a:latin typeface="+mn-lt"/>
                <a:ea typeface="+mn-ea"/>
                <a:cs typeface="+mn-cs"/>
              </a:defRPr>
            </a:lvl6pPr>
            <a:lvl7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3000" kern="1200">
                <a:solidFill>
                  <a:schemeClr val="tx1"/>
                </a:solidFill>
                <a:latin typeface="+mn-lt"/>
                <a:ea typeface="+mn-ea"/>
                <a:cs typeface="+mn-cs"/>
              </a:defRPr>
            </a:lvl7pPr>
            <a:lvl8pPr marL="137160" indent="-201168" algn="l" defTabSz="914171" rtl="0" eaLnBrk="1" latinLnBrk="0" hangingPunct="1">
              <a:lnSpc>
                <a:spcPct val="100000"/>
              </a:lnSpc>
              <a:spcBef>
                <a:spcPts val="0"/>
              </a:spcBef>
              <a:spcAft>
                <a:spcPts val="0"/>
              </a:spcAft>
              <a:buClr>
                <a:schemeClr val="tx1"/>
              </a:buClr>
              <a:buFont typeface="+mj-lt"/>
              <a:buAutoNum type="arabicParenR"/>
              <a:defRPr sz="1100" kern="1200">
                <a:solidFill>
                  <a:schemeClr val="tx1"/>
                </a:solidFill>
                <a:latin typeface="+mn-lt"/>
                <a:ea typeface="+mn-ea"/>
                <a:cs typeface="+mn-cs"/>
              </a:defRPr>
            </a:lvl8pPr>
            <a:lvl9pPr marL="137160" indent="-201168" algn="l" defTabSz="914171" rtl="0" eaLnBrk="1" latinLnBrk="0" hangingPunct="1">
              <a:lnSpc>
                <a:spcPct val="100000"/>
              </a:lnSpc>
              <a:spcBef>
                <a:spcPts val="0"/>
              </a:spcBef>
              <a:spcAft>
                <a:spcPts val="0"/>
              </a:spcAft>
              <a:buClr>
                <a:schemeClr val="tx1"/>
              </a:buClr>
              <a:buFont typeface="+mj-lt"/>
              <a:buAutoNum type="alphaUcPeriod"/>
              <a:defRPr sz="1100" kern="1200">
                <a:solidFill>
                  <a:schemeClr val="tx1"/>
                </a:solidFill>
                <a:latin typeface="+mn-lt"/>
                <a:ea typeface="+mn-ea"/>
                <a:cs typeface="+mn-cs"/>
              </a:defRPr>
            </a:lvl9pPr>
          </a:lstStyle>
          <a:p>
            <a:pPr>
              <a:lnSpc>
                <a:spcPts val="2100"/>
              </a:lnSpc>
              <a:spcAft>
                <a:spcPts val="300"/>
              </a:spcAft>
            </a:pPr>
            <a:r>
              <a:rPr lang="en-US" sz="2000" dirty="0">
                <a:solidFill>
                  <a:schemeClr val="bg1"/>
                </a:solidFill>
              </a:rPr>
              <a:t>Front End Station Area Planning </a:t>
            </a:r>
          </a:p>
        </p:txBody>
      </p:sp>
      <p:sp>
        <p:nvSpPr>
          <p:cNvPr id="11" name="Text Placeholder 3">
            <a:extLst>
              <a:ext uri="{FF2B5EF4-FFF2-40B4-BE49-F238E27FC236}">
                <a16:creationId xmlns:a16="http://schemas.microsoft.com/office/drawing/2014/main" id="{DC2DADCF-4BF0-0C5D-866E-96F78033221E}"/>
              </a:ext>
            </a:extLst>
          </p:cNvPr>
          <p:cNvSpPr txBox="1">
            <a:spLocks/>
          </p:cNvSpPr>
          <p:nvPr/>
        </p:nvSpPr>
        <p:spPr>
          <a:xfrm>
            <a:off x="510257" y="2764047"/>
            <a:ext cx="3182112" cy="834519"/>
          </a:xfrm>
          <a:prstGeom prst="rect">
            <a:avLst/>
          </a:prstGeom>
          <a:solidFill>
            <a:schemeClr val="accent6"/>
          </a:solidFill>
        </p:spPr>
        <p:txBody>
          <a:bodyPr lIns="91440" tIns="91440" rIns="91440"/>
          <a:lstStyle>
            <a:lvl1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b="1" kern="1200">
                <a:solidFill>
                  <a:schemeClr val="accent1"/>
                </a:solidFill>
                <a:latin typeface="+mn-lt"/>
                <a:ea typeface="+mn-ea"/>
                <a:cs typeface="+mn-cs"/>
              </a:defRPr>
            </a:lvl1pPr>
            <a:lvl2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37160" indent="-13716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32004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50292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5300" kern="1200" cap="all" baseline="0">
                <a:solidFill>
                  <a:schemeClr val="tx1"/>
                </a:solidFill>
                <a:latin typeface="+mn-lt"/>
                <a:ea typeface="+mn-ea"/>
                <a:cs typeface="+mn-cs"/>
              </a:defRPr>
            </a:lvl6pPr>
            <a:lvl7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3000" kern="1200">
                <a:solidFill>
                  <a:schemeClr val="tx1"/>
                </a:solidFill>
                <a:latin typeface="+mn-lt"/>
                <a:ea typeface="+mn-ea"/>
                <a:cs typeface="+mn-cs"/>
              </a:defRPr>
            </a:lvl7pPr>
            <a:lvl8pPr marL="137160" indent="-201168" algn="l" defTabSz="914171" rtl="0" eaLnBrk="1" latinLnBrk="0" hangingPunct="1">
              <a:lnSpc>
                <a:spcPct val="100000"/>
              </a:lnSpc>
              <a:spcBef>
                <a:spcPts val="0"/>
              </a:spcBef>
              <a:spcAft>
                <a:spcPts val="0"/>
              </a:spcAft>
              <a:buClr>
                <a:schemeClr val="tx1"/>
              </a:buClr>
              <a:buFont typeface="+mj-lt"/>
              <a:buAutoNum type="arabicParenR"/>
              <a:defRPr sz="1100" kern="1200">
                <a:solidFill>
                  <a:schemeClr val="tx1"/>
                </a:solidFill>
                <a:latin typeface="+mn-lt"/>
                <a:ea typeface="+mn-ea"/>
                <a:cs typeface="+mn-cs"/>
              </a:defRPr>
            </a:lvl8pPr>
            <a:lvl9pPr marL="137160" indent="-201168" algn="l" defTabSz="914171" rtl="0" eaLnBrk="1" latinLnBrk="0" hangingPunct="1">
              <a:lnSpc>
                <a:spcPct val="100000"/>
              </a:lnSpc>
              <a:spcBef>
                <a:spcPts val="0"/>
              </a:spcBef>
              <a:spcAft>
                <a:spcPts val="0"/>
              </a:spcAft>
              <a:buClr>
                <a:schemeClr val="tx1"/>
              </a:buClr>
              <a:buFont typeface="+mj-lt"/>
              <a:buAutoNum type="alphaUcPeriod"/>
              <a:defRPr sz="1100" kern="1200">
                <a:solidFill>
                  <a:schemeClr val="tx1"/>
                </a:solidFill>
                <a:latin typeface="+mn-lt"/>
                <a:ea typeface="+mn-ea"/>
                <a:cs typeface="+mn-cs"/>
              </a:defRPr>
            </a:lvl9pPr>
          </a:lstStyle>
          <a:p>
            <a:pPr>
              <a:spcAft>
                <a:spcPts val="300"/>
              </a:spcAft>
            </a:pPr>
            <a:r>
              <a:rPr lang="en-US" sz="2000" dirty="0">
                <a:solidFill>
                  <a:schemeClr val="bg1"/>
                </a:solidFill>
              </a:rPr>
              <a:t>Infrastructure Epidemiology </a:t>
            </a:r>
          </a:p>
          <a:p>
            <a:pPr lvl="1"/>
            <a:endParaRPr lang="en-GB" sz="2000" dirty="0">
              <a:solidFill>
                <a:schemeClr val="bg1"/>
              </a:solidFill>
            </a:endParaRPr>
          </a:p>
        </p:txBody>
      </p:sp>
      <p:sp>
        <p:nvSpPr>
          <p:cNvPr id="12" name="Text Placeholder 4">
            <a:extLst>
              <a:ext uri="{FF2B5EF4-FFF2-40B4-BE49-F238E27FC236}">
                <a16:creationId xmlns:a16="http://schemas.microsoft.com/office/drawing/2014/main" id="{DB6957E1-E98E-59EB-11DD-2783F40EBFDF}"/>
              </a:ext>
            </a:extLst>
          </p:cNvPr>
          <p:cNvSpPr txBox="1">
            <a:spLocks/>
          </p:cNvSpPr>
          <p:nvPr/>
        </p:nvSpPr>
        <p:spPr>
          <a:xfrm>
            <a:off x="4010139" y="1782971"/>
            <a:ext cx="3182112" cy="831276"/>
          </a:xfrm>
          <a:prstGeom prst="rect">
            <a:avLst/>
          </a:prstGeom>
          <a:solidFill>
            <a:schemeClr val="accent2"/>
          </a:solidFill>
        </p:spPr>
        <p:txBody>
          <a:bodyPr lIns="91440" tIns="91440" rIns="91440"/>
          <a:lstStyle>
            <a:lvl1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b="1" kern="1200">
                <a:solidFill>
                  <a:schemeClr val="accent1"/>
                </a:solidFill>
                <a:latin typeface="+mn-lt"/>
                <a:ea typeface="+mn-ea"/>
                <a:cs typeface="+mn-cs"/>
              </a:defRPr>
            </a:lvl1pPr>
            <a:lvl2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37160" indent="-13716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32004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50292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5300" kern="1200" cap="all" baseline="0">
                <a:solidFill>
                  <a:schemeClr val="tx1"/>
                </a:solidFill>
                <a:latin typeface="+mn-lt"/>
                <a:ea typeface="+mn-ea"/>
                <a:cs typeface="+mn-cs"/>
              </a:defRPr>
            </a:lvl6pPr>
            <a:lvl7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3000" kern="1200">
                <a:solidFill>
                  <a:schemeClr val="tx1"/>
                </a:solidFill>
                <a:latin typeface="+mn-lt"/>
                <a:ea typeface="+mn-ea"/>
                <a:cs typeface="+mn-cs"/>
              </a:defRPr>
            </a:lvl7pPr>
            <a:lvl8pPr marL="137160" indent="-201168" algn="l" defTabSz="914171" rtl="0" eaLnBrk="1" latinLnBrk="0" hangingPunct="1">
              <a:lnSpc>
                <a:spcPct val="100000"/>
              </a:lnSpc>
              <a:spcBef>
                <a:spcPts val="0"/>
              </a:spcBef>
              <a:spcAft>
                <a:spcPts val="0"/>
              </a:spcAft>
              <a:buClr>
                <a:schemeClr val="tx1"/>
              </a:buClr>
              <a:buFont typeface="+mj-lt"/>
              <a:buAutoNum type="arabicParenR"/>
              <a:defRPr sz="1100" kern="1200">
                <a:solidFill>
                  <a:schemeClr val="tx1"/>
                </a:solidFill>
                <a:latin typeface="+mn-lt"/>
                <a:ea typeface="+mn-ea"/>
                <a:cs typeface="+mn-cs"/>
              </a:defRPr>
            </a:lvl8pPr>
            <a:lvl9pPr marL="137160" indent="-201168" algn="l" defTabSz="914171" rtl="0" eaLnBrk="1" latinLnBrk="0" hangingPunct="1">
              <a:lnSpc>
                <a:spcPct val="100000"/>
              </a:lnSpc>
              <a:spcBef>
                <a:spcPts val="0"/>
              </a:spcBef>
              <a:spcAft>
                <a:spcPts val="0"/>
              </a:spcAft>
              <a:buClr>
                <a:schemeClr val="tx1"/>
              </a:buClr>
              <a:buFont typeface="+mj-lt"/>
              <a:buAutoNum type="alphaUcPeriod"/>
              <a:defRPr sz="1100" kern="1200">
                <a:solidFill>
                  <a:schemeClr val="tx1"/>
                </a:solidFill>
                <a:latin typeface="+mn-lt"/>
                <a:ea typeface="+mn-ea"/>
                <a:cs typeface="+mn-cs"/>
              </a:defRPr>
            </a:lvl9pPr>
          </a:lstStyle>
          <a:p>
            <a:pPr>
              <a:lnSpc>
                <a:spcPts val="2200"/>
              </a:lnSpc>
              <a:spcAft>
                <a:spcPts val="300"/>
              </a:spcAft>
            </a:pPr>
            <a:r>
              <a:rPr lang="en-US" sz="2000" dirty="0">
                <a:solidFill>
                  <a:schemeClr val="bg1"/>
                </a:solidFill>
              </a:rPr>
              <a:t>Inter-Modal Simulation Technologies</a:t>
            </a:r>
          </a:p>
        </p:txBody>
      </p:sp>
      <p:sp>
        <p:nvSpPr>
          <p:cNvPr id="13" name="Text Placeholder 4">
            <a:extLst>
              <a:ext uri="{FF2B5EF4-FFF2-40B4-BE49-F238E27FC236}">
                <a16:creationId xmlns:a16="http://schemas.microsoft.com/office/drawing/2014/main" id="{EEBFE998-EFD0-5700-1071-3AC2D910FC42}"/>
              </a:ext>
            </a:extLst>
          </p:cNvPr>
          <p:cNvSpPr txBox="1">
            <a:spLocks/>
          </p:cNvSpPr>
          <p:nvPr/>
        </p:nvSpPr>
        <p:spPr>
          <a:xfrm>
            <a:off x="4038765" y="2764047"/>
            <a:ext cx="3174591" cy="848873"/>
          </a:xfrm>
          <a:prstGeom prst="rect">
            <a:avLst/>
          </a:prstGeom>
          <a:solidFill>
            <a:schemeClr val="accent2"/>
          </a:solidFill>
        </p:spPr>
        <p:txBody>
          <a:bodyPr lIns="91440" tIns="91440" rIns="91440"/>
          <a:lstStyle>
            <a:lvl1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b="1" kern="1200">
                <a:solidFill>
                  <a:schemeClr val="accent1"/>
                </a:solidFill>
                <a:latin typeface="+mn-lt"/>
                <a:ea typeface="+mn-ea"/>
                <a:cs typeface="+mn-cs"/>
              </a:defRPr>
            </a:lvl1pPr>
            <a:lvl2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37160" indent="-13716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32004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50292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5300" kern="1200" cap="all" baseline="0">
                <a:solidFill>
                  <a:schemeClr val="tx1"/>
                </a:solidFill>
                <a:latin typeface="+mn-lt"/>
                <a:ea typeface="+mn-ea"/>
                <a:cs typeface="+mn-cs"/>
              </a:defRPr>
            </a:lvl6pPr>
            <a:lvl7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3000" kern="1200">
                <a:solidFill>
                  <a:schemeClr val="tx1"/>
                </a:solidFill>
                <a:latin typeface="+mn-lt"/>
                <a:ea typeface="+mn-ea"/>
                <a:cs typeface="+mn-cs"/>
              </a:defRPr>
            </a:lvl7pPr>
            <a:lvl8pPr marL="137160" indent="-201168" algn="l" defTabSz="914171" rtl="0" eaLnBrk="1" latinLnBrk="0" hangingPunct="1">
              <a:lnSpc>
                <a:spcPct val="100000"/>
              </a:lnSpc>
              <a:spcBef>
                <a:spcPts val="0"/>
              </a:spcBef>
              <a:spcAft>
                <a:spcPts val="0"/>
              </a:spcAft>
              <a:buClr>
                <a:schemeClr val="tx1"/>
              </a:buClr>
              <a:buFont typeface="+mj-lt"/>
              <a:buAutoNum type="arabicParenR"/>
              <a:defRPr sz="1100" kern="1200">
                <a:solidFill>
                  <a:schemeClr val="tx1"/>
                </a:solidFill>
                <a:latin typeface="+mn-lt"/>
                <a:ea typeface="+mn-ea"/>
                <a:cs typeface="+mn-cs"/>
              </a:defRPr>
            </a:lvl8pPr>
            <a:lvl9pPr marL="137160" indent="-201168" algn="l" defTabSz="914171" rtl="0" eaLnBrk="1" latinLnBrk="0" hangingPunct="1">
              <a:lnSpc>
                <a:spcPct val="100000"/>
              </a:lnSpc>
              <a:spcBef>
                <a:spcPts val="0"/>
              </a:spcBef>
              <a:spcAft>
                <a:spcPts val="0"/>
              </a:spcAft>
              <a:buClr>
                <a:schemeClr val="tx1"/>
              </a:buClr>
              <a:buFont typeface="+mj-lt"/>
              <a:buAutoNum type="alphaUcPeriod"/>
              <a:defRPr sz="1100" kern="1200">
                <a:solidFill>
                  <a:schemeClr val="tx1"/>
                </a:solidFill>
                <a:latin typeface="+mn-lt"/>
                <a:ea typeface="+mn-ea"/>
                <a:cs typeface="+mn-cs"/>
              </a:defRPr>
            </a:lvl9pPr>
          </a:lstStyle>
          <a:p>
            <a:pPr>
              <a:spcAft>
                <a:spcPts val="300"/>
              </a:spcAft>
            </a:pPr>
            <a:r>
              <a:rPr lang="en-US" sz="2000" dirty="0">
                <a:solidFill>
                  <a:schemeClr val="bg1"/>
                </a:solidFill>
              </a:rPr>
              <a:t>Future Mobility </a:t>
            </a:r>
          </a:p>
        </p:txBody>
      </p:sp>
      <p:sp>
        <p:nvSpPr>
          <p:cNvPr id="15" name="Text Placeholder 5">
            <a:extLst>
              <a:ext uri="{FF2B5EF4-FFF2-40B4-BE49-F238E27FC236}">
                <a16:creationId xmlns:a16="http://schemas.microsoft.com/office/drawing/2014/main" id="{8948B8CE-AA6F-70E5-9C84-70BE710B223C}"/>
              </a:ext>
            </a:extLst>
          </p:cNvPr>
          <p:cNvSpPr txBox="1">
            <a:spLocks/>
          </p:cNvSpPr>
          <p:nvPr/>
        </p:nvSpPr>
        <p:spPr>
          <a:xfrm>
            <a:off x="7559752" y="1782867"/>
            <a:ext cx="3182112" cy="831276"/>
          </a:xfrm>
          <a:prstGeom prst="rect">
            <a:avLst/>
          </a:prstGeom>
          <a:solidFill>
            <a:schemeClr val="accent5"/>
          </a:solidFill>
        </p:spPr>
        <p:txBody>
          <a:bodyPr lIns="91440" tIns="91440" rIns="91440"/>
          <a:lstStyle>
            <a:lvl1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b="1" kern="1200">
                <a:solidFill>
                  <a:schemeClr val="accent1"/>
                </a:solidFill>
                <a:latin typeface="+mn-lt"/>
                <a:ea typeface="+mn-ea"/>
                <a:cs typeface="+mn-cs"/>
              </a:defRPr>
            </a:lvl1pPr>
            <a:lvl2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37160" indent="-13716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32004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50292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5300" kern="1200" cap="all" baseline="0">
                <a:solidFill>
                  <a:schemeClr val="tx1"/>
                </a:solidFill>
                <a:latin typeface="+mn-lt"/>
                <a:ea typeface="+mn-ea"/>
                <a:cs typeface="+mn-cs"/>
              </a:defRPr>
            </a:lvl6pPr>
            <a:lvl7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3000" kern="1200">
                <a:solidFill>
                  <a:schemeClr val="tx1"/>
                </a:solidFill>
                <a:latin typeface="+mn-lt"/>
                <a:ea typeface="+mn-ea"/>
                <a:cs typeface="+mn-cs"/>
              </a:defRPr>
            </a:lvl7pPr>
            <a:lvl8pPr marL="137160" indent="-201168" algn="l" defTabSz="914171" rtl="0" eaLnBrk="1" latinLnBrk="0" hangingPunct="1">
              <a:lnSpc>
                <a:spcPct val="100000"/>
              </a:lnSpc>
              <a:spcBef>
                <a:spcPts val="0"/>
              </a:spcBef>
              <a:spcAft>
                <a:spcPts val="0"/>
              </a:spcAft>
              <a:buClr>
                <a:schemeClr val="tx1"/>
              </a:buClr>
              <a:buFont typeface="+mj-lt"/>
              <a:buAutoNum type="arabicParenR"/>
              <a:defRPr sz="1100" kern="1200">
                <a:solidFill>
                  <a:schemeClr val="tx1"/>
                </a:solidFill>
                <a:latin typeface="+mn-lt"/>
                <a:ea typeface="+mn-ea"/>
                <a:cs typeface="+mn-cs"/>
              </a:defRPr>
            </a:lvl8pPr>
            <a:lvl9pPr marL="137160" indent="-201168" algn="l" defTabSz="914171" rtl="0" eaLnBrk="1" latinLnBrk="0" hangingPunct="1">
              <a:lnSpc>
                <a:spcPct val="100000"/>
              </a:lnSpc>
              <a:spcBef>
                <a:spcPts val="0"/>
              </a:spcBef>
              <a:spcAft>
                <a:spcPts val="0"/>
              </a:spcAft>
              <a:buClr>
                <a:schemeClr val="tx1"/>
              </a:buClr>
              <a:buFont typeface="+mj-lt"/>
              <a:buAutoNum type="alphaUcPeriod"/>
              <a:defRPr sz="1100" kern="1200">
                <a:solidFill>
                  <a:schemeClr val="tx1"/>
                </a:solidFill>
                <a:latin typeface="+mn-lt"/>
                <a:ea typeface="+mn-ea"/>
                <a:cs typeface="+mn-cs"/>
              </a:defRPr>
            </a:lvl9pPr>
          </a:lstStyle>
          <a:p>
            <a:pPr>
              <a:lnSpc>
                <a:spcPts val="2000"/>
              </a:lnSpc>
              <a:spcAft>
                <a:spcPts val="300"/>
              </a:spcAft>
            </a:pPr>
            <a:r>
              <a:rPr lang="en-US" sz="2000" dirty="0">
                <a:solidFill>
                  <a:schemeClr val="bg1"/>
                </a:solidFill>
              </a:rPr>
              <a:t>Public Infrastructure Economics </a:t>
            </a:r>
          </a:p>
        </p:txBody>
      </p:sp>
      <p:sp>
        <p:nvSpPr>
          <p:cNvPr id="16" name="Text Placeholder 5">
            <a:extLst>
              <a:ext uri="{FF2B5EF4-FFF2-40B4-BE49-F238E27FC236}">
                <a16:creationId xmlns:a16="http://schemas.microsoft.com/office/drawing/2014/main" id="{44839103-9E83-D29C-E6E2-CC58D66F6F4A}"/>
              </a:ext>
            </a:extLst>
          </p:cNvPr>
          <p:cNvSpPr txBox="1">
            <a:spLocks/>
          </p:cNvSpPr>
          <p:nvPr/>
        </p:nvSpPr>
        <p:spPr>
          <a:xfrm>
            <a:off x="7559752" y="2768521"/>
            <a:ext cx="3182112" cy="848873"/>
          </a:xfrm>
          <a:prstGeom prst="rect">
            <a:avLst/>
          </a:prstGeom>
          <a:solidFill>
            <a:schemeClr val="accent5"/>
          </a:solidFill>
        </p:spPr>
        <p:txBody>
          <a:bodyPr lIns="91440" tIns="91440" rIns="91440"/>
          <a:lstStyle>
            <a:lvl1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b="1" kern="1200">
                <a:solidFill>
                  <a:schemeClr val="accent1"/>
                </a:solidFill>
                <a:latin typeface="+mn-lt"/>
                <a:ea typeface="+mn-ea"/>
                <a:cs typeface="+mn-cs"/>
              </a:defRPr>
            </a:lvl1pPr>
            <a:lvl2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37160" indent="-13716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32004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50292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5300" kern="1200" cap="all" baseline="0">
                <a:solidFill>
                  <a:schemeClr val="tx1"/>
                </a:solidFill>
                <a:latin typeface="+mn-lt"/>
                <a:ea typeface="+mn-ea"/>
                <a:cs typeface="+mn-cs"/>
              </a:defRPr>
            </a:lvl6pPr>
            <a:lvl7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3000" kern="1200">
                <a:solidFill>
                  <a:schemeClr val="tx1"/>
                </a:solidFill>
                <a:latin typeface="+mn-lt"/>
                <a:ea typeface="+mn-ea"/>
                <a:cs typeface="+mn-cs"/>
              </a:defRPr>
            </a:lvl7pPr>
            <a:lvl8pPr marL="137160" indent="-201168" algn="l" defTabSz="914171" rtl="0" eaLnBrk="1" latinLnBrk="0" hangingPunct="1">
              <a:lnSpc>
                <a:spcPct val="100000"/>
              </a:lnSpc>
              <a:spcBef>
                <a:spcPts val="0"/>
              </a:spcBef>
              <a:spcAft>
                <a:spcPts val="0"/>
              </a:spcAft>
              <a:buClr>
                <a:schemeClr val="tx1"/>
              </a:buClr>
              <a:buFont typeface="+mj-lt"/>
              <a:buAutoNum type="arabicParenR"/>
              <a:defRPr sz="1100" kern="1200">
                <a:solidFill>
                  <a:schemeClr val="tx1"/>
                </a:solidFill>
                <a:latin typeface="+mn-lt"/>
                <a:ea typeface="+mn-ea"/>
                <a:cs typeface="+mn-cs"/>
              </a:defRPr>
            </a:lvl8pPr>
            <a:lvl9pPr marL="137160" indent="-201168" algn="l" defTabSz="914171" rtl="0" eaLnBrk="1" latinLnBrk="0" hangingPunct="1">
              <a:lnSpc>
                <a:spcPct val="100000"/>
              </a:lnSpc>
              <a:spcBef>
                <a:spcPts val="0"/>
              </a:spcBef>
              <a:spcAft>
                <a:spcPts val="0"/>
              </a:spcAft>
              <a:buClr>
                <a:schemeClr val="tx1"/>
              </a:buClr>
              <a:buFont typeface="+mj-lt"/>
              <a:buAutoNum type="alphaUcPeriod"/>
              <a:defRPr sz="1100" kern="1200">
                <a:solidFill>
                  <a:schemeClr val="tx1"/>
                </a:solidFill>
                <a:latin typeface="+mn-lt"/>
                <a:ea typeface="+mn-ea"/>
                <a:cs typeface="+mn-cs"/>
              </a:defRPr>
            </a:lvl9pPr>
          </a:lstStyle>
          <a:p>
            <a:pPr>
              <a:lnSpc>
                <a:spcPts val="2000"/>
              </a:lnSpc>
              <a:spcAft>
                <a:spcPts val="300"/>
              </a:spcAft>
            </a:pPr>
            <a:r>
              <a:rPr lang="en-US" sz="2000" dirty="0">
                <a:solidFill>
                  <a:schemeClr val="bg1"/>
                </a:solidFill>
              </a:rPr>
              <a:t>Logistics and Phasing</a:t>
            </a:r>
          </a:p>
          <a:p>
            <a:pPr>
              <a:lnSpc>
                <a:spcPts val="2000"/>
              </a:lnSpc>
              <a:spcAft>
                <a:spcPts val="300"/>
              </a:spcAft>
            </a:pPr>
            <a:r>
              <a:rPr lang="en-US" sz="2000" dirty="0">
                <a:solidFill>
                  <a:schemeClr val="bg1"/>
                </a:solidFill>
              </a:rPr>
              <a:t>Support </a:t>
            </a:r>
          </a:p>
        </p:txBody>
      </p:sp>
      <p:sp>
        <p:nvSpPr>
          <p:cNvPr id="17" name="Text Placeholder 3">
            <a:extLst>
              <a:ext uri="{FF2B5EF4-FFF2-40B4-BE49-F238E27FC236}">
                <a16:creationId xmlns:a16="http://schemas.microsoft.com/office/drawing/2014/main" id="{9C4C905B-63E4-5C0D-0104-17F6304559DD}"/>
              </a:ext>
            </a:extLst>
          </p:cNvPr>
          <p:cNvSpPr txBox="1">
            <a:spLocks/>
          </p:cNvSpPr>
          <p:nvPr/>
        </p:nvSpPr>
        <p:spPr>
          <a:xfrm>
            <a:off x="510257" y="3736024"/>
            <a:ext cx="3182112" cy="834519"/>
          </a:xfrm>
          <a:prstGeom prst="rect">
            <a:avLst/>
          </a:prstGeom>
          <a:solidFill>
            <a:schemeClr val="accent6"/>
          </a:solidFill>
        </p:spPr>
        <p:txBody>
          <a:bodyPr lIns="91440" tIns="91440" rIns="91440"/>
          <a:lstStyle>
            <a:lvl1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b="1" kern="1200">
                <a:solidFill>
                  <a:schemeClr val="accent1"/>
                </a:solidFill>
                <a:latin typeface="+mn-lt"/>
                <a:ea typeface="+mn-ea"/>
                <a:cs typeface="+mn-cs"/>
              </a:defRPr>
            </a:lvl1pPr>
            <a:lvl2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37160" indent="-13716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32004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50292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5300" kern="1200" cap="all" baseline="0">
                <a:solidFill>
                  <a:schemeClr val="tx1"/>
                </a:solidFill>
                <a:latin typeface="+mn-lt"/>
                <a:ea typeface="+mn-ea"/>
                <a:cs typeface="+mn-cs"/>
              </a:defRPr>
            </a:lvl6pPr>
            <a:lvl7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3000" kern="1200">
                <a:solidFill>
                  <a:schemeClr val="tx1"/>
                </a:solidFill>
                <a:latin typeface="+mn-lt"/>
                <a:ea typeface="+mn-ea"/>
                <a:cs typeface="+mn-cs"/>
              </a:defRPr>
            </a:lvl7pPr>
            <a:lvl8pPr marL="137160" indent="-201168" algn="l" defTabSz="914171" rtl="0" eaLnBrk="1" latinLnBrk="0" hangingPunct="1">
              <a:lnSpc>
                <a:spcPct val="100000"/>
              </a:lnSpc>
              <a:spcBef>
                <a:spcPts val="0"/>
              </a:spcBef>
              <a:spcAft>
                <a:spcPts val="0"/>
              </a:spcAft>
              <a:buClr>
                <a:schemeClr val="tx1"/>
              </a:buClr>
              <a:buFont typeface="+mj-lt"/>
              <a:buAutoNum type="arabicParenR"/>
              <a:defRPr sz="1100" kern="1200">
                <a:solidFill>
                  <a:schemeClr val="tx1"/>
                </a:solidFill>
                <a:latin typeface="+mn-lt"/>
                <a:ea typeface="+mn-ea"/>
                <a:cs typeface="+mn-cs"/>
              </a:defRPr>
            </a:lvl8pPr>
            <a:lvl9pPr marL="137160" indent="-201168" algn="l" defTabSz="914171" rtl="0" eaLnBrk="1" latinLnBrk="0" hangingPunct="1">
              <a:lnSpc>
                <a:spcPct val="100000"/>
              </a:lnSpc>
              <a:spcBef>
                <a:spcPts val="0"/>
              </a:spcBef>
              <a:spcAft>
                <a:spcPts val="0"/>
              </a:spcAft>
              <a:buClr>
                <a:schemeClr val="tx1"/>
              </a:buClr>
              <a:buFont typeface="+mj-lt"/>
              <a:buAutoNum type="alphaUcPeriod"/>
              <a:defRPr sz="1100" kern="1200">
                <a:solidFill>
                  <a:schemeClr val="tx1"/>
                </a:solidFill>
                <a:latin typeface="+mn-lt"/>
                <a:ea typeface="+mn-ea"/>
                <a:cs typeface="+mn-cs"/>
              </a:defRPr>
            </a:lvl9pPr>
          </a:lstStyle>
          <a:p>
            <a:pPr>
              <a:spcAft>
                <a:spcPts val="300"/>
              </a:spcAft>
            </a:pPr>
            <a:r>
              <a:rPr lang="en-US" sz="2000" dirty="0">
                <a:solidFill>
                  <a:schemeClr val="bg1"/>
                </a:solidFill>
              </a:rPr>
              <a:t>Transit Operational Readiness</a:t>
            </a:r>
          </a:p>
          <a:p>
            <a:pPr lvl="1">
              <a:lnSpc>
                <a:spcPts val="2200"/>
              </a:lnSpc>
            </a:pPr>
            <a:endParaRPr lang="en-US" dirty="0">
              <a:solidFill>
                <a:schemeClr val="bg1"/>
              </a:solidFill>
            </a:endParaRPr>
          </a:p>
          <a:p>
            <a:pPr lvl="1"/>
            <a:endParaRPr lang="en-GB" sz="2000" dirty="0">
              <a:solidFill>
                <a:schemeClr val="bg1"/>
              </a:solidFill>
            </a:endParaRPr>
          </a:p>
        </p:txBody>
      </p:sp>
    </p:spTree>
    <p:extLst>
      <p:ext uri="{BB962C8B-B14F-4D97-AF65-F5344CB8AC3E}">
        <p14:creationId xmlns:p14="http://schemas.microsoft.com/office/powerpoint/2010/main" val="312566397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1167D4-0B5B-4F52-939E-4CA3AA9D1DC1}"/>
              </a:ext>
            </a:extLst>
          </p:cNvPr>
          <p:cNvSpPr>
            <a:spLocks noGrp="1"/>
          </p:cNvSpPr>
          <p:nvPr>
            <p:ph idx="1"/>
          </p:nvPr>
        </p:nvSpPr>
        <p:spPr>
          <a:xfrm>
            <a:off x="6604772" y="1178215"/>
            <a:ext cx="5472248" cy="4832428"/>
          </a:xfrm>
        </p:spPr>
        <p:txBody>
          <a:bodyPr/>
          <a:lstStyle/>
          <a:p>
            <a:pPr algn="ctr"/>
            <a:r>
              <a:rPr lang="en-US" u="sng" dirty="0">
                <a:solidFill>
                  <a:srgbClr val="C00000"/>
                </a:solidFill>
              </a:rPr>
              <a:t>The Covid 19 ‘Lane Grab’</a:t>
            </a:r>
          </a:p>
          <a:p>
            <a:pPr algn="ctr"/>
            <a:endParaRPr lang="en-US" u="sng" dirty="0"/>
          </a:p>
          <a:p>
            <a:r>
              <a:rPr lang="en-US" sz="1400" dirty="0"/>
              <a:t>Traditional Road Space is being transformed to include more diverse transportation (micro-mobility) and more frequently accommodate commercial programs beyond parking lanes.</a:t>
            </a:r>
          </a:p>
          <a:p>
            <a:endParaRPr lang="en-US" sz="1400" dirty="0"/>
          </a:p>
          <a:p>
            <a:pPr marL="285750" indent="-285750">
              <a:buFont typeface="Arial" panose="020B0604020202020204" pitchFamily="34" charset="0"/>
              <a:buChar char="•"/>
            </a:pPr>
            <a:r>
              <a:rPr lang="en-US" sz="1400" dirty="0">
                <a:solidFill>
                  <a:schemeClr val="tx2"/>
                </a:solidFill>
              </a:rPr>
              <a:t>Transit stops / intermodal transfers</a:t>
            </a:r>
          </a:p>
          <a:p>
            <a:pPr marL="285750" indent="-285750">
              <a:buFont typeface="Arial" panose="020B0604020202020204" pitchFamily="34" charset="0"/>
              <a:buChar char="•"/>
            </a:pPr>
            <a:r>
              <a:rPr lang="en-US" sz="1400" dirty="0">
                <a:solidFill>
                  <a:schemeClr val="tx2"/>
                </a:solidFill>
              </a:rPr>
              <a:t>Greenstreet / stormwater infrastructure</a:t>
            </a:r>
          </a:p>
          <a:p>
            <a:pPr marL="285750" indent="-285750">
              <a:buFont typeface="Arial" panose="020B0604020202020204" pitchFamily="34" charset="0"/>
              <a:buChar char="•"/>
            </a:pPr>
            <a:r>
              <a:rPr lang="en-US" sz="1400" b="0" dirty="0">
                <a:solidFill>
                  <a:schemeClr val="tx2"/>
                </a:solidFill>
              </a:rPr>
              <a:t>Green spaces / active and passive recreation</a:t>
            </a:r>
          </a:p>
          <a:p>
            <a:pPr marL="285750" indent="-285750">
              <a:buFont typeface="Arial" panose="020B0604020202020204" pitchFamily="34" charset="0"/>
              <a:buChar char="•"/>
            </a:pPr>
            <a:r>
              <a:rPr lang="en-US" sz="1400" b="0" dirty="0">
                <a:solidFill>
                  <a:schemeClr val="tx2"/>
                </a:solidFill>
              </a:rPr>
              <a:t>Outdoor dining</a:t>
            </a:r>
          </a:p>
          <a:p>
            <a:pPr marL="285750" indent="-285750">
              <a:buFont typeface="Arial" panose="020B0604020202020204" pitchFamily="34" charset="0"/>
              <a:buChar char="•"/>
            </a:pPr>
            <a:r>
              <a:rPr lang="en-US" sz="1400" b="0" dirty="0">
                <a:solidFill>
                  <a:schemeClr val="tx2"/>
                </a:solidFill>
              </a:rPr>
              <a:t>Meeting spaces / plazas </a:t>
            </a:r>
          </a:p>
          <a:p>
            <a:pPr marL="285750" indent="-285750">
              <a:buFont typeface="Arial" panose="020B0604020202020204" pitchFamily="34" charset="0"/>
              <a:buChar char="•"/>
            </a:pPr>
            <a:r>
              <a:rPr lang="en-US" sz="1400" b="0" dirty="0">
                <a:solidFill>
                  <a:schemeClr val="tx2"/>
                </a:solidFill>
              </a:rPr>
              <a:t>Open retail storefronts / markets</a:t>
            </a:r>
          </a:p>
          <a:p>
            <a:pPr marL="285750" indent="-285750">
              <a:buFont typeface="Arial" panose="020B0604020202020204" pitchFamily="34" charset="0"/>
              <a:buChar char="•"/>
            </a:pPr>
            <a:r>
              <a:rPr lang="en-US" sz="1400" b="0" dirty="0">
                <a:solidFill>
                  <a:schemeClr val="tx2"/>
                </a:solidFill>
              </a:rPr>
              <a:t>Community activities</a:t>
            </a:r>
          </a:p>
        </p:txBody>
      </p:sp>
      <p:sp>
        <p:nvSpPr>
          <p:cNvPr id="3" name="Title 2">
            <a:extLst>
              <a:ext uri="{FF2B5EF4-FFF2-40B4-BE49-F238E27FC236}">
                <a16:creationId xmlns:a16="http://schemas.microsoft.com/office/drawing/2014/main" id="{366F6E6E-5E34-45E3-A7BF-9A27775C6AA0}"/>
              </a:ext>
            </a:extLst>
          </p:cNvPr>
          <p:cNvSpPr>
            <a:spLocks noGrp="1"/>
          </p:cNvSpPr>
          <p:nvPr>
            <p:ph type="title"/>
          </p:nvPr>
        </p:nvSpPr>
        <p:spPr/>
        <p:txBody>
          <a:bodyPr/>
          <a:lstStyle/>
          <a:p>
            <a:r>
              <a:rPr lang="en-CA" dirty="0"/>
              <a:t>More Than Movement</a:t>
            </a:r>
            <a:endParaRPr lang="en-US" dirty="0"/>
          </a:p>
        </p:txBody>
      </p:sp>
      <p:sp>
        <p:nvSpPr>
          <p:cNvPr id="4" name="Subtitle 3">
            <a:extLst>
              <a:ext uri="{FF2B5EF4-FFF2-40B4-BE49-F238E27FC236}">
                <a16:creationId xmlns:a16="http://schemas.microsoft.com/office/drawing/2014/main" id="{BA24553E-83E5-4BF3-9E38-392FE9C37197}"/>
              </a:ext>
            </a:extLst>
          </p:cNvPr>
          <p:cNvSpPr>
            <a:spLocks noGrp="1"/>
          </p:cNvSpPr>
          <p:nvPr>
            <p:ph type="subTitle" idx="14"/>
          </p:nvPr>
        </p:nvSpPr>
        <p:spPr/>
        <p:txBody>
          <a:bodyPr/>
          <a:lstStyle/>
          <a:p>
            <a:r>
              <a:rPr lang="en-US" i="1" dirty="0">
                <a:solidFill>
                  <a:schemeClr val="accent1"/>
                </a:solidFill>
              </a:rPr>
              <a:t>It’s Evolutionary</a:t>
            </a:r>
          </a:p>
        </p:txBody>
      </p:sp>
      <p:sp>
        <p:nvSpPr>
          <p:cNvPr id="6" name="TextBox 5">
            <a:extLst>
              <a:ext uri="{FF2B5EF4-FFF2-40B4-BE49-F238E27FC236}">
                <a16:creationId xmlns:a16="http://schemas.microsoft.com/office/drawing/2014/main" id="{6E7D84EF-A4CD-4F1A-8580-4C4769E0F6AF}"/>
              </a:ext>
            </a:extLst>
          </p:cNvPr>
          <p:cNvSpPr txBox="1"/>
          <p:nvPr/>
        </p:nvSpPr>
        <p:spPr>
          <a:xfrm>
            <a:off x="399845" y="1787377"/>
            <a:ext cx="5851552" cy="4170372"/>
          </a:xfrm>
          <a:prstGeom prst="rect">
            <a:avLst/>
          </a:prstGeom>
          <a:noFill/>
        </p:spPr>
        <p:txBody>
          <a:bodyPr wrap="square">
            <a:spAutoFit/>
          </a:bodyPr>
          <a:lstStyle/>
          <a:p>
            <a:pPr algn="ctr">
              <a:spcAft>
                <a:spcPts val="600"/>
              </a:spcAft>
            </a:pPr>
            <a:r>
              <a:rPr lang="en-CA" sz="1600" b="1" u="sng" dirty="0">
                <a:solidFill>
                  <a:srgbClr val="000000"/>
                </a:solidFill>
              </a:rPr>
              <a:t>Pedestrian Engineering = Quality of Life Improvements </a:t>
            </a:r>
          </a:p>
          <a:p>
            <a:pPr algn="ctr">
              <a:spcAft>
                <a:spcPts val="600"/>
              </a:spcAft>
            </a:pPr>
            <a:r>
              <a:rPr lang="en-CA" sz="1600" b="0" dirty="0">
                <a:solidFill>
                  <a:srgbClr val="0070C0"/>
                </a:solidFill>
              </a:rPr>
              <a:t>saving time</a:t>
            </a:r>
            <a:r>
              <a:rPr lang="en-CA" sz="1600" dirty="0">
                <a:solidFill>
                  <a:srgbClr val="0070C0"/>
                </a:solidFill>
              </a:rPr>
              <a:t> and </a:t>
            </a:r>
            <a:r>
              <a:rPr lang="en-CA" sz="1600" b="0" dirty="0">
                <a:solidFill>
                  <a:srgbClr val="0070C0"/>
                </a:solidFill>
              </a:rPr>
              <a:t>money </a:t>
            </a:r>
            <a:r>
              <a:rPr lang="en-US" sz="1600" b="0" dirty="0">
                <a:solidFill>
                  <a:srgbClr val="0070C0"/>
                </a:solidFill>
              </a:rPr>
              <a:t>from concept through delivery</a:t>
            </a:r>
          </a:p>
          <a:p>
            <a:pPr algn="ctr"/>
            <a:endParaRPr lang="en-CA" sz="1000" b="0" dirty="0">
              <a:solidFill>
                <a:srgbClr val="0070C0"/>
              </a:solidFill>
            </a:endParaRPr>
          </a:p>
          <a:p>
            <a:pPr algn="ctr">
              <a:spcAft>
                <a:spcPts val="600"/>
              </a:spcAft>
            </a:pPr>
            <a:r>
              <a:rPr lang="en-CA" sz="1400" b="1" dirty="0">
                <a:solidFill>
                  <a:srgbClr val="000000"/>
                </a:solidFill>
              </a:rPr>
              <a:t>Roadway reallocations, sidewalk expansions, physical traffic calming improvements and seamless connections </a:t>
            </a:r>
          </a:p>
          <a:p>
            <a:pPr algn="ctr">
              <a:spcAft>
                <a:spcPts val="600"/>
              </a:spcAft>
            </a:pPr>
            <a:endParaRPr lang="en-CA" sz="1400" b="1" dirty="0">
              <a:solidFill>
                <a:srgbClr val="000000"/>
              </a:solidFill>
            </a:endParaRPr>
          </a:p>
          <a:p>
            <a:pPr algn="ctr">
              <a:spcAft>
                <a:spcPts val="600"/>
              </a:spcAft>
            </a:pPr>
            <a:endParaRPr lang="en-CA" sz="1400" b="1" dirty="0">
              <a:solidFill>
                <a:srgbClr val="000000"/>
              </a:solidFill>
            </a:endParaRPr>
          </a:p>
          <a:p>
            <a:pPr algn="ctr">
              <a:spcAft>
                <a:spcPts val="600"/>
              </a:spcAft>
            </a:pPr>
            <a:endParaRPr lang="en-CA" sz="1400" b="1" dirty="0">
              <a:solidFill>
                <a:srgbClr val="000000"/>
              </a:solidFill>
            </a:endParaRPr>
          </a:p>
          <a:p>
            <a:pPr algn="ctr">
              <a:spcAft>
                <a:spcPts val="600"/>
              </a:spcAft>
            </a:pPr>
            <a:endParaRPr lang="en-CA" sz="1400" b="1" dirty="0">
              <a:solidFill>
                <a:srgbClr val="000000"/>
              </a:solidFill>
            </a:endParaRPr>
          </a:p>
          <a:p>
            <a:pPr algn="ctr">
              <a:spcAft>
                <a:spcPts val="600"/>
              </a:spcAft>
            </a:pPr>
            <a:endParaRPr lang="en-CA" sz="1400" b="1" dirty="0">
              <a:solidFill>
                <a:srgbClr val="000000"/>
              </a:solidFill>
            </a:endParaRPr>
          </a:p>
          <a:p>
            <a:pPr algn="ctr">
              <a:spcAft>
                <a:spcPts val="600"/>
              </a:spcAft>
            </a:pPr>
            <a:endParaRPr lang="en-CA" sz="1400" b="1" dirty="0">
              <a:solidFill>
                <a:srgbClr val="000000"/>
              </a:solidFill>
            </a:endParaRPr>
          </a:p>
          <a:p>
            <a:pPr algn="ctr">
              <a:spcAft>
                <a:spcPts val="600"/>
              </a:spcAft>
            </a:pPr>
            <a:endParaRPr lang="en-CA" sz="1400" b="1" dirty="0">
              <a:solidFill>
                <a:srgbClr val="000000"/>
              </a:solidFill>
            </a:endParaRPr>
          </a:p>
          <a:p>
            <a:pPr algn="ctr">
              <a:spcAft>
                <a:spcPts val="600"/>
              </a:spcAft>
            </a:pPr>
            <a:endParaRPr lang="en-CA" sz="1400" b="1" dirty="0">
              <a:solidFill>
                <a:srgbClr val="000000"/>
              </a:solidFill>
            </a:endParaRPr>
          </a:p>
          <a:p>
            <a:pPr algn="ctr">
              <a:spcAft>
                <a:spcPts val="600"/>
              </a:spcAft>
            </a:pPr>
            <a:r>
              <a:rPr lang="en-US" sz="1400" dirty="0">
                <a:solidFill>
                  <a:srgbClr val="C00000"/>
                </a:solidFill>
              </a:rPr>
              <a:t>Results are safer from the start, more comfortable by design, internationally comprehensible and cater to universal accessibility. </a:t>
            </a:r>
          </a:p>
        </p:txBody>
      </p:sp>
      <p:pic>
        <p:nvPicPr>
          <p:cNvPr id="1026" name="Picture 2" descr="NYC DOT - Current Projects">
            <a:extLst>
              <a:ext uri="{FF2B5EF4-FFF2-40B4-BE49-F238E27FC236}">
                <a16:creationId xmlns:a16="http://schemas.microsoft.com/office/drawing/2014/main" id="{CF31600D-8DD4-889E-189E-B55DE56FA6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43670" y="4369596"/>
            <a:ext cx="3294861" cy="23028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2EB512A-C5F4-5ABC-5C40-752BF53A77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37813" y="3929227"/>
            <a:ext cx="2058175" cy="2743200"/>
          </a:xfrm>
          <a:prstGeom prst="rect">
            <a:avLst/>
          </a:prstGeom>
        </p:spPr>
      </p:pic>
      <p:pic>
        <p:nvPicPr>
          <p:cNvPr id="13" name="Picture 12">
            <a:extLst>
              <a:ext uri="{FF2B5EF4-FFF2-40B4-BE49-F238E27FC236}">
                <a16:creationId xmlns:a16="http://schemas.microsoft.com/office/drawing/2014/main" id="{86CB42D7-0E61-4263-138A-2DDE91066E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2780" y="3429000"/>
            <a:ext cx="5065682" cy="1555818"/>
          </a:xfrm>
          <a:prstGeom prst="rect">
            <a:avLst/>
          </a:prstGeom>
        </p:spPr>
      </p:pic>
    </p:spTree>
    <p:extLst>
      <p:ext uri="{BB962C8B-B14F-4D97-AF65-F5344CB8AC3E}">
        <p14:creationId xmlns:p14="http://schemas.microsoft.com/office/powerpoint/2010/main" val="175330795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543E269-D556-47E9-8CA2-9F615B1EC8DF}"/>
              </a:ext>
            </a:extLst>
          </p:cNvPr>
          <p:cNvSpPr>
            <a:spLocks noGrp="1"/>
          </p:cNvSpPr>
          <p:nvPr>
            <p:ph type="subTitle" idx="1"/>
          </p:nvPr>
        </p:nvSpPr>
        <p:spPr>
          <a:xfrm>
            <a:off x="526918" y="3499217"/>
            <a:ext cx="6897139" cy="1692771"/>
          </a:xfrm>
        </p:spPr>
        <p:txBody>
          <a:bodyPr/>
          <a:lstStyle/>
          <a:p>
            <a:r>
              <a:rPr lang="en-CA" dirty="0"/>
              <a:t>World Trade Center Master Plan</a:t>
            </a:r>
            <a:endParaRPr lang="en-CA" b="1" dirty="0"/>
          </a:p>
          <a:p>
            <a:r>
              <a:rPr lang="en-CA" dirty="0"/>
              <a:t>East West Bikeway Connection </a:t>
            </a:r>
          </a:p>
          <a:p>
            <a:r>
              <a:rPr lang="en-CA" b="1" dirty="0">
                <a:solidFill>
                  <a:srgbClr val="FFFF00"/>
                </a:solidFill>
              </a:rPr>
              <a:t>Times Square Redevelopment (Broadway Closure)</a:t>
            </a:r>
          </a:p>
          <a:p>
            <a:endParaRPr lang="en-US" dirty="0"/>
          </a:p>
        </p:txBody>
      </p:sp>
      <p:sp>
        <p:nvSpPr>
          <p:cNvPr id="3" name="Title 2">
            <a:extLst>
              <a:ext uri="{FF2B5EF4-FFF2-40B4-BE49-F238E27FC236}">
                <a16:creationId xmlns:a16="http://schemas.microsoft.com/office/drawing/2014/main" id="{CCF4CDE0-FD15-4ED0-9218-77B7668CD888}"/>
              </a:ext>
            </a:extLst>
          </p:cNvPr>
          <p:cNvSpPr>
            <a:spLocks noGrp="1"/>
          </p:cNvSpPr>
          <p:nvPr>
            <p:ph type="title"/>
          </p:nvPr>
        </p:nvSpPr>
        <p:spPr>
          <a:xfrm>
            <a:off x="526918" y="2799022"/>
            <a:ext cx="10708772" cy="677108"/>
          </a:xfrm>
        </p:spPr>
        <p:txBody>
          <a:bodyPr/>
          <a:lstStyle/>
          <a:p>
            <a:r>
              <a:rPr lang="en-CA" dirty="0"/>
              <a:t>New York City Centric </a:t>
            </a:r>
            <a:endParaRPr lang="en-US" dirty="0"/>
          </a:p>
        </p:txBody>
      </p:sp>
      <p:pic>
        <p:nvPicPr>
          <p:cNvPr id="4" name="Picture 3">
            <a:extLst>
              <a:ext uri="{FF2B5EF4-FFF2-40B4-BE49-F238E27FC236}">
                <a16:creationId xmlns:a16="http://schemas.microsoft.com/office/drawing/2014/main" id="{F5C0F0A8-84B6-4D4A-BB4A-14A3F6895B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76145" y="619676"/>
            <a:ext cx="4331787" cy="2887858"/>
          </a:xfrm>
          <a:prstGeom prst="rect">
            <a:avLst/>
          </a:prstGeom>
        </p:spPr>
      </p:pic>
      <p:pic>
        <p:nvPicPr>
          <p:cNvPr id="6" name="Picture 5">
            <a:extLst>
              <a:ext uri="{FF2B5EF4-FFF2-40B4-BE49-F238E27FC236}">
                <a16:creationId xmlns:a16="http://schemas.microsoft.com/office/drawing/2014/main" id="{62040C69-B5AA-4C64-9940-804AC5DCA28A}"/>
              </a:ext>
            </a:extLst>
          </p:cNvPr>
          <p:cNvPicPr>
            <a:picLocks noChangeAspect="1"/>
          </p:cNvPicPr>
          <p:nvPr/>
        </p:nvPicPr>
        <p:blipFill>
          <a:blip r:embed="rId4"/>
          <a:stretch>
            <a:fillRect/>
          </a:stretch>
        </p:blipFill>
        <p:spPr>
          <a:xfrm>
            <a:off x="7676145" y="3757582"/>
            <a:ext cx="4331787" cy="2891312"/>
          </a:xfrm>
          <a:prstGeom prst="rect">
            <a:avLst/>
          </a:prstGeom>
        </p:spPr>
      </p:pic>
      <p:sp>
        <p:nvSpPr>
          <p:cNvPr id="8" name="TextBox 7">
            <a:extLst>
              <a:ext uri="{FF2B5EF4-FFF2-40B4-BE49-F238E27FC236}">
                <a16:creationId xmlns:a16="http://schemas.microsoft.com/office/drawing/2014/main" id="{04BE19F8-4B30-48B5-BF04-2CCCA12B696B}"/>
              </a:ext>
            </a:extLst>
          </p:cNvPr>
          <p:cNvSpPr txBox="1"/>
          <p:nvPr/>
        </p:nvSpPr>
        <p:spPr>
          <a:xfrm>
            <a:off x="3284535" y="5817897"/>
            <a:ext cx="4331787" cy="830997"/>
          </a:xfrm>
          <a:prstGeom prst="rect">
            <a:avLst/>
          </a:prstGeom>
          <a:noFill/>
        </p:spPr>
        <p:txBody>
          <a:bodyPr wrap="square">
            <a:spAutoFit/>
          </a:bodyPr>
          <a:lstStyle/>
          <a:p>
            <a:pPr algn="r"/>
            <a:r>
              <a:rPr lang="en-US" sz="1200" i="1" dirty="0"/>
              <a:t>Mott MacDonald shared grade separation insights from NYC’s Highline with The Wirral City Council who seek to transform the working waterfront (also once served by an abandoned elevated rail). </a:t>
            </a:r>
          </a:p>
        </p:txBody>
      </p:sp>
      <p:sp>
        <p:nvSpPr>
          <p:cNvPr id="9" name="TextBox 8">
            <a:extLst>
              <a:ext uri="{FF2B5EF4-FFF2-40B4-BE49-F238E27FC236}">
                <a16:creationId xmlns:a16="http://schemas.microsoft.com/office/drawing/2014/main" id="{F81D1337-FC9E-4C32-B351-0F393D29CB0A}"/>
              </a:ext>
            </a:extLst>
          </p:cNvPr>
          <p:cNvSpPr txBox="1"/>
          <p:nvPr/>
        </p:nvSpPr>
        <p:spPr>
          <a:xfrm>
            <a:off x="9324138" y="3476130"/>
            <a:ext cx="2681570" cy="261610"/>
          </a:xfrm>
          <a:prstGeom prst="rect">
            <a:avLst/>
          </a:prstGeom>
          <a:noFill/>
        </p:spPr>
        <p:txBody>
          <a:bodyPr wrap="square">
            <a:spAutoFit/>
          </a:bodyPr>
          <a:lstStyle/>
          <a:p>
            <a:r>
              <a:rPr lang="en-US" sz="1100" b="1" dirty="0">
                <a:solidFill>
                  <a:schemeClr val="tx2"/>
                </a:solidFill>
                <a:latin typeface="Tw Cen MT" panose="020B0602020104020603" pitchFamily="34" charset="0"/>
              </a:rPr>
              <a:t>Source</a:t>
            </a:r>
            <a:r>
              <a:rPr lang="en-US" sz="1100" dirty="0">
                <a:solidFill>
                  <a:schemeClr val="tx2"/>
                </a:solidFill>
                <a:latin typeface="Tw Cen MT" panose="020B0602020104020603" pitchFamily="34" charset="0"/>
              </a:rPr>
              <a:t>: Fishman</a:t>
            </a:r>
          </a:p>
        </p:txBody>
      </p:sp>
      <p:sp>
        <p:nvSpPr>
          <p:cNvPr id="10" name="TextBox 9">
            <a:extLst>
              <a:ext uri="{FF2B5EF4-FFF2-40B4-BE49-F238E27FC236}">
                <a16:creationId xmlns:a16="http://schemas.microsoft.com/office/drawing/2014/main" id="{9D40B3EC-34F6-495E-A012-D03639E0B936}"/>
              </a:ext>
            </a:extLst>
          </p:cNvPr>
          <p:cNvSpPr txBox="1"/>
          <p:nvPr/>
        </p:nvSpPr>
        <p:spPr>
          <a:xfrm>
            <a:off x="8958295" y="6596390"/>
            <a:ext cx="6094826" cy="261610"/>
          </a:xfrm>
          <a:prstGeom prst="rect">
            <a:avLst/>
          </a:prstGeom>
          <a:noFill/>
        </p:spPr>
        <p:txBody>
          <a:bodyPr wrap="square">
            <a:spAutoFit/>
          </a:bodyPr>
          <a:lstStyle/>
          <a:p>
            <a:r>
              <a:rPr lang="en-US" sz="1100" b="1" dirty="0">
                <a:solidFill>
                  <a:schemeClr val="tx2"/>
                </a:solidFill>
                <a:latin typeface="Tw Cen MT" panose="020B0602020104020603" pitchFamily="34" charset="0"/>
              </a:rPr>
              <a:t>Source</a:t>
            </a:r>
            <a:r>
              <a:rPr lang="en-US" sz="1100" dirty="0">
                <a:solidFill>
                  <a:schemeClr val="tx2"/>
                </a:solidFill>
                <a:latin typeface="Tw Cen MT" panose="020B0602020104020603" pitchFamily="34" charset="0"/>
              </a:rPr>
              <a:t>: Wirral City Council</a:t>
            </a:r>
          </a:p>
        </p:txBody>
      </p:sp>
      <p:pic>
        <p:nvPicPr>
          <p:cNvPr id="5" name="Picture 4">
            <a:extLst>
              <a:ext uri="{FF2B5EF4-FFF2-40B4-BE49-F238E27FC236}">
                <a16:creationId xmlns:a16="http://schemas.microsoft.com/office/drawing/2014/main" id="{54F3E39C-1835-434B-9286-B84FBBEB64C0}"/>
              </a:ext>
            </a:extLst>
          </p:cNvPr>
          <p:cNvPicPr>
            <a:picLocks noChangeAspect="1"/>
          </p:cNvPicPr>
          <p:nvPr/>
        </p:nvPicPr>
        <p:blipFill>
          <a:blip r:embed="rId5"/>
          <a:stretch>
            <a:fillRect/>
          </a:stretch>
        </p:blipFill>
        <p:spPr>
          <a:xfrm>
            <a:off x="526918" y="4554247"/>
            <a:ext cx="2924175" cy="857250"/>
          </a:xfrm>
          <a:prstGeom prst="rect">
            <a:avLst/>
          </a:prstGeom>
        </p:spPr>
      </p:pic>
    </p:spTree>
    <p:extLst>
      <p:ext uri="{BB962C8B-B14F-4D97-AF65-F5344CB8AC3E}">
        <p14:creationId xmlns:p14="http://schemas.microsoft.com/office/powerpoint/2010/main" val="84451571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55DAD5-E5A8-4757-BEE1-AB7459928A1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346686" y="1700324"/>
            <a:ext cx="3764904" cy="3856977"/>
          </a:xfrm>
          <a:prstGeom prst="rect">
            <a:avLst/>
          </a:prstGeom>
        </p:spPr>
      </p:pic>
      <p:sp>
        <p:nvSpPr>
          <p:cNvPr id="2" name="Title 1">
            <a:extLst>
              <a:ext uri="{FF2B5EF4-FFF2-40B4-BE49-F238E27FC236}">
                <a16:creationId xmlns:a16="http://schemas.microsoft.com/office/drawing/2014/main" id="{09CCA6A6-BAEF-4AB0-AF8B-8C4691EA7DDC}"/>
              </a:ext>
            </a:extLst>
          </p:cNvPr>
          <p:cNvSpPr>
            <a:spLocks noGrp="1"/>
          </p:cNvSpPr>
          <p:nvPr>
            <p:ph type="title"/>
          </p:nvPr>
        </p:nvSpPr>
        <p:spPr>
          <a:xfrm>
            <a:off x="724490" y="580133"/>
            <a:ext cx="10718209" cy="267708"/>
          </a:xfrm>
        </p:spPr>
        <p:txBody>
          <a:bodyPr/>
          <a:lstStyle/>
          <a:p>
            <a:r>
              <a:rPr lang="en-GB" b="1" dirty="0"/>
              <a:t>NYC DIVERSITY</a:t>
            </a:r>
            <a:endParaRPr lang="en-US" dirty="0"/>
          </a:p>
        </p:txBody>
      </p:sp>
      <p:sp>
        <p:nvSpPr>
          <p:cNvPr id="6" name="Rectangle 5">
            <a:extLst>
              <a:ext uri="{FF2B5EF4-FFF2-40B4-BE49-F238E27FC236}">
                <a16:creationId xmlns:a16="http://schemas.microsoft.com/office/drawing/2014/main" id="{36C88D8D-B354-4FAC-B61E-E794AF384CE6}"/>
              </a:ext>
            </a:extLst>
          </p:cNvPr>
          <p:cNvSpPr>
            <a:spLocks/>
          </p:cNvSpPr>
          <p:nvPr/>
        </p:nvSpPr>
        <p:spPr>
          <a:xfrm>
            <a:off x="5239749" y="1700324"/>
            <a:ext cx="1770557" cy="38569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9"/>
            <a:endParaRPr lang="en-GB" dirty="0">
              <a:solidFill>
                <a:srgbClr val="FFFFFF"/>
              </a:solidFill>
              <a:latin typeface="Arial" panose="020B0604020202020204"/>
            </a:endParaRPr>
          </a:p>
        </p:txBody>
      </p:sp>
      <p:sp>
        <p:nvSpPr>
          <p:cNvPr id="12" name="Text Placeholder 128">
            <a:extLst>
              <a:ext uri="{FF2B5EF4-FFF2-40B4-BE49-F238E27FC236}">
                <a16:creationId xmlns:a16="http://schemas.microsoft.com/office/drawing/2014/main" id="{23B01AB8-EDB8-4B75-8384-C77A246B927F}"/>
              </a:ext>
            </a:extLst>
          </p:cNvPr>
          <p:cNvSpPr txBox="1">
            <a:spLocks/>
          </p:cNvSpPr>
          <p:nvPr/>
        </p:nvSpPr>
        <p:spPr>
          <a:xfrm>
            <a:off x="5386009" y="2543665"/>
            <a:ext cx="1563281" cy="1339501"/>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
                <a:srgbClr val="2FB6BC"/>
              </a:buClr>
              <a:buSzTx/>
              <a:buFont typeface="Arial" panose="020B0604020202020204" pitchFamily="34" charset="0"/>
              <a:buNone/>
              <a:tabLst/>
              <a:defRPr sz="3000" kern="1200" baseline="0">
                <a:solidFill>
                  <a:schemeClr val="accent2"/>
                </a:solidFill>
                <a:latin typeface="+mn-lt"/>
                <a:ea typeface="+mn-ea"/>
                <a:cs typeface="+mn-cs"/>
              </a:defRPr>
            </a:lvl1pPr>
            <a:lvl2pPr marL="0" indent="0" algn="l" defTabSz="685800" rtl="0" eaLnBrk="1" latinLnBrk="0" hangingPunct="1">
              <a:lnSpc>
                <a:spcPct val="90000"/>
              </a:lnSpc>
              <a:spcBef>
                <a:spcPts val="0"/>
              </a:spcBef>
              <a:spcAft>
                <a:spcPts val="600"/>
              </a:spcAft>
              <a:buClr>
                <a:srgbClr val="2FB6BC"/>
              </a:buClr>
              <a:buFont typeface="Arial" panose="020B0604020202020204" pitchFamily="34" charset="0"/>
              <a:buNone/>
              <a:defRPr sz="1500" kern="1200" baseline="0">
                <a:solidFill>
                  <a:schemeClr val="accent2"/>
                </a:solidFill>
                <a:latin typeface="+mn-lt"/>
                <a:ea typeface="+mn-ea"/>
                <a:cs typeface="+mn-cs"/>
              </a:defRPr>
            </a:lvl2pPr>
            <a:lvl3pPr marL="0" indent="0" algn="l" defTabSz="685800" rtl="0" eaLnBrk="1" latinLnBrk="0" hangingPunct="1">
              <a:lnSpc>
                <a:spcPct val="90000"/>
              </a:lnSpc>
              <a:spcBef>
                <a:spcPts val="0"/>
              </a:spcBef>
              <a:spcAft>
                <a:spcPts val="600"/>
              </a:spcAft>
              <a:buClr>
                <a:schemeClr val="accent2"/>
              </a:buClr>
              <a:buFont typeface="Arial" panose="020B0604020202020204" pitchFamily="34" charset="0"/>
              <a:buNone/>
              <a:defRPr sz="1100" kern="1200">
                <a:solidFill>
                  <a:schemeClr val="tx1"/>
                </a:solidFill>
                <a:latin typeface="+mn-lt"/>
                <a:ea typeface="+mn-ea"/>
                <a:cs typeface="+mn-cs"/>
              </a:defRPr>
            </a:lvl3pPr>
            <a:lvl4pPr marL="363538" indent="-166688" algn="l" defTabSz="685800" rtl="0" eaLnBrk="1" latinLnBrk="0" hangingPunct="1">
              <a:lnSpc>
                <a:spcPct val="90000"/>
              </a:lnSpc>
              <a:spcBef>
                <a:spcPts val="0"/>
              </a:spcBef>
              <a:spcAft>
                <a:spcPts val="600"/>
              </a:spcAft>
              <a:buClr>
                <a:schemeClr val="accent2"/>
              </a:buClr>
              <a:buFont typeface="Arial" panose="020B0604020202020204" pitchFamily="34" charset="0"/>
              <a:buChar char="−"/>
              <a:defRPr sz="1200" kern="1200">
                <a:solidFill>
                  <a:schemeClr val="tx1"/>
                </a:solidFill>
                <a:latin typeface="+mn-lt"/>
                <a:ea typeface="+mn-ea"/>
                <a:cs typeface="+mn-cs"/>
              </a:defRPr>
            </a:lvl4pPr>
            <a:lvl5pPr marL="539750" indent="-166688" algn="l" defTabSz="685800" rtl="0" eaLnBrk="1" latinLnBrk="0" hangingPunct="1">
              <a:lnSpc>
                <a:spcPct val="90000"/>
              </a:lnSpc>
              <a:spcBef>
                <a:spcPts val="0"/>
              </a:spcBef>
              <a:spcAft>
                <a:spcPts val="600"/>
              </a:spcAft>
              <a:buClr>
                <a:schemeClr val="accent2"/>
              </a:buClr>
              <a:buFont typeface="Arial" panose="020B0604020202020204" pitchFamily="34" charset="0"/>
              <a:buChar char="−"/>
              <a:defRPr sz="1200" kern="1200">
                <a:solidFill>
                  <a:schemeClr val="tx1"/>
                </a:solidFill>
                <a:latin typeface="+mn-lt"/>
                <a:ea typeface="+mn-ea"/>
                <a:cs typeface="+mn-cs"/>
              </a:defRPr>
            </a:lvl5pPr>
            <a:lvl6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6pPr>
            <a:lvl7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7pPr>
            <a:lvl8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8pPr>
            <a:lvl9pPr marL="541338" indent="-171450" algn="l" defTabSz="685800" rtl="0" eaLnBrk="1" latinLnBrk="0" hangingPunct="1">
              <a:lnSpc>
                <a:spcPct val="90000"/>
              </a:lnSpc>
              <a:spcBef>
                <a:spcPts val="0"/>
              </a:spcBef>
              <a:spcAft>
                <a:spcPts val="600"/>
              </a:spcAft>
              <a:buClr>
                <a:schemeClr val="accent1"/>
              </a:buClr>
              <a:buFont typeface="Arial" panose="020B0604020202020204" pitchFamily="34" charset="0"/>
              <a:buChar char="−"/>
              <a:defRPr sz="1200" kern="1200">
                <a:solidFill>
                  <a:schemeClr val="tx1"/>
                </a:solidFill>
                <a:latin typeface="+mn-lt"/>
                <a:ea typeface="+mn-ea"/>
                <a:cs typeface="+mn-cs"/>
              </a:defRPr>
            </a:lvl9pPr>
          </a:lstStyle>
          <a:p>
            <a:pPr lvl="1" defTabSz="685639">
              <a:spcAft>
                <a:spcPts val="450"/>
              </a:spcAft>
            </a:pPr>
            <a:r>
              <a:rPr lang="en-US" sz="1600" dirty="0">
                <a:solidFill>
                  <a:srgbClr val="FFFFFF"/>
                </a:solidFill>
                <a:latin typeface="Arial" panose="020B0604020202020204"/>
              </a:rPr>
              <a:t>The largest Puerto Rican population of any city in the world.</a:t>
            </a:r>
          </a:p>
          <a:p>
            <a:pPr lvl="1" defTabSz="685639">
              <a:spcAft>
                <a:spcPts val="450"/>
              </a:spcAft>
            </a:pPr>
            <a:endParaRPr lang="en-US" sz="1600" dirty="0">
              <a:solidFill>
                <a:srgbClr val="FFFFFF"/>
              </a:solidFill>
              <a:latin typeface="Arial" panose="020B0604020202020204"/>
            </a:endParaRPr>
          </a:p>
          <a:p>
            <a:pPr lvl="1" defTabSz="685639">
              <a:spcAft>
                <a:spcPts val="450"/>
              </a:spcAft>
            </a:pPr>
            <a:r>
              <a:rPr lang="en-US" i="1" dirty="0">
                <a:solidFill>
                  <a:srgbClr val="FFFFFF"/>
                </a:solidFill>
                <a:latin typeface="Arial" panose="020B0604020202020204"/>
              </a:rPr>
              <a:t> </a:t>
            </a:r>
          </a:p>
        </p:txBody>
      </p:sp>
      <p:sp>
        <p:nvSpPr>
          <p:cNvPr id="13" name="Text Placeholder 28">
            <a:extLst>
              <a:ext uri="{FF2B5EF4-FFF2-40B4-BE49-F238E27FC236}">
                <a16:creationId xmlns:a16="http://schemas.microsoft.com/office/drawing/2014/main" id="{6AC314CF-0EE5-47FD-A242-D2F0CBEB7723}"/>
              </a:ext>
            </a:extLst>
          </p:cNvPr>
          <p:cNvSpPr txBox="1">
            <a:spLocks/>
          </p:cNvSpPr>
          <p:nvPr/>
        </p:nvSpPr>
        <p:spPr>
          <a:xfrm>
            <a:off x="724490" y="946662"/>
            <a:ext cx="5066710" cy="539889"/>
          </a:xfrm>
          <a:prstGeom prst="rect">
            <a:avLst/>
          </a:prstGeom>
        </p:spPr>
        <p:txBody>
          <a:bodyPr vert="horz" lIns="0" tIns="0" rIns="0" bIns="0" rtlCol="0">
            <a:noAutofit/>
          </a:bodyPr>
          <a:lstStyle>
            <a:lvl1pPr marL="0" marR="0" indent="0" algn="l" defTabSz="1218895"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9" kern="1200" baseline="0">
                <a:solidFill>
                  <a:schemeClr val="accent2"/>
                </a:solidFill>
                <a:latin typeface="+mn-lt"/>
                <a:ea typeface="+mn-ea"/>
                <a:cs typeface="+mn-cs"/>
              </a:defRPr>
            </a:lvl1pPr>
            <a:lvl2pPr marL="0" indent="0" algn="l" defTabSz="914171" rtl="0" eaLnBrk="1" latinLnBrk="0" hangingPunct="1">
              <a:lnSpc>
                <a:spcPct val="90000"/>
              </a:lnSpc>
              <a:spcBef>
                <a:spcPts val="0"/>
              </a:spcBef>
              <a:spcAft>
                <a:spcPts val="800"/>
              </a:spcAft>
              <a:buClr>
                <a:srgbClr val="2FB6BC"/>
              </a:buClr>
              <a:buFont typeface="Arial" panose="020B0604020202020204" pitchFamily="34" charset="0"/>
              <a:buNone/>
              <a:defRPr sz="2000" kern="1200" baseline="0">
                <a:solidFill>
                  <a:schemeClr val="accent2"/>
                </a:solidFill>
                <a:latin typeface="+mn-lt"/>
                <a:ea typeface="+mn-ea"/>
                <a:cs typeface="+mn-cs"/>
              </a:defRPr>
            </a:lvl2pPr>
            <a:lvl3pPr marL="0" indent="0" algn="l" defTabSz="914171" rtl="0" eaLnBrk="1" latinLnBrk="0" hangingPunct="1">
              <a:lnSpc>
                <a:spcPct val="9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3pPr>
            <a:lvl4pPr marL="479880" indent="-239940" algn="l" defTabSz="914171" rtl="0" eaLnBrk="1" latinLnBrk="0" hangingPunct="1">
              <a:lnSpc>
                <a:spcPct val="90000"/>
              </a:lnSpc>
              <a:spcBef>
                <a:spcPts val="0"/>
              </a:spcBef>
              <a:spcAft>
                <a:spcPts val="800"/>
              </a:spcAft>
              <a:buClr>
                <a:schemeClr val="accent2"/>
              </a:buClr>
              <a:buFont typeface="Arial" panose="020B0604020202020204" pitchFamily="34" charset="0"/>
              <a:buChar char="−"/>
              <a:defRPr sz="1600" kern="1200">
                <a:solidFill>
                  <a:schemeClr val="tx1"/>
                </a:solidFill>
                <a:latin typeface="+mn-lt"/>
                <a:ea typeface="+mn-ea"/>
                <a:cs typeface="+mn-cs"/>
              </a:defRPr>
            </a:lvl4pPr>
            <a:lvl5pPr marL="719487" indent="-239940" algn="l" defTabSz="914171" rtl="0" eaLnBrk="1" latinLnBrk="0" hangingPunct="1">
              <a:lnSpc>
                <a:spcPct val="90000"/>
              </a:lnSpc>
              <a:spcBef>
                <a:spcPts val="0"/>
              </a:spcBef>
              <a:spcAft>
                <a:spcPts val="8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0" indent="0" algn="l" defTabSz="914171" rtl="0" eaLnBrk="1" latinLnBrk="0" hangingPunct="1">
              <a:lnSpc>
                <a:spcPct val="90000"/>
              </a:lnSpc>
              <a:spcBef>
                <a:spcPts val="0"/>
              </a:spcBef>
              <a:spcAft>
                <a:spcPts val="800"/>
              </a:spcAft>
              <a:buClr>
                <a:schemeClr val="accent1"/>
              </a:buClr>
              <a:buFont typeface="Arial" panose="020B0604020202020204" pitchFamily="34" charset="0"/>
              <a:buChar char="​"/>
              <a:defRPr sz="5300" kern="1200" cap="all" baseline="0">
                <a:solidFill>
                  <a:schemeClr val="tx1"/>
                </a:solidFill>
                <a:latin typeface="+mn-lt"/>
                <a:ea typeface="+mn-ea"/>
                <a:cs typeface="+mn-cs"/>
              </a:defRPr>
            </a:lvl6pPr>
            <a:lvl7pPr marL="0" indent="0" algn="l" defTabSz="914171" rtl="0" eaLnBrk="1" latinLnBrk="0" hangingPunct="1">
              <a:lnSpc>
                <a:spcPct val="90000"/>
              </a:lnSpc>
              <a:spcBef>
                <a:spcPts val="0"/>
              </a:spcBef>
              <a:spcAft>
                <a:spcPts val="800"/>
              </a:spcAft>
              <a:buClr>
                <a:schemeClr val="accent1"/>
              </a:buClr>
              <a:buFont typeface="Arial" panose="020B0604020202020204" pitchFamily="34" charset="0"/>
              <a:buChar char="​"/>
              <a:defRPr sz="3000" kern="1200">
                <a:solidFill>
                  <a:schemeClr val="tx1"/>
                </a:solidFill>
                <a:latin typeface="+mn-lt"/>
                <a:ea typeface="+mn-ea"/>
                <a:cs typeface="+mn-cs"/>
              </a:defRPr>
            </a:lvl7pPr>
            <a:lvl8pPr marL="241240" indent="-241240" algn="l" defTabSz="914171" rtl="0" eaLnBrk="1" latinLnBrk="0" hangingPunct="1">
              <a:lnSpc>
                <a:spcPct val="90000"/>
              </a:lnSpc>
              <a:spcBef>
                <a:spcPts val="0"/>
              </a:spcBef>
              <a:spcAft>
                <a:spcPts val="800"/>
              </a:spcAft>
              <a:buClr>
                <a:schemeClr val="tx1"/>
              </a:buClr>
              <a:buFont typeface="+mj-lt"/>
              <a:buAutoNum type="arabicParenR"/>
              <a:defRPr sz="1100" kern="1200">
                <a:solidFill>
                  <a:schemeClr val="tx1"/>
                </a:solidFill>
                <a:latin typeface="+mn-lt"/>
                <a:ea typeface="+mn-ea"/>
                <a:cs typeface="+mn-cs"/>
              </a:defRPr>
            </a:lvl8pPr>
            <a:lvl9pPr marL="241240" indent="-241240" algn="l" defTabSz="914171" rtl="0" eaLnBrk="1" latinLnBrk="0" hangingPunct="1">
              <a:lnSpc>
                <a:spcPct val="90000"/>
              </a:lnSpc>
              <a:spcBef>
                <a:spcPts val="0"/>
              </a:spcBef>
              <a:spcAft>
                <a:spcPts val="800"/>
              </a:spcAft>
              <a:buClr>
                <a:schemeClr val="tx1"/>
              </a:buClr>
              <a:buFont typeface="+mj-lt"/>
              <a:buAutoNum type="alphaUcPeriod"/>
              <a:defRPr sz="1100" kern="1200">
                <a:solidFill>
                  <a:schemeClr val="tx1"/>
                </a:solidFill>
                <a:latin typeface="+mn-lt"/>
                <a:ea typeface="+mn-ea"/>
                <a:cs typeface="+mn-cs"/>
              </a:defRPr>
            </a:lvl9pPr>
          </a:lstStyle>
          <a:p>
            <a:pPr defTabSz="685863">
              <a:lnSpc>
                <a:spcPct val="100000"/>
              </a:lnSpc>
              <a:spcBef>
                <a:spcPts val="0"/>
              </a:spcBef>
              <a:buClrTx/>
            </a:pPr>
            <a:r>
              <a:rPr lang="en-US" sz="1600" dirty="0">
                <a:solidFill>
                  <a:srgbClr val="0070C0"/>
                </a:solidFill>
                <a:latin typeface="Arial" panose="020B0604020202020204"/>
              </a:rPr>
              <a:t>Over 3 million residents (1/3) are foreign-born.</a:t>
            </a:r>
          </a:p>
          <a:p>
            <a:pPr defTabSz="685863">
              <a:lnSpc>
                <a:spcPct val="100000"/>
              </a:lnSpc>
              <a:spcBef>
                <a:spcPts val="0"/>
              </a:spcBef>
              <a:buClrTx/>
            </a:pPr>
            <a:r>
              <a:rPr lang="en-GB" sz="1600" b="1" dirty="0">
                <a:solidFill>
                  <a:srgbClr val="C00000"/>
                </a:solidFill>
                <a:latin typeface="Arial" panose="020B0604020202020204"/>
              </a:rPr>
              <a:t>All of us are pedestrians.</a:t>
            </a:r>
          </a:p>
          <a:p>
            <a:pPr defTabSz="685863">
              <a:lnSpc>
                <a:spcPct val="100000"/>
              </a:lnSpc>
              <a:spcBef>
                <a:spcPts val="0"/>
              </a:spcBef>
              <a:buClrTx/>
            </a:pPr>
            <a:endParaRPr lang="en-GB" sz="1600" b="1" dirty="0">
              <a:solidFill>
                <a:srgbClr val="C00000"/>
              </a:solidFill>
              <a:latin typeface="Arial" panose="020B0604020202020204"/>
            </a:endParaRPr>
          </a:p>
          <a:p>
            <a:pPr defTabSz="685863">
              <a:lnSpc>
                <a:spcPct val="100000"/>
              </a:lnSpc>
              <a:spcBef>
                <a:spcPts val="0"/>
              </a:spcBef>
              <a:buClrTx/>
            </a:pPr>
            <a:endParaRPr lang="en-GB" sz="1600" b="1" dirty="0">
              <a:solidFill>
                <a:srgbClr val="C00000"/>
              </a:solidFill>
              <a:latin typeface="Arial" panose="020B0604020202020204"/>
            </a:endParaRPr>
          </a:p>
          <a:p>
            <a:pPr defTabSz="685863">
              <a:lnSpc>
                <a:spcPct val="100000"/>
              </a:lnSpc>
              <a:spcBef>
                <a:spcPts val="0"/>
              </a:spcBef>
              <a:buClrTx/>
            </a:pPr>
            <a:r>
              <a:rPr lang="en-GB" sz="1600" b="1" u="sng" dirty="0">
                <a:solidFill>
                  <a:schemeClr val="tx1"/>
                </a:solidFill>
                <a:latin typeface="Arial" panose="020B0604020202020204"/>
              </a:rPr>
              <a:t>Orders of Magnitude:</a:t>
            </a:r>
          </a:p>
        </p:txBody>
      </p:sp>
      <p:sp>
        <p:nvSpPr>
          <p:cNvPr id="14" name="Text Placeholder 30">
            <a:extLst>
              <a:ext uri="{FF2B5EF4-FFF2-40B4-BE49-F238E27FC236}">
                <a16:creationId xmlns:a16="http://schemas.microsoft.com/office/drawing/2014/main" id="{179DA170-9AF5-4125-8ACD-613796F295E7}"/>
              </a:ext>
            </a:extLst>
          </p:cNvPr>
          <p:cNvSpPr txBox="1">
            <a:spLocks/>
          </p:cNvSpPr>
          <p:nvPr/>
        </p:nvSpPr>
        <p:spPr>
          <a:xfrm>
            <a:off x="2843728" y="2498801"/>
            <a:ext cx="1887616" cy="1338908"/>
          </a:xfrm>
          <a:prstGeom prst="rect">
            <a:avLst/>
          </a:prstGeom>
        </p:spPr>
        <p:txBody>
          <a:bodyPr vert="horz" lIns="0" tIns="0" rIns="0" bIns="0" rtlCol="0">
            <a:noAutofit/>
          </a:bodyPr>
          <a:lstStyle>
            <a:lvl1pPr marL="0" marR="0" indent="0" algn="l" defTabSz="1218895" rtl="0" eaLnBrk="1" fontAlgn="auto" latinLnBrk="0" hangingPunct="1">
              <a:lnSpc>
                <a:spcPct val="90000"/>
              </a:lnSpc>
              <a:spcBef>
                <a:spcPts val="1333"/>
              </a:spcBef>
              <a:spcAft>
                <a:spcPts val="0"/>
              </a:spcAft>
              <a:buClr>
                <a:srgbClr val="2FB6BC"/>
              </a:buClr>
              <a:buSzTx/>
              <a:buFont typeface="Arial" panose="020B0604020202020204" pitchFamily="34" charset="0"/>
              <a:buNone/>
              <a:tabLst/>
              <a:defRPr sz="3999" kern="1200" baseline="0">
                <a:solidFill>
                  <a:schemeClr val="accent2"/>
                </a:solidFill>
                <a:latin typeface="+mn-lt"/>
                <a:ea typeface="+mn-ea"/>
                <a:cs typeface="+mn-cs"/>
              </a:defRPr>
            </a:lvl1pPr>
            <a:lvl2pPr marL="0" indent="0" algn="l" defTabSz="914171" rtl="0" eaLnBrk="1" latinLnBrk="0" hangingPunct="1">
              <a:lnSpc>
                <a:spcPct val="90000"/>
              </a:lnSpc>
              <a:spcBef>
                <a:spcPts val="0"/>
              </a:spcBef>
              <a:spcAft>
                <a:spcPts val="800"/>
              </a:spcAft>
              <a:buClr>
                <a:srgbClr val="2FB6BC"/>
              </a:buClr>
              <a:buFont typeface="Arial" panose="020B0604020202020204" pitchFamily="34" charset="0"/>
              <a:buNone/>
              <a:defRPr sz="2000" kern="1200" baseline="0">
                <a:solidFill>
                  <a:schemeClr val="accent2"/>
                </a:solidFill>
                <a:latin typeface="+mn-lt"/>
                <a:ea typeface="+mn-ea"/>
                <a:cs typeface="+mn-cs"/>
              </a:defRPr>
            </a:lvl2pPr>
            <a:lvl3pPr marL="0" indent="0" algn="l" defTabSz="914171" rtl="0" eaLnBrk="1" latinLnBrk="0" hangingPunct="1">
              <a:lnSpc>
                <a:spcPct val="90000"/>
              </a:lnSpc>
              <a:spcBef>
                <a:spcPts val="0"/>
              </a:spcBef>
              <a:spcAft>
                <a:spcPts val="800"/>
              </a:spcAft>
              <a:buClr>
                <a:schemeClr val="accent2"/>
              </a:buClr>
              <a:buFont typeface="Arial" panose="020B0604020202020204" pitchFamily="34" charset="0"/>
              <a:buNone/>
              <a:defRPr sz="1600" kern="1200">
                <a:solidFill>
                  <a:schemeClr val="tx1"/>
                </a:solidFill>
                <a:latin typeface="+mn-lt"/>
                <a:ea typeface="+mn-ea"/>
                <a:cs typeface="+mn-cs"/>
              </a:defRPr>
            </a:lvl3pPr>
            <a:lvl4pPr marL="479880" indent="-239940" algn="l" defTabSz="914171" rtl="0" eaLnBrk="1" latinLnBrk="0" hangingPunct="1">
              <a:lnSpc>
                <a:spcPct val="90000"/>
              </a:lnSpc>
              <a:spcBef>
                <a:spcPts val="0"/>
              </a:spcBef>
              <a:spcAft>
                <a:spcPts val="800"/>
              </a:spcAft>
              <a:buClr>
                <a:schemeClr val="accent2"/>
              </a:buClr>
              <a:buFont typeface="Arial" panose="020B0604020202020204" pitchFamily="34" charset="0"/>
              <a:buChar char="−"/>
              <a:defRPr sz="1600" kern="1200">
                <a:solidFill>
                  <a:schemeClr val="tx1"/>
                </a:solidFill>
                <a:latin typeface="+mn-lt"/>
                <a:ea typeface="+mn-ea"/>
                <a:cs typeface="+mn-cs"/>
              </a:defRPr>
            </a:lvl4pPr>
            <a:lvl5pPr marL="719487" indent="-239940" algn="l" defTabSz="914171" rtl="0" eaLnBrk="1" latinLnBrk="0" hangingPunct="1">
              <a:lnSpc>
                <a:spcPct val="90000"/>
              </a:lnSpc>
              <a:spcBef>
                <a:spcPts val="0"/>
              </a:spcBef>
              <a:spcAft>
                <a:spcPts val="8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0" indent="0" algn="l" defTabSz="914171" rtl="0" eaLnBrk="1" latinLnBrk="0" hangingPunct="1">
              <a:lnSpc>
                <a:spcPct val="90000"/>
              </a:lnSpc>
              <a:spcBef>
                <a:spcPts val="0"/>
              </a:spcBef>
              <a:spcAft>
                <a:spcPts val="800"/>
              </a:spcAft>
              <a:buClr>
                <a:schemeClr val="accent1"/>
              </a:buClr>
              <a:buFont typeface="Arial" panose="020B0604020202020204" pitchFamily="34" charset="0"/>
              <a:buChar char="​"/>
              <a:defRPr sz="5300" kern="1200" cap="all" baseline="0">
                <a:solidFill>
                  <a:schemeClr val="tx1"/>
                </a:solidFill>
                <a:latin typeface="+mn-lt"/>
                <a:ea typeface="+mn-ea"/>
                <a:cs typeface="+mn-cs"/>
              </a:defRPr>
            </a:lvl6pPr>
            <a:lvl7pPr marL="0" indent="0" algn="l" defTabSz="914171" rtl="0" eaLnBrk="1" latinLnBrk="0" hangingPunct="1">
              <a:lnSpc>
                <a:spcPct val="90000"/>
              </a:lnSpc>
              <a:spcBef>
                <a:spcPts val="0"/>
              </a:spcBef>
              <a:spcAft>
                <a:spcPts val="800"/>
              </a:spcAft>
              <a:buClr>
                <a:schemeClr val="accent1"/>
              </a:buClr>
              <a:buFont typeface="Arial" panose="020B0604020202020204" pitchFamily="34" charset="0"/>
              <a:buChar char="​"/>
              <a:defRPr sz="3000" kern="1200">
                <a:solidFill>
                  <a:schemeClr val="tx1"/>
                </a:solidFill>
                <a:latin typeface="+mn-lt"/>
                <a:ea typeface="+mn-ea"/>
                <a:cs typeface="+mn-cs"/>
              </a:defRPr>
            </a:lvl7pPr>
            <a:lvl8pPr marL="241240" indent="-241240" algn="l" defTabSz="914171" rtl="0" eaLnBrk="1" latinLnBrk="0" hangingPunct="1">
              <a:lnSpc>
                <a:spcPct val="90000"/>
              </a:lnSpc>
              <a:spcBef>
                <a:spcPts val="0"/>
              </a:spcBef>
              <a:spcAft>
                <a:spcPts val="800"/>
              </a:spcAft>
              <a:buClr>
                <a:schemeClr val="tx1"/>
              </a:buClr>
              <a:buFont typeface="+mj-lt"/>
              <a:buAutoNum type="arabicParenR"/>
              <a:defRPr sz="1100" kern="1200">
                <a:solidFill>
                  <a:schemeClr val="tx1"/>
                </a:solidFill>
                <a:latin typeface="+mn-lt"/>
                <a:ea typeface="+mn-ea"/>
                <a:cs typeface="+mn-cs"/>
              </a:defRPr>
            </a:lvl8pPr>
            <a:lvl9pPr marL="241240" indent="-241240" algn="l" defTabSz="914171" rtl="0" eaLnBrk="1" latinLnBrk="0" hangingPunct="1">
              <a:lnSpc>
                <a:spcPct val="90000"/>
              </a:lnSpc>
              <a:spcBef>
                <a:spcPts val="0"/>
              </a:spcBef>
              <a:spcAft>
                <a:spcPts val="800"/>
              </a:spcAft>
              <a:buClr>
                <a:schemeClr val="tx1"/>
              </a:buClr>
              <a:buFont typeface="+mj-lt"/>
              <a:buAutoNum type="alphaUcPeriod"/>
              <a:defRPr sz="1100" kern="1200">
                <a:solidFill>
                  <a:schemeClr val="tx1"/>
                </a:solidFill>
                <a:latin typeface="+mn-lt"/>
                <a:ea typeface="+mn-ea"/>
                <a:cs typeface="+mn-cs"/>
              </a:defRPr>
            </a:lvl9pPr>
          </a:lstStyle>
          <a:p>
            <a:pPr lvl="1" defTabSz="685639">
              <a:spcAft>
                <a:spcPts val="600"/>
              </a:spcAft>
            </a:pPr>
            <a:r>
              <a:rPr lang="en-US" sz="1600" dirty="0">
                <a:solidFill>
                  <a:schemeClr val="accent1"/>
                </a:solidFill>
                <a:latin typeface="Arial" panose="020B0604020202020204"/>
              </a:rPr>
              <a:t>The largest Chinese population of any city outside Asia.</a:t>
            </a:r>
            <a:endParaRPr lang="en-GB" sz="1600" dirty="0">
              <a:solidFill>
                <a:schemeClr val="accent1"/>
              </a:solidFill>
              <a:latin typeface="Arial" panose="020B0604020202020204"/>
            </a:endParaRPr>
          </a:p>
        </p:txBody>
      </p:sp>
      <p:sp>
        <p:nvSpPr>
          <p:cNvPr id="10" name="Rectangle 9">
            <a:extLst>
              <a:ext uri="{FF2B5EF4-FFF2-40B4-BE49-F238E27FC236}">
                <a16:creationId xmlns:a16="http://schemas.microsoft.com/office/drawing/2014/main" id="{1AA7009A-80DB-438D-8742-3E967DCF70A3}"/>
              </a:ext>
            </a:extLst>
          </p:cNvPr>
          <p:cNvSpPr/>
          <p:nvPr/>
        </p:nvSpPr>
        <p:spPr>
          <a:xfrm>
            <a:off x="734521" y="2379666"/>
            <a:ext cx="1988381" cy="1569660"/>
          </a:xfrm>
          <a:prstGeom prst="rect">
            <a:avLst/>
          </a:prstGeom>
        </p:spPr>
        <p:txBody>
          <a:bodyPr wrap="square">
            <a:spAutoFit/>
          </a:bodyPr>
          <a:lstStyle/>
          <a:p>
            <a:pPr defTabSz="685863"/>
            <a:r>
              <a:rPr lang="en-US" sz="1600" b="1" dirty="0">
                <a:solidFill>
                  <a:schemeClr val="accent1"/>
                </a:solidFill>
                <a:latin typeface="Arial" panose="020B0604020202020204"/>
              </a:rPr>
              <a:t>1/2 </a:t>
            </a:r>
            <a:r>
              <a:rPr lang="en-US" sz="1600" dirty="0">
                <a:solidFill>
                  <a:schemeClr val="accent1"/>
                </a:solidFill>
                <a:latin typeface="Arial" panose="020B0604020202020204"/>
              </a:rPr>
              <a:t>of all New Yorkers speak a language other than English at home. </a:t>
            </a:r>
          </a:p>
          <a:p>
            <a:pPr defTabSz="685863"/>
            <a:endParaRPr lang="en-US" sz="1600" dirty="0">
              <a:solidFill>
                <a:schemeClr val="accent1"/>
              </a:solidFill>
              <a:latin typeface="Arial" panose="020B0604020202020204"/>
            </a:endParaRPr>
          </a:p>
        </p:txBody>
      </p:sp>
      <p:sp>
        <p:nvSpPr>
          <p:cNvPr id="7" name="Rectangle 6">
            <a:extLst>
              <a:ext uri="{FF2B5EF4-FFF2-40B4-BE49-F238E27FC236}">
                <a16:creationId xmlns:a16="http://schemas.microsoft.com/office/drawing/2014/main" id="{EEA840A9-5F1A-461E-A9EE-E7DF837AC829}"/>
              </a:ext>
            </a:extLst>
          </p:cNvPr>
          <p:cNvSpPr/>
          <p:nvPr/>
        </p:nvSpPr>
        <p:spPr>
          <a:xfrm>
            <a:off x="7518711" y="5693092"/>
            <a:ext cx="3556642" cy="584775"/>
          </a:xfrm>
          <a:prstGeom prst="rect">
            <a:avLst/>
          </a:prstGeom>
        </p:spPr>
        <p:txBody>
          <a:bodyPr wrap="square">
            <a:spAutoFit/>
          </a:bodyPr>
          <a:lstStyle/>
          <a:p>
            <a:pPr algn="ctr" defTabSz="685863"/>
            <a:r>
              <a:rPr lang="en-US" sz="1600" b="1" i="1" dirty="0">
                <a:latin typeface="Arial" panose="020B0604020202020204"/>
              </a:rPr>
              <a:t>Over 200 spoken languages</a:t>
            </a:r>
          </a:p>
          <a:p>
            <a:pPr algn="ctr" defTabSz="685863"/>
            <a:r>
              <a:rPr lang="en-US" sz="1600" b="1" i="1" dirty="0">
                <a:latin typeface="Arial" panose="020B0604020202020204"/>
              </a:rPr>
              <a:t>(180+ in NYC City Public Schools)</a:t>
            </a:r>
          </a:p>
        </p:txBody>
      </p:sp>
      <p:sp>
        <p:nvSpPr>
          <p:cNvPr id="17" name="TextBox 16">
            <a:extLst>
              <a:ext uri="{FF2B5EF4-FFF2-40B4-BE49-F238E27FC236}">
                <a16:creationId xmlns:a16="http://schemas.microsoft.com/office/drawing/2014/main" id="{0AEFE276-2AB3-405D-A3E0-E4C54936E029}"/>
              </a:ext>
            </a:extLst>
          </p:cNvPr>
          <p:cNvSpPr txBox="1"/>
          <p:nvPr/>
        </p:nvSpPr>
        <p:spPr>
          <a:xfrm>
            <a:off x="7518711" y="1300699"/>
            <a:ext cx="3191231" cy="369332"/>
          </a:xfrm>
          <a:prstGeom prst="rect">
            <a:avLst/>
          </a:prstGeom>
          <a:noFill/>
        </p:spPr>
        <p:txBody>
          <a:bodyPr wrap="square">
            <a:spAutoFit/>
          </a:bodyPr>
          <a:lstStyle/>
          <a:p>
            <a:pPr algn="ctr" defTabSz="685800"/>
            <a:r>
              <a:rPr lang="en-US" sz="1800" b="1" i="1" dirty="0">
                <a:solidFill>
                  <a:srgbClr val="C00000"/>
                </a:solidFill>
              </a:rPr>
              <a:t>Who are we to tawk?!</a:t>
            </a:r>
            <a:endParaRPr lang="en-US" sz="2000" b="1" i="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CB13D0E2-7B0F-EFCF-5A8A-B287B78889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4490" y="3772473"/>
            <a:ext cx="3996823" cy="2408342"/>
          </a:xfrm>
          <a:prstGeom prst="rect">
            <a:avLst/>
          </a:prstGeom>
        </p:spPr>
      </p:pic>
    </p:spTree>
    <p:custDataLst>
      <p:tags r:id="rId1"/>
    </p:custDataLst>
    <p:extLst>
      <p:ext uri="{BB962C8B-B14F-4D97-AF65-F5344CB8AC3E}">
        <p14:creationId xmlns:p14="http://schemas.microsoft.com/office/powerpoint/2010/main" val="3643305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1958629-59A8-4B5C-BFD3-6733CB64F0E1}"/>
              </a:ext>
            </a:extLst>
          </p:cNvPr>
          <p:cNvGrpSpPr/>
          <p:nvPr/>
        </p:nvGrpSpPr>
        <p:grpSpPr>
          <a:xfrm>
            <a:off x="7656990" y="1066820"/>
            <a:ext cx="3648326" cy="2102508"/>
            <a:chOff x="434130" y="434226"/>
            <a:chExt cx="7488881" cy="4198035"/>
          </a:xfrm>
          <a:solidFill>
            <a:schemeClr val="accent6"/>
          </a:solidFill>
        </p:grpSpPr>
        <p:grpSp>
          <p:nvGrpSpPr>
            <p:cNvPr id="8" name="Group 7">
              <a:extLst>
                <a:ext uri="{FF2B5EF4-FFF2-40B4-BE49-F238E27FC236}">
                  <a16:creationId xmlns:a16="http://schemas.microsoft.com/office/drawing/2014/main" id="{617DEFBB-B487-4124-8166-23D24C90402A}"/>
                </a:ext>
              </a:extLst>
            </p:cNvPr>
            <p:cNvGrpSpPr/>
            <p:nvPr/>
          </p:nvGrpSpPr>
          <p:grpSpPr>
            <a:xfrm>
              <a:off x="434130" y="434226"/>
              <a:ext cx="7488880" cy="4198035"/>
              <a:chOff x="1028701" y="1378665"/>
              <a:chExt cx="4290441" cy="2405088"/>
            </a:xfrm>
            <a:grpFill/>
          </p:grpSpPr>
          <p:sp>
            <p:nvSpPr>
              <p:cNvPr id="64" name="Freeform 7">
                <a:extLst>
                  <a:ext uri="{FF2B5EF4-FFF2-40B4-BE49-F238E27FC236}">
                    <a16:creationId xmlns:a16="http://schemas.microsoft.com/office/drawing/2014/main" id="{ADD98976-2499-49BB-A17B-62CB3DFED380}"/>
                  </a:ext>
                </a:extLst>
              </p:cNvPr>
              <p:cNvSpPr>
                <a:spLocks/>
              </p:cNvSpPr>
              <p:nvPr/>
            </p:nvSpPr>
            <p:spPr bwMode="auto">
              <a:xfrm>
                <a:off x="1125731" y="1852183"/>
                <a:ext cx="1921" cy="1744"/>
              </a:xfrm>
              <a:custGeom>
                <a:avLst/>
                <a:gdLst>
                  <a:gd name="T0" fmla="*/ 2 w 2"/>
                  <a:gd name="T1" fmla="*/ 0 h 2"/>
                  <a:gd name="T2" fmla="*/ 0 w 2"/>
                  <a:gd name="T3" fmla="*/ 2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2"/>
                    </a:lnTo>
                    <a:lnTo>
                      <a:pt x="2"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65" name="Freeform 15">
                <a:extLst>
                  <a:ext uri="{FF2B5EF4-FFF2-40B4-BE49-F238E27FC236}">
                    <a16:creationId xmlns:a16="http://schemas.microsoft.com/office/drawing/2014/main" id="{0DC55B64-CB53-4F90-8F54-51C413371178}"/>
                  </a:ext>
                </a:extLst>
              </p:cNvPr>
              <p:cNvSpPr>
                <a:spLocks/>
              </p:cNvSpPr>
              <p:nvPr/>
            </p:nvSpPr>
            <p:spPr bwMode="auto">
              <a:xfrm>
                <a:off x="1080578" y="1606268"/>
                <a:ext cx="656151" cy="497063"/>
              </a:xfrm>
              <a:custGeom>
                <a:avLst/>
                <a:gdLst>
                  <a:gd name="T0" fmla="*/ 465 w 683"/>
                  <a:gd name="T1" fmla="*/ 549 h 570"/>
                  <a:gd name="T2" fmla="*/ 604 w 683"/>
                  <a:gd name="T3" fmla="*/ 374 h 570"/>
                  <a:gd name="T4" fmla="*/ 613 w 683"/>
                  <a:gd name="T5" fmla="*/ 348 h 570"/>
                  <a:gd name="T6" fmla="*/ 607 w 683"/>
                  <a:gd name="T7" fmla="*/ 329 h 570"/>
                  <a:gd name="T8" fmla="*/ 604 w 683"/>
                  <a:gd name="T9" fmla="*/ 303 h 570"/>
                  <a:gd name="T10" fmla="*/ 630 w 683"/>
                  <a:gd name="T11" fmla="*/ 275 h 570"/>
                  <a:gd name="T12" fmla="*/ 639 w 683"/>
                  <a:gd name="T13" fmla="*/ 256 h 570"/>
                  <a:gd name="T14" fmla="*/ 679 w 683"/>
                  <a:gd name="T15" fmla="*/ 203 h 570"/>
                  <a:gd name="T16" fmla="*/ 666 w 683"/>
                  <a:gd name="T17" fmla="*/ 169 h 570"/>
                  <a:gd name="T18" fmla="*/ 660 w 683"/>
                  <a:gd name="T19" fmla="*/ 149 h 570"/>
                  <a:gd name="T20" fmla="*/ 498 w 683"/>
                  <a:gd name="T21" fmla="*/ 121 h 570"/>
                  <a:gd name="T22" fmla="*/ 466 w 683"/>
                  <a:gd name="T23" fmla="*/ 115 h 570"/>
                  <a:gd name="T24" fmla="*/ 433 w 683"/>
                  <a:gd name="T25" fmla="*/ 117 h 570"/>
                  <a:gd name="T26" fmla="*/ 399 w 683"/>
                  <a:gd name="T27" fmla="*/ 122 h 570"/>
                  <a:gd name="T28" fmla="*/ 378 w 683"/>
                  <a:gd name="T29" fmla="*/ 113 h 570"/>
                  <a:gd name="T30" fmla="*/ 337 w 683"/>
                  <a:gd name="T31" fmla="*/ 115 h 570"/>
                  <a:gd name="T32" fmla="*/ 322 w 683"/>
                  <a:gd name="T33" fmla="*/ 102 h 570"/>
                  <a:gd name="T34" fmla="*/ 295 w 683"/>
                  <a:gd name="T35" fmla="*/ 94 h 570"/>
                  <a:gd name="T36" fmla="*/ 275 w 683"/>
                  <a:gd name="T37" fmla="*/ 100 h 570"/>
                  <a:gd name="T38" fmla="*/ 247 w 683"/>
                  <a:gd name="T39" fmla="*/ 96 h 570"/>
                  <a:gd name="T40" fmla="*/ 226 w 683"/>
                  <a:gd name="T41" fmla="*/ 87 h 570"/>
                  <a:gd name="T42" fmla="*/ 224 w 683"/>
                  <a:gd name="T43" fmla="*/ 34 h 570"/>
                  <a:gd name="T44" fmla="*/ 207 w 683"/>
                  <a:gd name="T45" fmla="*/ 19 h 570"/>
                  <a:gd name="T46" fmla="*/ 194 w 683"/>
                  <a:gd name="T47" fmla="*/ 17 h 570"/>
                  <a:gd name="T48" fmla="*/ 175 w 683"/>
                  <a:gd name="T49" fmla="*/ 8 h 570"/>
                  <a:gd name="T50" fmla="*/ 162 w 683"/>
                  <a:gd name="T51" fmla="*/ 4 h 570"/>
                  <a:gd name="T52" fmla="*/ 162 w 683"/>
                  <a:gd name="T53" fmla="*/ 10 h 570"/>
                  <a:gd name="T54" fmla="*/ 151 w 683"/>
                  <a:gd name="T55" fmla="*/ 8 h 570"/>
                  <a:gd name="T56" fmla="*/ 143 w 683"/>
                  <a:gd name="T57" fmla="*/ 30 h 570"/>
                  <a:gd name="T58" fmla="*/ 139 w 683"/>
                  <a:gd name="T59" fmla="*/ 51 h 570"/>
                  <a:gd name="T60" fmla="*/ 132 w 683"/>
                  <a:gd name="T61" fmla="*/ 70 h 570"/>
                  <a:gd name="T62" fmla="*/ 130 w 683"/>
                  <a:gd name="T63" fmla="*/ 79 h 570"/>
                  <a:gd name="T64" fmla="*/ 122 w 683"/>
                  <a:gd name="T65" fmla="*/ 100 h 570"/>
                  <a:gd name="T66" fmla="*/ 113 w 683"/>
                  <a:gd name="T67" fmla="*/ 126 h 570"/>
                  <a:gd name="T68" fmla="*/ 92 w 683"/>
                  <a:gd name="T69" fmla="*/ 173 h 570"/>
                  <a:gd name="T70" fmla="*/ 89 w 683"/>
                  <a:gd name="T71" fmla="*/ 186 h 570"/>
                  <a:gd name="T72" fmla="*/ 68 w 683"/>
                  <a:gd name="T73" fmla="*/ 241 h 570"/>
                  <a:gd name="T74" fmla="*/ 68 w 683"/>
                  <a:gd name="T75" fmla="*/ 252 h 570"/>
                  <a:gd name="T76" fmla="*/ 57 w 683"/>
                  <a:gd name="T77" fmla="*/ 262 h 570"/>
                  <a:gd name="T78" fmla="*/ 47 w 683"/>
                  <a:gd name="T79" fmla="*/ 284 h 570"/>
                  <a:gd name="T80" fmla="*/ 51 w 683"/>
                  <a:gd name="T81" fmla="*/ 284 h 570"/>
                  <a:gd name="T82" fmla="*/ 47 w 683"/>
                  <a:gd name="T83" fmla="*/ 284 h 570"/>
                  <a:gd name="T84" fmla="*/ 36 w 683"/>
                  <a:gd name="T85" fmla="*/ 288 h 570"/>
                  <a:gd name="T86" fmla="*/ 10 w 683"/>
                  <a:gd name="T87" fmla="*/ 346 h 570"/>
                  <a:gd name="T88" fmla="*/ 6 w 683"/>
                  <a:gd name="T89" fmla="*/ 376 h 570"/>
                  <a:gd name="T90" fmla="*/ 2 w 683"/>
                  <a:gd name="T91" fmla="*/ 418 h 570"/>
                  <a:gd name="T92" fmla="*/ 184 w 683"/>
                  <a:gd name="T93" fmla="*/ 48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3" h="570">
                    <a:moveTo>
                      <a:pt x="184" y="480"/>
                    </a:moveTo>
                    <a:lnTo>
                      <a:pt x="329" y="517"/>
                    </a:lnTo>
                    <a:lnTo>
                      <a:pt x="465" y="549"/>
                    </a:lnTo>
                    <a:lnTo>
                      <a:pt x="560" y="570"/>
                    </a:lnTo>
                    <a:lnTo>
                      <a:pt x="600" y="378"/>
                    </a:lnTo>
                    <a:lnTo>
                      <a:pt x="604" y="374"/>
                    </a:lnTo>
                    <a:lnTo>
                      <a:pt x="606" y="371"/>
                    </a:lnTo>
                    <a:lnTo>
                      <a:pt x="613" y="357"/>
                    </a:lnTo>
                    <a:lnTo>
                      <a:pt x="613" y="348"/>
                    </a:lnTo>
                    <a:lnTo>
                      <a:pt x="619" y="340"/>
                    </a:lnTo>
                    <a:lnTo>
                      <a:pt x="615" y="335"/>
                    </a:lnTo>
                    <a:lnTo>
                      <a:pt x="607" y="329"/>
                    </a:lnTo>
                    <a:lnTo>
                      <a:pt x="602" y="327"/>
                    </a:lnTo>
                    <a:lnTo>
                      <a:pt x="598" y="324"/>
                    </a:lnTo>
                    <a:lnTo>
                      <a:pt x="604" y="303"/>
                    </a:lnTo>
                    <a:lnTo>
                      <a:pt x="609" y="295"/>
                    </a:lnTo>
                    <a:lnTo>
                      <a:pt x="619" y="282"/>
                    </a:lnTo>
                    <a:lnTo>
                      <a:pt x="630" y="275"/>
                    </a:lnTo>
                    <a:lnTo>
                      <a:pt x="636" y="269"/>
                    </a:lnTo>
                    <a:lnTo>
                      <a:pt x="639" y="262"/>
                    </a:lnTo>
                    <a:lnTo>
                      <a:pt x="639" y="256"/>
                    </a:lnTo>
                    <a:lnTo>
                      <a:pt x="653" y="243"/>
                    </a:lnTo>
                    <a:lnTo>
                      <a:pt x="662" y="220"/>
                    </a:lnTo>
                    <a:lnTo>
                      <a:pt x="679" y="203"/>
                    </a:lnTo>
                    <a:lnTo>
                      <a:pt x="683" y="196"/>
                    </a:lnTo>
                    <a:lnTo>
                      <a:pt x="681" y="183"/>
                    </a:lnTo>
                    <a:lnTo>
                      <a:pt x="666" y="169"/>
                    </a:lnTo>
                    <a:lnTo>
                      <a:pt x="664" y="166"/>
                    </a:lnTo>
                    <a:lnTo>
                      <a:pt x="660" y="158"/>
                    </a:lnTo>
                    <a:lnTo>
                      <a:pt x="660" y="149"/>
                    </a:lnTo>
                    <a:lnTo>
                      <a:pt x="572" y="132"/>
                    </a:lnTo>
                    <a:lnTo>
                      <a:pt x="504" y="115"/>
                    </a:lnTo>
                    <a:lnTo>
                      <a:pt x="498" y="121"/>
                    </a:lnTo>
                    <a:lnTo>
                      <a:pt x="491" y="119"/>
                    </a:lnTo>
                    <a:lnTo>
                      <a:pt x="483" y="117"/>
                    </a:lnTo>
                    <a:lnTo>
                      <a:pt x="466" y="115"/>
                    </a:lnTo>
                    <a:lnTo>
                      <a:pt x="463" y="113"/>
                    </a:lnTo>
                    <a:lnTo>
                      <a:pt x="455" y="117"/>
                    </a:lnTo>
                    <a:lnTo>
                      <a:pt x="433" y="117"/>
                    </a:lnTo>
                    <a:lnTo>
                      <a:pt x="419" y="119"/>
                    </a:lnTo>
                    <a:lnTo>
                      <a:pt x="406" y="122"/>
                    </a:lnTo>
                    <a:lnTo>
                      <a:pt x="399" y="122"/>
                    </a:lnTo>
                    <a:lnTo>
                      <a:pt x="393" y="121"/>
                    </a:lnTo>
                    <a:lnTo>
                      <a:pt x="386" y="115"/>
                    </a:lnTo>
                    <a:lnTo>
                      <a:pt x="378" y="113"/>
                    </a:lnTo>
                    <a:lnTo>
                      <a:pt x="357" y="117"/>
                    </a:lnTo>
                    <a:lnTo>
                      <a:pt x="350" y="115"/>
                    </a:lnTo>
                    <a:lnTo>
                      <a:pt x="337" y="115"/>
                    </a:lnTo>
                    <a:lnTo>
                      <a:pt x="335" y="109"/>
                    </a:lnTo>
                    <a:lnTo>
                      <a:pt x="327" y="104"/>
                    </a:lnTo>
                    <a:lnTo>
                      <a:pt x="322" y="102"/>
                    </a:lnTo>
                    <a:lnTo>
                      <a:pt x="314" y="98"/>
                    </a:lnTo>
                    <a:lnTo>
                      <a:pt x="303" y="98"/>
                    </a:lnTo>
                    <a:lnTo>
                      <a:pt x="295" y="94"/>
                    </a:lnTo>
                    <a:lnTo>
                      <a:pt x="290" y="94"/>
                    </a:lnTo>
                    <a:lnTo>
                      <a:pt x="282" y="100"/>
                    </a:lnTo>
                    <a:lnTo>
                      <a:pt x="275" y="100"/>
                    </a:lnTo>
                    <a:lnTo>
                      <a:pt x="262" y="102"/>
                    </a:lnTo>
                    <a:lnTo>
                      <a:pt x="254" y="102"/>
                    </a:lnTo>
                    <a:lnTo>
                      <a:pt x="247" y="96"/>
                    </a:lnTo>
                    <a:lnTo>
                      <a:pt x="245" y="96"/>
                    </a:lnTo>
                    <a:lnTo>
                      <a:pt x="237" y="90"/>
                    </a:lnTo>
                    <a:lnTo>
                      <a:pt x="226" y="87"/>
                    </a:lnTo>
                    <a:lnTo>
                      <a:pt x="224" y="83"/>
                    </a:lnTo>
                    <a:lnTo>
                      <a:pt x="228" y="47"/>
                    </a:lnTo>
                    <a:lnTo>
                      <a:pt x="224" y="34"/>
                    </a:lnTo>
                    <a:lnTo>
                      <a:pt x="216" y="27"/>
                    </a:lnTo>
                    <a:lnTo>
                      <a:pt x="213" y="21"/>
                    </a:lnTo>
                    <a:lnTo>
                      <a:pt x="207" y="19"/>
                    </a:lnTo>
                    <a:lnTo>
                      <a:pt x="201" y="21"/>
                    </a:lnTo>
                    <a:lnTo>
                      <a:pt x="194" y="19"/>
                    </a:lnTo>
                    <a:lnTo>
                      <a:pt x="194" y="17"/>
                    </a:lnTo>
                    <a:lnTo>
                      <a:pt x="188" y="11"/>
                    </a:lnTo>
                    <a:lnTo>
                      <a:pt x="183" y="6"/>
                    </a:lnTo>
                    <a:lnTo>
                      <a:pt x="175" y="8"/>
                    </a:lnTo>
                    <a:lnTo>
                      <a:pt x="168" y="8"/>
                    </a:lnTo>
                    <a:lnTo>
                      <a:pt x="166" y="4"/>
                    </a:lnTo>
                    <a:lnTo>
                      <a:pt x="162" y="4"/>
                    </a:lnTo>
                    <a:lnTo>
                      <a:pt x="160" y="6"/>
                    </a:lnTo>
                    <a:lnTo>
                      <a:pt x="164" y="10"/>
                    </a:lnTo>
                    <a:lnTo>
                      <a:pt x="162" y="10"/>
                    </a:lnTo>
                    <a:lnTo>
                      <a:pt x="160" y="8"/>
                    </a:lnTo>
                    <a:lnTo>
                      <a:pt x="154" y="0"/>
                    </a:lnTo>
                    <a:lnTo>
                      <a:pt x="151" y="8"/>
                    </a:lnTo>
                    <a:lnTo>
                      <a:pt x="149" y="23"/>
                    </a:lnTo>
                    <a:lnTo>
                      <a:pt x="143" y="28"/>
                    </a:lnTo>
                    <a:lnTo>
                      <a:pt x="143" y="30"/>
                    </a:lnTo>
                    <a:lnTo>
                      <a:pt x="141" y="36"/>
                    </a:lnTo>
                    <a:lnTo>
                      <a:pt x="139" y="43"/>
                    </a:lnTo>
                    <a:lnTo>
                      <a:pt x="139" y="51"/>
                    </a:lnTo>
                    <a:lnTo>
                      <a:pt x="141" y="55"/>
                    </a:lnTo>
                    <a:lnTo>
                      <a:pt x="136" y="62"/>
                    </a:lnTo>
                    <a:lnTo>
                      <a:pt x="132" y="70"/>
                    </a:lnTo>
                    <a:lnTo>
                      <a:pt x="137" y="75"/>
                    </a:lnTo>
                    <a:lnTo>
                      <a:pt x="130" y="74"/>
                    </a:lnTo>
                    <a:lnTo>
                      <a:pt x="130" y="79"/>
                    </a:lnTo>
                    <a:lnTo>
                      <a:pt x="126" y="87"/>
                    </a:lnTo>
                    <a:lnTo>
                      <a:pt x="126" y="92"/>
                    </a:lnTo>
                    <a:lnTo>
                      <a:pt x="122" y="100"/>
                    </a:lnTo>
                    <a:lnTo>
                      <a:pt x="121" y="107"/>
                    </a:lnTo>
                    <a:lnTo>
                      <a:pt x="115" y="119"/>
                    </a:lnTo>
                    <a:lnTo>
                      <a:pt x="113" y="126"/>
                    </a:lnTo>
                    <a:lnTo>
                      <a:pt x="102" y="145"/>
                    </a:lnTo>
                    <a:lnTo>
                      <a:pt x="98" y="158"/>
                    </a:lnTo>
                    <a:lnTo>
                      <a:pt x="92" y="173"/>
                    </a:lnTo>
                    <a:lnTo>
                      <a:pt x="94" y="181"/>
                    </a:lnTo>
                    <a:lnTo>
                      <a:pt x="94" y="183"/>
                    </a:lnTo>
                    <a:lnTo>
                      <a:pt x="89" y="186"/>
                    </a:lnTo>
                    <a:lnTo>
                      <a:pt x="85" y="192"/>
                    </a:lnTo>
                    <a:lnTo>
                      <a:pt x="81" y="207"/>
                    </a:lnTo>
                    <a:lnTo>
                      <a:pt x="68" y="241"/>
                    </a:lnTo>
                    <a:lnTo>
                      <a:pt x="62" y="248"/>
                    </a:lnTo>
                    <a:lnTo>
                      <a:pt x="60" y="256"/>
                    </a:lnTo>
                    <a:lnTo>
                      <a:pt x="68" y="252"/>
                    </a:lnTo>
                    <a:lnTo>
                      <a:pt x="70" y="256"/>
                    </a:lnTo>
                    <a:lnTo>
                      <a:pt x="62" y="256"/>
                    </a:lnTo>
                    <a:lnTo>
                      <a:pt x="57" y="262"/>
                    </a:lnTo>
                    <a:lnTo>
                      <a:pt x="47" y="275"/>
                    </a:lnTo>
                    <a:lnTo>
                      <a:pt x="45" y="282"/>
                    </a:lnTo>
                    <a:lnTo>
                      <a:pt x="47" y="284"/>
                    </a:lnTo>
                    <a:lnTo>
                      <a:pt x="49" y="282"/>
                    </a:lnTo>
                    <a:lnTo>
                      <a:pt x="49" y="284"/>
                    </a:lnTo>
                    <a:lnTo>
                      <a:pt x="51" y="284"/>
                    </a:lnTo>
                    <a:lnTo>
                      <a:pt x="49" y="288"/>
                    </a:lnTo>
                    <a:lnTo>
                      <a:pt x="49" y="284"/>
                    </a:lnTo>
                    <a:lnTo>
                      <a:pt x="47" y="284"/>
                    </a:lnTo>
                    <a:lnTo>
                      <a:pt x="42" y="288"/>
                    </a:lnTo>
                    <a:lnTo>
                      <a:pt x="38" y="295"/>
                    </a:lnTo>
                    <a:lnTo>
                      <a:pt x="36" y="288"/>
                    </a:lnTo>
                    <a:lnTo>
                      <a:pt x="23" y="316"/>
                    </a:lnTo>
                    <a:lnTo>
                      <a:pt x="10" y="333"/>
                    </a:lnTo>
                    <a:lnTo>
                      <a:pt x="10" y="346"/>
                    </a:lnTo>
                    <a:lnTo>
                      <a:pt x="13" y="361"/>
                    </a:lnTo>
                    <a:lnTo>
                      <a:pt x="12" y="369"/>
                    </a:lnTo>
                    <a:lnTo>
                      <a:pt x="6" y="376"/>
                    </a:lnTo>
                    <a:lnTo>
                      <a:pt x="4" y="382"/>
                    </a:lnTo>
                    <a:lnTo>
                      <a:pt x="0" y="391"/>
                    </a:lnTo>
                    <a:lnTo>
                      <a:pt x="2" y="418"/>
                    </a:lnTo>
                    <a:lnTo>
                      <a:pt x="8" y="433"/>
                    </a:lnTo>
                    <a:lnTo>
                      <a:pt x="12" y="433"/>
                    </a:lnTo>
                    <a:lnTo>
                      <a:pt x="184" y="48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66" name="Freeform 16">
                <a:extLst>
                  <a:ext uri="{FF2B5EF4-FFF2-40B4-BE49-F238E27FC236}">
                    <a16:creationId xmlns:a16="http://schemas.microsoft.com/office/drawing/2014/main" id="{BD921AF0-7758-474C-8F22-048007D4670D}"/>
                  </a:ext>
                </a:extLst>
              </p:cNvPr>
              <p:cNvSpPr>
                <a:spLocks/>
              </p:cNvSpPr>
              <p:nvPr/>
            </p:nvSpPr>
            <p:spPr bwMode="auto">
              <a:xfrm>
                <a:off x="1127652" y="1853927"/>
                <a:ext cx="1921" cy="3488"/>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67" name="Freeform 17">
                <a:extLst>
                  <a:ext uri="{FF2B5EF4-FFF2-40B4-BE49-F238E27FC236}">
                    <a16:creationId xmlns:a16="http://schemas.microsoft.com/office/drawing/2014/main" id="{B27EB33F-FC72-41F2-8E78-26A59D0BD002}"/>
                  </a:ext>
                </a:extLst>
              </p:cNvPr>
              <p:cNvSpPr>
                <a:spLocks/>
              </p:cNvSpPr>
              <p:nvPr/>
            </p:nvSpPr>
            <p:spPr bwMode="auto">
              <a:xfrm>
                <a:off x="1127652" y="1853927"/>
                <a:ext cx="1921" cy="3488"/>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68" name="Freeform 18">
                <a:extLst>
                  <a:ext uri="{FF2B5EF4-FFF2-40B4-BE49-F238E27FC236}">
                    <a16:creationId xmlns:a16="http://schemas.microsoft.com/office/drawing/2014/main" id="{47B2D88F-3540-4DC7-9B5C-E26EFF7BF84F}"/>
                  </a:ext>
                </a:extLst>
              </p:cNvPr>
              <p:cNvSpPr>
                <a:spLocks/>
              </p:cNvSpPr>
              <p:nvPr/>
            </p:nvSpPr>
            <p:spPr bwMode="auto">
              <a:xfrm>
                <a:off x="1178569" y="2385000"/>
                <a:ext cx="8646" cy="13081"/>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69" name="Freeform 19">
                <a:extLst>
                  <a:ext uri="{FF2B5EF4-FFF2-40B4-BE49-F238E27FC236}">
                    <a16:creationId xmlns:a16="http://schemas.microsoft.com/office/drawing/2014/main" id="{61295FD0-2526-4F9B-9977-5488F0A47D17}"/>
                  </a:ext>
                </a:extLst>
              </p:cNvPr>
              <p:cNvSpPr>
                <a:spLocks/>
              </p:cNvSpPr>
              <p:nvPr/>
            </p:nvSpPr>
            <p:spPr bwMode="auto">
              <a:xfrm>
                <a:off x="1178569" y="2385000"/>
                <a:ext cx="8646" cy="13081"/>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nvGrpSpPr>
              <p:cNvPr id="70" name="Group 69">
                <a:extLst>
                  <a:ext uri="{FF2B5EF4-FFF2-40B4-BE49-F238E27FC236}">
                    <a16:creationId xmlns:a16="http://schemas.microsoft.com/office/drawing/2014/main" id="{FC4F93C4-9104-479C-87C2-8C536E9791B4}"/>
                  </a:ext>
                </a:extLst>
              </p:cNvPr>
              <p:cNvGrpSpPr/>
              <p:nvPr/>
            </p:nvGrpSpPr>
            <p:grpSpPr>
              <a:xfrm>
                <a:off x="1223722" y="1378665"/>
                <a:ext cx="543750" cy="357537"/>
                <a:chOff x="1223722" y="1378665"/>
                <a:chExt cx="543750" cy="357537"/>
              </a:xfrm>
              <a:grpFill/>
            </p:grpSpPr>
            <p:sp>
              <p:nvSpPr>
                <p:cNvPr id="246" name="Freeform 8">
                  <a:extLst>
                    <a:ext uri="{FF2B5EF4-FFF2-40B4-BE49-F238E27FC236}">
                      <a16:creationId xmlns:a16="http://schemas.microsoft.com/office/drawing/2014/main" id="{2460804A-0446-491D-93A6-0DF561735EFE}"/>
                    </a:ext>
                  </a:extLst>
                </p:cNvPr>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47" name="Freeform 9">
                  <a:extLst>
                    <a:ext uri="{FF2B5EF4-FFF2-40B4-BE49-F238E27FC236}">
                      <a16:creationId xmlns:a16="http://schemas.microsoft.com/office/drawing/2014/main" id="{D71F785A-2AE0-4723-90A8-92354A9B1862}"/>
                    </a:ext>
                  </a:extLst>
                </p:cNvPr>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48" name="Freeform 10">
                  <a:extLst>
                    <a:ext uri="{FF2B5EF4-FFF2-40B4-BE49-F238E27FC236}">
                      <a16:creationId xmlns:a16="http://schemas.microsoft.com/office/drawing/2014/main" id="{5998B32E-E9BC-4315-9CCF-F22680566D33}"/>
                    </a:ext>
                  </a:extLst>
                </p:cNvPr>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49" name="Freeform 11">
                  <a:extLst>
                    <a:ext uri="{FF2B5EF4-FFF2-40B4-BE49-F238E27FC236}">
                      <a16:creationId xmlns:a16="http://schemas.microsoft.com/office/drawing/2014/main" id="{1BA843FD-1445-4621-B95E-1DCE8867A93D}"/>
                    </a:ext>
                  </a:extLst>
                </p:cNvPr>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50" name="Freeform 12">
                  <a:extLst>
                    <a:ext uri="{FF2B5EF4-FFF2-40B4-BE49-F238E27FC236}">
                      <a16:creationId xmlns:a16="http://schemas.microsoft.com/office/drawing/2014/main" id="{3EFAD9BA-4907-41E0-B1E6-4BF58E06AB66}"/>
                    </a:ext>
                  </a:extLst>
                </p:cNvPr>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51" name="Freeform 13">
                  <a:extLst>
                    <a:ext uri="{FF2B5EF4-FFF2-40B4-BE49-F238E27FC236}">
                      <a16:creationId xmlns:a16="http://schemas.microsoft.com/office/drawing/2014/main" id="{67BB7C40-24C4-40E0-87C9-90685AD85007}"/>
                    </a:ext>
                  </a:extLst>
                </p:cNvPr>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52" name="Freeform 20">
                  <a:extLst>
                    <a:ext uri="{FF2B5EF4-FFF2-40B4-BE49-F238E27FC236}">
                      <a16:creationId xmlns:a16="http://schemas.microsoft.com/office/drawing/2014/main" id="{2D7DDE00-98BD-4ABC-B55D-782F0A9A8714}"/>
                    </a:ext>
                  </a:extLst>
                </p:cNvPr>
                <p:cNvSpPr>
                  <a:spLocks/>
                </p:cNvSpPr>
                <p:nvPr/>
              </p:nvSpPr>
              <p:spPr bwMode="auto">
                <a:xfrm>
                  <a:off x="1223722" y="1378665"/>
                  <a:ext cx="543750" cy="357537"/>
                </a:xfrm>
                <a:custGeom>
                  <a:avLst/>
                  <a:gdLst>
                    <a:gd name="T0" fmla="*/ 75 w 566"/>
                    <a:gd name="T1" fmla="*/ 344 h 410"/>
                    <a:gd name="T2" fmla="*/ 98 w 566"/>
                    <a:gd name="T3" fmla="*/ 357 h 410"/>
                    <a:gd name="T4" fmla="*/ 133 w 566"/>
                    <a:gd name="T5" fmla="*/ 361 h 410"/>
                    <a:gd name="T6" fmla="*/ 165 w 566"/>
                    <a:gd name="T7" fmla="*/ 359 h 410"/>
                    <a:gd name="T8" fmla="*/ 188 w 566"/>
                    <a:gd name="T9" fmla="*/ 376 h 410"/>
                    <a:gd name="T10" fmla="*/ 237 w 566"/>
                    <a:gd name="T11" fmla="*/ 376 h 410"/>
                    <a:gd name="T12" fmla="*/ 270 w 566"/>
                    <a:gd name="T13" fmla="*/ 380 h 410"/>
                    <a:gd name="T14" fmla="*/ 317 w 566"/>
                    <a:gd name="T15" fmla="*/ 376 h 410"/>
                    <a:gd name="T16" fmla="*/ 355 w 566"/>
                    <a:gd name="T17" fmla="*/ 376 h 410"/>
                    <a:gd name="T18" fmla="*/ 511 w 566"/>
                    <a:gd name="T19" fmla="*/ 383 h 410"/>
                    <a:gd name="T20" fmla="*/ 564 w 566"/>
                    <a:gd name="T21" fmla="*/ 100 h 410"/>
                    <a:gd name="T22" fmla="*/ 263 w 566"/>
                    <a:gd name="T23" fmla="*/ 24 h 410"/>
                    <a:gd name="T24" fmla="*/ 165 w 566"/>
                    <a:gd name="T25" fmla="*/ 17 h 410"/>
                    <a:gd name="T26" fmla="*/ 176 w 566"/>
                    <a:gd name="T27" fmla="*/ 38 h 410"/>
                    <a:gd name="T28" fmla="*/ 173 w 566"/>
                    <a:gd name="T29" fmla="*/ 53 h 410"/>
                    <a:gd name="T30" fmla="*/ 158 w 566"/>
                    <a:gd name="T31" fmla="*/ 62 h 410"/>
                    <a:gd name="T32" fmla="*/ 171 w 566"/>
                    <a:gd name="T33" fmla="*/ 83 h 410"/>
                    <a:gd name="T34" fmla="*/ 175 w 566"/>
                    <a:gd name="T35" fmla="*/ 115 h 410"/>
                    <a:gd name="T36" fmla="*/ 154 w 566"/>
                    <a:gd name="T37" fmla="*/ 141 h 410"/>
                    <a:gd name="T38" fmla="*/ 146 w 566"/>
                    <a:gd name="T39" fmla="*/ 177 h 410"/>
                    <a:gd name="T40" fmla="*/ 116 w 566"/>
                    <a:gd name="T41" fmla="*/ 192 h 410"/>
                    <a:gd name="T42" fmla="*/ 99 w 566"/>
                    <a:gd name="T43" fmla="*/ 190 h 410"/>
                    <a:gd name="T44" fmla="*/ 107 w 566"/>
                    <a:gd name="T45" fmla="*/ 175 h 410"/>
                    <a:gd name="T46" fmla="*/ 116 w 566"/>
                    <a:gd name="T47" fmla="*/ 186 h 410"/>
                    <a:gd name="T48" fmla="*/ 131 w 566"/>
                    <a:gd name="T49" fmla="*/ 167 h 410"/>
                    <a:gd name="T50" fmla="*/ 141 w 566"/>
                    <a:gd name="T51" fmla="*/ 147 h 410"/>
                    <a:gd name="T52" fmla="*/ 141 w 566"/>
                    <a:gd name="T53" fmla="*/ 137 h 410"/>
                    <a:gd name="T54" fmla="*/ 154 w 566"/>
                    <a:gd name="T55" fmla="*/ 120 h 410"/>
                    <a:gd name="T56" fmla="*/ 114 w 566"/>
                    <a:gd name="T57" fmla="*/ 139 h 410"/>
                    <a:gd name="T58" fmla="*/ 116 w 566"/>
                    <a:gd name="T59" fmla="*/ 158 h 410"/>
                    <a:gd name="T60" fmla="*/ 114 w 566"/>
                    <a:gd name="T61" fmla="*/ 137 h 410"/>
                    <a:gd name="T62" fmla="*/ 131 w 566"/>
                    <a:gd name="T63" fmla="*/ 132 h 410"/>
                    <a:gd name="T64" fmla="*/ 141 w 566"/>
                    <a:gd name="T65" fmla="*/ 92 h 410"/>
                    <a:gd name="T66" fmla="*/ 129 w 566"/>
                    <a:gd name="T67" fmla="*/ 86 h 410"/>
                    <a:gd name="T68" fmla="*/ 113 w 566"/>
                    <a:gd name="T69" fmla="*/ 77 h 410"/>
                    <a:gd name="T70" fmla="*/ 77 w 566"/>
                    <a:gd name="T71" fmla="*/ 64 h 410"/>
                    <a:gd name="T72" fmla="*/ 41 w 566"/>
                    <a:gd name="T73" fmla="*/ 45 h 410"/>
                    <a:gd name="T74" fmla="*/ 17 w 566"/>
                    <a:gd name="T75" fmla="*/ 30 h 410"/>
                    <a:gd name="T76" fmla="*/ 7 w 566"/>
                    <a:gd name="T77" fmla="*/ 53 h 410"/>
                    <a:gd name="T78" fmla="*/ 13 w 566"/>
                    <a:gd name="T79" fmla="*/ 83 h 410"/>
                    <a:gd name="T80" fmla="*/ 17 w 566"/>
                    <a:gd name="T81" fmla="*/ 148 h 410"/>
                    <a:gd name="T82" fmla="*/ 17 w 566"/>
                    <a:gd name="T83" fmla="*/ 171 h 410"/>
                    <a:gd name="T84" fmla="*/ 24 w 566"/>
                    <a:gd name="T85" fmla="*/ 188 h 410"/>
                    <a:gd name="T86" fmla="*/ 13 w 566"/>
                    <a:gd name="T87" fmla="*/ 207 h 410"/>
                    <a:gd name="T88" fmla="*/ 28 w 566"/>
                    <a:gd name="T89" fmla="*/ 216 h 410"/>
                    <a:gd name="T90" fmla="*/ 13 w 566"/>
                    <a:gd name="T91" fmla="*/ 233 h 410"/>
                    <a:gd name="T92" fmla="*/ 5 w 566"/>
                    <a:gd name="T93" fmla="*/ 237 h 410"/>
                    <a:gd name="T94" fmla="*/ 5 w 566"/>
                    <a:gd name="T95" fmla="*/ 252 h 410"/>
                    <a:gd name="T96" fmla="*/ 35 w 566"/>
                    <a:gd name="T97" fmla="*/ 263 h 410"/>
                    <a:gd name="T98" fmla="*/ 45 w 566"/>
                    <a:gd name="T99" fmla="*/ 272 h 410"/>
                    <a:gd name="T100" fmla="*/ 67 w 566"/>
                    <a:gd name="T101" fmla="*/ 28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6" h="410">
                      <a:moveTo>
                        <a:pt x="67" y="288"/>
                      </a:moveTo>
                      <a:lnTo>
                        <a:pt x="75" y="295"/>
                      </a:lnTo>
                      <a:lnTo>
                        <a:pt x="79" y="308"/>
                      </a:lnTo>
                      <a:lnTo>
                        <a:pt x="75" y="344"/>
                      </a:lnTo>
                      <a:lnTo>
                        <a:pt x="77" y="348"/>
                      </a:lnTo>
                      <a:lnTo>
                        <a:pt x="88" y="351"/>
                      </a:lnTo>
                      <a:lnTo>
                        <a:pt x="96" y="357"/>
                      </a:lnTo>
                      <a:lnTo>
                        <a:pt x="98" y="357"/>
                      </a:lnTo>
                      <a:lnTo>
                        <a:pt x="105" y="363"/>
                      </a:lnTo>
                      <a:lnTo>
                        <a:pt x="113" y="363"/>
                      </a:lnTo>
                      <a:lnTo>
                        <a:pt x="126" y="361"/>
                      </a:lnTo>
                      <a:lnTo>
                        <a:pt x="133" y="361"/>
                      </a:lnTo>
                      <a:lnTo>
                        <a:pt x="141" y="355"/>
                      </a:lnTo>
                      <a:lnTo>
                        <a:pt x="146" y="355"/>
                      </a:lnTo>
                      <a:lnTo>
                        <a:pt x="154" y="359"/>
                      </a:lnTo>
                      <a:lnTo>
                        <a:pt x="165" y="359"/>
                      </a:lnTo>
                      <a:lnTo>
                        <a:pt x="173" y="363"/>
                      </a:lnTo>
                      <a:lnTo>
                        <a:pt x="178" y="365"/>
                      </a:lnTo>
                      <a:lnTo>
                        <a:pt x="186" y="370"/>
                      </a:lnTo>
                      <a:lnTo>
                        <a:pt x="188" y="376"/>
                      </a:lnTo>
                      <a:lnTo>
                        <a:pt x="201" y="376"/>
                      </a:lnTo>
                      <a:lnTo>
                        <a:pt x="208" y="378"/>
                      </a:lnTo>
                      <a:lnTo>
                        <a:pt x="229" y="374"/>
                      </a:lnTo>
                      <a:lnTo>
                        <a:pt x="237" y="376"/>
                      </a:lnTo>
                      <a:lnTo>
                        <a:pt x="244" y="382"/>
                      </a:lnTo>
                      <a:lnTo>
                        <a:pt x="250" y="383"/>
                      </a:lnTo>
                      <a:lnTo>
                        <a:pt x="257" y="383"/>
                      </a:lnTo>
                      <a:lnTo>
                        <a:pt x="270" y="380"/>
                      </a:lnTo>
                      <a:lnTo>
                        <a:pt x="284" y="378"/>
                      </a:lnTo>
                      <a:lnTo>
                        <a:pt x="306" y="378"/>
                      </a:lnTo>
                      <a:lnTo>
                        <a:pt x="314" y="374"/>
                      </a:lnTo>
                      <a:lnTo>
                        <a:pt x="317" y="376"/>
                      </a:lnTo>
                      <a:lnTo>
                        <a:pt x="334" y="378"/>
                      </a:lnTo>
                      <a:lnTo>
                        <a:pt x="342" y="380"/>
                      </a:lnTo>
                      <a:lnTo>
                        <a:pt x="349" y="382"/>
                      </a:lnTo>
                      <a:lnTo>
                        <a:pt x="355" y="376"/>
                      </a:lnTo>
                      <a:lnTo>
                        <a:pt x="423" y="393"/>
                      </a:lnTo>
                      <a:lnTo>
                        <a:pt x="511" y="410"/>
                      </a:lnTo>
                      <a:lnTo>
                        <a:pt x="509" y="404"/>
                      </a:lnTo>
                      <a:lnTo>
                        <a:pt x="511" y="383"/>
                      </a:lnTo>
                      <a:lnTo>
                        <a:pt x="507" y="368"/>
                      </a:lnTo>
                      <a:lnTo>
                        <a:pt x="511" y="363"/>
                      </a:lnTo>
                      <a:lnTo>
                        <a:pt x="513" y="340"/>
                      </a:lnTo>
                      <a:lnTo>
                        <a:pt x="564" y="100"/>
                      </a:lnTo>
                      <a:lnTo>
                        <a:pt x="566" y="96"/>
                      </a:lnTo>
                      <a:lnTo>
                        <a:pt x="498" y="81"/>
                      </a:lnTo>
                      <a:lnTo>
                        <a:pt x="372" y="53"/>
                      </a:lnTo>
                      <a:lnTo>
                        <a:pt x="263" y="24"/>
                      </a:lnTo>
                      <a:lnTo>
                        <a:pt x="167" y="0"/>
                      </a:lnTo>
                      <a:lnTo>
                        <a:pt x="161" y="4"/>
                      </a:lnTo>
                      <a:lnTo>
                        <a:pt x="163" y="11"/>
                      </a:lnTo>
                      <a:lnTo>
                        <a:pt x="165" y="17"/>
                      </a:lnTo>
                      <a:lnTo>
                        <a:pt x="165" y="19"/>
                      </a:lnTo>
                      <a:lnTo>
                        <a:pt x="171" y="26"/>
                      </a:lnTo>
                      <a:lnTo>
                        <a:pt x="178" y="30"/>
                      </a:lnTo>
                      <a:lnTo>
                        <a:pt x="176" y="38"/>
                      </a:lnTo>
                      <a:lnTo>
                        <a:pt x="176" y="43"/>
                      </a:lnTo>
                      <a:lnTo>
                        <a:pt x="176" y="51"/>
                      </a:lnTo>
                      <a:lnTo>
                        <a:pt x="169" y="47"/>
                      </a:lnTo>
                      <a:lnTo>
                        <a:pt x="173" y="53"/>
                      </a:lnTo>
                      <a:lnTo>
                        <a:pt x="171" y="60"/>
                      </a:lnTo>
                      <a:lnTo>
                        <a:pt x="163" y="56"/>
                      </a:lnTo>
                      <a:lnTo>
                        <a:pt x="158" y="56"/>
                      </a:lnTo>
                      <a:lnTo>
                        <a:pt x="158" y="62"/>
                      </a:lnTo>
                      <a:lnTo>
                        <a:pt x="165" y="62"/>
                      </a:lnTo>
                      <a:lnTo>
                        <a:pt x="167" y="69"/>
                      </a:lnTo>
                      <a:lnTo>
                        <a:pt x="173" y="77"/>
                      </a:lnTo>
                      <a:lnTo>
                        <a:pt x="171" y="83"/>
                      </a:lnTo>
                      <a:lnTo>
                        <a:pt x="173" y="86"/>
                      </a:lnTo>
                      <a:lnTo>
                        <a:pt x="171" y="100"/>
                      </a:lnTo>
                      <a:lnTo>
                        <a:pt x="175" y="107"/>
                      </a:lnTo>
                      <a:lnTo>
                        <a:pt x="175" y="115"/>
                      </a:lnTo>
                      <a:lnTo>
                        <a:pt x="167" y="120"/>
                      </a:lnTo>
                      <a:lnTo>
                        <a:pt x="160" y="130"/>
                      </a:lnTo>
                      <a:lnTo>
                        <a:pt x="161" y="137"/>
                      </a:lnTo>
                      <a:lnTo>
                        <a:pt x="154" y="141"/>
                      </a:lnTo>
                      <a:lnTo>
                        <a:pt x="158" y="148"/>
                      </a:lnTo>
                      <a:lnTo>
                        <a:pt x="152" y="154"/>
                      </a:lnTo>
                      <a:lnTo>
                        <a:pt x="154" y="169"/>
                      </a:lnTo>
                      <a:lnTo>
                        <a:pt x="146" y="177"/>
                      </a:lnTo>
                      <a:lnTo>
                        <a:pt x="133" y="180"/>
                      </a:lnTo>
                      <a:lnTo>
                        <a:pt x="129" y="186"/>
                      </a:lnTo>
                      <a:lnTo>
                        <a:pt x="124" y="192"/>
                      </a:lnTo>
                      <a:lnTo>
                        <a:pt x="116" y="192"/>
                      </a:lnTo>
                      <a:lnTo>
                        <a:pt x="113" y="184"/>
                      </a:lnTo>
                      <a:lnTo>
                        <a:pt x="105" y="188"/>
                      </a:lnTo>
                      <a:lnTo>
                        <a:pt x="105" y="195"/>
                      </a:lnTo>
                      <a:lnTo>
                        <a:pt x="99" y="190"/>
                      </a:lnTo>
                      <a:lnTo>
                        <a:pt x="101" y="184"/>
                      </a:lnTo>
                      <a:lnTo>
                        <a:pt x="94" y="182"/>
                      </a:lnTo>
                      <a:lnTo>
                        <a:pt x="101" y="180"/>
                      </a:lnTo>
                      <a:lnTo>
                        <a:pt x="107" y="175"/>
                      </a:lnTo>
                      <a:lnTo>
                        <a:pt x="120" y="165"/>
                      </a:lnTo>
                      <a:lnTo>
                        <a:pt x="118" y="173"/>
                      </a:lnTo>
                      <a:lnTo>
                        <a:pt x="116" y="179"/>
                      </a:lnTo>
                      <a:lnTo>
                        <a:pt x="116" y="186"/>
                      </a:lnTo>
                      <a:lnTo>
                        <a:pt x="118" y="182"/>
                      </a:lnTo>
                      <a:lnTo>
                        <a:pt x="120" y="175"/>
                      </a:lnTo>
                      <a:lnTo>
                        <a:pt x="126" y="169"/>
                      </a:lnTo>
                      <a:lnTo>
                        <a:pt x="131" y="167"/>
                      </a:lnTo>
                      <a:lnTo>
                        <a:pt x="126" y="175"/>
                      </a:lnTo>
                      <a:lnTo>
                        <a:pt x="133" y="179"/>
                      </a:lnTo>
                      <a:lnTo>
                        <a:pt x="145" y="154"/>
                      </a:lnTo>
                      <a:lnTo>
                        <a:pt x="141" y="147"/>
                      </a:lnTo>
                      <a:lnTo>
                        <a:pt x="133" y="148"/>
                      </a:lnTo>
                      <a:lnTo>
                        <a:pt x="133" y="141"/>
                      </a:lnTo>
                      <a:lnTo>
                        <a:pt x="141" y="143"/>
                      </a:lnTo>
                      <a:lnTo>
                        <a:pt x="141" y="137"/>
                      </a:lnTo>
                      <a:lnTo>
                        <a:pt x="141" y="130"/>
                      </a:lnTo>
                      <a:lnTo>
                        <a:pt x="146" y="132"/>
                      </a:lnTo>
                      <a:lnTo>
                        <a:pt x="152" y="128"/>
                      </a:lnTo>
                      <a:lnTo>
                        <a:pt x="154" y="120"/>
                      </a:lnTo>
                      <a:lnTo>
                        <a:pt x="150" y="113"/>
                      </a:lnTo>
                      <a:lnTo>
                        <a:pt x="133" y="128"/>
                      </a:lnTo>
                      <a:lnTo>
                        <a:pt x="128" y="135"/>
                      </a:lnTo>
                      <a:lnTo>
                        <a:pt x="114" y="139"/>
                      </a:lnTo>
                      <a:lnTo>
                        <a:pt x="99" y="152"/>
                      </a:lnTo>
                      <a:lnTo>
                        <a:pt x="101" y="160"/>
                      </a:lnTo>
                      <a:lnTo>
                        <a:pt x="109" y="158"/>
                      </a:lnTo>
                      <a:lnTo>
                        <a:pt x="116" y="158"/>
                      </a:lnTo>
                      <a:lnTo>
                        <a:pt x="101" y="162"/>
                      </a:lnTo>
                      <a:lnTo>
                        <a:pt x="96" y="156"/>
                      </a:lnTo>
                      <a:lnTo>
                        <a:pt x="99" y="148"/>
                      </a:lnTo>
                      <a:lnTo>
                        <a:pt x="114" y="137"/>
                      </a:lnTo>
                      <a:lnTo>
                        <a:pt x="120" y="133"/>
                      </a:lnTo>
                      <a:lnTo>
                        <a:pt x="133" y="118"/>
                      </a:lnTo>
                      <a:lnTo>
                        <a:pt x="131" y="124"/>
                      </a:lnTo>
                      <a:lnTo>
                        <a:pt x="131" y="132"/>
                      </a:lnTo>
                      <a:lnTo>
                        <a:pt x="133" y="124"/>
                      </a:lnTo>
                      <a:lnTo>
                        <a:pt x="141" y="118"/>
                      </a:lnTo>
                      <a:lnTo>
                        <a:pt x="145" y="109"/>
                      </a:lnTo>
                      <a:lnTo>
                        <a:pt x="141" y="92"/>
                      </a:lnTo>
                      <a:lnTo>
                        <a:pt x="143" y="85"/>
                      </a:lnTo>
                      <a:lnTo>
                        <a:pt x="135" y="90"/>
                      </a:lnTo>
                      <a:lnTo>
                        <a:pt x="133" y="98"/>
                      </a:lnTo>
                      <a:lnTo>
                        <a:pt x="129" y="86"/>
                      </a:lnTo>
                      <a:lnTo>
                        <a:pt x="122" y="88"/>
                      </a:lnTo>
                      <a:lnTo>
                        <a:pt x="122" y="83"/>
                      </a:lnTo>
                      <a:lnTo>
                        <a:pt x="120" y="75"/>
                      </a:lnTo>
                      <a:lnTo>
                        <a:pt x="113" y="77"/>
                      </a:lnTo>
                      <a:lnTo>
                        <a:pt x="105" y="77"/>
                      </a:lnTo>
                      <a:lnTo>
                        <a:pt x="98" y="73"/>
                      </a:lnTo>
                      <a:lnTo>
                        <a:pt x="84" y="69"/>
                      </a:lnTo>
                      <a:lnTo>
                        <a:pt x="77" y="64"/>
                      </a:lnTo>
                      <a:lnTo>
                        <a:pt x="64" y="60"/>
                      </a:lnTo>
                      <a:lnTo>
                        <a:pt x="52" y="54"/>
                      </a:lnTo>
                      <a:lnTo>
                        <a:pt x="49" y="49"/>
                      </a:lnTo>
                      <a:lnTo>
                        <a:pt x="41" y="45"/>
                      </a:lnTo>
                      <a:lnTo>
                        <a:pt x="34" y="38"/>
                      </a:lnTo>
                      <a:lnTo>
                        <a:pt x="22" y="26"/>
                      </a:lnTo>
                      <a:lnTo>
                        <a:pt x="15" y="22"/>
                      </a:lnTo>
                      <a:lnTo>
                        <a:pt x="17" y="30"/>
                      </a:lnTo>
                      <a:lnTo>
                        <a:pt x="15" y="32"/>
                      </a:lnTo>
                      <a:lnTo>
                        <a:pt x="13" y="39"/>
                      </a:lnTo>
                      <a:lnTo>
                        <a:pt x="7" y="47"/>
                      </a:lnTo>
                      <a:lnTo>
                        <a:pt x="7" y="53"/>
                      </a:lnTo>
                      <a:lnTo>
                        <a:pt x="5" y="60"/>
                      </a:lnTo>
                      <a:lnTo>
                        <a:pt x="5" y="68"/>
                      </a:lnTo>
                      <a:lnTo>
                        <a:pt x="7" y="73"/>
                      </a:lnTo>
                      <a:lnTo>
                        <a:pt x="13" y="83"/>
                      </a:lnTo>
                      <a:lnTo>
                        <a:pt x="17" y="96"/>
                      </a:lnTo>
                      <a:lnTo>
                        <a:pt x="17" y="103"/>
                      </a:lnTo>
                      <a:lnTo>
                        <a:pt x="13" y="132"/>
                      </a:lnTo>
                      <a:lnTo>
                        <a:pt x="17" y="148"/>
                      </a:lnTo>
                      <a:lnTo>
                        <a:pt x="15" y="169"/>
                      </a:lnTo>
                      <a:lnTo>
                        <a:pt x="11" y="177"/>
                      </a:lnTo>
                      <a:lnTo>
                        <a:pt x="15" y="179"/>
                      </a:lnTo>
                      <a:lnTo>
                        <a:pt x="17" y="171"/>
                      </a:lnTo>
                      <a:lnTo>
                        <a:pt x="22" y="177"/>
                      </a:lnTo>
                      <a:lnTo>
                        <a:pt x="30" y="184"/>
                      </a:lnTo>
                      <a:lnTo>
                        <a:pt x="35" y="186"/>
                      </a:lnTo>
                      <a:lnTo>
                        <a:pt x="24" y="188"/>
                      </a:lnTo>
                      <a:lnTo>
                        <a:pt x="15" y="192"/>
                      </a:lnTo>
                      <a:lnTo>
                        <a:pt x="13" y="186"/>
                      </a:lnTo>
                      <a:lnTo>
                        <a:pt x="11" y="199"/>
                      </a:lnTo>
                      <a:lnTo>
                        <a:pt x="13" y="207"/>
                      </a:lnTo>
                      <a:lnTo>
                        <a:pt x="13" y="207"/>
                      </a:lnTo>
                      <a:lnTo>
                        <a:pt x="28" y="210"/>
                      </a:lnTo>
                      <a:lnTo>
                        <a:pt x="30" y="216"/>
                      </a:lnTo>
                      <a:lnTo>
                        <a:pt x="28" y="216"/>
                      </a:lnTo>
                      <a:lnTo>
                        <a:pt x="20" y="212"/>
                      </a:lnTo>
                      <a:lnTo>
                        <a:pt x="17" y="220"/>
                      </a:lnTo>
                      <a:lnTo>
                        <a:pt x="19" y="226"/>
                      </a:lnTo>
                      <a:lnTo>
                        <a:pt x="13" y="233"/>
                      </a:lnTo>
                      <a:lnTo>
                        <a:pt x="17" y="241"/>
                      </a:lnTo>
                      <a:lnTo>
                        <a:pt x="17" y="242"/>
                      </a:lnTo>
                      <a:lnTo>
                        <a:pt x="13" y="237"/>
                      </a:lnTo>
                      <a:lnTo>
                        <a:pt x="5" y="237"/>
                      </a:lnTo>
                      <a:lnTo>
                        <a:pt x="9" y="224"/>
                      </a:lnTo>
                      <a:lnTo>
                        <a:pt x="7" y="216"/>
                      </a:lnTo>
                      <a:lnTo>
                        <a:pt x="0" y="252"/>
                      </a:lnTo>
                      <a:lnTo>
                        <a:pt x="5" y="252"/>
                      </a:lnTo>
                      <a:lnTo>
                        <a:pt x="11" y="259"/>
                      </a:lnTo>
                      <a:lnTo>
                        <a:pt x="26" y="256"/>
                      </a:lnTo>
                      <a:lnTo>
                        <a:pt x="30" y="261"/>
                      </a:lnTo>
                      <a:lnTo>
                        <a:pt x="35" y="263"/>
                      </a:lnTo>
                      <a:lnTo>
                        <a:pt x="37" y="265"/>
                      </a:lnTo>
                      <a:lnTo>
                        <a:pt x="41" y="267"/>
                      </a:lnTo>
                      <a:lnTo>
                        <a:pt x="43" y="267"/>
                      </a:lnTo>
                      <a:lnTo>
                        <a:pt x="45" y="272"/>
                      </a:lnTo>
                      <a:lnTo>
                        <a:pt x="52" y="280"/>
                      </a:lnTo>
                      <a:lnTo>
                        <a:pt x="58" y="280"/>
                      </a:lnTo>
                      <a:lnTo>
                        <a:pt x="64" y="282"/>
                      </a:lnTo>
                      <a:lnTo>
                        <a:pt x="67" y="28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sp>
            <p:nvSpPr>
              <p:cNvPr id="71" name="Freeform 21">
                <a:extLst>
                  <a:ext uri="{FF2B5EF4-FFF2-40B4-BE49-F238E27FC236}">
                    <a16:creationId xmlns:a16="http://schemas.microsoft.com/office/drawing/2014/main" id="{41F2949F-6621-4D00-BEA6-DD26869DC965}"/>
                  </a:ext>
                </a:extLst>
              </p:cNvPr>
              <p:cNvSpPr>
                <a:spLocks/>
              </p:cNvSpPr>
              <p:nvPr/>
            </p:nvSpPr>
            <p:spPr bwMode="auto">
              <a:xfrm>
                <a:off x="1322672" y="2057113"/>
                <a:ext cx="518773" cy="729898"/>
              </a:xfrm>
              <a:custGeom>
                <a:avLst/>
                <a:gdLst>
                  <a:gd name="T0" fmla="*/ 434 w 540"/>
                  <a:gd name="T1" fmla="*/ 79 h 837"/>
                  <a:gd name="T2" fmla="*/ 308 w 540"/>
                  <a:gd name="T3" fmla="*/ 53 h 837"/>
                  <a:gd name="T4" fmla="*/ 213 w 540"/>
                  <a:gd name="T5" fmla="*/ 32 h 837"/>
                  <a:gd name="T6" fmla="*/ 77 w 540"/>
                  <a:gd name="T7" fmla="*/ 0 h 837"/>
                  <a:gd name="T8" fmla="*/ 19 w 540"/>
                  <a:gd name="T9" fmla="*/ 243 h 837"/>
                  <a:gd name="T10" fmla="*/ 0 w 540"/>
                  <a:gd name="T11" fmla="*/ 314 h 837"/>
                  <a:gd name="T12" fmla="*/ 250 w 540"/>
                  <a:gd name="T13" fmla="*/ 681 h 837"/>
                  <a:gd name="T14" fmla="*/ 357 w 540"/>
                  <a:gd name="T15" fmla="*/ 837 h 837"/>
                  <a:gd name="T16" fmla="*/ 359 w 540"/>
                  <a:gd name="T17" fmla="*/ 822 h 837"/>
                  <a:gd name="T18" fmla="*/ 365 w 540"/>
                  <a:gd name="T19" fmla="*/ 814 h 837"/>
                  <a:gd name="T20" fmla="*/ 367 w 540"/>
                  <a:gd name="T21" fmla="*/ 799 h 837"/>
                  <a:gd name="T22" fmla="*/ 365 w 540"/>
                  <a:gd name="T23" fmla="*/ 786 h 837"/>
                  <a:gd name="T24" fmla="*/ 365 w 540"/>
                  <a:gd name="T25" fmla="*/ 778 h 837"/>
                  <a:gd name="T26" fmla="*/ 367 w 540"/>
                  <a:gd name="T27" fmla="*/ 769 h 837"/>
                  <a:gd name="T28" fmla="*/ 367 w 540"/>
                  <a:gd name="T29" fmla="*/ 754 h 837"/>
                  <a:gd name="T30" fmla="*/ 367 w 540"/>
                  <a:gd name="T31" fmla="*/ 748 h 837"/>
                  <a:gd name="T32" fmla="*/ 370 w 540"/>
                  <a:gd name="T33" fmla="*/ 741 h 837"/>
                  <a:gd name="T34" fmla="*/ 367 w 540"/>
                  <a:gd name="T35" fmla="*/ 728 h 837"/>
                  <a:gd name="T36" fmla="*/ 370 w 540"/>
                  <a:gd name="T37" fmla="*/ 718 h 837"/>
                  <a:gd name="T38" fmla="*/ 378 w 540"/>
                  <a:gd name="T39" fmla="*/ 715 h 837"/>
                  <a:gd name="T40" fmla="*/ 386 w 540"/>
                  <a:gd name="T41" fmla="*/ 713 h 837"/>
                  <a:gd name="T42" fmla="*/ 391 w 540"/>
                  <a:gd name="T43" fmla="*/ 716 h 837"/>
                  <a:gd name="T44" fmla="*/ 399 w 540"/>
                  <a:gd name="T45" fmla="*/ 716 h 837"/>
                  <a:gd name="T46" fmla="*/ 406 w 540"/>
                  <a:gd name="T47" fmla="*/ 724 h 837"/>
                  <a:gd name="T48" fmla="*/ 408 w 540"/>
                  <a:gd name="T49" fmla="*/ 731 h 837"/>
                  <a:gd name="T50" fmla="*/ 416 w 540"/>
                  <a:gd name="T51" fmla="*/ 733 h 837"/>
                  <a:gd name="T52" fmla="*/ 423 w 540"/>
                  <a:gd name="T53" fmla="*/ 724 h 837"/>
                  <a:gd name="T54" fmla="*/ 431 w 540"/>
                  <a:gd name="T55" fmla="*/ 715 h 837"/>
                  <a:gd name="T56" fmla="*/ 446 w 540"/>
                  <a:gd name="T57" fmla="*/ 630 h 837"/>
                  <a:gd name="T58" fmla="*/ 540 w 540"/>
                  <a:gd name="T59" fmla="*/ 98 h 837"/>
                  <a:gd name="T60" fmla="*/ 434 w 540"/>
                  <a:gd name="T61" fmla="*/ 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0" h="837">
                    <a:moveTo>
                      <a:pt x="434" y="79"/>
                    </a:moveTo>
                    <a:lnTo>
                      <a:pt x="308" y="53"/>
                    </a:lnTo>
                    <a:lnTo>
                      <a:pt x="213" y="32"/>
                    </a:lnTo>
                    <a:lnTo>
                      <a:pt x="77" y="0"/>
                    </a:lnTo>
                    <a:lnTo>
                      <a:pt x="19" y="243"/>
                    </a:lnTo>
                    <a:lnTo>
                      <a:pt x="0" y="314"/>
                    </a:lnTo>
                    <a:lnTo>
                      <a:pt x="250" y="681"/>
                    </a:lnTo>
                    <a:lnTo>
                      <a:pt x="357" y="837"/>
                    </a:lnTo>
                    <a:lnTo>
                      <a:pt x="359" y="822"/>
                    </a:lnTo>
                    <a:lnTo>
                      <a:pt x="365" y="814"/>
                    </a:lnTo>
                    <a:lnTo>
                      <a:pt x="367" y="799"/>
                    </a:lnTo>
                    <a:lnTo>
                      <a:pt x="365" y="786"/>
                    </a:lnTo>
                    <a:lnTo>
                      <a:pt x="365" y="778"/>
                    </a:lnTo>
                    <a:lnTo>
                      <a:pt x="367" y="769"/>
                    </a:lnTo>
                    <a:lnTo>
                      <a:pt x="367" y="754"/>
                    </a:lnTo>
                    <a:lnTo>
                      <a:pt x="367" y="748"/>
                    </a:lnTo>
                    <a:lnTo>
                      <a:pt x="370" y="741"/>
                    </a:lnTo>
                    <a:lnTo>
                      <a:pt x="367" y="728"/>
                    </a:lnTo>
                    <a:lnTo>
                      <a:pt x="370" y="718"/>
                    </a:lnTo>
                    <a:lnTo>
                      <a:pt x="378" y="715"/>
                    </a:lnTo>
                    <a:lnTo>
                      <a:pt x="386" y="713"/>
                    </a:lnTo>
                    <a:lnTo>
                      <a:pt x="391" y="716"/>
                    </a:lnTo>
                    <a:lnTo>
                      <a:pt x="399" y="716"/>
                    </a:lnTo>
                    <a:lnTo>
                      <a:pt x="406" y="724"/>
                    </a:lnTo>
                    <a:lnTo>
                      <a:pt x="408" y="731"/>
                    </a:lnTo>
                    <a:lnTo>
                      <a:pt x="416" y="733"/>
                    </a:lnTo>
                    <a:lnTo>
                      <a:pt x="423" y="724"/>
                    </a:lnTo>
                    <a:lnTo>
                      <a:pt x="431" y="715"/>
                    </a:lnTo>
                    <a:lnTo>
                      <a:pt x="446" y="630"/>
                    </a:lnTo>
                    <a:lnTo>
                      <a:pt x="540" y="98"/>
                    </a:lnTo>
                    <a:lnTo>
                      <a:pt x="434" y="79"/>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72" name="Freeform 22">
                <a:extLst>
                  <a:ext uri="{FF2B5EF4-FFF2-40B4-BE49-F238E27FC236}">
                    <a16:creationId xmlns:a16="http://schemas.microsoft.com/office/drawing/2014/main" id="{695AB880-813E-4D7E-870D-54AA3C53A578}"/>
                  </a:ext>
                </a:extLst>
              </p:cNvPr>
              <p:cNvSpPr>
                <a:spLocks/>
              </p:cNvSpPr>
              <p:nvPr/>
            </p:nvSpPr>
            <p:spPr bwMode="auto">
              <a:xfrm>
                <a:off x="1603194" y="2606498"/>
                <a:ext cx="550475" cy="586883"/>
              </a:xfrm>
              <a:custGeom>
                <a:avLst/>
                <a:gdLst>
                  <a:gd name="T0" fmla="*/ 456 w 573"/>
                  <a:gd name="T1" fmla="*/ 51 h 673"/>
                  <a:gd name="T2" fmla="*/ 231 w 573"/>
                  <a:gd name="T3" fmla="*/ 15 h 673"/>
                  <a:gd name="T4" fmla="*/ 139 w 573"/>
                  <a:gd name="T5" fmla="*/ 85 h 673"/>
                  <a:gd name="T6" fmla="*/ 124 w 573"/>
                  <a:gd name="T7" fmla="*/ 103 h 673"/>
                  <a:gd name="T8" fmla="*/ 114 w 573"/>
                  <a:gd name="T9" fmla="*/ 94 h 673"/>
                  <a:gd name="T10" fmla="*/ 99 w 573"/>
                  <a:gd name="T11" fmla="*/ 86 h 673"/>
                  <a:gd name="T12" fmla="*/ 86 w 573"/>
                  <a:gd name="T13" fmla="*/ 85 h 673"/>
                  <a:gd name="T14" fmla="*/ 75 w 573"/>
                  <a:gd name="T15" fmla="*/ 98 h 673"/>
                  <a:gd name="T16" fmla="*/ 75 w 573"/>
                  <a:gd name="T17" fmla="*/ 118 h 673"/>
                  <a:gd name="T18" fmla="*/ 75 w 573"/>
                  <a:gd name="T19" fmla="*/ 139 h 673"/>
                  <a:gd name="T20" fmla="*/ 73 w 573"/>
                  <a:gd name="T21" fmla="*/ 156 h 673"/>
                  <a:gd name="T22" fmla="*/ 73 w 573"/>
                  <a:gd name="T23" fmla="*/ 184 h 673"/>
                  <a:gd name="T24" fmla="*/ 65 w 573"/>
                  <a:gd name="T25" fmla="*/ 207 h 673"/>
                  <a:gd name="T26" fmla="*/ 63 w 573"/>
                  <a:gd name="T27" fmla="*/ 220 h 673"/>
                  <a:gd name="T28" fmla="*/ 75 w 573"/>
                  <a:gd name="T29" fmla="*/ 244 h 673"/>
                  <a:gd name="T30" fmla="*/ 78 w 573"/>
                  <a:gd name="T31" fmla="*/ 258 h 673"/>
                  <a:gd name="T32" fmla="*/ 90 w 573"/>
                  <a:gd name="T33" fmla="*/ 280 h 673"/>
                  <a:gd name="T34" fmla="*/ 88 w 573"/>
                  <a:gd name="T35" fmla="*/ 293 h 673"/>
                  <a:gd name="T36" fmla="*/ 62 w 573"/>
                  <a:gd name="T37" fmla="*/ 312 h 673"/>
                  <a:gd name="T38" fmla="*/ 52 w 573"/>
                  <a:gd name="T39" fmla="*/ 329 h 673"/>
                  <a:gd name="T40" fmla="*/ 48 w 573"/>
                  <a:gd name="T41" fmla="*/ 348 h 673"/>
                  <a:gd name="T42" fmla="*/ 33 w 573"/>
                  <a:gd name="T43" fmla="*/ 372 h 673"/>
                  <a:gd name="T44" fmla="*/ 22 w 573"/>
                  <a:gd name="T45" fmla="*/ 383 h 673"/>
                  <a:gd name="T46" fmla="*/ 24 w 573"/>
                  <a:gd name="T47" fmla="*/ 399 h 673"/>
                  <a:gd name="T48" fmla="*/ 22 w 573"/>
                  <a:gd name="T49" fmla="*/ 412 h 673"/>
                  <a:gd name="T50" fmla="*/ 37 w 573"/>
                  <a:gd name="T51" fmla="*/ 419 h 673"/>
                  <a:gd name="T52" fmla="*/ 37 w 573"/>
                  <a:gd name="T53" fmla="*/ 436 h 673"/>
                  <a:gd name="T54" fmla="*/ 28 w 573"/>
                  <a:gd name="T55" fmla="*/ 447 h 673"/>
                  <a:gd name="T56" fmla="*/ 18 w 573"/>
                  <a:gd name="T57" fmla="*/ 446 h 673"/>
                  <a:gd name="T58" fmla="*/ 13 w 573"/>
                  <a:gd name="T59" fmla="*/ 446 h 673"/>
                  <a:gd name="T60" fmla="*/ 0 w 573"/>
                  <a:gd name="T61" fmla="*/ 468 h 673"/>
                  <a:gd name="T62" fmla="*/ 199 w 573"/>
                  <a:gd name="T63" fmla="*/ 583 h 673"/>
                  <a:gd name="T64" fmla="*/ 451 w 573"/>
                  <a:gd name="T65" fmla="*/ 667 h 673"/>
                  <a:gd name="T66" fmla="*/ 498 w 573"/>
                  <a:gd name="T67" fmla="*/ 66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673">
                    <a:moveTo>
                      <a:pt x="573" y="66"/>
                    </a:moveTo>
                    <a:lnTo>
                      <a:pt x="456" y="51"/>
                    </a:lnTo>
                    <a:lnTo>
                      <a:pt x="345" y="34"/>
                    </a:lnTo>
                    <a:lnTo>
                      <a:pt x="231" y="15"/>
                    </a:lnTo>
                    <a:lnTo>
                      <a:pt x="154" y="0"/>
                    </a:lnTo>
                    <a:lnTo>
                      <a:pt x="139" y="85"/>
                    </a:lnTo>
                    <a:lnTo>
                      <a:pt x="131" y="94"/>
                    </a:lnTo>
                    <a:lnTo>
                      <a:pt x="124" y="103"/>
                    </a:lnTo>
                    <a:lnTo>
                      <a:pt x="116" y="101"/>
                    </a:lnTo>
                    <a:lnTo>
                      <a:pt x="114" y="94"/>
                    </a:lnTo>
                    <a:lnTo>
                      <a:pt x="107" y="86"/>
                    </a:lnTo>
                    <a:lnTo>
                      <a:pt x="99" y="86"/>
                    </a:lnTo>
                    <a:lnTo>
                      <a:pt x="94" y="83"/>
                    </a:lnTo>
                    <a:lnTo>
                      <a:pt x="86" y="85"/>
                    </a:lnTo>
                    <a:lnTo>
                      <a:pt x="78" y="88"/>
                    </a:lnTo>
                    <a:lnTo>
                      <a:pt x="75" y="98"/>
                    </a:lnTo>
                    <a:lnTo>
                      <a:pt x="78" y="111"/>
                    </a:lnTo>
                    <a:lnTo>
                      <a:pt x="75" y="118"/>
                    </a:lnTo>
                    <a:lnTo>
                      <a:pt x="75" y="124"/>
                    </a:lnTo>
                    <a:lnTo>
                      <a:pt x="75" y="139"/>
                    </a:lnTo>
                    <a:lnTo>
                      <a:pt x="73" y="148"/>
                    </a:lnTo>
                    <a:lnTo>
                      <a:pt x="73" y="156"/>
                    </a:lnTo>
                    <a:lnTo>
                      <a:pt x="75" y="169"/>
                    </a:lnTo>
                    <a:lnTo>
                      <a:pt x="73" y="184"/>
                    </a:lnTo>
                    <a:lnTo>
                      <a:pt x="67" y="192"/>
                    </a:lnTo>
                    <a:lnTo>
                      <a:pt x="65" y="207"/>
                    </a:lnTo>
                    <a:lnTo>
                      <a:pt x="63" y="212"/>
                    </a:lnTo>
                    <a:lnTo>
                      <a:pt x="63" y="220"/>
                    </a:lnTo>
                    <a:lnTo>
                      <a:pt x="71" y="235"/>
                    </a:lnTo>
                    <a:lnTo>
                      <a:pt x="75" y="244"/>
                    </a:lnTo>
                    <a:lnTo>
                      <a:pt x="75" y="250"/>
                    </a:lnTo>
                    <a:lnTo>
                      <a:pt x="78" y="258"/>
                    </a:lnTo>
                    <a:lnTo>
                      <a:pt x="77" y="265"/>
                    </a:lnTo>
                    <a:lnTo>
                      <a:pt x="90" y="280"/>
                    </a:lnTo>
                    <a:lnTo>
                      <a:pt x="95" y="286"/>
                    </a:lnTo>
                    <a:lnTo>
                      <a:pt x="88" y="293"/>
                    </a:lnTo>
                    <a:lnTo>
                      <a:pt x="65" y="306"/>
                    </a:lnTo>
                    <a:lnTo>
                      <a:pt x="62" y="312"/>
                    </a:lnTo>
                    <a:lnTo>
                      <a:pt x="56" y="316"/>
                    </a:lnTo>
                    <a:lnTo>
                      <a:pt x="52" y="329"/>
                    </a:lnTo>
                    <a:lnTo>
                      <a:pt x="52" y="342"/>
                    </a:lnTo>
                    <a:lnTo>
                      <a:pt x="48" y="348"/>
                    </a:lnTo>
                    <a:lnTo>
                      <a:pt x="45" y="357"/>
                    </a:lnTo>
                    <a:lnTo>
                      <a:pt x="33" y="372"/>
                    </a:lnTo>
                    <a:lnTo>
                      <a:pt x="26" y="378"/>
                    </a:lnTo>
                    <a:lnTo>
                      <a:pt x="22" y="383"/>
                    </a:lnTo>
                    <a:lnTo>
                      <a:pt x="26" y="391"/>
                    </a:lnTo>
                    <a:lnTo>
                      <a:pt x="24" y="399"/>
                    </a:lnTo>
                    <a:lnTo>
                      <a:pt x="22" y="406"/>
                    </a:lnTo>
                    <a:lnTo>
                      <a:pt x="22" y="412"/>
                    </a:lnTo>
                    <a:lnTo>
                      <a:pt x="30" y="415"/>
                    </a:lnTo>
                    <a:lnTo>
                      <a:pt x="37" y="419"/>
                    </a:lnTo>
                    <a:lnTo>
                      <a:pt x="37" y="425"/>
                    </a:lnTo>
                    <a:lnTo>
                      <a:pt x="37" y="436"/>
                    </a:lnTo>
                    <a:lnTo>
                      <a:pt x="30" y="442"/>
                    </a:lnTo>
                    <a:lnTo>
                      <a:pt x="28" y="447"/>
                    </a:lnTo>
                    <a:lnTo>
                      <a:pt x="22" y="447"/>
                    </a:lnTo>
                    <a:lnTo>
                      <a:pt x="18" y="446"/>
                    </a:lnTo>
                    <a:lnTo>
                      <a:pt x="15" y="446"/>
                    </a:lnTo>
                    <a:lnTo>
                      <a:pt x="13" y="446"/>
                    </a:lnTo>
                    <a:lnTo>
                      <a:pt x="1" y="461"/>
                    </a:lnTo>
                    <a:lnTo>
                      <a:pt x="0" y="468"/>
                    </a:lnTo>
                    <a:lnTo>
                      <a:pt x="20" y="479"/>
                    </a:lnTo>
                    <a:lnTo>
                      <a:pt x="199" y="583"/>
                    </a:lnTo>
                    <a:lnTo>
                      <a:pt x="315" y="649"/>
                    </a:lnTo>
                    <a:lnTo>
                      <a:pt x="451" y="667"/>
                    </a:lnTo>
                    <a:lnTo>
                      <a:pt x="496" y="673"/>
                    </a:lnTo>
                    <a:lnTo>
                      <a:pt x="498" y="669"/>
                    </a:lnTo>
                    <a:lnTo>
                      <a:pt x="573" y="66"/>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73" name="Freeform 23">
                <a:extLst>
                  <a:ext uri="{FF2B5EF4-FFF2-40B4-BE49-F238E27FC236}">
                    <a16:creationId xmlns:a16="http://schemas.microsoft.com/office/drawing/2014/main" id="{1326C380-4356-4604-AA9C-22C8012781C2}"/>
                  </a:ext>
                </a:extLst>
              </p:cNvPr>
              <p:cNvSpPr>
                <a:spLocks/>
              </p:cNvSpPr>
              <p:nvPr/>
            </p:nvSpPr>
            <p:spPr bwMode="auto">
              <a:xfrm>
                <a:off x="1618565" y="1462381"/>
                <a:ext cx="486109" cy="713329"/>
              </a:xfrm>
              <a:custGeom>
                <a:avLst/>
                <a:gdLst>
                  <a:gd name="T0" fmla="*/ 100 w 506"/>
                  <a:gd name="T1" fmla="*/ 267 h 818"/>
                  <a:gd name="T2" fmla="*/ 100 w 506"/>
                  <a:gd name="T3" fmla="*/ 287 h 818"/>
                  <a:gd name="T4" fmla="*/ 100 w 506"/>
                  <a:gd name="T5" fmla="*/ 314 h 818"/>
                  <a:gd name="T6" fmla="*/ 104 w 506"/>
                  <a:gd name="T7" fmla="*/ 331 h 818"/>
                  <a:gd name="T8" fmla="*/ 121 w 506"/>
                  <a:gd name="T9" fmla="*/ 348 h 818"/>
                  <a:gd name="T10" fmla="*/ 119 w 506"/>
                  <a:gd name="T11" fmla="*/ 368 h 818"/>
                  <a:gd name="T12" fmla="*/ 93 w 506"/>
                  <a:gd name="T13" fmla="*/ 408 h 818"/>
                  <a:gd name="T14" fmla="*/ 79 w 506"/>
                  <a:gd name="T15" fmla="*/ 427 h 818"/>
                  <a:gd name="T16" fmla="*/ 70 w 506"/>
                  <a:gd name="T17" fmla="*/ 440 h 818"/>
                  <a:gd name="T18" fmla="*/ 49 w 506"/>
                  <a:gd name="T19" fmla="*/ 460 h 818"/>
                  <a:gd name="T20" fmla="*/ 38 w 506"/>
                  <a:gd name="T21" fmla="*/ 489 h 818"/>
                  <a:gd name="T22" fmla="*/ 47 w 506"/>
                  <a:gd name="T23" fmla="*/ 494 h 818"/>
                  <a:gd name="T24" fmla="*/ 59 w 506"/>
                  <a:gd name="T25" fmla="*/ 505 h 818"/>
                  <a:gd name="T26" fmla="*/ 53 w 506"/>
                  <a:gd name="T27" fmla="*/ 522 h 818"/>
                  <a:gd name="T28" fmla="*/ 44 w 506"/>
                  <a:gd name="T29" fmla="*/ 539 h 818"/>
                  <a:gd name="T30" fmla="*/ 0 w 506"/>
                  <a:gd name="T31" fmla="*/ 735 h 818"/>
                  <a:gd name="T32" fmla="*/ 232 w 506"/>
                  <a:gd name="T33" fmla="*/ 780 h 818"/>
                  <a:gd name="T34" fmla="*/ 375 w 506"/>
                  <a:gd name="T35" fmla="*/ 804 h 818"/>
                  <a:gd name="T36" fmla="*/ 506 w 506"/>
                  <a:gd name="T37" fmla="*/ 551 h 818"/>
                  <a:gd name="T38" fmla="*/ 495 w 506"/>
                  <a:gd name="T39" fmla="*/ 537 h 818"/>
                  <a:gd name="T40" fmla="*/ 484 w 506"/>
                  <a:gd name="T41" fmla="*/ 522 h 818"/>
                  <a:gd name="T42" fmla="*/ 472 w 506"/>
                  <a:gd name="T43" fmla="*/ 541 h 818"/>
                  <a:gd name="T44" fmla="*/ 453 w 506"/>
                  <a:gd name="T45" fmla="*/ 539 h 818"/>
                  <a:gd name="T46" fmla="*/ 433 w 506"/>
                  <a:gd name="T47" fmla="*/ 536 h 818"/>
                  <a:gd name="T48" fmla="*/ 414 w 506"/>
                  <a:gd name="T49" fmla="*/ 532 h 818"/>
                  <a:gd name="T50" fmla="*/ 401 w 506"/>
                  <a:gd name="T51" fmla="*/ 537 h 818"/>
                  <a:gd name="T52" fmla="*/ 380 w 506"/>
                  <a:gd name="T53" fmla="*/ 532 h 818"/>
                  <a:gd name="T54" fmla="*/ 371 w 506"/>
                  <a:gd name="T55" fmla="*/ 543 h 818"/>
                  <a:gd name="T56" fmla="*/ 361 w 506"/>
                  <a:gd name="T57" fmla="*/ 537 h 818"/>
                  <a:gd name="T58" fmla="*/ 359 w 506"/>
                  <a:gd name="T59" fmla="*/ 522 h 818"/>
                  <a:gd name="T60" fmla="*/ 358 w 506"/>
                  <a:gd name="T61" fmla="*/ 509 h 818"/>
                  <a:gd name="T62" fmla="*/ 346 w 506"/>
                  <a:gd name="T63" fmla="*/ 490 h 818"/>
                  <a:gd name="T64" fmla="*/ 333 w 506"/>
                  <a:gd name="T65" fmla="*/ 487 h 818"/>
                  <a:gd name="T66" fmla="*/ 335 w 506"/>
                  <a:gd name="T67" fmla="*/ 470 h 818"/>
                  <a:gd name="T68" fmla="*/ 333 w 506"/>
                  <a:gd name="T69" fmla="*/ 455 h 818"/>
                  <a:gd name="T70" fmla="*/ 322 w 506"/>
                  <a:gd name="T71" fmla="*/ 436 h 818"/>
                  <a:gd name="T72" fmla="*/ 320 w 506"/>
                  <a:gd name="T73" fmla="*/ 402 h 818"/>
                  <a:gd name="T74" fmla="*/ 311 w 506"/>
                  <a:gd name="T75" fmla="*/ 391 h 818"/>
                  <a:gd name="T76" fmla="*/ 277 w 506"/>
                  <a:gd name="T77" fmla="*/ 406 h 818"/>
                  <a:gd name="T78" fmla="*/ 262 w 506"/>
                  <a:gd name="T79" fmla="*/ 395 h 818"/>
                  <a:gd name="T80" fmla="*/ 269 w 506"/>
                  <a:gd name="T81" fmla="*/ 381 h 818"/>
                  <a:gd name="T82" fmla="*/ 271 w 506"/>
                  <a:gd name="T83" fmla="*/ 366 h 818"/>
                  <a:gd name="T84" fmla="*/ 281 w 506"/>
                  <a:gd name="T85" fmla="*/ 351 h 818"/>
                  <a:gd name="T86" fmla="*/ 281 w 506"/>
                  <a:gd name="T87" fmla="*/ 338 h 818"/>
                  <a:gd name="T88" fmla="*/ 284 w 506"/>
                  <a:gd name="T89" fmla="*/ 325 h 818"/>
                  <a:gd name="T90" fmla="*/ 292 w 506"/>
                  <a:gd name="T91" fmla="*/ 302 h 818"/>
                  <a:gd name="T92" fmla="*/ 294 w 506"/>
                  <a:gd name="T93" fmla="*/ 280 h 818"/>
                  <a:gd name="T94" fmla="*/ 277 w 506"/>
                  <a:gd name="T95" fmla="*/ 276 h 818"/>
                  <a:gd name="T96" fmla="*/ 273 w 506"/>
                  <a:gd name="T97" fmla="*/ 270 h 818"/>
                  <a:gd name="T98" fmla="*/ 262 w 506"/>
                  <a:gd name="T99" fmla="*/ 257 h 818"/>
                  <a:gd name="T100" fmla="*/ 262 w 506"/>
                  <a:gd name="T101" fmla="*/ 246 h 818"/>
                  <a:gd name="T102" fmla="*/ 249 w 506"/>
                  <a:gd name="T103" fmla="*/ 225 h 818"/>
                  <a:gd name="T104" fmla="*/ 241 w 506"/>
                  <a:gd name="T105" fmla="*/ 212 h 818"/>
                  <a:gd name="T106" fmla="*/ 228 w 506"/>
                  <a:gd name="T107" fmla="*/ 199 h 818"/>
                  <a:gd name="T108" fmla="*/ 215 w 506"/>
                  <a:gd name="T109" fmla="*/ 180 h 818"/>
                  <a:gd name="T110" fmla="*/ 218 w 506"/>
                  <a:gd name="T111" fmla="*/ 171 h 818"/>
                  <a:gd name="T112" fmla="*/ 220 w 506"/>
                  <a:gd name="T113" fmla="*/ 158 h 818"/>
                  <a:gd name="T114" fmla="*/ 215 w 506"/>
                  <a:gd name="T115" fmla="*/ 139 h 818"/>
                  <a:gd name="T116" fmla="*/ 222 w 506"/>
                  <a:gd name="T117" fmla="*/ 17 h 818"/>
                  <a:gd name="T118" fmla="*/ 207 w 506"/>
                  <a:gd name="T119" fmla="*/ 11 h 818"/>
                  <a:gd name="T120" fmla="*/ 153 w 506"/>
                  <a:gd name="T121" fmla="*/ 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6" h="818">
                    <a:moveTo>
                      <a:pt x="102" y="244"/>
                    </a:moveTo>
                    <a:lnTo>
                      <a:pt x="100" y="267"/>
                    </a:lnTo>
                    <a:lnTo>
                      <a:pt x="96" y="272"/>
                    </a:lnTo>
                    <a:lnTo>
                      <a:pt x="100" y="287"/>
                    </a:lnTo>
                    <a:lnTo>
                      <a:pt x="98" y="308"/>
                    </a:lnTo>
                    <a:lnTo>
                      <a:pt x="100" y="314"/>
                    </a:lnTo>
                    <a:lnTo>
                      <a:pt x="100" y="323"/>
                    </a:lnTo>
                    <a:lnTo>
                      <a:pt x="104" y="331"/>
                    </a:lnTo>
                    <a:lnTo>
                      <a:pt x="106" y="334"/>
                    </a:lnTo>
                    <a:lnTo>
                      <a:pt x="121" y="348"/>
                    </a:lnTo>
                    <a:lnTo>
                      <a:pt x="123" y="361"/>
                    </a:lnTo>
                    <a:lnTo>
                      <a:pt x="119" y="368"/>
                    </a:lnTo>
                    <a:lnTo>
                      <a:pt x="102" y="385"/>
                    </a:lnTo>
                    <a:lnTo>
                      <a:pt x="93" y="408"/>
                    </a:lnTo>
                    <a:lnTo>
                      <a:pt x="79" y="421"/>
                    </a:lnTo>
                    <a:lnTo>
                      <a:pt x="79" y="427"/>
                    </a:lnTo>
                    <a:lnTo>
                      <a:pt x="76" y="434"/>
                    </a:lnTo>
                    <a:lnTo>
                      <a:pt x="70" y="440"/>
                    </a:lnTo>
                    <a:lnTo>
                      <a:pt x="59" y="447"/>
                    </a:lnTo>
                    <a:lnTo>
                      <a:pt x="49" y="460"/>
                    </a:lnTo>
                    <a:lnTo>
                      <a:pt x="44" y="468"/>
                    </a:lnTo>
                    <a:lnTo>
                      <a:pt x="38" y="489"/>
                    </a:lnTo>
                    <a:lnTo>
                      <a:pt x="42" y="492"/>
                    </a:lnTo>
                    <a:lnTo>
                      <a:pt x="47" y="494"/>
                    </a:lnTo>
                    <a:lnTo>
                      <a:pt x="55" y="500"/>
                    </a:lnTo>
                    <a:lnTo>
                      <a:pt x="59" y="505"/>
                    </a:lnTo>
                    <a:lnTo>
                      <a:pt x="53" y="513"/>
                    </a:lnTo>
                    <a:lnTo>
                      <a:pt x="53" y="522"/>
                    </a:lnTo>
                    <a:lnTo>
                      <a:pt x="46" y="536"/>
                    </a:lnTo>
                    <a:lnTo>
                      <a:pt x="44" y="539"/>
                    </a:lnTo>
                    <a:lnTo>
                      <a:pt x="40" y="543"/>
                    </a:lnTo>
                    <a:lnTo>
                      <a:pt x="0" y="735"/>
                    </a:lnTo>
                    <a:lnTo>
                      <a:pt x="126" y="761"/>
                    </a:lnTo>
                    <a:lnTo>
                      <a:pt x="232" y="780"/>
                    </a:lnTo>
                    <a:lnTo>
                      <a:pt x="264" y="786"/>
                    </a:lnTo>
                    <a:lnTo>
                      <a:pt x="375" y="804"/>
                    </a:lnTo>
                    <a:lnTo>
                      <a:pt x="467" y="818"/>
                    </a:lnTo>
                    <a:lnTo>
                      <a:pt x="506" y="551"/>
                    </a:lnTo>
                    <a:lnTo>
                      <a:pt x="499" y="545"/>
                    </a:lnTo>
                    <a:lnTo>
                      <a:pt x="495" y="537"/>
                    </a:lnTo>
                    <a:lnTo>
                      <a:pt x="491" y="524"/>
                    </a:lnTo>
                    <a:lnTo>
                      <a:pt x="484" y="522"/>
                    </a:lnTo>
                    <a:lnTo>
                      <a:pt x="472" y="536"/>
                    </a:lnTo>
                    <a:lnTo>
                      <a:pt x="472" y="541"/>
                    </a:lnTo>
                    <a:lnTo>
                      <a:pt x="459" y="537"/>
                    </a:lnTo>
                    <a:lnTo>
                      <a:pt x="453" y="539"/>
                    </a:lnTo>
                    <a:lnTo>
                      <a:pt x="446" y="536"/>
                    </a:lnTo>
                    <a:lnTo>
                      <a:pt x="433" y="536"/>
                    </a:lnTo>
                    <a:lnTo>
                      <a:pt x="418" y="530"/>
                    </a:lnTo>
                    <a:lnTo>
                      <a:pt x="414" y="532"/>
                    </a:lnTo>
                    <a:lnTo>
                      <a:pt x="406" y="537"/>
                    </a:lnTo>
                    <a:lnTo>
                      <a:pt x="401" y="537"/>
                    </a:lnTo>
                    <a:lnTo>
                      <a:pt x="393" y="534"/>
                    </a:lnTo>
                    <a:lnTo>
                      <a:pt x="380" y="532"/>
                    </a:lnTo>
                    <a:lnTo>
                      <a:pt x="373" y="536"/>
                    </a:lnTo>
                    <a:lnTo>
                      <a:pt x="371" y="543"/>
                    </a:lnTo>
                    <a:lnTo>
                      <a:pt x="369" y="543"/>
                    </a:lnTo>
                    <a:lnTo>
                      <a:pt x="361" y="537"/>
                    </a:lnTo>
                    <a:lnTo>
                      <a:pt x="358" y="530"/>
                    </a:lnTo>
                    <a:lnTo>
                      <a:pt x="359" y="522"/>
                    </a:lnTo>
                    <a:lnTo>
                      <a:pt x="356" y="517"/>
                    </a:lnTo>
                    <a:lnTo>
                      <a:pt x="358" y="509"/>
                    </a:lnTo>
                    <a:lnTo>
                      <a:pt x="354" y="498"/>
                    </a:lnTo>
                    <a:lnTo>
                      <a:pt x="346" y="490"/>
                    </a:lnTo>
                    <a:lnTo>
                      <a:pt x="339" y="492"/>
                    </a:lnTo>
                    <a:lnTo>
                      <a:pt x="333" y="487"/>
                    </a:lnTo>
                    <a:lnTo>
                      <a:pt x="331" y="479"/>
                    </a:lnTo>
                    <a:lnTo>
                      <a:pt x="335" y="470"/>
                    </a:lnTo>
                    <a:lnTo>
                      <a:pt x="335" y="462"/>
                    </a:lnTo>
                    <a:lnTo>
                      <a:pt x="333" y="455"/>
                    </a:lnTo>
                    <a:lnTo>
                      <a:pt x="328" y="449"/>
                    </a:lnTo>
                    <a:lnTo>
                      <a:pt x="322" y="436"/>
                    </a:lnTo>
                    <a:lnTo>
                      <a:pt x="320" y="417"/>
                    </a:lnTo>
                    <a:lnTo>
                      <a:pt x="320" y="402"/>
                    </a:lnTo>
                    <a:lnTo>
                      <a:pt x="312" y="396"/>
                    </a:lnTo>
                    <a:lnTo>
                      <a:pt x="311" y="391"/>
                    </a:lnTo>
                    <a:lnTo>
                      <a:pt x="284" y="406"/>
                    </a:lnTo>
                    <a:lnTo>
                      <a:pt x="277" y="406"/>
                    </a:lnTo>
                    <a:lnTo>
                      <a:pt x="271" y="396"/>
                    </a:lnTo>
                    <a:lnTo>
                      <a:pt x="262" y="395"/>
                    </a:lnTo>
                    <a:lnTo>
                      <a:pt x="264" y="387"/>
                    </a:lnTo>
                    <a:lnTo>
                      <a:pt x="269" y="381"/>
                    </a:lnTo>
                    <a:lnTo>
                      <a:pt x="267" y="374"/>
                    </a:lnTo>
                    <a:lnTo>
                      <a:pt x="271" y="366"/>
                    </a:lnTo>
                    <a:lnTo>
                      <a:pt x="279" y="366"/>
                    </a:lnTo>
                    <a:lnTo>
                      <a:pt x="281" y="351"/>
                    </a:lnTo>
                    <a:lnTo>
                      <a:pt x="277" y="346"/>
                    </a:lnTo>
                    <a:lnTo>
                      <a:pt x="281" y="338"/>
                    </a:lnTo>
                    <a:lnTo>
                      <a:pt x="279" y="331"/>
                    </a:lnTo>
                    <a:lnTo>
                      <a:pt x="284" y="325"/>
                    </a:lnTo>
                    <a:lnTo>
                      <a:pt x="286" y="317"/>
                    </a:lnTo>
                    <a:lnTo>
                      <a:pt x="292" y="302"/>
                    </a:lnTo>
                    <a:lnTo>
                      <a:pt x="299" y="282"/>
                    </a:lnTo>
                    <a:lnTo>
                      <a:pt x="294" y="280"/>
                    </a:lnTo>
                    <a:lnTo>
                      <a:pt x="284" y="280"/>
                    </a:lnTo>
                    <a:lnTo>
                      <a:pt x="277" y="276"/>
                    </a:lnTo>
                    <a:lnTo>
                      <a:pt x="279" y="270"/>
                    </a:lnTo>
                    <a:lnTo>
                      <a:pt x="273" y="270"/>
                    </a:lnTo>
                    <a:lnTo>
                      <a:pt x="269" y="263"/>
                    </a:lnTo>
                    <a:lnTo>
                      <a:pt x="262" y="257"/>
                    </a:lnTo>
                    <a:lnTo>
                      <a:pt x="262" y="250"/>
                    </a:lnTo>
                    <a:lnTo>
                      <a:pt x="262" y="246"/>
                    </a:lnTo>
                    <a:lnTo>
                      <a:pt x="256" y="240"/>
                    </a:lnTo>
                    <a:lnTo>
                      <a:pt x="249" y="225"/>
                    </a:lnTo>
                    <a:lnTo>
                      <a:pt x="245" y="218"/>
                    </a:lnTo>
                    <a:lnTo>
                      <a:pt x="241" y="212"/>
                    </a:lnTo>
                    <a:lnTo>
                      <a:pt x="239" y="205"/>
                    </a:lnTo>
                    <a:lnTo>
                      <a:pt x="228" y="199"/>
                    </a:lnTo>
                    <a:lnTo>
                      <a:pt x="226" y="193"/>
                    </a:lnTo>
                    <a:lnTo>
                      <a:pt x="215" y="180"/>
                    </a:lnTo>
                    <a:lnTo>
                      <a:pt x="222" y="178"/>
                    </a:lnTo>
                    <a:lnTo>
                      <a:pt x="218" y="171"/>
                    </a:lnTo>
                    <a:lnTo>
                      <a:pt x="220" y="163"/>
                    </a:lnTo>
                    <a:lnTo>
                      <a:pt x="220" y="158"/>
                    </a:lnTo>
                    <a:lnTo>
                      <a:pt x="215" y="143"/>
                    </a:lnTo>
                    <a:lnTo>
                      <a:pt x="215" y="139"/>
                    </a:lnTo>
                    <a:lnTo>
                      <a:pt x="203" y="118"/>
                    </a:lnTo>
                    <a:lnTo>
                      <a:pt x="222" y="17"/>
                    </a:lnTo>
                    <a:lnTo>
                      <a:pt x="224" y="13"/>
                    </a:lnTo>
                    <a:lnTo>
                      <a:pt x="207" y="11"/>
                    </a:lnTo>
                    <a:lnTo>
                      <a:pt x="155" y="0"/>
                    </a:lnTo>
                    <a:lnTo>
                      <a:pt x="153" y="4"/>
                    </a:lnTo>
                    <a:lnTo>
                      <a:pt x="102" y="244"/>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74" name="Freeform 24">
                <a:extLst>
                  <a:ext uri="{FF2B5EF4-FFF2-40B4-BE49-F238E27FC236}">
                    <a16:creationId xmlns:a16="http://schemas.microsoft.com/office/drawing/2014/main" id="{3FEC4C23-5FBD-4D27-8451-AA59E2774D26}"/>
                  </a:ext>
                </a:extLst>
              </p:cNvPr>
              <p:cNvSpPr>
                <a:spLocks/>
              </p:cNvSpPr>
              <p:nvPr/>
            </p:nvSpPr>
            <p:spPr bwMode="auto">
              <a:xfrm>
                <a:off x="1751140" y="2142573"/>
                <a:ext cx="454406" cy="521480"/>
              </a:xfrm>
              <a:custGeom>
                <a:avLst/>
                <a:gdLst>
                  <a:gd name="T0" fmla="*/ 314 w 473"/>
                  <a:gd name="T1" fmla="*/ 145 h 598"/>
                  <a:gd name="T2" fmla="*/ 329 w 473"/>
                  <a:gd name="T3" fmla="*/ 38 h 598"/>
                  <a:gd name="T4" fmla="*/ 237 w 473"/>
                  <a:gd name="T5" fmla="*/ 24 h 598"/>
                  <a:gd name="T6" fmla="*/ 126 w 473"/>
                  <a:gd name="T7" fmla="*/ 6 h 598"/>
                  <a:gd name="T8" fmla="*/ 94 w 473"/>
                  <a:gd name="T9" fmla="*/ 0 h 598"/>
                  <a:gd name="T10" fmla="*/ 0 w 473"/>
                  <a:gd name="T11" fmla="*/ 532 h 598"/>
                  <a:gd name="T12" fmla="*/ 77 w 473"/>
                  <a:gd name="T13" fmla="*/ 547 h 598"/>
                  <a:gd name="T14" fmla="*/ 191 w 473"/>
                  <a:gd name="T15" fmla="*/ 566 h 598"/>
                  <a:gd name="T16" fmla="*/ 302 w 473"/>
                  <a:gd name="T17" fmla="*/ 583 h 598"/>
                  <a:gd name="T18" fmla="*/ 419 w 473"/>
                  <a:gd name="T19" fmla="*/ 598 h 598"/>
                  <a:gd name="T20" fmla="*/ 473 w 473"/>
                  <a:gd name="T21" fmla="*/ 167 h 598"/>
                  <a:gd name="T22" fmla="*/ 314 w 473"/>
                  <a:gd name="T23" fmla="*/ 14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3" h="598">
                    <a:moveTo>
                      <a:pt x="314" y="145"/>
                    </a:moveTo>
                    <a:lnTo>
                      <a:pt x="329" y="38"/>
                    </a:lnTo>
                    <a:lnTo>
                      <a:pt x="237" y="24"/>
                    </a:lnTo>
                    <a:lnTo>
                      <a:pt x="126" y="6"/>
                    </a:lnTo>
                    <a:lnTo>
                      <a:pt x="94" y="0"/>
                    </a:lnTo>
                    <a:lnTo>
                      <a:pt x="0" y="532"/>
                    </a:lnTo>
                    <a:lnTo>
                      <a:pt x="77" y="547"/>
                    </a:lnTo>
                    <a:lnTo>
                      <a:pt x="191" y="566"/>
                    </a:lnTo>
                    <a:lnTo>
                      <a:pt x="302" y="583"/>
                    </a:lnTo>
                    <a:lnTo>
                      <a:pt x="419" y="598"/>
                    </a:lnTo>
                    <a:lnTo>
                      <a:pt x="473" y="167"/>
                    </a:lnTo>
                    <a:lnTo>
                      <a:pt x="314" y="145"/>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75" name="Freeform 25">
                <a:extLst>
                  <a:ext uri="{FF2B5EF4-FFF2-40B4-BE49-F238E27FC236}">
                    <a16:creationId xmlns:a16="http://schemas.microsoft.com/office/drawing/2014/main" id="{3C612CE0-FB9E-4144-9419-241221BCA2C0}"/>
                  </a:ext>
                </a:extLst>
              </p:cNvPr>
              <p:cNvSpPr>
                <a:spLocks/>
              </p:cNvSpPr>
              <p:nvPr/>
            </p:nvSpPr>
            <p:spPr bwMode="auto">
              <a:xfrm>
                <a:off x="1813585" y="1473717"/>
                <a:ext cx="838682" cy="473518"/>
              </a:xfrm>
              <a:custGeom>
                <a:avLst/>
                <a:gdLst>
                  <a:gd name="T0" fmla="*/ 12 w 873"/>
                  <a:gd name="T1" fmla="*/ 126 h 543"/>
                  <a:gd name="T2" fmla="*/ 17 w 873"/>
                  <a:gd name="T3" fmla="*/ 145 h 543"/>
                  <a:gd name="T4" fmla="*/ 15 w 873"/>
                  <a:gd name="T5" fmla="*/ 158 h 543"/>
                  <a:gd name="T6" fmla="*/ 12 w 873"/>
                  <a:gd name="T7" fmla="*/ 167 h 543"/>
                  <a:gd name="T8" fmla="*/ 25 w 873"/>
                  <a:gd name="T9" fmla="*/ 186 h 543"/>
                  <a:gd name="T10" fmla="*/ 38 w 873"/>
                  <a:gd name="T11" fmla="*/ 199 h 543"/>
                  <a:gd name="T12" fmla="*/ 46 w 873"/>
                  <a:gd name="T13" fmla="*/ 212 h 543"/>
                  <a:gd name="T14" fmla="*/ 59 w 873"/>
                  <a:gd name="T15" fmla="*/ 233 h 543"/>
                  <a:gd name="T16" fmla="*/ 59 w 873"/>
                  <a:gd name="T17" fmla="*/ 244 h 543"/>
                  <a:gd name="T18" fmla="*/ 70 w 873"/>
                  <a:gd name="T19" fmla="*/ 257 h 543"/>
                  <a:gd name="T20" fmla="*/ 74 w 873"/>
                  <a:gd name="T21" fmla="*/ 263 h 543"/>
                  <a:gd name="T22" fmla="*/ 91 w 873"/>
                  <a:gd name="T23" fmla="*/ 267 h 543"/>
                  <a:gd name="T24" fmla="*/ 89 w 873"/>
                  <a:gd name="T25" fmla="*/ 289 h 543"/>
                  <a:gd name="T26" fmla="*/ 81 w 873"/>
                  <a:gd name="T27" fmla="*/ 312 h 543"/>
                  <a:gd name="T28" fmla="*/ 78 w 873"/>
                  <a:gd name="T29" fmla="*/ 325 h 543"/>
                  <a:gd name="T30" fmla="*/ 78 w 873"/>
                  <a:gd name="T31" fmla="*/ 338 h 543"/>
                  <a:gd name="T32" fmla="*/ 68 w 873"/>
                  <a:gd name="T33" fmla="*/ 353 h 543"/>
                  <a:gd name="T34" fmla="*/ 66 w 873"/>
                  <a:gd name="T35" fmla="*/ 368 h 543"/>
                  <a:gd name="T36" fmla="*/ 59 w 873"/>
                  <a:gd name="T37" fmla="*/ 382 h 543"/>
                  <a:gd name="T38" fmla="*/ 74 w 873"/>
                  <a:gd name="T39" fmla="*/ 393 h 543"/>
                  <a:gd name="T40" fmla="*/ 108 w 873"/>
                  <a:gd name="T41" fmla="*/ 378 h 543"/>
                  <a:gd name="T42" fmla="*/ 117 w 873"/>
                  <a:gd name="T43" fmla="*/ 389 h 543"/>
                  <a:gd name="T44" fmla="*/ 119 w 873"/>
                  <a:gd name="T45" fmla="*/ 423 h 543"/>
                  <a:gd name="T46" fmla="*/ 130 w 873"/>
                  <a:gd name="T47" fmla="*/ 442 h 543"/>
                  <a:gd name="T48" fmla="*/ 132 w 873"/>
                  <a:gd name="T49" fmla="*/ 457 h 543"/>
                  <a:gd name="T50" fmla="*/ 130 w 873"/>
                  <a:gd name="T51" fmla="*/ 474 h 543"/>
                  <a:gd name="T52" fmla="*/ 143 w 873"/>
                  <a:gd name="T53" fmla="*/ 477 h 543"/>
                  <a:gd name="T54" fmla="*/ 155 w 873"/>
                  <a:gd name="T55" fmla="*/ 496 h 543"/>
                  <a:gd name="T56" fmla="*/ 156 w 873"/>
                  <a:gd name="T57" fmla="*/ 509 h 543"/>
                  <a:gd name="T58" fmla="*/ 158 w 873"/>
                  <a:gd name="T59" fmla="*/ 524 h 543"/>
                  <a:gd name="T60" fmla="*/ 168 w 873"/>
                  <a:gd name="T61" fmla="*/ 530 h 543"/>
                  <a:gd name="T62" fmla="*/ 177 w 873"/>
                  <a:gd name="T63" fmla="*/ 519 h 543"/>
                  <a:gd name="T64" fmla="*/ 198 w 873"/>
                  <a:gd name="T65" fmla="*/ 524 h 543"/>
                  <a:gd name="T66" fmla="*/ 211 w 873"/>
                  <a:gd name="T67" fmla="*/ 519 h 543"/>
                  <a:gd name="T68" fmla="*/ 230 w 873"/>
                  <a:gd name="T69" fmla="*/ 523 h 543"/>
                  <a:gd name="T70" fmla="*/ 250 w 873"/>
                  <a:gd name="T71" fmla="*/ 526 h 543"/>
                  <a:gd name="T72" fmla="*/ 269 w 873"/>
                  <a:gd name="T73" fmla="*/ 528 h 543"/>
                  <a:gd name="T74" fmla="*/ 281 w 873"/>
                  <a:gd name="T75" fmla="*/ 509 h 543"/>
                  <a:gd name="T76" fmla="*/ 292 w 873"/>
                  <a:gd name="T77" fmla="*/ 524 h 543"/>
                  <a:gd name="T78" fmla="*/ 303 w 873"/>
                  <a:gd name="T79" fmla="*/ 538 h 543"/>
                  <a:gd name="T80" fmla="*/ 316 w 873"/>
                  <a:gd name="T81" fmla="*/ 485 h 543"/>
                  <a:gd name="T82" fmla="*/ 591 w 873"/>
                  <a:gd name="T83" fmla="*/ 521 h 543"/>
                  <a:gd name="T84" fmla="*/ 841 w 873"/>
                  <a:gd name="T85" fmla="*/ 543 h 543"/>
                  <a:gd name="T86" fmla="*/ 850 w 873"/>
                  <a:gd name="T87" fmla="*/ 442 h 543"/>
                  <a:gd name="T88" fmla="*/ 873 w 873"/>
                  <a:gd name="T89" fmla="*/ 117 h 543"/>
                  <a:gd name="T90" fmla="*/ 683 w 873"/>
                  <a:gd name="T91" fmla="*/ 101 h 543"/>
                  <a:gd name="T92" fmla="*/ 469 w 873"/>
                  <a:gd name="T93" fmla="*/ 75 h 543"/>
                  <a:gd name="T94" fmla="*/ 125 w 873"/>
                  <a:gd name="T95" fmla="*/ 21 h 543"/>
                  <a:gd name="T96" fmla="*/ 19 w 873"/>
                  <a:gd name="T97" fmla="*/ 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543">
                    <a:moveTo>
                      <a:pt x="0" y="105"/>
                    </a:moveTo>
                    <a:lnTo>
                      <a:pt x="12" y="126"/>
                    </a:lnTo>
                    <a:lnTo>
                      <a:pt x="12" y="130"/>
                    </a:lnTo>
                    <a:lnTo>
                      <a:pt x="17" y="145"/>
                    </a:lnTo>
                    <a:lnTo>
                      <a:pt x="17" y="150"/>
                    </a:lnTo>
                    <a:lnTo>
                      <a:pt x="15" y="158"/>
                    </a:lnTo>
                    <a:lnTo>
                      <a:pt x="19" y="165"/>
                    </a:lnTo>
                    <a:lnTo>
                      <a:pt x="12" y="167"/>
                    </a:lnTo>
                    <a:lnTo>
                      <a:pt x="23" y="180"/>
                    </a:lnTo>
                    <a:lnTo>
                      <a:pt x="25" y="186"/>
                    </a:lnTo>
                    <a:lnTo>
                      <a:pt x="36" y="192"/>
                    </a:lnTo>
                    <a:lnTo>
                      <a:pt x="38" y="199"/>
                    </a:lnTo>
                    <a:lnTo>
                      <a:pt x="42" y="205"/>
                    </a:lnTo>
                    <a:lnTo>
                      <a:pt x="46" y="212"/>
                    </a:lnTo>
                    <a:lnTo>
                      <a:pt x="53" y="227"/>
                    </a:lnTo>
                    <a:lnTo>
                      <a:pt x="59" y="233"/>
                    </a:lnTo>
                    <a:lnTo>
                      <a:pt x="59" y="237"/>
                    </a:lnTo>
                    <a:lnTo>
                      <a:pt x="59" y="244"/>
                    </a:lnTo>
                    <a:lnTo>
                      <a:pt x="66" y="250"/>
                    </a:lnTo>
                    <a:lnTo>
                      <a:pt x="70" y="257"/>
                    </a:lnTo>
                    <a:lnTo>
                      <a:pt x="76" y="257"/>
                    </a:lnTo>
                    <a:lnTo>
                      <a:pt x="74" y="263"/>
                    </a:lnTo>
                    <a:lnTo>
                      <a:pt x="81" y="267"/>
                    </a:lnTo>
                    <a:lnTo>
                      <a:pt x="91" y="267"/>
                    </a:lnTo>
                    <a:lnTo>
                      <a:pt x="96" y="269"/>
                    </a:lnTo>
                    <a:lnTo>
                      <a:pt x="89" y="289"/>
                    </a:lnTo>
                    <a:lnTo>
                      <a:pt x="83" y="304"/>
                    </a:lnTo>
                    <a:lnTo>
                      <a:pt x="81" y="312"/>
                    </a:lnTo>
                    <a:lnTo>
                      <a:pt x="76" y="318"/>
                    </a:lnTo>
                    <a:lnTo>
                      <a:pt x="78" y="325"/>
                    </a:lnTo>
                    <a:lnTo>
                      <a:pt x="74" y="333"/>
                    </a:lnTo>
                    <a:lnTo>
                      <a:pt x="78" y="338"/>
                    </a:lnTo>
                    <a:lnTo>
                      <a:pt x="76" y="353"/>
                    </a:lnTo>
                    <a:lnTo>
                      <a:pt x="68" y="353"/>
                    </a:lnTo>
                    <a:lnTo>
                      <a:pt x="64" y="361"/>
                    </a:lnTo>
                    <a:lnTo>
                      <a:pt x="66" y="368"/>
                    </a:lnTo>
                    <a:lnTo>
                      <a:pt x="61" y="374"/>
                    </a:lnTo>
                    <a:lnTo>
                      <a:pt x="59" y="382"/>
                    </a:lnTo>
                    <a:lnTo>
                      <a:pt x="68" y="383"/>
                    </a:lnTo>
                    <a:lnTo>
                      <a:pt x="74" y="393"/>
                    </a:lnTo>
                    <a:lnTo>
                      <a:pt x="81" y="393"/>
                    </a:lnTo>
                    <a:lnTo>
                      <a:pt x="108" y="378"/>
                    </a:lnTo>
                    <a:lnTo>
                      <a:pt x="109" y="383"/>
                    </a:lnTo>
                    <a:lnTo>
                      <a:pt x="117" y="389"/>
                    </a:lnTo>
                    <a:lnTo>
                      <a:pt x="117" y="404"/>
                    </a:lnTo>
                    <a:lnTo>
                      <a:pt x="119" y="423"/>
                    </a:lnTo>
                    <a:lnTo>
                      <a:pt x="125" y="436"/>
                    </a:lnTo>
                    <a:lnTo>
                      <a:pt x="130" y="442"/>
                    </a:lnTo>
                    <a:lnTo>
                      <a:pt x="132" y="449"/>
                    </a:lnTo>
                    <a:lnTo>
                      <a:pt x="132" y="457"/>
                    </a:lnTo>
                    <a:lnTo>
                      <a:pt x="128" y="466"/>
                    </a:lnTo>
                    <a:lnTo>
                      <a:pt x="130" y="474"/>
                    </a:lnTo>
                    <a:lnTo>
                      <a:pt x="136" y="479"/>
                    </a:lnTo>
                    <a:lnTo>
                      <a:pt x="143" y="477"/>
                    </a:lnTo>
                    <a:lnTo>
                      <a:pt x="151" y="485"/>
                    </a:lnTo>
                    <a:lnTo>
                      <a:pt x="155" y="496"/>
                    </a:lnTo>
                    <a:lnTo>
                      <a:pt x="153" y="504"/>
                    </a:lnTo>
                    <a:lnTo>
                      <a:pt x="156" y="509"/>
                    </a:lnTo>
                    <a:lnTo>
                      <a:pt x="155" y="517"/>
                    </a:lnTo>
                    <a:lnTo>
                      <a:pt x="158" y="524"/>
                    </a:lnTo>
                    <a:lnTo>
                      <a:pt x="166" y="530"/>
                    </a:lnTo>
                    <a:lnTo>
                      <a:pt x="168" y="530"/>
                    </a:lnTo>
                    <a:lnTo>
                      <a:pt x="170" y="523"/>
                    </a:lnTo>
                    <a:lnTo>
                      <a:pt x="177" y="519"/>
                    </a:lnTo>
                    <a:lnTo>
                      <a:pt x="190" y="521"/>
                    </a:lnTo>
                    <a:lnTo>
                      <a:pt x="198" y="524"/>
                    </a:lnTo>
                    <a:lnTo>
                      <a:pt x="203" y="524"/>
                    </a:lnTo>
                    <a:lnTo>
                      <a:pt x="211" y="519"/>
                    </a:lnTo>
                    <a:lnTo>
                      <a:pt x="215" y="517"/>
                    </a:lnTo>
                    <a:lnTo>
                      <a:pt x="230" y="523"/>
                    </a:lnTo>
                    <a:lnTo>
                      <a:pt x="243" y="523"/>
                    </a:lnTo>
                    <a:lnTo>
                      <a:pt x="250" y="526"/>
                    </a:lnTo>
                    <a:lnTo>
                      <a:pt x="256" y="524"/>
                    </a:lnTo>
                    <a:lnTo>
                      <a:pt x="269" y="528"/>
                    </a:lnTo>
                    <a:lnTo>
                      <a:pt x="269" y="523"/>
                    </a:lnTo>
                    <a:lnTo>
                      <a:pt x="281" y="509"/>
                    </a:lnTo>
                    <a:lnTo>
                      <a:pt x="288" y="511"/>
                    </a:lnTo>
                    <a:lnTo>
                      <a:pt x="292" y="524"/>
                    </a:lnTo>
                    <a:lnTo>
                      <a:pt x="296" y="532"/>
                    </a:lnTo>
                    <a:lnTo>
                      <a:pt x="303" y="538"/>
                    </a:lnTo>
                    <a:lnTo>
                      <a:pt x="311" y="491"/>
                    </a:lnTo>
                    <a:lnTo>
                      <a:pt x="316" y="485"/>
                    </a:lnTo>
                    <a:lnTo>
                      <a:pt x="455" y="506"/>
                    </a:lnTo>
                    <a:lnTo>
                      <a:pt x="591" y="521"/>
                    </a:lnTo>
                    <a:lnTo>
                      <a:pt x="739" y="536"/>
                    </a:lnTo>
                    <a:lnTo>
                      <a:pt x="841" y="543"/>
                    </a:lnTo>
                    <a:lnTo>
                      <a:pt x="844" y="536"/>
                    </a:lnTo>
                    <a:lnTo>
                      <a:pt x="850" y="442"/>
                    </a:lnTo>
                    <a:lnTo>
                      <a:pt x="873" y="120"/>
                    </a:lnTo>
                    <a:lnTo>
                      <a:pt x="873" y="117"/>
                    </a:lnTo>
                    <a:lnTo>
                      <a:pt x="822" y="113"/>
                    </a:lnTo>
                    <a:lnTo>
                      <a:pt x="683" y="101"/>
                    </a:lnTo>
                    <a:lnTo>
                      <a:pt x="572" y="88"/>
                    </a:lnTo>
                    <a:lnTo>
                      <a:pt x="469" y="75"/>
                    </a:lnTo>
                    <a:lnTo>
                      <a:pt x="307" y="53"/>
                    </a:lnTo>
                    <a:lnTo>
                      <a:pt x="125" y="21"/>
                    </a:lnTo>
                    <a:lnTo>
                      <a:pt x="21" y="0"/>
                    </a:lnTo>
                    <a:lnTo>
                      <a:pt x="19" y="4"/>
                    </a:lnTo>
                    <a:lnTo>
                      <a:pt x="0" y="105"/>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76" name="Freeform 26">
                <a:extLst>
                  <a:ext uri="{FF2B5EF4-FFF2-40B4-BE49-F238E27FC236}">
                    <a16:creationId xmlns:a16="http://schemas.microsoft.com/office/drawing/2014/main" id="{D960AA0A-1969-44E9-B92B-294A66B08B1E}"/>
                  </a:ext>
                </a:extLst>
              </p:cNvPr>
              <p:cNvSpPr>
                <a:spLocks/>
              </p:cNvSpPr>
              <p:nvPr/>
            </p:nvSpPr>
            <p:spPr bwMode="auto">
              <a:xfrm>
                <a:off x="2052796" y="1896657"/>
                <a:ext cx="568728" cy="426428"/>
              </a:xfrm>
              <a:custGeom>
                <a:avLst/>
                <a:gdLst>
                  <a:gd name="T0" fmla="*/ 159 w 592"/>
                  <a:gd name="T1" fmla="*/ 449 h 489"/>
                  <a:gd name="T2" fmla="*/ 236 w 592"/>
                  <a:gd name="T3" fmla="*/ 459 h 489"/>
                  <a:gd name="T4" fmla="*/ 366 w 592"/>
                  <a:gd name="T5" fmla="*/ 472 h 489"/>
                  <a:gd name="T6" fmla="*/ 436 w 592"/>
                  <a:gd name="T7" fmla="*/ 479 h 489"/>
                  <a:gd name="T8" fmla="*/ 562 w 592"/>
                  <a:gd name="T9" fmla="*/ 489 h 489"/>
                  <a:gd name="T10" fmla="*/ 577 w 592"/>
                  <a:gd name="T11" fmla="*/ 273 h 489"/>
                  <a:gd name="T12" fmla="*/ 592 w 592"/>
                  <a:gd name="T13" fmla="*/ 58 h 489"/>
                  <a:gd name="T14" fmla="*/ 490 w 592"/>
                  <a:gd name="T15" fmla="*/ 51 h 489"/>
                  <a:gd name="T16" fmla="*/ 342 w 592"/>
                  <a:gd name="T17" fmla="*/ 36 h 489"/>
                  <a:gd name="T18" fmla="*/ 206 w 592"/>
                  <a:gd name="T19" fmla="*/ 21 h 489"/>
                  <a:gd name="T20" fmla="*/ 67 w 592"/>
                  <a:gd name="T21" fmla="*/ 0 h 489"/>
                  <a:gd name="T22" fmla="*/ 62 w 592"/>
                  <a:gd name="T23" fmla="*/ 6 h 489"/>
                  <a:gd name="T24" fmla="*/ 54 w 592"/>
                  <a:gd name="T25" fmla="*/ 53 h 489"/>
                  <a:gd name="T26" fmla="*/ 15 w 592"/>
                  <a:gd name="T27" fmla="*/ 320 h 489"/>
                  <a:gd name="T28" fmla="*/ 0 w 592"/>
                  <a:gd name="T29" fmla="*/ 427 h 489"/>
                  <a:gd name="T30" fmla="*/ 159 w 592"/>
                  <a:gd name="T31" fmla="*/ 44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489">
                    <a:moveTo>
                      <a:pt x="159" y="449"/>
                    </a:moveTo>
                    <a:lnTo>
                      <a:pt x="236" y="459"/>
                    </a:lnTo>
                    <a:lnTo>
                      <a:pt x="366" y="472"/>
                    </a:lnTo>
                    <a:lnTo>
                      <a:pt x="436" y="479"/>
                    </a:lnTo>
                    <a:lnTo>
                      <a:pt x="562" y="489"/>
                    </a:lnTo>
                    <a:lnTo>
                      <a:pt x="577" y="273"/>
                    </a:lnTo>
                    <a:lnTo>
                      <a:pt x="592" y="58"/>
                    </a:lnTo>
                    <a:lnTo>
                      <a:pt x="490" y="51"/>
                    </a:lnTo>
                    <a:lnTo>
                      <a:pt x="342" y="36"/>
                    </a:lnTo>
                    <a:lnTo>
                      <a:pt x="206" y="21"/>
                    </a:lnTo>
                    <a:lnTo>
                      <a:pt x="67" y="0"/>
                    </a:lnTo>
                    <a:lnTo>
                      <a:pt x="62" y="6"/>
                    </a:lnTo>
                    <a:lnTo>
                      <a:pt x="54" y="53"/>
                    </a:lnTo>
                    <a:lnTo>
                      <a:pt x="15" y="320"/>
                    </a:lnTo>
                    <a:lnTo>
                      <a:pt x="0" y="427"/>
                    </a:lnTo>
                    <a:lnTo>
                      <a:pt x="159" y="449"/>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77" name="Freeform 27">
                <a:extLst>
                  <a:ext uri="{FF2B5EF4-FFF2-40B4-BE49-F238E27FC236}">
                    <a16:creationId xmlns:a16="http://schemas.microsoft.com/office/drawing/2014/main" id="{7E298C7E-5791-441B-ADC5-BD0295170AC8}"/>
                  </a:ext>
                </a:extLst>
              </p:cNvPr>
              <p:cNvSpPr>
                <a:spLocks/>
              </p:cNvSpPr>
              <p:nvPr/>
            </p:nvSpPr>
            <p:spPr bwMode="auto">
              <a:xfrm>
                <a:off x="2079696" y="2664053"/>
                <a:ext cx="564886" cy="536305"/>
              </a:xfrm>
              <a:custGeom>
                <a:avLst/>
                <a:gdLst>
                  <a:gd name="T0" fmla="*/ 227 w 588"/>
                  <a:gd name="T1" fmla="*/ 577 h 615"/>
                  <a:gd name="T2" fmla="*/ 223 w 588"/>
                  <a:gd name="T3" fmla="*/ 564 h 615"/>
                  <a:gd name="T4" fmla="*/ 223 w 588"/>
                  <a:gd name="T5" fmla="*/ 560 h 615"/>
                  <a:gd name="T6" fmla="*/ 293 w 588"/>
                  <a:gd name="T7" fmla="*/ 568 h 615"/>
                  <a:gd name="T8" fmla="*/ 381 w 588"/>
                  <a:gd name="T9" fmla="*/ 575 h 615"/>
                  <a:gd name="T10" fmla="*/ 460 w 588"/>
                  <a:gd name="T11" fmla="*/ 581 h 615"/>
                  <a:gd name="T12" fmla="*/ 539 w 588"/>
                  <a:gd name="T13" fmla="*/ 586 h 615"/>
                  <a:gd name="T14" fmla="*/ 543 w 588"/>
                  <a:gd name="T15" fmla="*/ 586 h 615"/>
                  <a:gd name="T16" fmla="*/ 549 w 588"/>
                  <a:gd name="T17" fmla="*/ 579 h 615"/>
                  <a:gd name="T18" fmla="*/ 556 w 588"/>
                  <a:gd name="T19" fmla="*/ 468 h 615"/>
                  <a:gd name="T20" fmla="*/ 566 w 588"/>
                  <a:gd name="T21" fmla="*/ 370 h 615"/>
                  <a:gd name="T22" fmla="*/ 581 w 588"/>
                  <a:gd name="T23" fmla="*/ 109 h 615"/>
                  <a:gd name="T24" fmla="*/ 583 w 588"/>
                  <a:gd name="T25" fmla="*/ 103 h 615"/>
                  <a:gd name="T26" fmla="*/ 586 w 588"/>
                  <a:gd name="T27" fmla="*/ 101 h 615"/>
                  <a:gd name="T28" fmla="*/ 588 w 588"/>
                  <a:gd name="T29" fmla="*/ 47 h 615"/>
                  <a:gd name="T30" fmla="*/ 494 w 588"/>
                  <a:gd name="T31" fmla="*/ 41 h 615"/>
                  <a:gd name="T32" fmla="*/ 342 w 588"/>
                  <a:gd name="T33" fmla="*/ 28 h 615"/>
                  <a:gd name="T34" fmla="*/ 218 w 588"/>
                  <a:gd name="T35" fmla="*/ 15 h 615"/>
                  <a:gd name="T36" fmla="*/ 77 w 588"/>
                  <a:gd name="T37" fmla="*/ 0 h 615"/>
                  <a:gd name="T38" fmla="*/ 2 w 588"/>
                  <a:gd name="T39" fmla="*/ 603 h 615"/>
                  <a:gd name="T40" fmla="*/ 0 w 588"/>
                  <a:gd name="T41" fmla="*/ 607 h 615"/>
                  <a:gd name="T42" fmla="*/ 71 w 588"/>
                  <a:gd name="T43" fmla="*/ 615 h 615"/>
                  <a:gd name="T44" fmla="*/ 77 w 588"/>
                  <a:gd name="T45" fmla="*/ 613 h 615"/>
                  <a:gd name="T46" fmla="*/ 81 w 588"/>
                  <a:gd name="T47" fmla="*/ 577 h 615"/>
                  <a:gd name="T48" fmla="*/ 84 w 588"/>
                  <a:gd name="T49" fmla="*/ 568 h 615"/>
                  <a:gd name="T50" fmla="*/ 231 w 588"/>
                  <a:gd name="T51" fmla="*/ 584 h 615"/>
                  <a:gd name="T52" fmla="*/ 233 w 588"/>
                  <a:gd name="T53" fmla="*/ 584 h 615"/>
                  <a:gd name="T54" fmla="*/ 233 w 588"/>
                  <a:gd name="T55" fmla="*/ 581 h 615"/>
                  <a:gd name="T56" fmla="*/ 227 w 588"/>
                  <a:gd name="T57" fmla="*/ 57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8" h="615">
                    <a:moveTo>
                      <a:pt x="227" y="577"/>
                    </a:moveTo>
                    <a:lnTo>
                      <a:pt x="223" y="564"/>
                    </a:lnTo>
                    <a:lnTo>
                      <a:pt x="223" y="560"/>
                    </a:lnTo>
                    <a:lnTo>
                      <a:pt x="293" y="568"/>
                    </a:lnTo>
                    <a:lnTo>
                      <a:pt x="381" y="575"/>
                    </a:lnTo>
                    <a:lnTo>
                      <a:pt x="460" y="581"/>
                    </a:lnTo>
                    <a:lnTo>
                      <a:pt x="539" y="586"/>
                    </a:lnTo>
                    <a:lnTo>
                      <a:pt x="543" y="586"/>
                    </a:lnTo>
                    <a:lnTo>
                      <a:pt x="549" y="579"/>
                    </a:lnTo>
                    <a:lnTo>
                      <a:pt x="556" y="468"/>
                    </a:lnTo>
                    <a:lnTo>
                      <a:pt x="566" y="370"/>
                    </a:lnTo>
                    <a:lnTo>
                      <a:pt x="581" y="109"/>
                    </a:lnTo>
                    <a:lnTo>
                      <a:pt x="583" y="103"/>
                    </a:lnTo>
                    <a:lnTo>
                      <a:pt x="586" y="101"/>
                    </a:lnTo>
                    <a:lnTo>
                      <a:pt x="588" y="47"/>
                    </a:lnTo>
                    <a:lnTo>
                      <a:pt x="494" y="41"/>
                    </a:lnTo>
                    <a:lnTo>
                      <a:pt x="342" y="28"/>
                    </a:lnTo>
                    <a:lnTo>
                      <a:pt x="218" y="15"/>
                    </a:lnTo>
                    <a:lnTo>
                      <a:pt x="77" y="0"/>
                    </a:lnTo>
                    <a:lnTo>
                      <a:pt x="2" y="603"/>
                    </a:lnTo>
                    <a:lnTo>
                      <a:pt x="0" y="607"/>
                    </a:lnTo>
                    <a:lnTo>
                      <a:pt x="71" y="615"/>
                    </a:lnTo>
                    <a:lnTo>
                      <a:pt x="77" y="613"/>
                    </a:lnTo>
                    <a:lnTo>
                      <a:pt x="81" y="577"/>
                    </a:lnTo>
                    <a:lnTo>
                      <a:pt x="84" y="568"/>
                    </a:lnTo>
                    <a:lnTo>
                      <a:pt x="231" y="584"/>
                    </a:lnTo>
                    <a:lnTo>
                      <a:pt x="233" y="584"/>
                    </a:lnTo>
                    <a:lnTo>
                      <a:pt x="233" y="581"/>
                    </a:lnTo>
                    <a:lnTo>
                      <a:pt x="227" y="577"/>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78" name="Freeform 28">
                <a:extLst>
                  <a:ext uri="{FF2B5EF4-FFF2-40B4-BE49-F238E27FC236}">
                    <a16:creationId xmlns:a16="http://schemas.microsoft.com/office/drawing/2014/main" id="{6654165F-B2EB-4A35-B047-C1C20D7E1CDA}"/>
                  </a:ext>
                </a:extLst>
              </p:cNvPr>
              <p:cNvSpPr>
                <a:spLocks/>
              </p:cNvSpPr>
              <p:nvPr/>
            </p:nvSpPr>
            <p:spPr bwMode="auto">
              <a:xfrm>
                <a:off x="2153669" y="2288203"/>
                <a:ext cx="591785" cy="421196"/>
              </a:xfrm>
              <a:custGeom>
                <a:avLst/>
                <a:gdLst>
                  <a:gd name="T0" fmla="*/ 611 w 616"/>
                  <a:gd name="T1" fmla="*/ 158 h 483"/>
                  <a:gd name="T2" fmla="*/ 616 w 616"/>
                  <a:gd name="T3" fmla="*/ 53 h 483"/>
                  <a:gd name="T4" fmla="*/ 609 w 616"/>
                  <a:gd name="T5" fmla="*/ 49 h 483"/>
                  <a:gd name="T6" fmla="*/ 530 w 616"/>
                  <a:gd name="T7" fmla="*/ 45 h 483"/>
                  <a:gd name="T8" fmla="*/ 457 w 616"/>
                  <a:gd name="T9" fmla="*/ 40 h 483"/>
                  <a:gd name="T10" fmla="*/ 331 w 616"/>
                  <a:gd name="T11" fmla="*/ 30 h 483"/>
                  <a:gd name="T12" fmla="*/ 261 w 616"/>
                  <a:gd name="T13" fmla="*/ 23 h 483"/>
                  <a:gd name="T14" fmla="*/ 131 w 616"/>
                  <a:gd name="T15" fmla="*/ 10 h 483"/>
                  <a:gd name="T16" fmla="*/ 54 w 616"/>
                  <a:gd name="T17" fmla="*/ 0 h 483"/>
                  <a:gd name="T18" fmla="*/ 0 w 616"/>
                  <a:gd name="T19" fmla="*/ 431 h 483"/>
                  <a:gd name="T20" fmla="*/ 141 w 616"/>
                  <a:gd name="T21" fmla="*/ 446 h 483"/>
                  <a:gd name="T22" fmla="*/ 265 w 616"/>
                  <a:gd name="T23" fmla="*/ 459 h 483"/>
                  <a:gd name="T24" fmla="*/ 417 w 616"/>
                  <a:gd name="T25" fmla="*/ 472 h 483"/>
                  <a:gd name="T26" fmla="*/ 511 w 616"/>
                  <a:gd name="T27" fmla="*/ 478 h 483"/>
                  <a:gd name="T28" fmla="*/ 596 w 616"/>
                  <a:gd name="T29" fmla="*/ 483 h 483"/>
                  <a:gd name="T30" fmla="*/ 611 w 616"/>
                  <a:gd name="T31" fmla="*/ 15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483">
                    <a:moveTo>
                      <a:pt x="611" y="158"/>
                    </a:moveTo>
                    <a:lnTo>
                      <a:pt x="616" y="53"/>
                    </a:lnTo>
                    <a:lnTo>
                      <a:pt x="609" y="49"/>
                    </a:lnTo>
                    <a:lnTo>
                      <a:pt x="530" y="45"/>
                    </a:lnTo>
                    <a:lnTo>
                      <a:pt x="457" y="40"/>
                    </a:lnTo>
                    <a:lnTo>
                      <a:pt x="331" y="30"/>
                    </a:lnTo>
                    <a:lnTo>
                      <a:pt x="261" y="23"/>
                    </a:lnTo>
                    <a:lnTo>
                      <a:pt x="131" y="10"/>
                    </a:lnTo>
                    <a:lnTo>
                      <a:pt x="54" y="0"/>
                    </a:lnTo>
                    <a:lnTo>
                      <a:pt x="0" y="431"/>
                    </a:lnTo>
                    <a:lnTo>
                      <a:pt x="141" y="446"/>
                    </a:lnTo>
                    <a:lnTo>
                      <a:pt x="265" y="459"/>
                    </a:lnTo>
                    <a:lnTo>
                      <a:pt x="417" y="472"/>
                    </a:lnTo>
                    <a:lnTo>
                      <a:pt x="511" y="478"/>
                    </a:lnTo>
                    <a:lnTo>
                      <a:pt x="596" y="483"/>
                    </a:lnTo>
                    <a:lnTo>
                      <a:pt x="611" y="15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79" name="Freeform 29">
                <a:extLst>
                  <a:ext uri="{FF2B5EF4-FFF2-40B4-BE49-F238E27FC236}">
                    <a16:creationId xmlns:a16="http://schemas.microsoft.com/office/drawing/2014/main" id="{444AC6B6-1F84-46C1-8A19-20C8C942FEF7}"/>
                  </a:ext>
                </a:extLst>
              </p:cNvPr>
              <p:cNvSpPr>
                <a:spLocks/>
              </p:cNvSpPr>
              <p:nvPr/>
            </p:nvSpPr>
            <p:spPr bwMode="auto">
              <a:xfrm>
                <a:off x="2592704" y="2134724"/>
                <a:ext cx="675365" cy="300854"/>
              </a:xfrm>
              <a:custGeom>
                <a:avLst/>
                <a:gdLst>
                  <a:gd name="T0" fmla="*/ 565 w 703"/>
                  <a:gd name="T1" fmla="*/ 345 h 345"/>
                  <a:gd name="T2" fmla="*/ 695 w 703"/>
                  <a:gd name="T3" fmla="*/ 338 h 345"/>
                  <a:gd name="T4" fmla="*/ 690 w 703"/>
                  <a:gd name="T5" fmla="*/ 325 h 345"/>
                  <a:gd name="T6" fmla="*/ 682 w 703"/>
                  <a:gd name="T7" fmla="*/ 314 h 345"/>
                  <a:gd name="T8" fmla="*/ 671 w 703"/>
                  <a:gd name="T9" fmla="*/ 293 h 345"/>
                  <a:gd name="T10" fmla="*/ 665 w 703"/>
                  <a:gd name="T11" fmla="*/ 280 h 345"/>
                  <a:gd name="T12" fmla="*/ 656 w 703"/>
                  <a:gd name="T13" fmla="*/ 268 h 345"/>
                  <a:gd name="T14" fmla="*/ 656 w 703"/>
                  <a:gd name="T15" fmla="*/ 233 h 345"/>
                  <a:gd name="T16" fmla="*/ 658 w 703"/>
                  <a:gd name="T17" fmla="*/ 216 h 345"/>
                  <a:gd name="T18" fmla="*/ 654 w 703"/>
                  <a:gd name="T19" fmla="*/ 201 h 345"/>
                  <a:gd name="T20" fmla="*/ 652 w 703"/>
                  <a:gd name="T21" fmla="*/ 188 h 345"/>
                  <a:gd name="T22" fmla="*/ 644 w 703"/>
                  <a:gd name="T23" fmla="*/ 176 h 345"/>
                  <a:gd name="T24" fmla="*/ 639 w 703"/>
                  <a:gd name="T25" fmla="*/ 174 h 345"/>
                  <a:gd name="T26" fmla="*/ 637 w 703"/>
                  <a:gd name="T27" fmla="*/ 159 h 345"/>
                  <a:gd name="T28" fmla="*/ 637 w 703"/>
                  <a:gd name="T29" fmla="*/ 146 h 345"/>
                  <a:gd name="T30" fmla="*/ 633 w 703"/>
                  <a:gd name="T31" fmla="*/ 133 h 345"/>
                  <a:gd name="T32" fmla="*/ 624 w 703"/>
                  <a:gd name="T33" fmla="*/ 114 h 345"/>
                  <a:gd name="T34" fmla="*/ 618 w 703"/>
                  <a:gd name="T35" fmla="*/ 101 h 345"/>
                  <a:gd name="T36" fmla="*/ 612 w 703"/>
                  <a:gd name="T37" fmla="*/ 86 h 345"/>
                  <a:gd name="T38" fmla="*/ 612 w 703"/>
                  <a:gd name="T39" fmla="*/ 75 h 345"/>
                  <a:gd name="T40" fmla="*/ 599 w 703"/>
                  <a:gd name="T41" fmla="*/ 71 h 345"/>
                  <a:gd name="T42" fmla="*/ 590 w 703"/>
                  <a:gd name="T43" fmla="*/ 58 h 345"/>
                  <a:gd name="T44" fmla="*/ 575 w 703"/>
                  <a:gd name="T45" fmla="*/ 48 h 345"/>
                  <a:gd name="T46" fmla="*/ 567 w 703"/>
                  <a:gd name="T47" fmla="*/ 47 h 345"/>
                  <a:gd name="T48" fmla="*/ 554 w 703"/>
                  <a:gd name="T49" fmla="*/ 43 h 345"/>
                  <a:gd name="T50" fmla="*/ 513 w 703"/>
                  <a:gd name="T51" fmla="*/ 37 h 345"/>
                  <a:gd name="T52" fmla="*/ 492 w 703"/>
                  <a:gd name="T53" fmla="*/ 41 h 345"/>
                  <a:gd name="T54" fmla="*/ 456 w 703"/>
                  <a:gd name="T55" fmla="*/ 28 h 345"/>
                  <a:gd name="T56" fmla="*/ 361 w 703"/>
                  <a:gd name="T57" fmla="*/ 18 h 345"/>
                  <a:gd name="T58" fmla="*/ 96 w 703"/>
                  <a:gd name="T59" fmla="*/ 5 h 345"/>
                  <a:gd name="T60" fmla="*/ 0 w 703"/>
                  <a:gd name="T61" fmla="*/ 216 h 345"/>
                  <a:gd name="T62" fmla="*/ 152 w 703"/>
                  <a:gd name="T63" fmla="*/ 225 h 345"/>
                  <a:gd name="T64" fmla="*/ 154 w 703"/>
                  <a:gd name="T65" fmla="*/ 334 h 345"/>
                  <a:gd name="T66" fmla="*/ 460 w 703"/>
                  <a:gd name="T67" fmla="*/ 34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3" h="345">
                    <a:moveTo>
                      <a:pt x="460" y="344"/>
                    </a:moveTo>
                    <a:lnTo>
                      <a:pt x="565" y="345"/>
                    </a:lnTo>
                    <a:lnTo>
                      <a:pt x="703" y="344"/>
                    </a:lnTo>
                    <a:lnTo>
                      <a:pt x="695" y="338"/>
                    </a:lnTo>
                    <a:lnTo>
                      <a:pt x="695" y="330"/>
                    </a:lnTo>
                    <a:lnTo>
                      <a:pt x="690" y="325"/>
                    </a:lnTo>
                    <a:lnTo>
                      <a:pt x="688" y="317"/>
                    </a:lnTo>
                    <a:lnTo>
                      <a:pt x="682" y="314"/>
                    </a:lnTo>
                    <a:lnTo>
                      <a:pt x="676" y="306"/>
                    </a:lnTo>
                    <a:lnTo>
                      <a:pt x="671" y="293"/>
                    </a:lnTo>
                    <a:lnTo>
                      <a:pt x="665" y="285"/>
                    </a:lnTo>
                    <a:lnTo>
                      <a:pt x="665" y="280"/>
                    </a:lnTo>
                    <a:lnTo>
                      <a:pt x="663" y="272"/>
                    </a:lnTo>
                    <a:lnTo>
                      <a:pt x="656" y="268"/>
                    </a:lnTo>
                    <a:lnTo>
                      <a:pt x="659" y="248"/>
                    </a:lnTo>
                    <a:lnTo>
                      <a:pt x="656" y="233"/>
                    </a:lnTo>
                    <a:lnTo>
                      <a:pt x="656" y="223"/>
                    </a:lnTo>
                    <a:lnTo>
                      <a:pt x="658" y="216"/>
                    </a:lnTo>
                    <a:lnTo>
                      <a:pt x="652" y="210"/>
                    </a:lnTo>
                    <a:lnTo>
                      <a:pt x="654" y="201"/>
                    </a:lnTo>
                    <a:lnTo>
                      <a:pt x="650" y="195"/>
                    </a:lnTo>
                    <a:lnTo>
                      <a:pt x="652" y="188"/>
                    </a:lnTo>
                    <a:lnTo>
                      <a:pt x="644" y="184"/>
                    </a:lnTo>
                    <a:lnTo>
                      <a:pt x="644" y="176"/>
                    </a:lnTo>
                    <a:lnTo>
                      <a:pt x="639" y="176"/>
                    </a:lnTo>
                    <a:lnTo>
                      <a:pt x="639" y="174"/>
                    </a:lnTo>
                    <a:lnTo>
                      <a:pt x="637" y="167"/>
                    </a:lnTo>
                    <a:lnTo>
                      <a:pt x="637" y="159"/>
                    </a:lnTo>
                    <a:lnTo>
                      <a:pt x="639" y="154"/>
                    </a:lnTo>
                    <a:lnTo>
                      <a:pt x="637" y="146"/>
                    </a:lnTo>
                    <a:lnTo>
                      <a:pt x="633" y="141"/>
                    </a:lnTo>
                    <a:lnTo>
                      <a:pt x="633" y="133"/>
                    </a:lnTo>
                    <a:lnTo>
                      <a:pt x="624" y="122"/>
                    </a:lnTo>
                    <a:lnTo>
                      <a:pt x="624" y="114"/>
                    </a:lnTo>
                    <a:lnTo>
                      <a:pt x="616" y="107"/>
                    </a:lnTo>
                    <a:lnTo>
                      <a:pt x="618" y="101"/>
                    </a:lnTo>
                    <a:lnTo>
                      <a:pt x="616" y="94"/>
                    </a:lnTo>
                    <a:lnTo>
                      <a:pt x="612" y="86"/>
                    </a:lnTo>
                    <a:lnTo>
                      <a:pt x="612" y="82"/>
                    </a:lnTo>
                    <a:lnTo>
                      <a:pt x="612" y="75"/>
                    </a:lnTo>
                    <a:lnTo>
                      <a:pt x="605" y="73"/>
                    </a:lnTo>
                    <a:lnTo>
                      <a:pt x="599" y="71"/>
                    </a:lnTo>
                    <a:lnTo>
                      <a:pt x="592" y="65"/>
                    </a:lnTo>
                    <a:lnTo>
                      <a:pt x="590" y="58"/>
                    </a:lnTo>
                    <a:lnTo>
                      <a:pt x="582" y="54"/>
                    </a:lnTo>
                    <a:lnTo>
                      <a:pt x="575" y="48"/>
                    </a:lnTo>
                    <a:lnTo>
                      <a:pt x="569" y="48"/>
                    </a:lnTo>
                    <a:lnTo>
                      <a:pt x="567" y="47"/>
                    </a:lnTo>
                    <a:lnTo>
                      <a:pt x="560" y="43"/>
                    </a:lnTo>
                    <a:lnTo>
                      <a:pt x="554" y="43"/>
                    </a:lnTo>
                    <a:lnTo>
                      <a:pt x="543" y="33"/>
                    </a:lnTo>
                    <a:lnTo>
                      <a:pt x="513" y="37"/>
                    </a:lnTo>
                    <a:lnTo>
                      <a:pt x="498" y="35"/>
                    </a:lnTo>
                    <a:lnTo>
                      <a:pt x="492" y="41"/>
                    </a:lnTo>
                    <a:lnTo>
                      <a:pt x="487" y="43"/>
                    </a:lnTo>
                    <a:lnTo>
                      <a:pt x="456" y="28"/>
                    </a:lnTo>
                    <a:lnTo>
                      <a:pt x="447" y="18"/>
                    </a:lnTo>
                    <a:lnTo>
                      <a:pt x="361" y="18"/>
                    </a:lnTo>
                    <a:lnTo>
                      <a:pt x="231" y="13"/>
                    </a:lnTo>
                    <a:lnTo>
                      <a:pt x="96" y="5"/>
                    </a:lnTo>
                    <a:lnTo>
                      <a:pt x="15" y="0"/>
                    </a:lnTo>
                    <a:lnTo>
                      <a:pt x="0" y="216"/>
                    </a:lnTo>
                    <a:lnTo>
                      <a:pt x="73" y="221"/>
                    </a:lnTo>
                    <a:lnTo>
                      <a:pt x="152" y="225"/>
                    </a:lnTo>
                    <a:lnTo>
                      <a:pt x="159" y="229"/>
                    </a:lnTo>
                    <a:lnTo>
                      <a:pt x="154" y="334"/>
                    </a:lnTo>
                    <a:lnTo>
                      <a:pt x="259" y="340"/>
                    </a:lnTo>
                    <a:lnTo>
                      <a:pt x="460" y="344"/>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80" name="Freeform 30">
                <a:extLst>
                  <a:ext uri="{FF2B5EF4-FFF2-40B4-BE49-F238E27FC236}">
                    <a16:creationId xmlns:a16="http://schemas.microsoft.com/office/drawing/2014/main" id="{64689FCC-1977-4589-8B56-A605A81DC814}"/>
                  </a:ext>
                </a:extLst>
              </p:cNvPr>
              <p:cNvSpPr>
                <a:spLocks/>
              </p:cNvSpPr>
              <p:nvPr/>
            </p:nvSpPr>
            <p:spPr bwMode="auto">
              <a:xfrm>
                <a:off x="2607115" y="1859159"/>
                <a:ext cx="568728" cy="339224"/>
              </a:xfrm>
              <a:custGeom>
                <a:avLst/>
                <a:gdLst>
                  <a:gd name="T0" fmla="*/ 81 w 592"/>
                  <a:gd name="T1" fmla="*/ 321 h 389"/>
                  <a:gd name="T2" fmla="*/ 216 w 592"/>
                  <a:gd name="T3" fmla="*/ 329 h 389"/>
                  <a:gd name="T4" fmla="*/ 346 w 592"/>
                  <a:gd name="T5" fmla="*/ 334 h 389"/>
                  <a:gd name="T6" fmla="*/ 432 w 592"/>
                  <a:gd name="T7" fmla="*/ 334 h 389"/>
                  <a:gd name="T8" fmla="*/ 441 w 592"/>
                  <a:gd name="T9" fmla="*/ 344 h 389"/>
                  <a:gd name="T10" fmla="*/ 472 w 592"/>
                  <a:gd name="T11" fmla="*/ 359 h 389"/>
                  <a:gd name="T12" fmla="*/ 477 w 592"/>
                  <a:gd name="T13" fmla="*/ 357 h 389"/>
                  <a:gd name="T14" fmla="*/ 483 w 592"/>
                  <a:gd name="T15" fmla="*/ 351 h 389"/>
                  <a:gd name="T16" fmla="*/ 498 w 592"/>
                  <a:gd name="T17" fmla="*/ 353 h 389"/>
                  <a:gd name="T18" fmla="*/ 528 w 592"/>
                  <a:gd name="T19" fmla="*/ 349 h 389"/>
                  <a:gd name="T20" fmla="*/ 539 w 592"/>
                  <a:gd name="T21" fmla="*/ 359 h 389"/>
                  <a:gd name="T22" fmla="*/ 545 w 592"/>
                  <a:gd name="T23" fmla="*/ 359 h 389"/>
                  <a:gd name="T24" fmla="*/ 552 w 592"/>
                  <a:gd name="T25" fmla="*/ 363 h 389"/>
                  <a:gd name="T26" fmla="*/ 554 w 592"/>
                  <a:gd name="T27" fmla="*/ 364 h 389"/>
                  <a:gd name="T28" fmla="*/ 560 w 592"/>
                  <a:gd name="T29" fmla="*/ 364 h 389"/>
                  <a:gd name="T30" fmla="*/ 567 w 592"/>
                  <a:gd name="T31" fmla="*/ 370 h 389"/>
                  <a:gd name="T32" fmla="*/ 575 w 592"/>
                  <a:gd name="T33" fmla="*/ 374 h 389"/>
                  <a:gd name="T34" fmla="*/ 577 w 592"/>
                  <a:gd name="T35" fmla="*/ 381 h 389"/>
                  <a:gd name="T36" fmla="*/ 584 w 592"/>
                  <a:gd name="T37" fmla="*/ 387 h 389"/>
                  <a:gd name="T38" fmla="*/ 590 w 592"/>
                  <a:gd name="T39" fmla="*/ 389 h 389"/>
                  <a:gd name="T40" fmla="*/ 588 w 592"/>
                  <a:gd name="T41" fmla="*/ 374 h 389"/>
                  <a:gd name="T42" fmla="*/ 581 w 592"/>
                  <a:gd name="T43" fmla="*/ 368 h 389"/>
                  <a:gd name="T44" fmla="*/ 579 w 592"/>
                  <a:gd name="T45" fmla="*/ 361 h 389"/>
                  <a:gd name="T46" fmla="*/ 582 w 592"/>
                  <a:gd name="T47" fmla="*/ 355 h 389"/>
                  <a:gd name="T48" fmla="*/ 584 w 592"/>
                  <a:gd name="T49" fmla="*/ 353 h 389"/>
                  <a:gd name="T50" fmla="*/ 588 w 592"/>
                  <a:gd name="T51" fmla="*/ 340 h 389"/>
                  <a:gd name="T52" fmla="*/ 588 w 592"/>
                  <a:gd name="T53" fmla="*/ 332 h 389"/>
                  <a:gd name="T54" fmla="*/ 592 w 592"/>
                  <a:gd name="T55" fmla="*/ 325 h 389"/>
                  <a:gd name="T56" fmla="*/ 592 w 592"/>
                  <a:gd name="T57" fmla="*/ 319 h 389"/>
                  <a:gd name="T58" fmla="*/ 584 w 592"/>
                  <a:gd name="T59" fmla="*/ 312 h 389"/>
                  <a:gd name="T60" fmla="*/ 582 w 592"/>
                  <a:gd name="T61" fmla="*/ 306 h 389"/>
                  <a:gd name="T62" fmla="*/ 586 w 592"/>
                  <a:gd name="T63" fmla="*/ 304 h 389"/>
                  <a:gd name="T64" fmla="*/ 586 w 592"/>
                  <a:gd name="T65" fmla="*/ 297 h 389"/>
                  <a:gd name="T66" fmla="*/ 582 w 592"/>
                  <a:gd name="T67" fmla="*/ 289 h 389"/>
                  <a:gd name="T68" fmla="*/ 581 w 592"/>
                  <a:gd name="T69" fmla="*/ 282 h 389"/>
                  <a:gd name="T70" fmla="*/ 592 w 592"/>
                  <a:gd name="T71" fmla="*/ 282 h 389"/>
                  <a:gd name="T72" fmla="*/ 592 w 592"/>
                  <a:gd name="T73" fmla="*/ 88 h 389"/>
                  <a:gd name="T74" fmla="*/ 586 w 592"/>
                  <a:gd name="T75" fmla="*/ 82 h 389"/>
                  <a:gd name="T76" fmla="*/ 581 w 592"/>
                  <a:gd name="T77" fmla="*/ 79 h 389"/>
                  <a:gd name="T78" fmla="*/ 573 w 592"/>
                  <a:gd name="T79" fmla="*/ 77 h 389"/>
                  <a:gd name="T80" fmla="*/ 566 w 592"/>
                  <a:gd name="T81" fmla="*/ 64 h 389"/>
                  <a:gd name="T82" fmla="*/ 560 w 592"/>
                  <a:gd name="T83" fmla="*/ 56 h 389"/>
                  <a:gd name="T84" fmla="*/ 562 w 592"/>
                  <a:gd name="T85" fmla="*/ 52 h 389"/>
                  <a:gd name="T86" fmla="*/ 569 w 592"/>
                  <a:gd name="T87" fmla="*/ 45 h 389"/>
                  <a:gd name="T88" fmla="*/ 575 w 592"/>
                  <a:gd name="T89" fmla="*/ 41 h 389"/>
                  <a:gd name="T90" fmla="*/ 579 w 592"/>
                  <a:gd name="T91" fmla="*/ 34 h 389"/>
                  <a:gd name="T92" fmla="*/ 582 w 592"/>
                  <a:gd name="T93" fmla="*/ 20 h 389"/>
                  <a:gd name="T94" fmla="*/ 443 w 592"/>
                  <a:gd name="T95" fmla="*/ 19 h 389"/>
                  <a:gd name="T96" fmla="*/ 306 w 592"/>
                  <a:gd name="T97" fmla="*/ 17 h 389"/>
                  <a:gd name="T98" fmla="*/ 158 w 592"/>
                  <a:gd name="T99" fmla="*/ 9 h 389"/>
                  <a:gd name="T100" fmla="*/ 24 w 592"/>
                  <a:gd name="T101" fmla="*/ 0 h 389"/>
                  <a:gd name="T102" fmla="*/ 18 w 592"/>
                  <a:gd name="T103" fmla="*/ 94 h 389"/>
                  <a:gd name="T104" fmla="*/ 15 w 592"/>
                  <a:gd name="T105" fmla="*/ 101 h 389"/>
                  <a:gd name="T106" fmla="*/ 0 w 592"/>
                  <a:gd name="T107" fmla="*/ 316 h 389"/>
                  <a:gd name="T108" fmla="*/ 81 w 592"/>
                  <a:gd name="T109" fmla="*/ 32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2" h="389">
                    <a:moveTo>
                      <a:pt x="81" y="321"/>
                    </a:moveTo>
                    <a:lnTo>
                      <a:pt x="216" y="329"/>
                    </a:lnTo>
                    <a:lnTo>
                      <a:pt x="346" y="334"/>
                    </a:lnTo>
                    <a:lnTo>
                      <a:pt x="432" y="334"/>
                    </a:lnTo>
                    <a:lnTo>
                      <a:pt x="441" y="344"/>
                    </a:lnTo>
                    <a:lnTo>
                      <a:pt x="472" y="359"/>
                    </a:lnTo>
                    <a:lnTo>
                      <a:pt x="477" y="357"/>
                    </a:lnTo>
                    <a:lnTo>
                      <a:pt x="483" y="351"/>
                    </a:lnTo>
                    <a:lnTo>
                      <a:pt x="498" y="353"/>
                    </a:lnTo>
                    <a:lnTo>
                      <a:pt x="528" y="349"/>
                    </a:lnTo>
                    <a:lnTo>
                      <a:pt x="539" y="359"/>
                    </a:lnTo>
                    <a:lnTo>
                      <a:pt x="545" y="359"/>
                    </a:lnTo>
                    <a:lnTo>
                      <a:pt x="552" y="363"/>
                    </a:lnTo>
                    <a:lnTo>
                      <a:pt x="554" y="364"/>
                    </a:lnTo>
                    <a:lnTo>
                      <a:pt x="560" y="364"/>
                    </a:lnTo>
                    <a:lnTo>
                      <a:pt x="567" y="370"/>
                    </a:lnTo>
                    <a:lnTo>
                      <a:pt x="575" y="374"/>
                    </a:lnTo>
                    <a:lnTo>
                      <a:pt x="577" y="381"/>
                    </a:lnTo>
                    <a:lnTo>
                      <a:pt x="584" y="387"/>
                    </a:lnTo>
                    <a:lnTo>
                      <a:pt x="590" y="389"/>
                    </a:lnTo>
                    <a:lnTo>
                      <a:pt x="588" y="374"/>
                    </a:lnTo>
                    <a:lnTo>
                      <a:pt x="581" y="368"/>
                    </a:lnTo>
                    <a:lnTo>
                      <a:pt x="579" y="361"/>
                    </a:lnTo>
                    <a:lnTo>
                      <a:pt x="582" y="355"/>
                    </a:lnTo>
                    <a:lnTo>
                      <a:pt x="584" y="353"/>
                    </a:lnTo>
                    <a:lnTo>
                      <a:pt x="588" y="340"/>
                    </a:lnTo>
                    <a:lnTo>
                      <a:pt x="588" y="332"/>
                    </a:lnTo>
                    <a:lnTo>
                      <a:pt x="592" y="325"/>
                    </a:lnTo>
                    <a:lnTo>
                      <a:pt x="592" y="319"/>
                    </a:lnTo>
                    <a:lnTo>
                      <a:pt x="584" y="312"/>
                    </a:lnTo>
                    <a:lnTo>
                      <a:pt x="582" y="306"/>
                    </a:lnTo>
                    <a:lnTo>
                      <a:pt x="586" y="304"/>
                    </a:lnTo>
                    <a:lnTo>
                      <a:pt x="586" y="297"/>
                    </a:lnTo>
                    <a:lnTo>
                      <a:pt x="582" y="289"/>
                    </a:lnTo>
                    <a:lnTo>
                      <a:pt x="581" y="282"/>
                    </a:lnTo>
                    <a:lnTo>
                      <a:pt x="592" y="282"/>
                    </a:lnTo>
                    <a:lnTo>
                      <a:pt x="592" y="88"/>
                    </a:lnTo>
                    <a:lnTo>
                      <a:pt x="586" y="82"/>
                    </a:lnTo>
                    <a:lnTo>
                      <a:pt x="581" y="79"/>
                    </a:lnTo>
                    <a:lnTo>
                      <a:pt x="573" y="77"/>
                    </a:lnTo>
                    <a:lnTo>
                      <a:pt x="566" y="64"/>
                    </a:lnTo>
                    <a:lnTo>
                      <a:pt x="560" y="56"/>
                    </a:lnTo>
                    <a:lnTo>
                      <a:pt x="562" y="52"/>
                    </a:lnTo>
                    <a:lnTo>
                      <a:pt x="569" y="45"/>
                    </a:lnTo>
                    <a:lnTo>
                      <a:pt x="575" y="41"/>
                    </a:lnTo>
                    <a:lnTo>
                      <a:pt x="579" y="34"/>
                    </a:lnTo>
                    <a:lnTo>
                      <a:pt x="582" y="20"/>
                    </a:lnTo>
                    <a:lnTo>
                      <a:pt x="443" y="19"/>
                    </a:lnTo>
                    <a:lnTo>
                      <a:pt x="306" y="17"/>
                    </a:lnTo>
                    <a:lnTo>
                      <a:pt x="158" y="9"/>
                    </a:lnTo>
                    <a:lnTo>
                      <a:pt x="24" y="0"/>
                    </a:lnTo>
                    <a:lnTo>
                      <a:pt x="18" y="94"/>
                    </a:lnTo>
                    <a:lnTo>
                      <a:pt x="15" y="101"/>
                    </a:lnTo>
                    <a:lnTo>
                      <a:pt x="0" y="316"/>
                    </a:lnTo>
                    <a:lnTo>
                      <a:pt x="81" y="321"/>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81" name="Freeform 31">
                <a:extLst>
                  <a:ext uri="{FF2B5EF4-FFF2-40B4-BE49-F238E27FC236}">
                    <a16:creationId xmlns:a16="http://schemas.microsoft.com/office/drawing/2014/main" id="{C6AEAD36-694C-4966-B1C5-C57A0CDCFEEB}"/>
                  </a:ext>
                </a:extLst>
              </p:cNvPr>
              <p:cNvSpPr>
                <a:spLocks/>
              </p:cNvSpPr>
              <p:nvPr/>
            </p:nvSpPr>
            <p:spPr bwMode="auto">
              <a:xfrm>
                <a:off x="2630171" y="1575746"/>
                <a:ext cx="536065" cy="300854"/>
              </a:xfrm>
              <a:custGeom>
                <a:avLst/>
                <a:gdLst>
                  <a:gd name="T0" fmla="*/ 0 w 558"/>
                  <a:gd name="T1" fmla="*/ 325 h 345"/>
                  <a:gd name="T2" fmla="*/ 134 w 558"/>
                  <a:gd name="T3" fmla="*/ 334 h 345"/>
                  <a:gd name="T4" fmla="*/ 282 w 558"/>
                  <a:gd name="T5" fmla="*/ 342 h 345"/>
                  <a:gd name="T6" fmla="*/ 419 w 558"/>
                  <a:gd name="T7" fmla="*/ 344 h 345"/>
                  <a:gd name="T8" fmla="*/ 558 w 558"/>
                  <a:gd name="T9" fmla="*/ 345 h 345"/>
                  <a:gd name="T10" fmla="*/ 558 w 558"/>
                  <a:gd name="T11" fmla="*/ 338 h 345"/>
                  <a:gd name="T12" fmla="*/ 558 w 558"/>
                  <a:gd name="T13" fmla="*/ 330 h 345"/>
                  <a:gd name="T14" fmla="*/ 557 w 558"/>
                  <a:gd name="T15" fmla="*/ 317 h 345"/>
                  <a:gd name="T16" fmla="*/ 557 w 558"/>
                  <a:gd name="T17" fmla="*/ 310 h 345"/>
                  <a:gd name="T18" fmla="*/ 555 w 558"/>
                  <a:gd name="T19" fmla="*/ 302 h 345"/>
                  <a:gd name="T20" fmla="*/ 547 w 558"/>
                  <a:gd name="T21" fmla="*/ 291 h 345"/>
                  <a:gd name="T22" fmla="*/ 545 w 558"/>
                  <a:gd name="T23" fmla="*/ 285 h 345"/>
                  <a:gd name="T24" fmla="*/ 545 w 558"/>
                  <a:gd name="T25" fmla="*/ 278 h 345"/>
                  <a:gd name="T26" fmla="*/ 542 w 558"/>
                  <a:gd name="T27" fmla="*/ 272 h 345"/>
                  <a:gd name="T28" fmla="*/ 542 w 558"/>
                  <a:gd name="T29" fmla="*/ 246 h 345"/>
                  <a:gd name="T30" fmla="*/ 543 w 558"/>
                  <a:gd name="T31" fmla="*/ 238 h 345"/>
                  <a:gd name="T32" fmla="*/ 540 w 558"/>
                  <a:gd name="T33" fmla="*/ 231 h 345"/>
                  <a:gd name="T34" fmla="*/ 540 w 558"/>
                  <a:gd name="T35" fmla="*/ 221 h 345"/>
                  <a:gd name="T36" fmla="*/ 538 w 558"/>
                  <a:gd name="T37" fmla="*/ 206 h 345"/>
                  <a:gd name="T38" fmla="*/ 538 w 558"/>
                  <a:gd name="T39" fmla="*/ 193 h 345"/>
                  <a:gd name="T40" fmla="*/ 536 w 558"/>
                  <a:gd name="T41" fmla="*/ 186 h 345"/>
                  <a:gd name="T42" fmla="*/ 536 w 558"/>
                  <a:gd name="T43" fmla="*/ 180 h 345"/>
                  <a:gd name="T44" fmla="*/ 536 w 558"/>
                  <a:gd name="T45" fmla="*/ 172 h 345"/>
                  <a:gd name="T46" fmla="*/ 534 w 558"/>
                  <a:gd name="T47" fmla="*/ 157 h 345"/>
                  <a:gd name="T48" fmla="*/ 525 w 558"/>
                  <a:gd name="T49" fmla="*/ 137 h 345"/>
                  <a:gd name="T50" fmla="*/ 525 w 558"/>
                  <a:gd name="T51" fmla="*/ 133 h 345"/>
                  <a:gd name="T52" fmla="*/ 517 w 558"/>
                  <a:gd name="T53" fmla="*/ 110 h 345"/>
                  <a:gd name="T54" fmla="*/ 517 w 558"/>
                  <a:gd name="T55" fmla="*/ 103 h 345"/>
                  <a:gd name="T56" fmla="*/ 517 w 558"/>
                  <a:gd name="T57" fmla="*/ 90 h 345"/>
                  <a:gd name="T58" fmla="*/ 515 w 558"/>
                  <a:gd name="T59" fmla="*/ 86 h 345"/>
                  <a:gd name="T60" fmla="*/ 517 w 558"/>
                  <a:gd name="T61" fmla="*/ 80 h 345"/>
                  <a:gd name="T62" fmla="*/ 515 w 558"/>
                  <a:gd name="T63" fmla="*/ 67 h 345"/>
                  <a:gd name="T64" fmla="*/ 519 w 558"/>
                  <a:gd name="T65" fmla="*/ 54 h 345"/>
                  <a:gd name="T66" fmla="*/ 517 w 558"/>
                  <a:gd name="T67" fmla="*/ 46 h 345"/>
                  <a:gd name="T68" fmla="*/ 511 w 558"/>
                  <a:gd name="T69" fmla="*/ 28 h 345"/>
                  <a:gd name="T70" fmla="*/ 510 w 558"/>
                  <a:gd name="T71" fmla="*/ 22 h 345"/>
                  <a:gd name="T72" fmla="*/ 510 w 558"/>
                  <a:gd name="T73" fmla="*/ 22 h 345"/>
                  <a:gd name="T74" fmla="*/ 510 w 558"/>
                  <a:gd name="T75" fmla="*/ 18 h 345"/>
                  <a:gd name="T76" fmla="*/ 448 w 558"/>
                  <a:gd name="T77" fmla="*/ 18 h 345"/>
                  <a:gd name="T78" fmla="*/ 303 w 558"/>
                  <a:gd name="T79" fmla="*/ 15 h 345"/>
                  <a:gd name="T80" fmla="*/ 135 w 558"/>
                  <a:gd name="T81" fmla="*/ 7 h 345"/>
                  <a:gd name="T82" fmla="*/ 23 w 558"/>
                  <a:gd name="T83" fmla="*/ 0 h 345"/>
                  <a:gd name="T84" fmla="*/ 23 w 558"/>
                  <a:gd name="T85" fmla="*/ 3 h 345"/>
                  <a:gd name="T86" fmla="*/ 0 w 558"/>
                  <a:gd name="T87"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345">
                    <a:moveTo>
                      <a:pt x="0" y="325"/>
                    </a:moveTo>
                    <a:lnTo>
                      <a:pt x="134" y="334"/>
                    </a:lnTo>
                    <a:lnTo>
                      <a:pt x="282" y="342"/>
                    </a:lnTo>
                    <a:lnTo>
                      <a:pt x="419" y="344"/>
                    </a:lnTo>
                    <a:lnTo>
                      <a:pt x="558" y="345"/>
                    </a:lnTo>
                    <a:lnTo>
                      <a:pt x="558" y="338"/>
                    </a:lnTo>
                    <a:lnTo>
                      <a:pt x="558" y="330"/>
                    </a:lnTo>
                    <a:lnTo>
                      <a:pt x="557" y="317"/>
                    </a:lnTo>
                    <a:lnTo>
                      <a:pt x="557" y="310"/>
                    </a:lnTo>
                    <a:lnTo>
                      <a:pt x="555" y="302"/>
                    </a:lnTo>
                    <a:lnTo>
                      <a:pt x="547" y="291"/>
                    </a:lnTo>
                    <a:lnTo>
                      <a:pt x="545" y="285"/>
                    </a:lnTo>
                    <a:lnTo>
                      <a:pt x="545" y="278"/>
                    </a:lnTo>
                    <a:lnTo>
                      <a:pt x="542" y="272"/>
                    </a:lnTo>
                    <a:lnTo>
                      <a:pt x="542" y="246"/>
                    </a:lnTo>
                    <a:lnTo>
                      <a:pt x="543" y="238"/>
                    </a:lnTo>
                    <a:lnTo>
                      <a:pt x="540" y="231"/>
                    </a:lnTo>
                    <a:lnTo>
                      <a:pt x="540" y="221"/>
                    </a:lnTo>
                    <a:lnTo>
                      <a:pt x="538" y="206"/>
                    </a:lnTo>
                    <a:lnTo>
                      <a:pt x="538" y="193"/>
                    </a:lnTo>
                    <a:lnTo>
                      <a:pt x="536" y="186"/>
                    </a:lnTo>
                    <a:lnTo>
                      <a:pt x="536" y="180"/>
                    </a:lnTo>
                    <a:lnTo>
                      <a:pt x="536" y="172"/>
                    </a:lnTo>
                    <a:lnTo>
                      <a:pt x="534" y="157"/>
                    </a:lnTo>
                    <a:lnTo>
                      <a:pt x="525" y="137"/>
                    </a:lnTo>
                    <a:lnTo>
                      <a:pt x="525" y="133"/>
                    </a:lnTo>
                    <a:lnTo>
                      <a:pt x="517" y="110"/>
                    </a:lnTo>
                    <a:lnTo>
                      <a:pt x="517" y="103"/>
                    </a:lnTo>
                    <a:lnTo>
                      <a:pt x="517" y="90"/>
                    </a:lnTo>
                    <a:lnTo>
                      <a:pt x="515" y="86"/>
                    </a:lnTo>
                    <a:lnTo>
                      <a:pt x="517" y="80"/>
                    </a:lnTo>
                    <a:lnTo>
                      <a:pt x="515" y="67"/>
                    </a:lnTo>
                    <a:lnTo>
                      <a:pt x="519" y="54"/>
                    </a:lnTo>
                    <a:lnTo>
                      <a:pt x="517" y="46"/>
                    </a:lnTo>
                    <a:lnTo>
                      <a:pt x="511" y="28"/>
                    </a:lnTo>
                    <a:lnTo>
                      <a:pt x="510" y="22"/>
                    </a:lnTo>
                    <a:lnTo>
                      <a:pt x="510" y="22"/>
                    </a:lnTo>
                    <a:lnTo>
                      <a:pt x="510" y="18"/>
                    </a:lnTo>
                    <a:lnTo>
                      <a:pt x="448" y="18"/>
                    </a:lnTo>
                    <a:lnTo>
                      <a:pt x="303" y="15"/>
                    </a:lnTo>
                    <a:lnTo>
                      <a:pt x="135" y="7"/>
                    </a:lnTo>
                    <a:lnTo>
                      <a:pt x="23" y="0"/>
                    </a:lnTo>
                    <a:lnTo>
                      <a:pt x="23" y="3"/>
                    </a:lnTo>
                    <a:lnTo>
                      <a:pt x="0" y="325"/>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82" name="Freeform 32">
                <a:extLst>
                  <a:ext uri="{FF2B5EF4-FFF2-40B4-BE49-F238E27FC236}">
                    <a16:creationId xmlns:a16="http://schemas.microsoft.com/office/drawing/2014/main" id="{47C93103-83CA-4B60-9F83-08CED104A0D2}"/>
                  </a:ext>
                </a:extLst>
              </p:cNvPr>
              <p:cNvSpPr>
                <a:spLocks/>
              </p:cNvSpPr>
              <p:nvPr/>
            </p:nvSpPr>
            <p:spPr bwMode="auto">
              <a:xfrm>
                <a:off x="2642660" y="2705039"/>
                <a:ext cx="708028" cy="327887"/>
              </a:xfrm>
              <a:custGeom>
                <a:avLst/>
                <a:gdLst>
                  <a:gd name="T0" fmla="*/ 716 w 737"/>
                  <a:gd name="T1" fmla="*/ 67 h 376"/>
                  <a:gd name="T2" fmla="*/ 609 w 737"/>
                  <a:gd name="T3" fmla="*/ 15 h 376"/>
                  <a:gd name="T4" fmla="*/ 222 w 737"/>
                  <a:gd name="T5" fmla="*/ 11 h 376"/>
                  <a:gd name="T6" fmla="*/ 2 w 737"/>
                  <a:gd name="T7" fmla="*/ 0 h 376"/>
                  <a:gd name="T8" fmla="*/ 117 w 737"/>
                  <a:gd name="T9" fmla="*/ 60 h 376"/>
                  <a:gd name="T10" fmla="*/ 241 w 737"/>
                  <a:gd name="T11" fmla="*/ 66 h 376"/>
                  <a:gd name="T12" fmla="*/ 256 w 737"/>
                  <a:gd name="T13" fmla="*/ 69 h 376"/>
                  <a:gd name="T14" fmla="*/ 250 w 737"/>
                  <a:gd name="T15" fmla="*/ 274 h 376"/>
                  <a:gd name="T16" fmla="*/ 263 w 737"/>
                  <a:gd name="T17" fmla="*/ 280 h 376"/>
                  <a:gd name="T18" fmla="*/ 282 w 737"/>
                  <a:gd name="T19" fmla="*/ 297 h 376"/>
                  <a:gd name="T20" fmla="*/ 295 w 737"/>
                  <a:gd name="T21" fmla="*/ 297 h 376"/>
                  <a:gd name="T22" fmla="*/ 307 w 737"/>
                  <a:gd name="T23" fmla="*/ 287 h 376"/>
                  <a:gd name="T24" fmla="*/ 314 w 737"/>
                  <a:gd name="T25" fmla="*/ 295 h 376"/>
                  <a:gd name="T26" fmla="*/ 320 w 737"/>
                  <a:gd name="T27" fmla="*/ 308 h 376"/>
                  <a:gd name="T28" fmla="*/ 329 w 737"/>
                  <a:gd name="T29" fmla="*/ 316 h 376"/>
                  <a:gd name="T30" fmla="*/ 339 w 737"/>
                  <a:gd name="T31" fmla="*/ 316 h 376"/>
                  <a:gd name="T32" fmla="*/ 359 w 737"/>
                  <a:gd name="T33" fmla="*/ 325 h 376"/>
                  <a:gd name="T34" fmla="*/ 372 w 737"/>
                  <a:gd name="T35" fmla="*/ 323 h 376"/>
                  <a:gd name="T36" fmla="*/ 382 w 737"/>
                  <a:gd name="T37" fmla="*/ 333 h 376"/>
                  <a:gd name="T38" fmla="*/ 395 w 737"/>
                  <a:gd name="T39" fmla="*/ 325 h 376"/>
                  <a:gd name="T40" fmla="*/ 418 w 737"/>
                  <a:gd name="T41" fmla="*/ 325 h 376"/>
                  <a:gd name="T42" fmla="*/ 421 w 737"/>
                  <a:gd name="T43" fmla="*/ 340 h 376"/>
                  <a:gd name="T44" fmla="*/ 429 w 737"/>
                  <a:gd name="T45" fmla="*/ 346 h 376"/>
                  <a:gd name="T46" fmla="*/ 436 w 737"/>
                  <a:gd name="T47" fmla="*/ 355 h 376"/>
                  <a:gd name="T48" fmla="*/ 453 w 737"/>
                  <a:gd name="T49" fmla="*/ 342 h 376"/>
                  <a:gd name="T50" fmla="*/ 463 w 737"/>
                  <a:gd name="T51" fmla="*/ 351 h 376"/>
                  <a:gd name="T52" fmla="*/ 472 w 737"/>
                  <a:gd name="T53" fmla="*/ 359 h 376"/>
                  <a:gd name="T54" fmla="*/ 491 w 737"/>
                  <a:gd name="T55" fmla="*/ 355 h 376"/>
                  <a:gd name="T56" fmla="*/ 495 w 737"/>
                  <a:gd name="T57" fmla="*/ 361 h 376"/>
                  <a:gd name="T58" fmla="*/ 498 w 737"/>
                  <a:gd name="T59" fmla="*/ 370 h 376"/>
                  <a:gd name="T60" fmla="*/ 506 w 737"/>
                  <a:gd name="T61" fmla="*/ 357 h 376"/>
                  <a:gd name="T62" fmla="*/ 515 w 737"/>
                  <a:gd name="T63" fmla="*/ 348 h 376"/>
                  <a:gd name="T64" fmla="*/ 523 w 737"/>
                  <a:gd name="T65" fmla="*/ 348 h 376"/>
                  <a:gd name="T66" fmla="*/ 536 w 737"/>
                  <a:gd name="T67" fmla="*/ 357 h 376"/>
                  <a:gd name="T68" fmla="*/ 549 w 737"/>
                  <a:gd name="T69" fmla="*/ 353 h 376"/>
                  <a:gd name="T70" fmla="*/ 560 w 737"/>
                  <a:gd name="T71" fmla="*/ 364 h 376"/>
                  <a:gd name="T72" fmla="*/ 574 w 737"/>
                  <a:gd name="T73" fmla="*/ 372 h 376"/>
                  <a:gd name="T74" fmla="*/ 585 w 737"/>
                  <a:gd name="T75" fmla="*/ 366 h 376"/>
                  <a:gd name="T76" fmla="*/ 600 w 737"/>
                  <a:gd name="T77" fmla="*/ 357 h 376"/>
                  <a:gd name="T78" fmla="*/ 613 w 737"/>
                  <a:gd name="T79" fmla="*/ 357 h 376"/>
                  <a:gd name="T80" fmla="*/ 626 w 737"/>
                  <a:gd name="T81" fmla="*/ 351 h 376"/>
                  <a:gd name="T82" fmla="*/ 647 w 737"/>
                  <a:gd name="T83" fmla="*/ 353 h 376"/>
                  <a:gd name="T84" fmla="*/ 658 w 737"/>
                  <a:gd name="T85" fmla="*/ 355 h 376"/>
                  <a:gd name="T86" fmla="*/ 668 w 737"/>
                  <a:gd name="T87" fmla="*/ 346 h 376"/>
                  <a:gd name="T88" fmla="*/ 690 w 737"/>
                  <a:gd name="T89" fmla="*/ 355 h 376"/>
                  <a:gd name="T90" fmla="*/ 711 w 737"/>
                  <a:gd name="T91" fmla="*/ 368 h 376"/>
                  <a:gd name="T92" fmla="*/ 737 w 737"/>
                  <a:gd name="T93" fmla="*/ 376 h 376"/>
                  <a:gd name="T94" fmla="*/ 732 w 737"/>
                  <a:gd name="T95"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7" h="376">
                    <a:moveTo>
                      <a:pt x="732" y="158"/>
                    </a:moveTo>
                    <a:lnTo>
                      <a:pt x="716" y="67"/>
                    </a:lnTo>
                    <a:lnTo>
                      <a:pt x="715" y="13"/>
                    </a:lnTo>
                    <a:lnTo>
                      <a:pt x="609" y="15"/>
                    </a:lnTo>
                    <a:lnTo>
                      <a:pt x="416" y="15"/>
                    </a:lnTo>
                    <a:lnTo>
                      <a:pt x="222" y="11"/>
                    </a:lnTo>
                    <a:lnTo>
                      <a:pt x="87" y="5"/>
                    </a:lnTo>
                    <a:lnTo>
                      <a:pt x="2" y="0"/>
                    </a:lnTo>
                    <a:lnTo>
                      <a:pt x="0" y="54"/>
                    </a:lnTo>
                    <a:lnTo>
                      <a:pt x="117" y="60"/>
                    </a:lnTo>
                    <a:lnTo>
                      <a:pt x="205" y="66"/>
                    </a:lnTo>
                    <a:lnTo>
                      <a:pt x="241" y="66"/>
                    </a:lnTo>
                    <a:lnTo>
                      <a:pt x="248" y="66"/>
                    </a:lnTo>
                    <a:lnTo>
                      <a:pt x="256" y="69"/>
                    </a:lnTo>
                    <a:lnTo>
                      <a:pt x="250" y="263"/>
                    </a:lnTo>
                    <a:lnTo>
                      <a:pt x="250" y="274"/>
                    </a:lnTo>
                    <a:lnTo>
                      <a:pt x="256" y="274"/>
                    </a:lnTo>
                    <a:lnTo>
                      <a:pt x="263" y="280"/>
                    </a:lnTo>
                    <a:lnTo>
                      <a:pt x="275" y="293"/>
                    </a:lnTo>
                    <a:lnTo>
                      <a:pt x="282" y="297"/>
                    </a:lnTo>
                    <a:lnTo>
                      <a:pt x="288" y="293"/>
                    </a:lnTo>
                    <a:lnTo>
                      <a:pt x="295" y="297"/>
                    </a:lnTo>
                    <a:lnTo>
                      <a:pt x="303" y="295"/>
                    </a:lnTo>
                    <a:lnTo>
                      <a:pt x="307" y="287"/>
                    </a:lnTo>
                    <a:lnTo>
                      <a:pt x="309" y="291"/>
                    </a:lnTo>
                    <a:lnTo>
                      <a:pt x="314" y="295"/>
                    </a:lnTo>
                    <a:lnTo>
                      <a:pt x="320" y="302"/>
                    </a:lnTo>
                    <a:lnTo>
                      <a:pt x="320" y="308"/>
                    </a:lnTo>
                    <a:lnTo>
                      <a:pt x="322" y="316"/>
                    </a:lnTo>
                    <a:lnTo>
                      <a:pt x="329" y="316"/>
                    </a:lnTo>
                    <a:lnTo>
                      <a:pt x="331" y="317"/>
                    </a:lnTo>
                    <a:lnTo>
                      <a:pt x="339" y="316"/>
                    </a:lnTo>
                    <a:lnTo>
                      <a:pt x="346" y="319"/>
                    </a:lnTo>
                    <a:lnTo>
                      <a:pt x="359" y="325"/>
                    </a:lnTo>
                    <a:lnTo>
                      <a:pt x="367" y="323"/>
                    </a:lnTo>
                    <a:lnTo>
                      <a:pt x="372" y="323"/>
                    </a:lnTo>
                    <a:lnTo>
                      <a:pt x="376" y="327"/>
                    </a:lnTo>
                    <a:lnTo>
                      <a:pt x="382" y="333"/>
                    </a:lnTo>
                    <a:lnTo>
                      <a:pt x="389" y="331"/>
                    </a:lnTo>
                    <a:lnTo>
                      <a:pt x="395" y="325"/>
                    </a:lnTo>
                    <a:lnTo>
                      <a:pt x="410" y="327"/>
                    </a:lnTo>
                    <a:lnTo>
                      <a:pt x="418" y="325"/>
                    </a:lnTo>
                    <a:lnTo>
                      <a:pt x="416" y="333"/>
                    </a:lnTo>
                    <a:lnTo>
                      <a:pt x="421" y="340"/>
                    </a:lnTo>
                    <a:lnTo>
                      <a:pt x="427" y="340"/>
                    </a:lnTo>
                    <a:lnTo>
                      <a:pt x="429" y="346"/>
                    </a:lnTo>
                    <a:lnTo>
                      <a:pt x="429" y="355"/>
                    </a:lnTo>
                    <a:lnTo>
                      <a:pt x="436" y="355"/>
                    </a:lnTo>
                    <a:lnTo>
                      <a:pt x="442" y="353"/>
                    </a:lnTo>
                    <a:lnTo>
                      <a:pt x="453" y="342"/>
                    </a:lnTo>
                    <a:lnTo>
                      <a:pt x="461" y="346"/>
                    </a:lnTo>
                    <a:lnTo>
                      <a:pt x="463" y="351"/>
                    </a:lnTo>
                    <a:lnTo>
                      <a:pt x="470" y="351"/>
                    </a:lnTo>
                    <a:lnTo>
                      <a:pt x="472" y="359"/>
                    </a:lnTo>
                    <a:lnTo>
                      <a:pt x="480" y="359"/>
                    </a:lnTo>
                    <a:lnTo>
                      <a:pt x="491" y="355"/>
                    </a:lnTo>
                    <a:lnTo>
                      <a:pt x="497" y="355"/>
                    </a:lnTo>
                    <a:lnTo>
                      <a:pt x="495" y="361"/>
                    </a:lnTo>
                    <a:lnTo>
                      <a:pt x="497" y="368"/>
                    </a:lnTo>
                    <a:lnTo>
                      <a:pt x="498" y="370"/>
                    </a:lnTo>
                    <a:lnTo>
                      <a:pt x="504" y="370"/>
                    </a:lnTo>
                    <a:lnTo>
                      <a:pt x="506" y="357"/>
                    </a:lnTo>
                    <a:lnTo>
                      <a:pt x="513" y="351"/>
                    </a:lnTo>
                    <a:lnTo>
                      <a:pt x="515" y="348"/>
                    </a:lnTo>
                    <a:lnTo>
                      <a:pt x="517" y="346"/>
                    </a:lnTo>
                    <a:lnTo>
                      <a:pt x="523" y="348"/>
                    </a:lnTo>
                    <a:lnTo>
                      <a:pt x="529" y="355"/>
                    </a:lnTo>
                    <a:lnTo>
                      <a:pt x="536" y="357"/>
                    </a:lnTo>
                    <a:lnTo>
                      <a:pt x="542" y="351"/>
                    </a:lnTo>
                    <a:lnTo>
                      <a:pt x="549" y="353"/>
                    </a:lnTo>
                    <a:lnTo>
                      <a:pt x="553" y="361"/>
                    </a:lnTo>
                    <a:lnTo>
                      <a:pt x="560" y="364"/>
                    </a:lnTo>
                    <a:lnTo>
                      <a:pt x="568" y="366"/>
                    </a:lnTo>
                    <a:lnTo>
                      <a:pt x="574" y="372"/>
                    </a:lnTo>
                    <a:lnTo>
                      <a:pt x="577" y="366"/>
                    </a:lnTo>
                    <a:lnTo>
                      <a:pt x="585" y="366"/>
                    </a:lnTo>
                    <a:lnTo>
                      <a:pt x="592" y="357"/>
                    </a:lnTo>
                    <a:lnTo>
                      <a:pt x="600" y="357"/>
                    </a:lnTo>
                    <a:lnTo>
                      <a:pt x="607" y="351"/>
                    </a:lnTo>
                    <a:lnTo>
                      <a:pt x="613" y="357"/>
                    </a:lnTo>
                    <a:lnTo>
                      <a:pt x="621" y="357"/>
                    </a:lnTo>
                    <a:lnTo>
                      <a:pt x="626" y="351"/>
                    </a:lnTo>
                    <a:lnTo>
                      <a:pt x="639" y="346"/>
                    </a:lnTo>
                    <a:lnTo>
                      <a:pt x="647" y="353"/>
                    </a:lnTo>
                    <a:lnTo>
                      <a:pt x="653" y="355"/>
                    </a:lnTo>
                    <a:lnTo>
                      <a:pt x="658" y="355"/>
                    </a:lnTo>
                    <a:lnTo>
                      <a:pt x="664" y="351"/>
                    </a:lnTo>
                    <a:lnTo>
                      <a:pt x="668" y="346"/>
                    </a:lnTo>
                    <a:lnTo>
                      <a:pt x="673" y="346"/>
                    </a:lnTo>
                    <a:lnTo>
                      <a:pt x="690" y="355"/>
                    </a:lnTo>
                    <a:lnTo>
                      <a:pt x="703" y="366"/>
                    </a:lnTo>
                    <a:lnTo>
                      <a:pt x="711" y="368"/>
                    </a:lnTo>
                    <a:lnTo>
                      <a:pt x="716" y="372"/>
                    </a:lnTo>
                    <a:lnTo>
                      <a:pt x="737" y="376"/>
                    </a:lnTo>
                    <a:lnTo>
                      <a:pt x="735" y="188"/>
                    </a:lnTo>
                    <a:lnTo>
                      <a:pt x="732" y="15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83" name="Freeform 33">
                <a:extLst>
                  <a:ext uri="{FF2B5EF4-FFF2-40B4-BE49-F238E27FC236}">
                    <a16:creationId xmlns:a16="http://schemas.microsoft.com/office/drawing/2014/main" id="{152A8C3B-1217-437B-A754-19442A92C90F}"/>
                  </a:ext>
                </a:extLst>
              </p:cNvPr>
              <p:cNvSpPr>
                <a:spLocks/>
              </p:cNvSpPr>
              <p:nvPr/>
            </p:nvSpPr>
            <p:spPr bwMode="auto">
              <a:xfrm>
                <a:off x="2726240" y="2425986"/>
                <a:ext cx="603313" cy="292134"/>
              </a:xfrm>
              <a:custGeom>
                <a:avLst/>
                <a:gdLst>
                  <a:gd name="T0" fmla="*/ 616 w 628"/>
                  <a:gd name="T1" fmla="*/ 98 h 335"/>
                  <a:gd name="T2" fmla="*/ 609 w 628"/>
                  <a:gd name="T3" fmla="*/ 96 h 335"/>
                  <a:gd name="T4" fmla="*/ 599 w 628"/>
                  <a:gd name="T5" fmla="*/ 83 h 335"/>
                  <a:gd name="T6" fmla="*/ 599 w 628"/>
                  <a:gd name="T7" fmla="*/ 75 h 335"/>
                  <a:gd name="T8" fmla="*/ 592 w 628"/>
                  <a:gd name="T9" fmla="*/ 72 h 335"/>
                  <a:gd name="T10" fmla="*/ 584 w 628"/>
                  <a:gd name="T11" fmla="*/ 62 h 335"/>
                  <a:gd name="T12" fmla="*/ 582 w 628"/>
                  <a:gd name="T13" fmla="*/ 55 h 335"/>
                  <a:gd name="T14" fmla="*/ 590 w 628"/>
                  <a:gd name="T15" fmla="*/ 43 h 335"/>
                  <a:gd name="T16" fmla="*/ 592 w 628"/>
                  <a:gd name="T17" fmla="*/ 38 h 335"/>
                  <a:gd name="T18" fmla="*/ 599 w 628"/>
                  <a:gd name="T19" fmla="*/ 38 h 335"/>
                  <a:gd name="T20" fmla="*/ 601 w 628"/>
                  <a:gd name="T21" fmla="*/ 36 h 335"/>
                  <a:gd name="T22" fmla="*/ 599 w 628"/>
                  <a:gd name="T23" fmla="*/ 28 h 335"/>
                  <a:gd name="T24" fmla="*/ 594 w 628"/>
                  <a:gd name="T25" fmla="*/ 21 h 335"/>
                  <a:gd name="T26" fmla="*/ 590 w 628"/>
                  <a:gd name="T27" fmla="*/ 19 h 335"/>
                  <a:gd name="T28" fmla="*/ 582 w 628"/>
                  <a:gd name="T29" fmla="*/ 25 h 335"/>
                  <a:gd name="T30" fmla="*/ 564 w 628"/>
                  <a:gd name="T31" fmla="*/ 10 h 335"/>
                  <a:gd name="T32" fmla="*/ 426 w 628"/>
                  <a:gd name="T33" fmla="*/ 11 h 335"/>
                  <a:gd name="T34" fmla="*/ 321 w 628"/>
                  <a:gd name="T35" fmla="*/ 10 h 335"/>
                  <a:gd name="T36" fmla="*/ 120 w 628"/>
                  <a:gd name="T37" fmla="*/ 6 h 335"/>
                  <a:gd name="T38" fmla="*/ 15 w 628"/>
                  <a:gd name="T39" fmla="*/ 0 h 335"/>
                  <a:gd name="T40" fmla="*/ 0 w 628"/>
                  <a:gd name="T41" fmla="*/ 325 h 335"/>
                  <a:gd name="T42" fmla="*/ 135 w 628"/>
                  <a:gd name="T43" fmla="*/ 331 h 335"/>
                  <a:gd name="T44" fmla="*/ 329 w 628"/>
                  <a:gd name="T45" fmla="*/ 335 h 335"/>
                  <a:gd name="T46" fmla="*/ 522 w 628"/>
                  <a:gd name="T47" fmla="*/ 335 h 335"/>
                  <a:gd name="T48" fmla="*/ 628 w 628"/>
                  <a:gd name="T49" fmla="*/ 333 h 335"/>
                  <a:gd name="T50" fmla="*/ 624 w 628"/>
                  <a:gd name="T51" fmla="*/ 104 h 335"/>
                  <a:gd name="T52" fmla="*/ 616 w 628"/>
                  <a:gd name="T53" fmla="*/ 9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8" h="335">
                    <a:moveTo>
                      <a:pt x="616" y="98"/>
                    </a:moveTo>
                    <a:lnTo>
                      <a:pt x="609" y="96"/>
                    </a:lnTo>
                    <a:lnTo>
                      <a:pt x="599" y="83"/>
                    </a:lnTo>
                    <a:lnTo>
                      <a:pt x="599" y="75"/>
                    </a:lnTo>
                    <a:lnTo>
                      <a:pt x="592" y="72"/>
                    </a:lnTo>
                    <a:lnTo>
                      <a:pt x="584" y="62"/>
                    </a:lnTo>
                    <a:lnTo>
                      <a:pt x="582" y="55"/>
                    </a:lnTo>
                    <a:lnTo>
                      <a:pt x="590" y="43"/>
                    </a:lnTo>
                    <a:lnTo>
                      <a:pt x="592" y="38"/>
                    </a:lnTo>
                    <a:lnTo>
                      <a:pt x="599" y="38"/>
                    </a:lnTo>
                    <a:lnTo>
                      <a:pt x="601" y="36"/>
                    </a:lnTo>
                    <a:lnTo>
                      <a:pt x="599" y="28"/>
                    </a:lnTo>
                    <a:lnTo>
                      <a:pt x="594" y="21"/>
                    </a:lnTo>
                    <a:lnTo>
                      <a:pt x="590" y="19"/>
                    </a:lnTo>
                    <a:lnTo>
                      <a:pt x="582" y="25"/>
                    </a:lnTo>
                    <a:lnTo>
                      <a:pt x="564" y="10"/>
                    </a:lnTo>
                    <a:lnTo>
                      <a:pt x="426" y="11"/>
                    </a:lnTo>
                    <a:lnTo>
                      <a:pt x="321" y="10"/>
                    </a:lnTo>
                    <a:lnTo>
                      <a:pt x="120" y="6"/>
                    </a:lnTo>
                    <a:lnTo>
                      <a:pt x="15" y="0"/>
                    </a:lnTo>
                    <a:lnTo>
                      <a:pt x="0" y="325"/>
                    </a:lnTo>
                    <a:lnTo>
                      <a:pt x="135" y="331"/>
                    </a:lnTo>
                    <a:lnTo>
                      <a:pt x="329" y="335"/>
                    </a:lnTo>
                    <a:lnTo>
                      <a:pt x="522" y="335"/>
                    </a:lnTo>
                    <a:lnTo>
                      <a:pt x="628" y="333"/>
                    </a:lnTo>
                    <a:lnTo>
                      <a:pt x="624" y="104"/>
                    </a:lnTo>
                    <a:lnTo>
                      <a:pt x="616" y="9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nvGrpSpPr>
              <p:cNvPr id="84" name="Group 83">
                <a:extLst>
                  <a:ext uri="{FF2B5EF4-FFF2-40B4-BE49-F238E27FC236}">
                    <a16:creationId xmlns:a16="http://schemas.microsoft.com/office/drawing/2014/main" id="{831BDB7A-4EAE-4059-9307-6AB8E4E08941}"/>
                  </a:ext>
                </a:extLst>
              </p:cNvPr>
              <p:cNvGrpSpPr/>
              <p:nvPr/>
            </p:nvGrpSpPr>
            <p:grpSpPr>
              <a:xfrm>
                <a:off x="2293930" y="2752129"/>
                <a:ext cx="1147064" cy="1013311"/>
                <a:chOff x="2293930" y="2752129"/>
                <a:chExt cx="1147064" cy="1013311"/>
              </a:xfrm>
              <a:grpFill/>
            </p:grpSpPr>
            <p:sp>
              <p:nvSpPr>
                <p:cNvPr id="235" name="Freeform 34">
                  <a:extLst>
                    <a:ext uri="{FF2B5EF4-FFF2-40B4-BE49-F238E27FC236}">
                      <a16:creationId xmlns:a16="http://schemas.microsoft.com/office/drawing/2014/main" id="{AD98C517-A969-4079-B2E0-097CA7DE51B5}"/>
                    </a:ext>
                  </a:extLst>
                </p:cNvPr>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36" name="Freeform 35">
                  <a:extLst>
                    <a:ext uri="{FF2B5EF4-FFF2-40B4-BE49-F238E27FC236}">
                      <a16:creationId xmlns:a16="http://schemas.microsoft.com/office/drawing/2014/main" id="{F4714EEF-26BE-4627-AC11-F7808ED538BD}"/>
                    </a:ext>
                  </a:extLst>
                </p:cNvPr>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37" name="Freeform 36">
                  <a:extLst>
                    <a:ext uri="{FF2B5EF4-FFF2-40B4-BE49-F238E27FC236}">
                      <a16:creationId xmlns:a16="http://schemas.microsoft.com/office/drawing/2014/main" id="{DD951D4C-9A8B-45A1-AACF-1F1578EFA64A}"/>
                    </a:ext>
                  </a:extLst>
                </p:cNvPr>
                <p:cNvSpPr>
                  <a:spLocks/>
                </p:cNvSpPr>
                <p:nvPr/>
              </p:nvSpPr>
              <p:spPr bwMode="auto">
                <a:xfrm>
                  <a:off x="2293930" y="2752129"/>
                  <a:ext cx="1147064" cy="1013311"/>
                </a:xfrm>
                <a:custGeom>
                  <a:avLst/>
                  <a:gdLst>
                    <a:gd name="T0" fmla="*/ 1181 w 1194"/>
                    <a:gd name="T1" fmla="*/ 645 h 1162"/>
                    <a:gd name="T2" fmla="*/ 1194 w 1194"/>
                    <a:gd name="T3" fmla="*/ 598 h 1162"/>
                    <a:gd name="T4" fmla="*/ 1173 w 1194"/>
                    <a:gd name="T5" fmla="*/ 555 h 1162"/>
                    <a:gd name="T6" fmla="*/ 1140 w 1194"/>
                    <a:gd name="T7" fmla="*/ 389 h 1162"/>
                    <a:gd name="T8" fmla="*/ 1079 w 1194"/>
                    <a:gd name="T9" fmla="*/ 318 h 1162"/>
                    <a:gd name="T10" fmla="*/ 1021 w 1194"/>
                    <a:gd name="T11" fmla="*/ 301 h 1162"/>
                    <a:gd name="T12" fmla="*/ 970 w 1194"/>
                    <a:gd name="T13" fmla="*/ 297 h 1162"/>
                    <a:gd name="T14" fmla="*/ 923 w 1194"/>
                    <a:gd name="T15" fmla="*/ 310 h 1162"/>
                    <a:gd name="T16" fmla="*/ 880 w 1194"/>
                    <a:gd name="T17" fmla="*/ 292 h 1162"/>
                    <a:gd name="T18" fmla="*/ 858 w 1194"/>
                    <a:gd name="T19" fmla="*/ 307 h 1162"/>
                    <a:gd name="T20" fmla="*/ 824 w 1194"/>
                    <a:gd name="T21" fmla="*/ 292 h 1162"/>
                    <a:gd name="T22" fmla="*/ 784 w 1194"/>
                    <a:gd name="T23" fmla="*/ 286 h 1162"/>
                    <a:gd name="T24" fmla="*/ 739 w 1194"/>
                    <a:gd name="T25" fmla="*/ 273 h 1162"/>
                    <a:gd name="T26" fmla="*/ 692 w 1194"/>
                    <a:gd name="T27" fmla="*/ 262 h 1162"/>
                    <a:gd name="T28" fmla="*/ 666 w 1194"/>
                    <a:gd name="T29" fmla="*/ 241 h 1162"/>
                    <a:gd name="T30" fmla="*/ 613 w 1194"/>
                    <a:gd name="T31" fmla="*/ 220 h 1162"/>
                    <a:gd name="T32" fmla="*/ 363 w 1194"/>
                    <a:gd name="T33" fmla="*/ 0 h 1162"/>
                    <a:gd name="T34" fmla="*/ 316 w 1194"/>
                    <a:gd name="T35" fmla="*/ 485 h 1162"/>
                    <a:gd name="T36" fmla="*/ 10 w 1194"/>
                    <a:gd name="T37" fmla="*/ 480 h 1162"/>
                    <a:gd name="T38" fmla="*/ 31 w 1194"/>
                    <a:gd name="T39" fmla="*/ 506 h 1162"/>
                    <a:gd name="T40" fmla="*/ 93 w 1194"/>
                    <a:gd name="T41" fmla="*/ 577 h 1162"/>
                    <a:gd name="T42" fmla="*/ 147 w 1194"/>
                    <a:gd name="T43" fmla="*/ 624 h 1162"/>
                    <a:gd name="T44" fmla="*/ 162 w 1194"/>
                    <a:gd name="T45" fmla="*/ 683 h 1162"/>
                    <a:gd name="T46" fmla="*/ 220 w 1194"/>
                    <a:gd name="T47" fmla="*/ 767 h 1162"/>
                    <a:gd name="T48" fmla="*/ 282 w 1194"/>
                    <a:gd name="T49" fmla="*/ 803 h 1162"/>
                    <a:gd name="T50" fmla="*/ 322 w 1194"/>
                    <a:gd name="T51" fmla="*/ 788 h 1162"/>
                    <a:gd name="T52" fmla="*/ 356 w 1194"/>
                    <a:gd name="T53" fmla="*/ 730 h 1162"/>
                    <a:gd name="T54" fmla="*/ 407 w 1194"/>
                    <a:gd name="T55" fmla="*/ 728 h 1162"/>
                    <a:gd name="T56" fmla="*/ 467 w 1194"/>
                    <a:gd name="T57" fmla="*/ 735 h 1162"/>
                    <a:gd name="T58" fmla="*/ 499 w 1194"/>
                    <a:gd name="T59" fmla="*/ 769 h 1162"/>
                    <a:gd name="T60" fmla="*/ 548 w 1194"/>
                    <a:gd name="T61" fmla="*/ 850 h 1162"/>
                    <a:gd name="T62" fmla="*/ 568 w 1194"/>
                    <a:gd name="T63" fmla="*/ 903 h 1162"/>
                    <a:gd name="T64" fmla="*/ 604 w 1194"/>
                    <a:gd name="T65" fmla="*/ 946 h 1162"/>
                    <a:gd name="T66" fmla="*/ 638 w 1194"/>
                    <a:gd name="T67" fmla="*/ 997 h 1162"/>
                    <a:gd name="T68" fmla="*/ 653 w 1194"/>
                    <a:gd name="T69" fmla="*/ 1049 h 1162"/>
                    <a:gd name="T70" fmla="*/ 690 w 1194"/>
                    <a:gd name="T71" fmla="*/ 1102 h 1162"/>
                    <a:gd name="T72" fmla="*/ 730 w 1194"/>
                    <a:gd name="T73" fmla="*/ 1121 h 1162"/>
                    <a:gd name="T74" fmla="*/ 813 w 1194"/>
                    <a:gd name="T75" fmla="*/ 1143 h 1162"/>
                    <a:gd name="T76" fmla="*/ 861 w 1194"/>
                    <a:gd name="T77" fmla="*/ 1149 h 1162"/>
                    <a:gd name="T78" fmla="*/ 846 w 1194"/>
                    <a:gd name="T79" fmla="*/ 1132 h 1162"/>
                    <a:gd name="T80" fmla="*/ 829 w 1194"/>
                    <a:gd name="T81" fmla="*/ 1053 h 1162"/>
                    <a:gd name="T82" fmla="*/ 835 w 1194"/>
                    <a:gd name="T83" fmla="*/ 1010 h 1162"/>
                    <a:gd name="T84" fmla="*/ 814 w 1194"/>
                    <a:gd name="T85" fmla="*/ 1002 h 1162"/>
                    <a:gd name="T86" fmla="*/ 846 w 1194"/>
                    <a:gd name="T87" fmla="*/ 963 h 1162"/>
                    <a:gd name="T88" fmla="*/ 850 w 1194"/>
                    <a:gd name="T89" fmla="*/ 946 h 1162"/>
                    <a:gd name="T90" fmla="*/ 858 w 1194"/>
                    <a:gd name="T91" fmla="*/ 925 h 1162"/>
                    <a:gd name="T92" fmla="*/ 884 w 1194"/>
                    <a:gd name="T93" fmla="*/ 905 h 1162"/>
                    <a:gd name="T94" fmla="*/ 895 w 1194"/>
                    <a:gd name="T95" fmla="*/ 884 h 1162"/>
                    <a:gd name="T96" fmla="*/ 918 w 1194"/>
                    <a:gd name="T97" fmla="*/ 882 h 1162"/>
                    <a:gd name="T98" fmla="*/ 935 w 1194"/>
                    <a:gd name="T99" fmla="*/ 867 h 1162"/>
                    <a:gd name="T100" fmla="*/ 957 w 1194"/>
                    <a:gd name="T101" fmla="*/ 865 h 1162"/>
                    <a:gd name="T102" fmla="*/ 985 w 1194"/>
                    <a:gd name="T103" fmla="*/ 863 h 1162"/>
                    <a:gd name="T104" fmla="*/ 1017 w 1194"/>
                    <a:gd name="T105" fmla="*/ 843 h 1162"/>
                    <a:gd name="T106" fmla="*/ 1072 w 1194"/>
                    <a:gd name="T107" fmla="*/ 790 h 1162"/>
                    <a:gd name="T108" fmla="*/ 1063 w 1194"/>
                    <a:gd name="T109" fmla="*/ 747 h 1162"/>
                    <a:gd name="T110" fmla="*/ 1098 w 1194"/>
                    <a:gd name="T111" fmla="*/ 762 h 1162"/>
                    <a:gd name="T112" fmla="*/ 1093 w 1194"/>
                    <a:gd name="T113" fmla="*/ 777 h 1162"/>
                    <a:gd name="T114" fmla="*/ 1168 w 1194"/>
                    <a:gd name="T115" fmla="*/ 71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162">
                      <a:moveTo>
                        <a:pt x="1181" y="705"/>
                      </a:moveTo>
                      <a:lnTo>
                        <a:pt x="1183" y="698"/>
                      </a:lnTo>
                      <a:lnTo>
                        <a:pt x="1179" y="681"/>
                      </a:lnTo>
                      <a:lnTo>
                        <a:pt x="1175" y="673"/>
                      </a:lnTo>
                      <a:lnTo>
                        <a:pt x="1181" y="666"/>
                      </a:lnTo>
                      <a:lnTo>
                        <a:pt x="1179" y="653"/>
                      </a:lnTo>
                      <a:lnTo>
                        <a:pt x="1181" y="645"/>
                      </a:lnTo>
                      <a:lnTo>
                        <a:pt x="1187" y="638"/>
                      </a:lnTo>
                      <a:lnTo>
                        <a:pt x="1189" y="630"/>
                      </a:lnTo>
                      <a:lnTo>
                        <a:pt x="1192" y="624"/>
                      </a:lnTo>
                      <a:lnTo>
                        <a:pt x="1190" y="617"/>
                      </a:lnTo>
                      <a:lnTo>
                        <a:pt x="1194" y="609"/>
                      </a:lnTo>
                      <a:lnTo>
                        <a:pt x="1190" y="604"/>
                      </a:lnTo>
                      <a:lnTo>
                        <a:pt x="1194" y="598"/>
                      </a:lnTo>
                      <a:lnTo>
                        <a:pt x="1192" y="591"/>
                      </a:lnTo>
                      <a:lnTo>
                        <a:pt x="1192" y="585"/>
                      </a:lnTo>
                      <a:lnTo>
                        <a:pt x="1190" y="583"/>
                      </a:lnTo>
                      <a:lnTo>
                        <a:pt x="1179" y="570"/>
                      </a:lnTo>
                      <a:lnTo>
                        <a:pt x="1179" y="562"/>
                      </a:lnTo>
                      <a:lnTo>
                        <a:pt x="1175" y="557"/>
                      </a:lnTo>
                      <a:lnTo>
                        <a:pt x="1173" y="555"/>
                      </a:lnTo>
                      <a:lnTo>
                        <a:pt x="1170" y="547"/>
                      </a:lnTo>
                      <a:lnTo>
                        <a:pt x="1164" y="540"/>
                      </a:lnTo>
                      <a:lnTo>
                        <a:pt x="1166" y="530"/>
                      </a:lnTo>
                      <a:lnTo>
                        <a:pt x="1160" y="515"/>
                      </a:lnTo>
                      <a:lnTo>
                        <a:pt x="1157" y="510"/>
                      </a:lnTo>
                      <a:lnTo>
                        <a:pt x="1143" y="498"/>
                      </a:lnTo>
                      <a:lnTo>
                        <a:pt x="1140" y="389"/>
                      </a:lnTo>
                      <a:lnTo>
                        <a:pt x="1138" y="331"/>
                      </a:lnTo>
                      <a:lnTo>
                        <a:pt x="1117" y="327"/>
                      </a:lnTo>
                      <a:lnTo>
                        <a:pt x="1110" y="331"/>
                      </a:lnTo>
                      <a:lnTo>
                        <a:pt x="1102" y="327"/>
                      </a:lnTo>
                      <a:lnTo>
                        <a:pt x="1102" y="324"/>
                      </a:lnTo>
                      <a:lnTo>
                        <a:pt x="1100" y="322"/>
                      </a:lnTo>
                      <a:lnTo>
                        <a:pt x="1079" y="318"/>
                      </a:lnTo>
                      <a:lnTo>
                        <a:pt x="1074" y="314"/>
                      </a:lnTo>
                      <a:lnTo>
                        <a:pt x="1066" y="312"/>
                      </a:lnTo>
                      <a:lnTo>
                        <a:pt x="1053" y="301"/>
                      </a:lnTo>
                      <a:lnTo>
                        <a:pt x="1036" y="292"/>
                      </a:lnTo>
                      <a:lnTo>
                        <a:pt x="1031" y="292"/>
                      </a:lnTo>
                      <a:lnTo>
                        <a:pt x="1027" y="297"/>
                      </a:lnTo>
                      <a:lnTo>
                        <a:pt x="1021" y="301"/>
                      </a:lnTo>
                      <a:lnTo>
                        <a:pt x="1016" y="301"/>
                      </a:lnTo>
                      <a:lnTo>
                        <a:pt x="1010" y="299"/>
                      </a:lnTo>
                      <a:lnTo>
                        <a:pt x="1002" y="292"/>
                      </a:lnTo>
                      <a:lnTo>
                        <a:pt x="989" y="297"/>
                      </a:lnTo>
                      <a:lnTo>
                        <a:pt x="984" y="303"/>
                      </a:lnTo>
                      <a:lnTo>
                        <a:pt x="976" y="303"/>
                      </a:lnTo>
                      <a:lnTo>
                        <a:pt x="970" y="297"/>
                      </a:lnTo>
                      <a:lnTo>
                        <a:pt x="963" y="303"/>
                      </a:lnTo>
                      <a:lnTo>
                        <a:pt x="955" y="303"/>
                      </a:lnTo>
                      <a:lnTo>
                        <a:pt x="948" y="312"/>
                      </a:lnTo>
                      <a:lnTo>
                        <a:pt x="940" y="312"/>
                      </a:lnTo>
                      <a:lnTo>
                        <a:pt x="937" y="318"/>
                      </a:lnTo>
                      <a:lnTo>
                        <a:pt x="931" y="312"/>
                      </a:lnTo>
                      <a:lnTo>
                        <a:pt x="923" y="310"/>
                      </a:lnTo>
                      <a:lnTo>
                        <a:pt x="916" y="307"/>
                      </a:lnTo>
                      <a:lnTo>
                        <a:pt x="912" y="299"/>
                      </a:lnTo>
                      <a:lnTo>
                        <a:pt x="905" y="297"/>
                      </a:lnTo>
                      <a:lnTo>
                        <a:pt x="899" y="303"/>
                      </a:lnTo>
                      <a:lnTo>
                        <a:pt x="892" y="301"/>
                      </a:lnTo>
                      <a:lnTo>
                        <a:pt x="886" y="294"/>
                      </a:lnTo>
                      <a:lnTo>
                        <a:pt x="880" y="292"/>
                      </a:lnTo>
                      <a:lnTo>
                        <a:pt x="878" y="294"/>
                      </a:lnTo>
                      <a:lnTo>
                        <a:pt x="876" y="297"/>
                      </a:lnTo>
                      <a:lnTo>
                        <a:pt x="869" y="303"/>
                      </a:lnTo>
                      <a:lnTo>
                        <a:pt x="867" y="316"/>
                      </a:lnTo>
                      <a:lnTo>
                        <a:pt x="861" y="316"/>
                      </a:lnTo>
                      <a:lnTo>
                        <a:pt x="860" y="314"/>
                      </a:lnTo>
                      <a:lnTo>
                        <a:pt x="858" y="307"/>
                      </a:lnTo>
                      <a:lnTo>
                        <a:pt x="860" y="301"/>
                      </a:lnTo>
                      <a:lnTo>
                        <a:pt x="854" y="301"/>
                      </a:lnTo>
                      <a:lnTo>
                        <a:pt x="843" y="305"/>
                      </a:lnTo>
                      <a:lnTo>
                        <a:pt x="835" y="305"/>
                      </a:lnTo>
                      <a:lnTo>
                        <a:pt x="833" y="297"/>
                      </a:lnTo>
                      <a:lnTo>
                        <a:pt x="826" y="297"/>
                      </a:lnTo>
                      <a:lnTo>
                        <a:pt x="824" y="292"/>
                      </a:lnTo>
                      <a:lnTo>
                        <a:pt x="816" y="288"/>
                      </a:lnTo>
                      <a:lnTo>
                        <a:pt x="805" y="299"/>
                      </a:lnTo>
                      <a:lnTo>
                        <a:pt x="799" y="301"/>
                      </a:lnTo>
                      <a:lnTo>
                        <a:pt x="792" y="301"/>
                      </a:lnTo>
                      <a:lnTo>
                        <a:pt x="792" y="292"/>
                      </a:lnTo>
                      <a:lnTo>
                        <a:pt x="790" y="286"/>
                      </a:lnTo>
                      <a:lnTo>
                        <a:pt x="784" y="286"/>
                      </a:lnTo>
                      <a:lnTo>
                        <a:pt x="779" y="279"/>
                      </a:lnTo>
                      <a:lnTo>
                        <a:pt x="781" y="271"/>
                      </a:lnTo>
                      <a:lnTo>
                        <a:pt x="773" y="273"/>
                      </a:lnTo>
                      <a:lnTo>
                        <a:pt x="758" y="271"/>
                      </a:lnTo>
                      <a:lnTo>
                        <a:pt x="752" y="277"/>
                      </a:lnTo>
                      <a:lnTo>
                        <a:pt x="745" y="279"/>
                      </a:lnTo>
                      <a:lnTo>
                        <a:pt x="739" y="273"/>
                      </a:lnTo>
                      <a:lnTo>
                        <a:pt x="735" y="269"/>
                      </a:lnTo>
                      <a:lnTo>
                        <a:pt x="730" y="269"/>
                      </a:lnTo>
                      <a:lnTo>
                        <a:pt x="722" y="271"/>
                      </a:lnTo>
                      <a:lnTo>
                        <a:pt x="709" y="265"/>
                      </a:lnTo>
                      <a:lnTo>
                        <a:pt x="702" y="262"/>
                      </a:lnTo>
                      <a:lnTo>
                        <a:pt x="694" y="263"/>
                      </a:lnTo>
                      <a:lnTo>
                        <a:pt x="692" y="262"/>
                      </a:lnTo>
                      <a:lnTo>
                        <a:pt x="685" y="262"/>
                      </a:lnTo>
                      <a:lnTo>
                        <a:pt x="683" y="254"/>
                      </a:lnTo>
                      <a:lnTo>
                        <a:pt x="683" y="248"/>
                      </a:lnTo>
                      <a:lnTo>
                        <a:pt x="677" y="241"/>
                      </a:lnTo>
                      <a:lnTo>
                        <a:pt x="672" y="237"/>
                      </a:lnTo>
                      <a:lnTo>
                        <a:pt x="670" y="233"/>
                      </a:lnTo>
                      <a:lnTo>
                        <a:pt x="666" y="241"/>
                      </a:lnTo>
                      <a:lnTo>
                        <a:pt x="658" y="243"/>
                      </a:lnTo>
                      <a:lnTo>
                        <a:pt x="651" y="239"/>
                      </a:lnTo>
                      <a:lnTo>
                        <a:pt x="645" y="243"/>
                      </a:lnTo>
                      <a:lnTo>
                        <a:pt x="638" y="239"/>
                      </a:lnTo>
                      <a:lnTo>
                        <a:pt x="626" y="226"/>
                      </a:lnTo>
                      <a:lnTo>
                        <a:pt x="619" y="220"/>
                      </a:lnTo>
                      <a:lnTo>
                        <a:pt x="613" y="220"/>
                      </a:lnTo>
                      <a:lnTo>
                        <a:pt x="613" y="209"/>
                      </a:lnTo>
                      <a:lnTo>
                        <a:pt x="619" y="15"/>
                      </a:lnTo>
                      <a:lnTo>
                        <a:pt x="611" y="12"/>
                      </a:lnTo>
                      <a:lnTo>
                        <a:pt x="604" y="12"/>
                      </a:lnTo>
                      <a:lnTo>
                        <a:pt x="568" y="12"/>
                      </a:lnTo>
                      <a:lnTo>
                        <a:pt x="480" y="6"/>
                      </a:lnTo>
                      <a:lnTo>
                        <a:pt x="363" y="0"/>
                      </a:lnTo>
                      <a:lnTo>
                        <a:pt x="360" y="2"/>
                      </a:lnTo>
                      <a:lnTo>
                        <a:pt x="358" y="8"/>
                      </a:lnTo>
                      <a:lnTo>
                        <a:pt x="343" y="269"/>
                      </a:lnTo>
                      <a:lnTo>
                        <a:pt x="333" y="367"/>
                      </a:lnTo>
                      <a:lnTo>
                        <a:pt x="326" y="478"/>
                      </a:lnTo>
                      <a:lnTo>
                        <a:pt x="320" y="485"/>
                      </a:lnTo>
                      <a:lnTo>
                        <a:pt x="316" y="485"/>
                      </a:lnTo>
                      <a:lnTo>
                        <a:pt x="237" y="480"/>
                      </a:lnTo>
                      <a:lnTo>
                        <a:pt x="158" y="474"/>
                      </a:lnTo>
                      <a:lnTo>
                        <a:pt x="70" y="467"/>
                      </a:lnTo>
                      <a:lnTo>
                        <a:pt x="0" y="459"/>
                      </a:lnTo>
                      <a:lnTo>
                        <a:pt x="0" y="463"/>
                      </a:lnTo>
                      <a:lnTo>
                        <a:pt x="4" y="476"/>
                      </a:lnTo>
                      <a:lnTo>
                        <a:pt x="10" y="480"/>
                      </a:lnTo>
                      <a:lnTo>
                        <a:pt x="10" y="483"/>
                      </a:lnTo>
                      <a:lnTo>
                        <a:pt x="16" y="487"/>
                      </a:lnTo>
                      <a:lnTo>
                        <a:pt x="16" y="487"/>
                      </a:lnTo>
                      <a:lnTo>
                        <a:pt x="19" y="487"/>
                      </a:lnTo>
                      <a:lnTo>
                        <a:pt x="25" y="493"/>
                      </a:lnTo>
                      <a:lnTo>
                        <a:pt x="29" y="500"/>
                      </a:lnTo>
                      <a:lnTo>
                        <a:pt x="31" y="506"/>
                      </a:lnTo>
                      <a:lnTo>
                        <a:pt x="36" y="519"/>
                      </a:lnTo>
                      <a:lnTo>
                        <a:pt x="44" y="525"/>
                      </a:lnTo>
                      <a:lnTo>
                        <a:pt x="57" y="532"/>
                      </a:lnTo>
                      <a:lnTo>
                        <a:pt x="63" y="538"/>
                      </a:lnTo>
                      <a:lnTo>
                        <a:pt x="78" y="557"/>
                      </a:lnTo>
                      <a:lnTo>
                        <a:pt x="91" y="570"/>
                      </a:lnTo>
                      <a:lnTo>
                        <a:pt x="93" y="577"/>
                      </a:lnTo>
                      <a:lnTo>
                        <a:pt x="106" y="591"/>
                      </a:lnTo>
                      <a:lnTo>
                        <a:pt x="113" y="596"/>
                      </a:lnTo>
                      <a:lnTo>
                        <a:pt x="119" y="598"/>
                      </a:lnTo>
                      <a:lnTo>
                        <a:pt x="132" y="611"/>
                      </a:lnTo>
                      <a:lnTo>
                        <a:pt x="140" y="615"/>
                      </a:lnTo>
                      <a:lnTo>
                        <a:pt x="141" y="621"/>
                      </a:lnTo>
                      <a:lnTo>
                        <a:pt x="147" y="624"/>
                      </a:lnTo>
                      <a:lnTo>
                        <a:pt x="149" y="632"/>
                      </a:lnTo>
                      <a:lnTo>
                        <a:pt x="151" y="645"/>
                      </a:lnTo>
                      <a:lnTo>
                        <a:pt x="155" y="649"/>
                      </a:lnTo>
                      <a:lnTo>
                        <a:pt x="160" y="662"/>
                      </a:lnTo>
                      <a:lnTo>
                        <a:pt x="164" y="668"/>
                      </a:lnTo>
                      <a:lnTo>
                        <a:pt x="164" y="675"/>
                      </a:lnTo>
                      <a:lnTo>
                        <a:pt x="162" y="683"/>
                      </a:lnTo>
                      <a:lnTo>
                        <a:pt x="162" y="696"/>
                      </a:lnTo>
                      <a:lnTo>
                        <a:pt x="177" y="730"/>
                      </a:lnTo>
                      <a:lnTo>
                        <a:pt x="187" y="739"/>
                      </a:lnTo>
                      <a:lnTo>
                        <a:pt x="194" y="743"/>
                      </a:lnTo>
                      <a:lnTo>
                        <a:pt x="200" y="747"/>
                      </a:lnTo>
                      <a:lnTo>
                        <a:pt x="205" y="754"/>
                      </a:lnTo>
                      <a:lnTo>
                        <a:pt x="220" y="767"/>
                      </a:lnTo>
                      <a:lnTo>
                        <a:pt x="226" y="771"/>
                      </a:lnTo>
                      <a:lnTo>
                        <a:pt x="241" y="773"/>
                      </a:lnTo>
                      <a:lnTo>
                        <a:pt x="245" y="780"/>
                      </a:lnTo>
                      <a:lnTo>
                        <a:pt x="264" y="790"/>
                      </a:lnTo>
                      <a:lnTo>
                        <a:pt x="269" y="797"/>
                      </a:lnTo>
                      <a:lnTo>
                        <a:pt x="277" y="803"/>
                      </a:lnTo>
                      <a:lnTo>
                        <a:pt x="282" y="803"/>
                      </a:lnTo>
                      <a:lnTo>
                        <a:pt x="282" y="805"/>
                      </a:lnTo>
                      <a:lnTo>
                        <a:pt x="290" y="807"/>
                      </a:lnTo>
                      <a:lnTo>
                        <a:pt x="301" y="807"/>
                      </a:lnTo>
                      <a:lnTo>
                        <a:pt x="303" y="801"/>
                      </a:lnTo>
                      <a:lnTo>
                        <a:pt x="311" y="796"/>
                      </a:lnTo>
                      <a:lnTo>
                        <a:pt x="314" y="790"/>
                      </a:lnTo>
                      <a:lnTo>
                        <a:pt x="322" y="788"/>
                      </a:lnTo>
                      <a:lnTo>
                        <a:pt x="324" y="780"/>
                      </a:lnTo>
                      <a:lnTo>
                        <a:pt x="326" y="773"/>
                      </a:lnTo>
                      <a:lnTo>
                        <a:pt x="329" y="771"/>
                      </a:lnTo>
                      <a:lnTo>
                        <a:pt x="341" y="743"/>
                      </a:lnTo>
                      <a:lnTo>
                        <a:pt x="346" y="733"/>
                      </a:lnTo>
                      <a:lnTo>
                        <a:pt x="350" y="732"/>
                      </a:lnTo>
                      <a:lnTo>
                        <a:pt x="356" y="730"/>
                      </a:lnTo>
                      <a:lnTo>
                        <a:pt x="363" y="726"/>
                      </a:lnTo>
                      <a:lnTo>
                        <a:pt x="371" y="728"/>
                      </a:lnTo>
                      <a:lnTo>
                        <a:pt x="376" y="726"/>
                      </a:lnTo>
                      <a:lnTo>
                        <a:pt x="380" y="718"/>
                      </a:lnTo>
                      <a:lnTo>
                        <a:pt x="388" y="718"/>
                      </a:lnTo>
                      <a:lnTo>
                        <a:pt x="399" y="726"/>
                      </a:lnTo>
                      <a:lnTo>
                        <a:pt x="407" y="728"/>
                      </a:lnTo>
                      <a:lnTo>
                        <a:pt x="414" y="726"/>
                      </a:lnTo>
                      <a:lnTo>
                        <a:pt x="420" y="728"/>
                      </a:lnTo>
                      <a:lnTo>
                        <a:pt x="427" y="728"/>
                      </a:lnTo>
                      <a:lnTo>
                        <a:pt x="446" y="733"/>
                      </a:lnTo>
                      <a:lnTo>
                        <a:pt x="454" y="728"/>
                      </a:lnTo>
                      <a:lnTo>
                        <a:pt x="459" y="732"/>
                      </a:lnTo>
                      <a:lnTo>
                        <a:pt x="467" y="735"/>
                      </a:lnTo>
                      <a:lnTo>
                        <a:pt x="469" y="743"/>
                      </a:lnTo>
                      <a:lnTo>
                        <a:pt x="474" y="749"/>
                      </a:lnTo>
                      <a:lnTo>
                        <a:pt x="476" y="754"/>
                      </a:lnTo>
                      <a:lnTo>
                        <a:pt x="482" y="752"/>
                      </a:lnTo>
                      <a:lnTo>
                        <a:pt x="485" y="760"/>
                      </a:lnTo>
                      <a:lnTo>
                        <a:pt x="491" y="765"/>
                      </a:lnTo>
                      <a:lnTo>
                        <a:pt x="499" y="769"/>
                      </a:lnTo>
                      <a:lnTo>
                        <a:pt x="499" y="775"/>
                      </a:lnTo>
                      <a:lnTo>
                        <a:pt x="519" y="790"/>
                      </a:lnTo>
                      <a:lnTo>
                        <a:pt x="527" y="803"/>
                      </a:lnTo>
                      <a:lnTo>
                        <a:pt x="532" y="811"/>
                      </a:lnTo>
                      <a:lnTo>
                        <a:pt x="536" y="827"/>
                      </a:lnTo>
                      <a:lnTo>
                        <a:pt x="544" y="843"/>
                      </a:lnTo>
                      <a:lnTo>
                        <a:pt x="548" y="850"/>
                      </a:lnTo>
                      <a:lnTo>
                        <a:pt x="548" y="852"/>
                      </a:lnTo>
                      <a:lnTo>
                        <a:pt x="551" y="858"/>
                      </a:lnTo>
                      <a:lnTo>
                        <a:pt x="555" y="865"/>
                      </a:lnTo>
                      <a:lnTo>
                        <a:pt x="561" y="873"/>
                      </a:lnTo>
                      <a:lnTo>
                        <a:pt x="559" y="874"/>
                      </a:lnTo>
                      <a:lnTo>
                        <a:pt x="563" y="888"/>
                      </a:lnTo>
                      <a:lnTo>
                        <a:pt x="568" y="903"/>
                      </a:lnTo>
                      <a:lnTo>
                        <a:pt x="576" y="908"/>
                      </a:lnTo>
                      <a:lnTo>
                        <a:pt x="583" y="910"/>
                      </a:lnTo>
                      <a:lnTo>
                        <a:pt x="589" y="920"/>
                      </a:lnTo>
                      <a:lnTo>
                        <a:pt x="591" y="927"/>
                      </a:lnTo>
                      <a:lnTo>
                        <a:pt x="596" y="931"/>
                      </a:lnTo>
                      <a:lnTo>
                        <a:pt x="602" y="938"/>
                      </a:lnTo>
                      <a:lnTo>
                        <a:pt x="604" y="946"/>
                      </a:lnTo>
                      <a:lnTo>
                        <a:pt x="617" y="965"/>
                      </a:lnTo>
                      <a:lnTo>
                        <a:pt x="628" y="967"/>
                      </a:lnTo>
                      <a:lnTo>
                        <a:pt x="634" y="972"/>
                      </a:lnTo>
                      <a:lnTo>
                        <a:pt x="636" y="976"/>
                      </a:lnTo>
                      <a:lnTo>
                        <a:pt x="636" y="984"/>
                      </a:lnTo>
                      <a:lnTo>
                        <a:pt x="638" y="989"/>
                      </a:lnTo>
                      <a:lnTo>
                        <a:pt x="638" y="997"/>
                      </a:lnTo>
                      <a:lnTo>
                        <a:pt x="634" y="1004"/>
                      </a:lnTo>
                      <a:lnTo>
                        <a:pt x="641" y="1010"/>
                      </a:lnTo>
                      <a:lnTo>
                        <a:pt x="641" y="1015"/>
                      </a:lnTo>
                      <a:lnTo>
                        <a:pt x="640" y="1023"/>
                      </a:lnTo>
                      <a:lnTo>
                        <a:pt x="641" y="1030"/>
                      </a:lnTo>
                      <a:lnTo>
                        <a:pt x="647" y="1036"/>
                      </a:lnTo>
                      <a:lnTo>
                        <a:pt x="653" y="1049"/>
                      </a:lnTo>
                      <a:lnTo>
                        <a:pt x="658" y="1057"/>
                      </a:lnTo>
                      <a:lnTo>
                        <a:pt x="664" y="1072"/>
                      </a:lnTo>
                      <a:lnTo>
                        <a:pt x="666" y="1085"/>
                      </a:lnTo>
                      <a:lnTo>
                        <a:pt x="673" y="1093"/>
                      </a:lnTo>
                      <a:lnTo>
                        <a:pt x="672" y="1100"/>
                      </a:lnTo>
                      <a:lnTo>
                        <a:pt x="675" y="1102"/>
                      </a:lnTo>
                      <a:lnTo>
                        <a:pt x="690" y="1102"/>
                      </a:lnTo>
                      <a:lnTo>
                        <a:pt x="696" y="1106"/>
                      </a:lnTo>
                      <a:lnTo>
                        <a:pt x="700" y="1106"/>
                      </a:lnTo>
                      <a:lnTo>
                        <a:pt x="707" y="1109"/>
                      </a:lnTo>
                      <a:lnTo>
                        <a:pt x="711" y="1117"/>
                      </a:lnTo>
                      <a:lnTo>
                        <a:pt x="717" y="1119"/>
                      </a:lnTo>
                      <a:lnTo>
                        <a:pt x="722" y="1117"/>
                      </a:lnTo>
                      <a:lnTo>
                        <a:pt x="730" y="1121"/>
                      </a:lnTo>
                      <a:lnTo>
                        <a:pt x="737" y="1123"/>
                      </a:lnTo>
                      <a:lnTo>
                        <a:pt x="751" y="1134"/>
                      </a:lnTo>
                      <a:lnTo>
                        <a:pt x="756" y="1138"/>
                      </a:lnTo>
                      <a:lnTo>
                        <a:pt x="784" y="1140"/>
                      </a:lnTo>
                      <a:lnTo>
                        <a:pt x="799" y="1140"/>
                      </a:lnTo>
                      <a:lnTo>
                        <a:pt x="807" y="1141"/>
                      </a:lnTo>
                      <a:lnTo>
                        <a:pt x="813" y="1143"/>
                      </a:lnTo>
                      <a:lnTo>
                        <a:pt x="826" y="1156"/>
                      </a:lnTo>
                      <a:lnTo>
                        <a:pt x="828" y="1156"/>
                      </a:lnTo>
                      <a:lnTo>
                        <a:pt x="835" y="1162"/>
                      </a:lnTo>
                      <a:lnTo>
                        <a:pt x="843" y="1162"/>
                      </a:lnTo>
                      <a:lnTo>
                        <a:pt x="843" y="1155"/>
                      </a:lnTo>
                      <a:lnTo>
                        <a:pt x="860" y="1151"/>
                      </a:lnTo>
                      <a:lnTo>
                        <a:pt x="861" y="1149"/>
                      </a:lnTo>
                      <a:lnTo>
                        <a:pt x="861" y="1141"/>
                      </a:lnTo>
                      <a:lnTo>
                        <a:pt x="854" y="1149"/>
                      </a:lnTo>
                      <a:lnTo>
                        <a:pt x="856" y="1141"/>
                      </a:lnTo>
                      <a:lnTo>
                        <a:pt x="850" y="1149"/>
                      </a:lnTo>
                      <a:lnTo>
                        <a:pt x="845" y="1140"/>
                      </a:lnTo>
                      <a:lnTo>
                        <a:pt x="852" y="1140"/>
                      </a:lnTo>
                      <a:lnTo>
                        <a:pt x="846" y="1132"/>
                      </a:lnTo>
                      <a:lnTo>
                        <a:pt x="845" y="1119"/>
                      </a:lnTo>
                      <a:lnTo>
                        <a:pt x="833" y="1094"/>
                      </a:lnTo>
                      <a:lnTo>
                        <a:pt x="835" y="1089"/>
                      </a:lnTo>
                      <a:lnTo>
                        <a:pt x="829" y="1064"/>
                      </a:lnTo>
                      <a:lnTo>
                        <a:pt x="822" y="1057"/>
                      </a:lnTo>
                      <a:lnTo>
                        <a:pt x="822" y="1051"/>
                      </a:lnTo>
                      <a:lnTo>
                        <a:pt x="829" y="1053"/>
                      </a:lnTo>
                      <a:lnTo>
                        <a:pt x="822" y="1046"/>
                      </a:lnTo>
                      <a:lnTo>
                        <a:pt x="822" y="1038"/>
                      </a:lnTo>
                      <a:lnTo>
                        <a:pt x="829" y="1038"/>
                      </a:lnTo>
                      <a:lnTo>
                        <a:pt x="829" y="1030"/>
                      </a:lnTo>
                      <a:lnTo>
                        <a:pt x="833" y="1025"/>
                      </a:lnTo>
                      <a:lnTo>
                        <a:pt x="833" y="1017"/>
                      </a:lnTo>
                      <a:lnTo>
                        <a:pt x="835" y="1010"/>
                      </a:lnTo>
                      <a:lnTo>
                        <a:pt x="822" y="1014"/>
                      </a:lnTo>
                      <a:lnTo>
                        <a:pt x="809" y="1010"/>
                      </a:lnTo>
                      <a:lnTo>
                        <a:pt x="809" y="1002"/>
                      </a:lnTo>
                      <a:lnTo>
                        <a:pt x="805" y="999"/>
                      </a:lnTo>
                      <a:lnTo>
                        <a:pt x="801" y="991"/>
                      </a:lnTo>
                      <a:lnTo>
                        <a:pt x="809" y="997"/>
                      </a:lnTo>
                      <a:lnTo>
                        <a:pt x="814" y="1002"/>
                      </a:lnTo>
                      <a:lnTo>
                        <a:pt x="820" y="1002"/>
                      </a:lnTo>
                      <a:lnTo>
                        <a:pt x="826" y="1000"/>
                      </a:lnTo>
                      <a:lnTo>
                        <a:pt x="831" y="1002"/>
                      </a:lnTo>
                      <a:lnTo>
                        <a:pt x="826" y="1008"/>
                      </a:lnTo>
                      <a:lnTo>
                        <a:pt x="835" y="1004"/>
                      </a:lnTo>
                      <a:lnTo>
                        <a:pt x="848" y="970"/>
                      </a:lnTo>
                      <a:lnTo>
                        <a:pt x="846" y="963"/>
                      </a:lnTo>
                      <a:lnTo>
                        <a:pt x="845" y="961"/>
                      </a:lnTo>
                      <a:lnTo>
                        <a:pt x="839" y="955"/>
                      </a:lnTo>
                      <a:lnTo>
                        <a:pt x="839" y="950"/>
                      </a:lnTo>
                      <a:lnTo>
                        <a:pt x="831" y="952"/>
                      </a:lnTo>
                      <a:lnTo>
                        <a:pt x="828" y="950"/>
                      </a:lnTo>
                      <a:lnTo>
                        <a:pt x="835" y="946"/>
                      </a:lnTo>
                      <a:lnTo>
                        <a:pt x="850" y="946"/>
                      </a:lnTo>
                      <a:lnTo>
                        <a:pt x="856" y="952"/>
                      </a:lnTo>
                      <a:lnTo>
                        <a:pt x="869" y="933"/>
                      </a:lnTo>
                      <a:lnTo>
                        <a:pt x="873" y="927"/>
                      </a:lnTo>
                      <a:lnTo>
                        <a:pt x="873" y="920"/>
                      </a:lnTo>
                      <a:lnTo>
                        <a:pt x="867" y="925"/>
                      </a:lnTo>
                      <a:lnTo>
                        <a:pt x="863" y="931"/>
                      </a:lnTo>
                      <a:lnTo>
                        <a:pt x="858" y="925"/>
                      </a:lnTo>
                      <a:lnTo>
                        <a:pt x="861" y="920"/>
                      </a:lnTo>
                      <a:lnTo>
                        <a:pt x="860" y="916"/>
                      </a:lnTo>
                      <a:lnTo>
                        <a:pt x="867" y="916"/>
                      </a:lnTo>
                      <a:lnTo>
                        <a:pt x="873" y="912"/>
                      </a:lnTo>
                      <a:lnTo>
                        <a:pt x="875" y="918"/>
                      </a:lnTo>
                      <a:lnTo>
                        <a:pt x="882" y="912"/>
                      </a:lnTo>
                      <a:lnTo>
                        <a:pt x="884" y="905"/>
                      </a:lnTo>
                      <a:lnTo>
                        <a:pt x="884" y="912"/>
                      </a:lnTo>
                      <a:lnTo>
                        <a:pt x="882" y="918"/>
                      </a:lnTo>
                      <a:lnTo>
                        <a:pt x="888" y="916"/>
                      </a:lnTo>
                      <a:lnTo>
                        <a:pt x="895" y="906"/>
                      </a:lnTo>
                      <a:lnTo>
                        <a:pt x="895" y="899"/>
                      </a:lnTo>
                      <a:lnTo>
                        <a:pt x="893" y="891"/>
                      </a:lnTo>
                      <a:lnTo>
                        <a:pt x="895" y="884"/>
                      </a:lnTo>
                      <a:lnTo>
                        <a:pt x="895" y="882"/>
                      </a:lnTo>
                      <a:lnTo>
                        <a:pt x="905" y="895"/>
                      </a:lnTo>
                      <a:lnTo>
                        <a:pt x="910" y="897"/>
                      </a:lnTo>
                      <a:lnTo>
                        <a:pt x="931" y="886"/>
                      </a:lnTo>
                      <a:lnTo>
                        <a:pt x="933" y="884"/>
                      </a:lnTo>
                      <a:lnTo>
                        <a:pt x="925" y="880"/>
                      </a:lnTo>
                      <a:lnTo>
                        <a:pt x="918" y="882"/>
                      </a:lnTo>
                      <a:lnTo>
                        <a:pt x="923" y="874"/>
                      </a:lnTo>
                      <a:lnTo>
                        <a:pt x="916" y="871"/>
                      </a:lnTo>
                      <a:lnTo>
                        <a:pt x="908" y="858"/>
                      </a:lnTo>
                      <a:lnTo>
                        <a:pt x="916" y="856"/>
                      </a:lnTo>
                      <a:lnTo>
                        <a:pt x="918" y="861"/>
                      </a:lnTo>
                      <a:lnTo>
                        <a:pt x="927" y="869"/>
                      </a:lnTo>
                      <a:lnTo>
                        <a:pt x="935" y="867"/>
                      </a:lnTo>
                      <a:lnTo>
                        <a:pt x="929" y="854"/>
                      </a:lnTo>
                      <a:lnTo>
                        <a:pt x="929" y="852"/>
                      </a:lnTo>
                      <a:lnTo>
                        <a:pt x="935" y="859"/>
                      </a:lnTo>
                      <a:lnTo>
                        <a:pt x="940" y="863"/>
                      </a:lnTo>
                      <a:lnTo>
                        <a:pt x="948" y="859"/>
                      </a:lnTo>
                      <a:lnTo>
                        <a:pt x="950" y="865"/>
                      </a:lnTo>
                      <a:lnTo>
                        <a:pt x="957" y="865"/>
                      </a:lnTo>
                      <a:lnTo>
                        <a:pt x="954" y="869"/>
                      </a:lnTo>
                      <a:lnTo>
                        <a:pt x="967" y="863"/>
                      </a:lnTo>
                      <a:lnTo>
                        <a:pt x="965" y="871"/>
                      </a:lnTo>
                      <a:lnTo>
                        <a:pt x="952" y="878"/>
                      </a:lnTo>
                      <a:lnTo>
                        <a:pt x="950" y="880"/>
                      </a:lnTo>
                      <a:lnTo>
                        <a:pt x="970" y="869"/>
                      </a:lnTo>
                      <a:lnTo>
                        <a:pt x="985" y="863"/>
                      </a:lnTo>
                      <a:lnTo>
                        <a:pt x="993" y="858"/>
                      </a:lnTo>
                      <a:lnTo>
                        <a:pt x="985" y="859"/>
                      </a:lnTo>
                      <a:lnTo>
                        <a:pt x="978" y="863"/>
                      </a:lnTo>
                      <a:lnTo>
                        <a:pt x="978" y="858"/>
                      </a:lnTo>
                      <a:lnTo>
                        <a:pt x="991" y="852"/>
                      </a:lnTo>
                      <a:lnTo>
                        <a:pt x="1004" y="852"/>
                      </a:lnTo>
                      <a:lnTo>
                        <a:pt x="1017" y="843"/>
                      </a:lnTo>
                      <a:lnTo>
                        <a:pt x="1029" y="837"/>
                      </a:lnTo>
                      <a:lnTo>
                        <a:pt x="1034" y="833"/>
                      </a:lnTo>
                      <a:lnTo>
                        <a:pt x="1048" y="820"/>
                      </a:lnTo>
                      <a:lnTo>
                        <a:pt x="1049" y="807"/>
                      </a:lnTo>
                      <a:lnTo>
                        <a:pt x="1061" y="799"/>
                      </a:lnTo>
                      <a:lnTo>
                        <a:pt x="1064" y="794"/>
                      </a:lnTo>
                      <a:lnTo>
                        <a:pt x="1072" y="790"/>
                      </a:lnTo>
                      <a:lnTo>
                        <a:pt x="1076" y="780"/>
                      </a:lnTo>
                      <a:lnTo>
                        <a:pt x="1068" y="779"/>
                      </a:lnTo>
                      <a:lnTo>
                        <a:pt x="1068" y="769"/>
                      </a:lnTo>
                      <a:lnTo>
                        <a:pt x="1061" y="764"/>
                      </a:lnTo>
                      <a:lnTo>
                        <a:pt x="1063" y="756"/>
                      </a:lnTo>
                      <a:lnTo>
                        <a:pt x="1059" y="749"/>
                      </a:lnTo>
                      <a:lnTo>
                        <a:pt x="1063" y="747"/>
                      </a:lnTo>
                      <a:lnTo>
                        <a:pt x="1072" y="752"/>
                      </a:lnTo>
                      <a:lnTo>
                        <a:pt x="1076" y="745"/>
                      </a:lnTo>
                      <a:lnTo>
                        <a:pt x="1081" y="741"/>
                      </a:lnTo>
                      <a:lnTo>
                        <a:pt x="1089" y="741"/>
                      </a:lnTo>
                      <a:lnTo>
                        <a:pt x="1089" y="752"/>
                      </a:lnTo>
                      <a:lnTo>
                        <a:pt x="1083" y="767"/>
                      </a:lnTo>
                      <a:lnTo>
                        <a:pt x="1098" y="762"/>
                      </a:lnTo>
                      <a:lnTo>
                        <a:pt x="1111" y="762"/>
                      </a:lnTo>
                      <a:lnTo>
                        <a:pt x="1110" y="765"/>
                      </a:lnTo>
                      <a:lnTo>
                        <a:pt x="1102" y="765"/>
                      </a:lnTo>
                      <a:lnTo>
                        <a:pt x="1087" y="777"/>
                      </a:lnTo>
                      <a:lnTo>
                        <a:pt x="1083" y="784"/>
                      </a:lnTo>
                      <a:lnTo>
                        <a:pt x="1085" y="784"/>
                      </a:lnTo>
                      <a:lnTo>
                        <a:pt x="1093" y="777"/>
                      </a:lnTo>
                      <a:lnTo>
                        <a:pt x="1100" y="773"/>
                      </a:lnTo>
                      <a:lnTo>
                        <a:pt x="1106" y="769"/>
                      </a:lnTo>
                      <a:lnTo>
                        <a:pt x="1126" y="760"/>
                      </a:lnTo>
                      <a:lnTo>
                        <a:pt x="1149" y="749"/>
                      </a:lnTo>
                      <a:lnTo>
                        <a:pt x="1170" y="747"/>
                      </a:lnTo>
                      <a:lnTo>
                        <a:pt x="1158" y="733"/>
                      </a:lnTo>
                      <a:lnTo>
                        <a:pt x="1168" y="718"/>
                      </a:lnTo>
                      <a:lnTo>
                        <a:pt x="1173" y="713"/>
                      </a:lnTo>
                      <a:lnTo>
                        <a:pt x="1173" y="713"/>
                      </a:lnTo>
                      <a:lnTo>
                        <a:pt x="1181" y="705"/>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38" name="Freeform 37">
                  <a:extLst>
                    <a:ext uri="{FF2B5EF4-FFF2-40B4-BE49-F238E27FC236}">
                      <a16:creationId xmlns:a16="http://schemas.microsoft.com/office/drawing/2014/main" id="{B6F68443-15DB-49C1-B3EA-9AFB20DF0527}"/>
                    </a:ext>
                  </a:extLst>
                </p:cNvPr>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39" name="Freeform 38">
                  <a:extLst>
                    <a:ext uri="{FF2B5EF4-FFF2-40B4-BE49-F238E27FC236}">
                      <a16:creationId xmlns:a16="http://schemas.microsoft.com/office/drawing/2014/main" id="{DEC18688-B542-428C-8D41-6A14C1C312A5}"/>
                    </a:ext>
                  </a:extLst>
                </p:cNvPr>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40" name="Freeform 39">
                  <a:extLst>
                    <a:ext uri="{FF2B5EF4-FFF2-40B4-BE49-F238E27FC236}">
                      <a16:creationId xmlns:a16="http://schemas.microsoft.com/office/drawing/2014/main" id="{1731C5C5-F4A5-46C2-8B17-4E372E8FC5E7}"/>
                    </a:ext>
                  </a:extLst>
                </p:cNvPr>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41" name="Freeform 40">
                  <a:extLst>
                    <a:ext uri="{FF2B5EF4-FFF2-40B4-BE49-F238E27FC236}">
                      <a16:creationId xmlns:a16="http://schemas.microsoft.com/office/drawing/2014/main" id="{D864C407-9BC9-4C9F-BF4C-CC059DD503A6}"/>
                    </a:ext>
                  </a:extLst>
                </p:cNvPr>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42" name="Freeform 41">
                  <a:extLst>
                    <a:ext uri="{FF2B5EF4-FFF2-40B4-BE49-F238E27FC236}">
                      <a16:creationId xmlns:a16="http://schemas.microsoft.com/office/drawing/2014/main" id="{1F1574D9-3118-4381-A25E-383991FDF79A}"/>
                    </a:ext>
                  </a:extLst>
                </p:cNvPr>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43" name="Freeform 42">
                  <a:extLst>
                    <a:ext uri="{FF2B5EF4-FFF2-40B4-BE49-F238E27FC236}">
                      <a16:creationId xmlns:a16="http://schemas.microsoft.com/office/drawing/2014/main" id="{5E6C302C-72C3-4425-9F50-02E8C627367C}"/>
                    </a:ext>
                  </a:extLst>
                </p:cNvPr>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44" name="Freeform 43">
                  <a:extLst>
                    <a:ext uri="{FF2B5EF4-FFF2-40B4-BE49-F238E27FC236}">
                      <a16:creationId xmlns:a16="http://schemas.microsoft.com/office/drawing/2014/main" id="{2BBD6AFA-3DDE-457F-BD30-5D29A988AFE9}"/>
                    </a:ext>
                  </a:extLst>
                </p:cNvPr>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45" name="Freeform 44">
                  <a:extLst>
                    <a:ext uri="{FF2B5EF4-FFF2-40B4-BE49-F238E27FC236}">
                      <a16:creationId xmlns:a16="http://schemas.microsoft.com/office/drawing/2014/main" id="{50F4B1F3-544B-4D91-B8EB-6B51A60672C4}"/>
                    </a:ext>
                  </a:extLst>
                </p:cNvPr>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sp>
            <p:nvSpPr>
              <p:cNvPr id="85" name="Freeform 53">
                <a:extLst>
                  <a:ext uri="{FF2B5EF4-FFF2-40B4-BE49-F238E27FC236}">
                    <a16:creationId xmlns:a16="http://schemas.microsoft.com/office/drawing/2014/main" id="{F561FC6E-5D65-4DD2-930A-057D36ADBFDF}"/>
                  </a:ext>
                </a:extLst>
              </p:cNvPr>
              <p:cNvSpPr>
                <a:spLocks/>
              </p:cNvSpPr>
              <p:nvPr/>
            </p:nvSpPr>
            <p:spPr bwMode="auto">
              <a:xfrm>
                <a:off x="4199938" y="3337269"/>
                <a:ext cx="33624" cy="1831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86" name="Freeform 54">
                <a:extLst>
                  <a:ext uri="{FF2B5EF4-FFF2-40B4-BE49-F238E27FC236}">
                    <a16:creationId xmlns:a16="http://schemas.microsoft.com/office/drawing/2014/main" id="{750BACF0-2CFB-4ED8-B120-519C2F9653B5}"/>
                  </a:ext>
                </a:extLst>
              </p:cNvPr>
              <p:cNvSpPr>
                <a:spLocks/>
              </p:cNvSpPr>
              <p:nvPr/>
            </p:nvSpPr>
            <p:spPr bwMode="auto">
              <a:xfrm>
                <a:off x="4199938" y="3337269"/>
                <a:ext cx="33624" cy="18313"/>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87" name="Freeform 67">
                <a:extLst>
                  <a:ext uri="{FF2B5EF4-FFF2-40B4-BE49-F238E27FC236}">
                    <a16:creationId xmlns:a16="http://schemas.microsoft.com/office/drawing/2014/main" id="{846AFAB6-D138-41BB-810F-A9DC99CC3EE9}"/>
                  </a:ext>
                </a:extLst>
              </p:cNvPr>
              <p:cNvSpPr>
                <a:spLocks/>
              </p:cNvSpPr>
              <p:nvPr/>
            </p:nvSpPr>
            <p:spPr bwMode="auto">
              <a:xfrm>
                <a:off x="3120123" y="1555689"/>
                <a:ext cx="532222" cy="549386"/>
              </a:xfrm>
              <a:custGeom>
                <a:avLst/>
                <a:gdLst>
                  <a:gd name="T0" fmla="*/ 7 w 554"/>
                  <a:gd name="T1" fmla="*/ 69 h 630"/>
                  <a:gd name="T2" fmla="*/ 7 w 554"/>
                  <a:gd name="T3" fmla="*/ 103 h 630"/>
                  <a:gd name="T4" fmla="*/ 7 w 554"/>
                  <a:gd name="T5" fmla="*/ 126 h 630"/>
                  <a:gd name="T6" fmla="*/ 15 w 554"/>
                  <a:gd name="T7" fmla="*/ 160 h 630"/>
                  <a:gd name="T8" fmla="*/ 26 w 554"/>
                  <a:gd name="T9" fmla="*/ 203 h 630"/>
                  <a:gd name="T10" fmla="*/ 28 w 554"/>
                  <a:gd name="T11" fmla="*/ 229 h 630"/>
                  <a:gd name="T12" fmla="*/ 33 w 554"/>
                  <a:gd name="T13" fmla="*/ 261 h 630"/>
                  <a:gd name="T14" fmla="*/ 35 w 554"/>
                  <a:gd name="T15" fmla="*/ 301 h 630"/>
                  <a:gd name="T16" fmla="*/ 45 w 554"/>
                  <a:gd name="T17" fmla="*/ 325 h 630"/>
                  <a:gd name="T18" fmla="*/ 48 w 554"/>
                  <a:gd name="T19" fmla="*/ 353 h 630"/>
                  <a:gd name="T20" fmla="*/ 45 w 554"/>
                  <a:gd name="T21" fmla="*/ 382 h 630"/>
                  <a:gd name="T22" fmla="*/ 28 w 554"/>
                  <a:gd name="T23" fmla="*/ 400 h 630"/>
                  <a:gd name="T24" fmla="*/ 39 w 554"/>
                  <a:gd name="T25" fmla="*/ 425 h 630"/>
                  <a:gd name="T26" fmla="*/ 58 w 554"/>
                  <a:gd name="T27" fmla="*/ 436 h 630"/>
                  <a:gd name="T28" fmla="*/ 272 w 554"/>
                  <a:gd name="T29" fmla="*/ 626 h 630"/>
                  <a:gd name="T30" fmla="*/ 462 w 554"/>
                  <a:gd name="T31" fmla="*/ 609 h 630"/>
                  <a:gd name="T32" fmla="*/ 458 w 554"/>
                  <a:gd name="T33" fmla="*/ 581 h 630"/>
                  <a:gd name="T34" fmla="*/ 439 w 554"/>
                  <a:gd name="T35" fmla="*/ 562 h 630"/>
                  <a:gd name="T36" fmla="*/ 411 w 554"/>
                  <a:gd name="T37" fmla="*/ 543 h 630"/>
                  <a:gd name="T38" fmla="*/ 383 w 554"/>
                  <a:gd name="T39" fmla="*/ 519 h 630"/>
                  <a:gd name="T40" fmla="*/ 360 w 554"/>
                  <a:gd name="T41" fmla="*/ 506 h 630"/>
                  <a:gd name="T42" fmla="*/ 334 w 554"/>
                  <a:gd name="T43" fmla="*/ 489 h 630"/>
                  <a:gd name="T44" fmla="*/ 334 w 554"/>
                  <a:gd name="T45" fmla="*/ 455 h 630"/>
                  <a:gd name="T46" fmla="*/ 344 w 554"/>
                  <a:gd name="T47" fmla="*/ 415 h 630"/>
                  <a:gd name="T48" fmla="*/ 325 w 554"/>
                  <a:gd name="T49" fmla="*/ 395 h 630"/>
                  <a:gd name="T50" fmla="*/ 334 w 554"/>
                  <a:gd name="T51" fmla="*/ 374 h 630"/>
                  <a:gd name="T52" fmla="*/ 362 w 554"/>
                  <a:gd name="T53" fmla="*/ 351 h 630"/>
                  <a:gd name="T54" fmla="*/ 366 w 554"/>
                  <a:gd name="T55" fmla="*/ 282 h 630"/>
                  <a:gd name="T56" fmla="*/ 376 w 554"/>
                  <a:gd name="T57" fmla="*/ 273 h 630"/>
                  <a:gd name="T58" fmla="*/ 402 w 554"/>
                  <a:gd name="T59" fmla="*/ 248 h 630"/>
                  <a:gd name="T60" fmla="*/ 419 w 554"/>
                  <a:gd name="T61" fmla="*/ 231 h 630"/>
                  <a:gd name="T62" fmla="*/ 471 w 554"/>
                  <a:gd name="T63" fmla="*/ 173 h 630"/>
                  <a:gd name="T64" fmla="*/ 513 w 554"/>
                  <a:gd name="T65" fmla="*/ 152 h 630"/>
                  <a:gd name="T66" fmla="*/ 548 w 554"/>
                  <a:gd name="T67" fmla="*/ 132 h 630"/>
                  <a:gd name="T68" fmla="*/ 532 w 554"/>
                  <a:gd name="T69" fmla="*/ 130 h 630"/>
                  <a:gd name="T70" fmla="*/ 516 w 554"/>
                  <a:gd name="T71" fmla="*/ 116 h 630"/>
                  <a:gd name="T72" fmla="*/ 483 w 554"/>
                  <a:gd name="T73" fmla="*/ 120 h 630"/>
                  <a:gd name="T74" fmla="*/ 466 w 554"/>
                  <a:gd name="T75" fmla="*/ 115 h 630"/>
                  <a:gd name="T76" fmla="*/ 454 w 554"/>
                  <a:gd name="T77" fmla="*/ 109 h 630"/>
                  <a:gd name="T78" fmla="*/ 421 w 554"/>
                  <a:gd name="T79" fmla="*/ 132 h 630"/>
                  <a:gd name="T80" fmla="*/ 398 w 554"/>
                  <a:gd name="T81" fmla="*/ 118 h 630"/>
                  <a:gd name="T82" fmla="*/ 368 w 554"/>
                  <a:gd name="T83" fmla="*/ 101 h 630"/>
                  <a:gd name="T84" fmla="*/ 349 w 554"/>
                  <a:gd name="T85" fmla="*/ 111 h 630"/>
                  <a:gd name="T86" fmla="*/ 338 w 554"/>
                  <a:gd name="T87" fmla="*/ 92 h 630"/>
                  <a:gd name="T88" fmla="*/ 304 w 554"/>
                  <a:gd name="T89" fmla="*/ 75 h 630"/>
                  <a:gd name="T90" fmla="*/ 280 w 554"/>
                  <a:gd name="T91" fmla="*/ 77 h 630"/>
                  <a:gd name="T92" fmla="*/ 270 w 554"/>
                  <a:gd name="T93" fmla="*/ 85 h 630"/>
                  <a:gd name="T94" fmla="*/ 244 w 554"/>
                  <a:gd name="T95" fmla="*/ 79 h 630"/>
                  <a:gd name="T96" fmla="*/ 193 w 554"/>
                  <a:gd name="T97" fmla="*/ 69 h 630"/>
                  <a:gd name="T98" fmla="*/ 182 w 554"/>
                  <a:gd name="T99" fmla="*/ 51 h 630"/>
                  <a:gd name="T100" fmla="*/ 165 w 554"/>
                  <a:gd name="T101" fmla="*/ 4 h 630"/>
                  <a:gd name="T102" fmla="*/ 148 w 554"/>
                  <a:gd name="T103" fmla="*/ 34 h 630"/>
                  <a:gd name="T104" fmla="*/ 0 w 554"/>
                  <a:gd name="T105" fmla="*/ 4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4" h="630">
                    <a:moveTo>
                      <a:pt x="0" y="45"/>
                    </a:moveTo>
                    <a:lnTo>
                      <a:pt x="1" y="51"/>
                    </a:lnTo>
                    <a:lnTo>
                      <a:pt x="7" y="69"/>
                    </a:lnTo>
                    <a:lnTo>
                      <a:pt x="9" y="77"/>
                    </a:lnTo>
                    <a:lnTo>
                      <a:pt x="5" y="90"/>
                    </a:lnTo>
                    <a:lnTo>
                      <a:pt x="7" y="103"/>
                    </a:lnTo>
                    <a:lnTo>
                      <a:pt x="5" y="109"/>
                    </a:lnTo>
                    <a:lnTo>
                      <a:pt x="7" y="113"/>
                    </a:lnTo>
                    <a:lnTo>
                      <a:pt x="7" y="126"/>
                    </a:lnTo>
                    <a:lnTo>
                      <a:pt x="7" y="133"/>
                    </a:lnTo>
                    <a:lnTo>
                      <a:pt x="15" y="156"/>
                    </a:lnTo>
                    <a:lnTo>
                      <a:pt x="15" y="160"/>
                    </a:lnTo>
                    <a:lnTo>
                      <a:pt x="24" y="180"/>
                    </a:lnTo>
                    <a:lnTo>
                      <a:pt x="26" y="195"/>
                    </a:lnTo>
                    <a:lnTo>
                      <a:pt x="26" y="203"/>
                    </a:lnTo>
                    <a:lnTo>
                      <a:pt x="26" y="209"/>
                    </a:lnTo>
                    <a:lnTo>
                      <a:pt x="28" y="216"/>
                    </a:lnTo>
                    <a:lnTo>
                      <a:pt x="28" y="229"/>
                    </a:lnTo>
                    <a:lnTo>
                      <a:pt x="30" y="244"/>
                    </a:lnTo>
                    <a:lnTo>
                      <a:pt x="30" y="254"/>
                    </a:lnTo>
                    <a:lnTo>
                      <a:pt x="33" y="261"/>
                    </a:lnTo>
                    <a:lnTo>
                      <a:pt x="32" y="269"/>
                    </a:lnTo>
                    <a:lnTo>
                      <a:pt x="32" y="295"/>
                    </a:lnTo>
                    <a:lnTo>
                      <a:pt x="35" y="301"/>
                    </a:lnTo>
                    <a:lnTo>
                      <a:pt x="35" y="308"/>
                    </a:lnTo>
                    <a:lnTo>
                      <a:pt x="37" y="314"/>
                    </a:lnTo>
                    <a:lnTo>
                      <a:pt x="45" y="325"/>
                    </a:lnTo>
                    <a:lnTo>
                      <a:pt x="47" y="333"/>
                    </a:lnTo>
                    <a:lnTo>
                      <a:pt x="47" y="340"/>
                    </a:lnTo>
                    <a:lnTo>
                      <a:pt x="48" y="353"/>
                    </a:lnTo>
                    <a:lnTo>
                      <a:pt x="48" y="361"/>
                    </a:lnTo>
                    <a:lnTo>
                      <a:pt x="48" y="368"/>
                    </a:lnTo>
                    <a:lnTo>
                      <a:pt x="45" y="382"/>
                    </a:lnTo>
                    <a:lnTo>
                      <a:pt x="41" y="389"/>
                    </a:lnTo>
                    <a:lnTo>
                      <a:pt x="35" y="393"/>
                    </a:lnTo>
                    <a:lnTo>
                      <a:pt x="28" y="400"/>
                    </a:lnTo>
                    <a:lnTo>
                      <a:pt x="26" y="404"/>
                    </a:lnTo>
                    <a:lnTo>
                      <a:pt x="32" y="412"/>
                    </a:lnTo>
                    <a:lnTo>
                      <a:pt x="39" y="425"/>
                    </a:lnTo>
                    <a:lnTo>
                      <a:pt x="47" y="427"/>
                    </a:lnTo>
                    <a:lnTo>
                      <a:pt x="52" y="430"/>
                    </a:lnTo>
                    <a:lnTo>
                      <a:pt x="58" y="436"/>
                    </a:lnTo>
                    <a:lnTo>
                      <a:pt x="58" y="630"/>
                    </a:lnTo>
                    <a:lnTo>
                      <a:pt x="139" y="630"/>
                    </a:lnTo>
                    <a:lnTo>
                      <a:pt x="272" y="626"/>
                    </a:lnTo>
                    <a:lnTo>
                      <a:pt x="383" y="622"/>
                    </a:lnTo>
                    <a:lnTo>
                      <a:pt x="464" y="617"/>
                    </a:lnTo>
                    <a:lnTo>
                      <a:pt x="462" y="609"/>
                    </a:lnTo>
                    <a:lnTo>
                      <a:pt x="462" y="607"/>
                    </a:lnTo>
                    <a:lnTo>
                      <a:pt x="460" y="600"/>
                    </a:lnTo>
                    <a:lnTo>
                      <a:pt x="458" y="581"/>
                    </a:lnTo>
                    <a:lnTo>
                      <a:pt x="453" y="573"/>
                    </a:lnTo>
                    <a:lnTo>
                      <a:pt x="445" y="566"/>
                    </a:lnTo>
                    <a:lnTo>
                      <a:pt x="439" y="562"/>
                    </a:lnTo>
                    <a:lnTo>
                      <a:pt x="432" y="560"/>
                    </a:lnTo>
                    <a:lnTo>
                      <a:pt x="424" y="556"/>
                    </a:lnTo>
                    <a:lnTo>
                      <a:pt x="411" y="543"/>
                    </a:lnTo>
                    <a:lnTo>
                      <a:pt x="402" y="530"/>
                    </a:lnTo>
                    <a:lnTo>
                      <a:pt x="392" y="523"/>
                    </a:lnTo>
                    <a:lnTo>
                      <a:pt x="383" y="519"/>
                    </a:lnTo>
                    <a:lnTo>
                      <a:pt x="377" y="515"/>
                    </a:lnTo>
                    <a:lnTo>
                      <a:pt x="372" y="508"/>
                    </a:lnTo>
                    <a:lnTo>
                      <a:pt x="360" y="506"/>
                    </a:lnTo>
                    <a:lnTo>
                      <a:pt x="353" y="504"/>
                    </a:lnTo>
                    <a:lnTo>
                      <a:pt x="345" y="496"/>
                    </a:lnTo>
                    <a:lnTo>
                      <a:pt x="334" y="489"/>
                    </a:lnTo>
                    <a:lnTo>
                      <a:pt x="338" y="481"/>
                    </a:lnTo>
                    <a:lnTo>
                      <a:pt x="338" y="470"/>
                    </a:lnTo>
                    <a:lnTo>
                      <a:pt x="334" y="455"/>
                    </a:lnTo>
                    <a:lnTo>
                      <a:pt x="338" y="447"/>
                    </a:lnTo>
                    <a:lnTo>
                      <a:pt x="336" y="434"/>
                    </a:lnTo>
                    <a:lnTo>
                      <a:pt x="344" y="415"/>
                    </a:lnTo>
                    <a:lnTo>
                      <a:pt x="336" y="402"/>
                    </a:lnTo>
                    <a:lnTo>
                      <a:pt x="330" y="402"/>
                    </a:lnTo>
                    <a:lnTo>
                      <a:pt x="325" y="395"/>
                    </a:lnTo>
                    <a:lnTo>
                      <a:pt x="325" y="387"/>
                    </a:lnTo>
                    <a:lnTo>
                      <a:pt x="330" y="382"/>
                    </a:lnTo>
                    <a:lnTo>
                      <a:pt x="334" y="374"/>
                    </a:lnTo>
                    <a:lnTo>
                      <a:pt x="336" y="367"/>
                    </a:lnTo>
                    <a:lnTo>
                      <a:pt x="349" y="357"/>
                    </a:lnTo>
                    <a:lnTo>
                      <a:pt x="362" y="351"/>
                    </a:lnTo>
                    <a:lnTo>
                      <a:pt x="366" y="344"/>
                    </a:lnTo>
                    <a:lnTo>
                      <a:pt x="368" y="336"/>
                    </a:lnTo>
                    <a:lnTo>
                      <a:pt x="366" y="282"/>
                    </a:lnTo>
                    <a:lnTo>
                      <a:pt x="372" y="282"/>
                    </a:lnTo>
                    <a:lnTo>
                      <a:pt x="374" y="274"/>
                    </a:lnTo>
                    <a:lnTo>
                      <a:pt x="376" y="273"/>
                    </a:lnTo>
                    <a:lnTo>
                      <a:pt x="377" y="271"/>
                    </a:lnTo>
                    <a:lnTo>
                      <a:pt x="381" y="265"/>
                    </a:lnTo>
                    <a:lnTo>
                      <a:pt x="402" y="248"/>
                    </a:lnTo>
                    <a:lnTo>
                      <a:pt x="407" y="242"/>
                    </a:lnTo>
                    <a:lnTo>
                      <a:pt x="413" y="237"/>
                    </a:lnTo>
                    <a:lnTo>
                      <a:pt x="419" y="231"/>
                    </a:lnTo>
                    <a:lnTo>
                      <a:pt x="438" y="210"/>
                    </a:lnTo>
                    <a:lnTo>
                      <a:pt x="445" y="199"/>
                    </a:lnTo>
                    <a:lnTo>
                      <a:pt x="471" y="173"/>
                    </a:lnTo>
                    <a:lnTo>
                      <a:pt x="492" y="162"/>
                    </a:lnTo>
                    <a:lnTo>
                      <a:pt x="505" y="156"/>
                    </a:lnTo>
                    <a:lnTo>
                      <a:pt x="513" y="152"/>
                    </a:lnTo>
                    <a:lnTo>
                      <a:pt x="535" y="141"/>
                    </a:lnTo>
                    <a:lnTo>
                      <a:pt x="541" y="137"/>
                    </a:lnTo>
                    <a:lnTo>
                      <a:pt x="548" y="132"/>
                    </a:lnTo>
                    <a:lnTo>
                      <a:pt x="554" y="126"/>
                    </a:lnTo>
                    <a:lnTo>
                      <a:pt x="539" y="126"/>
                    </a:lnTo>
                    <a:lnTo>
                      <a:pt x="532" y="130"/>
                    </a:lnTo>
                    <a:lnTo>
                      <a:pt x="524" y="126"/>
                    </a:lnTo>
                    <a:lnTo>
                      <a:pt x="524" y="124"/>
                    </a:lnTo>
                    <a:lnTo>
                      <a:pt x="516" y="116"/>
                    </a:lnTo>
                    <a:lnTo>
                      <a:pt x="503" y="118"/>
                    </a:lnTo>
                    <a:lnTo>
                      <a:pt x="496" y="120"/>
                    </a:lnTo>
                    <a:lnTo>
                      <a:pt x="483" y="120"/>
                    </a:lnTo>
                    <a:lnTo>
                      <a:pt x="475" y="122"/>
                    </a:lnTo>
                    <a:lnTo>
                      <a:pt x="468" y="122"/>
                    </a:lnTo>
                    <a:lnTo>
                      <a:pt x="466" y="115"/>
                    </a:lnTo>
                    <a:lnTo>
                      <a:pt x="462" y="113"/>
                    </a:lnTo>
                    <a:lnTo>
                      <a:pt x="462" y="109"/>
                    </a:lnTo>
                    <a:lnTo>
                      <a:pt x="454" y="109"/>
                    </a:lnTo>
                    <a:lnTo>
                      <a:pt x="441" y="118"/>
                    </a:lnTo>
                    <a:lnTo>
                      <a:pt x="436" y="126"/>
                    </a:lnTo>
                    <a:lnTo>
                      <a:pt x="421" y="132"/>
                    </a:lnTo>
                    <a:lnTo>
                      <a:pt x="413" y="132"/>
                    </a:lnTo>
                    <a:lnTo>
                      <a:pt x="400" y="124"/>
                    </a:lnTo>
                    <a:lnTo>
                      <a:pt x="398" y="118"/>
                    </a:lnTo>
                    <a:lnTo>
                      <a:pt x="379" y="111"/>
                    </a:lnTo>
                    <a:lnTo>
                      <a:pt x="376" y="103"/>
                    </a:lnTo>
                    <a:lnTo>
                      <a:pt x="368" y="101"/>
                    </a:lnTo>
                    <a:lnTo>
                      <a:pt x="359" y="103"/>
                    </a:lnTo>
                    <a:lnTo>
                      <a:pt x="357" y="113"/>
                    </a:lnTo>
                    <a:lnTo>
                      <a:pt x="349" y="111"/>
                    </a:lnTo>
                    <a:lnTo>
                      <a:pt x="345" y="105"/>
                    </a:lnTo>
                    <a:lnTo>
                      <a:pt x="344" y="100"/>
                    </a:lnTo>
                    <a:lnTo>
                      <a:pt x="338" y="92"/>
                    </a:lnTo>
                    <a:lnTo>
                      <a:pt x="330" y="94"/>
                    </a:lnTo>
                    <a:lnTo>
                      <a:pt x="332" y="86"/>
                    </a:lnTo>
                    <a:lnTo>
                      <a:pt x="304" y="75"/>
                    </a:lnTo>
                    <a:lnTo>
                      <a:pt x="289" y="75"/>
                    </a:lnTo>
                    <a:lnTo>
                      <a:pt x="283" y="75"/>
                    </a:lnTo>
                    <a:lnTo>
                      <a:pt x="280" y="77"/>
                    </a:lnTo>
                    <a:lnTo>
                      <a:pt x="278" y="77"/>
                    </a:lnTo>
                    <a:lnTo>
                      <a:pt x="274" y="79"/>
                    </a:lnTo>
                    <a:lnTo>
                      <a:pt x="270" y="85"/>
                    </a:lnTo>
                    <a:lnTo>
                      <a:pt x="253" y="88"/>
                    </a:lnTo>
                    <a:lnTo>
                      <a:pt x="246" y="85"/>
                    </a:lnTo>
                    <a:lnTo>
                      <a:pt x="244" y="79"/>
                    </a:lnTo>
                    <a:lnTo>
                      <a:pt x="214" y="75"/>
                    </a:lnTo>
                    <a:lnTo>
                      <a:pt x="206" y="69"/>
                    </a:lnTo>
                    <a:lnTo>
                      <a:pt x="193" y="69"/>
                    </a:lnTo>
                    <a:lnTo>
                      <a:pt x="186" y="68"/>
                    </a:lnTo>
                    <a:lnTo>
                      <a:pt x="180" y="62"/>
                    </a:lnTo>
                    <a:lnTo>
                      <a:pt x="182" y="51"/>
                    </a:lnTo>
                    <a:lnTo>
                      <a:pt x="174" y="32"/>
                    </a:lnTo>
                    <a:lnTo>
                      <a:pt x="171" y="9"/>
                    </a:lnTo>
                    <a:lnTo>
                      <a:pt x="165" y="4"/>
                    </a:lnTo>
                    <a:lnTo>
                      <a:pt x="152" y="2"/>
                    </a:lnTo>
                    <a:lnTo>
                      <a:pt x="148" y="0"/>
                    </a:lnTo>
                    <a:lnTo>
                      <a:pt x="148" y="34"/>
                    </a:lnTo>
                    <a:lnTo>
                      <a:pt x="146" y="39"/>
                    </a:lnTo>
                    <a:lnTo>
                      <a:pt x="92" y="41"/>
                    </a:lnTo>
                    <a:lnTo>
                      <a:pt x="0" y="41"/>
                    </a:lnTo>
                    <a:lnTo>
                      <a:pt x="0" y="45"/>
                    </a:lnTo>
                    <a:lnTo>
                      <a:pt x="0" y="45"/>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88" name="Freeform 68">
                <a:extLst>
                  <a:ext uri="{FF2B5EF4-FFF2-40B4-BE49-F238E27FC236}">
                    <a16:creationId xmlns:a16="http://schemas.microsoft.com/office/drawing/2014/main" id="{27C9CEA1-641B-4091-AAA8-780CA7B3FF02}"/>
                  </a:ext>
                </a:extLst>
              </p:cNvPr>
              <p:cNvSpPr>
                <a:spLocks/>
              </p:cNvSpPr>
              <p:nvPr/>
            </p:nvSpPr>
            <p:spPr bwMode="auto">
              <a:xfrm>
                <a:off x="3163354" y="2093738"/>
                <a:ext cx="494755" cy="294750"/>
              </a:xfrm>
              <a:custGeom>
                <a:avLst/>
                <a:gdLst>
                  <a:gd name="T0" fmla="*/ 7 w 515"/>
                  <a:gd name="T1" fmla="*/ 28 h 338"/>
                  <a:gd name="T2" fmla="*/ 3 w 515"/>
                  <a:gd name="T3" fmla="*/ 37 h 338"/>
                  <a:gd name="T4" fmla="*/ 13 w 515"/>
                  <a:gd name="T5" fmla="*/ 50 h 338"/>
                  <a:gd name="T6" fmla="*/ 9 w 515"/>
                  <a:gd name="T7" fmla="*/ 63 h 338"/>
                  <a:gd name="T8" fmla="*/ 5 w 515"/>
                  <a:gd name="T9" fmla="*/ 84 h 338"/>
                  <a:gd name="T10" fmla="*/ 0 w 515"/>
                  <a:gd name="T11" fmla="*/ 92 h 338"/>
                  <a:gd name="T12" fmla="*/ 9 w 515"/>
                  <a:gd name="T13" fmla="*/ 105 h 338"/>
                  <a:gd name="T14" fmla="*/ 18 w 515"/>
                  <a:gd name="T15" fmla="*/ 122 h 338"/>
                  <a:gd name="T16" fmla="*/ 18 w 515"/>
                  <a:gd name="T17" fmla="*/ 133 h 338"/>
                  <a:gd name="T18" fmla="*/ 24 w 515"/>
                  <a:gd name="T19" fmla="*/ 148 h 338"/>
                  <a:gd name="T20" fmla="*/ 30 w 515"/>
                  <a:gd name="T21" fmla="*/ 161 h 338"/>
                  <a:gd name="T22" fmla="*/ 39 w 515"/>
                  <a:gd name="T23" fmla="*/ 180 h 338"/>
                  <a:gd name="T24" fmla="*/ 43 w 515"/>
                  <a:gd name="T25" fmla="*/ 193 h 338"/>
                  <a:gd name="T26" fmla="*/ 43 w 515"/>
                  <a:gd name="T27" fmla="*/ 206 h 338"/>
                  <a:gd name="T28" fmla="*/ 45 w 515"/>
                  <a:gd name="T29" fmla="*/ 221 h 338"/>
                  <a:gd name="T30" fmla="*/ 50 w 515"/>
                  <a:gd name="T31" fmla="*/ 223 h 338"/>
                  <a:gd name="T32" fmla="*/ 58 w 515"/>
                  <a:gd name="T33" fmla="*/ 235 h 338"/>
                  <a:gd name="T34" fmla="*/ 60 w 515"/>
                  <a:gd name="T35" fmla="*/ 248 h 338"/>
                  <a:gd name="T36" fmla="*/ 64 w 515"/>
                  <a:gd name="T37" fmla="*/ 263 h 338"/>
                  <a:gd name="T38" fmla="*/ 62 w 515"/>
                  <a:gd name="T39" fmla="*/ 280 h 338"/>
                  <a:gd name="T40" fmla="*/ 62 w 515"/>
                  <a:gd name="T41" fmla="*/ 315 h 338"/>
                  <a:gd name="T42" fmla="*/ 71 w 515"/>
                  <a:gd name="T43" fmla="*/ 327 h 338"/>
                  <a:gd name="T44" fmla="*/ 218 w 515"/>
                  <a:gd name="T45" fmla="*/ 325 h 338"/>
                  <a:gd name="T46" fmla="*/ 396 w 515"/>
                  <a:gd name="T47" fmla="*/ 312 h 338"/>
                  <a:gd name="T48" fmla="*/ 413 w 515"/>
                  <a:gd name="T49" fmla="*/ 329 h 338"/>
                  <a:gd name="T50" fmla="*/ 423 w 515"/>
                  <a:gd name="T51" fmla="*/ 338 h 338"/>
                  <a:gd name="T52" fmla="*/ 428 w 515"/>
                  <a:gd name="T53" fmla="*/ 327 h 338"/>
                  <a:gd name="T54" fmla="*/ 428 w 515"/>
                  <a:gd name="T55" fmla="*/ 312 h 338"/>
                  <a:gd name="T56" fmla="*/ 447 w 515"/>
                  <a:gd name="T57" fmla="*/ 297 h 338"/>
                  <a:gd name="T58" fmla="*/ 449 w 515"/>
                  <a:gd name="T59" fmla="*/ 285 h 338"/>
                  <a:gd name="T60" fmla="*/ 456 w 515"/>
                  <a:gd name="T61" fmla="*/ 257 h 338"/>
                  <a:gd name="T62" fmla="*/ 447 w 515"/>
                  <a:gd name="T63" fmla="*/ 231 h 338"/>
                  <a:gd name="T64" fmla="*/ 475 w 515"/>
                  <a:gd name="T65" fmla="*/ 218 h 338"/>
                  <a:gd name="T66" fmla="*/ 496 w 515"/>
                  <a:gd name="T67" fmla="*/ 206 h 338"/>
                  <a:gd name="T68" fmla="*/ 503 w 515"/>
                  <a:gd name="T69" fmla="*/ 188 h 338"/>
                  <a:gd name="T70" fmla="*/ 515 w 515"/>
                  <a:gd name="T71" fmla="*/ 154 h 338"/>
                  <a:gd name="T72" fmla="*/ 505 w 515"/>
                  <a:gd name="T73" fmla="*/ 139 h 338"/>
                  <a:gd name="T74" fmla="*/ 492 w 515"/>
                  <a:gd name="T75" fmla="*/ 129 h 338"/>
                  <a:gd name="T76" fmla="*/ 477 w 515"/>
                  <a:gd name="T77" fmla="*/ 110 h 338"/>
                  <a:gd name="T78" fmla="*/ 471 w 515"/>
                  <a:gd name="T79" fmla="*/ 103 h 338"/>
                  <a:gd name="T80" fmla="*/ 447 w 515"/>
                  <a:gd name="T81" fmla="*/ 86 h 338"/>
                  <a:gd name="T82" fmla="*/ 436 w 515"/>
                  <a:gd name="T83" fmla="*/ 75 h 338"/>
                  <a:gd name="T84" fmla="*/ 430 w 515"/>
                  <a:gd name="T85" fmla="*/ 60 h 338"/>
                  <a:gd name="T86" fmla="*/ 426 w 515"/>
                  <a:gd name="T87" fmla="*/ 37 h 338"/>
                  <a:gd name="T88" fmla="*/ 428 w 515"/>
                  <a:gd name="T89" fmla="*/ 16 h 338"/>
                  <a:gd name="T90" fmla="*/ 421 w 515"/>
                  <a:gd name="T91" fmla="*/ 7 h 338"/>
                  <a:gd name="T92" fmla="*/ 419 w 515"/>
                  <a:gd name="T93" fmla="*/ 0 h 338"/>
                  <a:gd name="T94" fmla="*/ 227 w 515"/>
                  <a:gd name="T95" fmla="*/ 9 h 338"/>
                  <a:gd name="T96" fmla="*/ 13 w 515"/>
                  <a:gd name="T97" fmla="*/ 13 h 338"/>
                  <a:gd name="T98" fmla="*/ 3 w 515"/>
                  <a:gd name="T99" fmla="*/ 2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5" h="338">
                    <a:moveTo>
                      <a:pt x="3" y="20"/>
                    </a:moveTo>
                    <a:lnTo>
                      <a:pt x="7" y="28"/>
                    </a:lnTo>
                    <a:lnTo>
                      <a:pt x="7" y="35"/>
                    </a:lnTo>
                    <a:lnTo>
                      <a:pt x="3" y="37"/>
                    </a:lnTo>
                    <a:lnTo>
                      <a:pt x="5" y="43"/>
                    </a:lnTo>
                    <a:lnTo>
                      <a:pt x="13" y="50"/>
                    </a:lnTo>
                    <a:lnTo>
                      <a:pt x="13" y="56"/>
                    </a:lnTo>
                    <a:lnTo>
                      <a:pt x="9" y="63"/>
                    </a:lnTo>
                    <a:lnTo>
                      <a:pt x="9" y="71"/>
                    </a:lnTo>
                    <a:lnTo>
                      <a:pt x="5" y="84"/>
                    </a:lnTo>
                    <a:lnTo>
                      <a:pt x="3" y="86"/>
                    </a:lnTo>
                    <a:lnTo>
                      <a:pt x="0" y="92"/>
                    </a:lnTo>
                    <a:lnTo>
                      <a:pt x="2" y="99"/>
                    </a:lnTo>
                    <a:lnTo>
                      <a:pt x="9" y="105"/>
                    </a:lnTo>
                    <a:lnTo>
                      <a:pt x="11" y="120"/>
                    </a:lnTo>
                    <a:lnTo>
                      <a:pt x="18" y="122"/>
                    </a:lnTo>
                    <a:lnTo>
                      <a:pt x="18" y="129"/>
                    </a:lnTo>
                    <a:lnTo>
                      <a:pt x="18" y="133"/>
                    </a:lnTo>
                    <a:lnTo>
                      <a:pt x="22" y="141"/>
                    </a:lnTo>
                    <a:lnTo>
                      <a:pt x="24" y="148"/>
                    </a:lnTo>
                    <a:lnTo>
                      <a:pt x="22" y="154"/>
                    </a:lnTo>
                    <a:lnTo>
                      <a:pt x="30" y="161"/>
                    </a:lnTo>
                    <a:lnTo>
                      <a:pt x="30" y="169"/>
                    </a:lnTo>
                    <a:lnTo>
                      <a:pt x="39" y="180"/>
                    </a:lnTo>
                    <a:lnTo>
                      <a:pt x="39" y="188"/>
                    </a:lnTo>
                    <a:lnTo>
                      <a:pt x="43" y="193"/>
                    </a:lnTo>
                    <a:lnTo>
                      <a:pt x="45" y="201"/>
                    </a:lnTo>
                    <a:lnTo>
                      <a:pt x="43" y="206"/>
                    </a:lnTo>
                    <a:lnTo>
                      <a:pt x="43" y="214"/>
                    </a:lnTo>
                    <a:lnTo>
                      <a:pt x="45" y="221"/>
                    </a:lnTo>
                    <a:lnTo>
                      <a:pt x="45" y="223"/>
                    </a:lnTo>
                    <a:lnTo>
                      <a:pt x="50" y="223"/>
                    </a:lnTo>
                    <a:lnTo>
                      <a:pt x="50" y="231"/>
                    </a:lnTo>
                    <a:lnTo>
                      <a:pt x="58" y="235"/>
                    </a:lnTo>
                    <a:lnTo>
                      <a:pt x="56" y="242"/>
                    </a:lnTo>
                    <a:lnTo>
                      <a:pt x="60" y="248"/>
                    </a:lnTo>
                    <a:lnTo>
                      <a:pt x="58" y="257"/>
                    </a:lnTo>
                    <a:lnTo>
                      <a:pt x="64" y="263"/>
                    </a:lnTo>
                    <a:lnTo>
                      <a:pt x="62" y="270"/>
                    </a:lnTo>
                    <a:lnTo>
                      <a:pt x="62" y="280"/>
                    </a:lnTo>
                    <a:lnTo>
                      <a:pt x="65" y="295"/>
                    </a:lnTo>
                    <a:lnTo>
                      <a:pt x="62" y="315"/>
                    </a:lnTo>
                    <a:lnTo>
                      <a:pt x="69" y="319"/>
                    </a:lnTo>
                    <a:lnTo>
                      <a:pt x="71" y="327"/>
                    </a:lnTo>
                    <a:lnTo>
                      <a:pt x="161" y="327"/>
                    </a:lnTo>
                    <a:lnTo>
                      <a:pt x="218" y="325"/>
                    </a:lnTo>
                    <a:lnTo>
                      <a:pt x="344" y="317"/>
                    </a:lnTo>
                    <a:lnTo>
                      <a:pt x="396" y="312"/>
                    </a:lnTo>
                    <a:lnTo>
                      <a:pt x="400" y="319"/>
                    </a:lnTo>
                    <a:lnTo>
                      <a:pt x="413" y="329"/>
                    </a:lnTo>
                    <a:lnTo>
                      <a:pt x="419" y="336"/>
                    </a:lnTo>
                    <a:lnTo>
                      <a:pt x="423" y="338"/>
                    </a:lnTo>
                    <a:lnTo>
                      <a:pt x="426" y="332"/>
                    </a:lnTo>
                    <a:lnTo>
                      <a:pt x="428" y="327"/>
                    </a:lnTo>
                    <a:lnTo>
                      <a:pt x="423" y="319"/>
                    </a:lnTo>
                    <a:lnTo>
                      <a:pt x="428" y="312"/>
                    </a:lnTo>
                    <a:lnTo>
                      <a:pt x="445" y="304"/>
                    </a:lnTo>
                    <a:lnTo>
                      <a:pt x="447" y="297"/>
                    </a:lnTo>
                    <a:lnTo>
                      <a:pt x="447" y="291"/>
                    </a:lnTo>
                    <a:lnTo>
                      <a:pt x="449" y="285"/>
                    </a:lnTo>
                    <a:lnTo>
                      <a:pt x="458" y="272"/>
                    </a:lnTo>
                    <a:lnTo>
                      <a:pt x="456" y="257"/>
                    </a:lnTo>
                    <a:lnTo>
                      <a:pt x="443" y="244"/>
                    </a:lnTo>
                    <a:lnTo>
                      <a:pt x="447" y="231"/>
                    </a:lnTo>
                    <a:lnTo>
                      <a:pt x="449" y="223"/>
                    </a:lnTo>
                    <a:lnTo>
                      <a:pt x="475" y="218"/>
                    </a:lnTo>
                    <a:lnTo>
                      <a:pt x="481" y="212"/>
                    </a:lnTo>
                    <a:lnTo>
                      <a:pt x="496" y="206"/>
                    </a:lnTo>
                    <a:lnTo>
                      <a:pt x="502" y="201"/>
                    </a:lnTo>
                    <a:lnTo>
                      <a:pt x="503" y="188"/>
                    </a:lnTo>
                    <a:lnTo>
                      <a:pt x="513" y="174"/>
                    </a:lnTo>
                    <a:lnTo>
                      <a:pt x="515" y="154"/>
                    </a:lnTo>
                    <a:lnTo>
                      <a:pt x="513" y="146"/>
                    </a:lnTo>
                    <a:lnTo>
                      <a:pt x="505" y="139"/>
                    </a:lnTo>
                    <a:lnTo>
                      <a:pt x="498" y="135"/>
                    </a:lnTo>
                    <a:lnTo>
                      <a:pt x="492" y="129"/>
                    </a:lnTo>
                    <a:lnTo>
                      <a:pt x="490" y="122"/>
                    </a:lnTo>
                    <a:lnTo>
                      <a:pt x="477" y="110"/>
                    </a:lnTo>
                    <a:lnTo>
                      <a:pt x="471" y="105"/>
                    </a:lnTo>
                    <a:lnTo>
                      <a:pt x="471" y="103"/>
                    </a:lnTo>
                    <a:lnTo>
                      <a:pt x="466" y="90"/>
                    </a:lnTo>
                    <a:lnTo>
                      <a:pt x="447" y="86"/>
                    </a:lnTo>
                    <a:lnTo>
                      <a:pt x="440" y="82"/>
                    </a:lnTo>
                    <a:lnTo>
                      <a:pt x="436" y="75"/>
                    </a:lnTo>
                    <a:lnTo>
                      <a:pt x="434" y="67"/>
                    </a:lnTo>
                    <a:lnTo>
                      <a:pt x="430" y="60"/>
                    </a:lnTo>
                    <a:lnTo>
                      <a:pt x="428" y="48"/>
                    </a:lnTo>
                    <a:lnTo>
                      <a:pt x="426" y="37"/>
                    </a:lnTo>
                    <a:lnTo>
                      <a:pt x="432" y="24"/>
                    </a:lnTo>
                    <a:lnTo>
                      <a:pt x="428" y="16"/>
                    </a:lnTo>
                    <a:lnTo>
                      <a:pt x="424" y="15"/>
                    </a:lnTo>
                    <a:lnTo>
                      <a:pt x="421" y="7"/>
                    </a:lnTo>
                    <a:lnTo>
                      <a:pt x="419" y="5"/>
                    </a:lnTo>
                    <a:lnTo>
                      <a:pt x="419" y="0"/>
                    </a:lnTo>
                    <a:lnTo>
                      <a:pt x="338" y="5"/>
                    </a:lnTo>
                    <a:lnTo>
                      <a:pt x="227" y="9"/>
                    </a:lnTo>
                    <a:lnTo>
                      <a:pt x="94" y="13"/>
                    </a:lnTo>
                    <a:lnTo>
                      <a:pt x="13" y="13"/>
                    </a:lnTo>
                    <a:lnTo>
                      <a:pt x="2" y="13"/>
                    </a:lnTo>
                    <a:lnTo>
                      <a:pt x="3" y="2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89" name="Freeform 69">
                <a:extLst>
                  <a:ext uri="{FF2B5EF4-FFF2-40B4-BE49-F238E27FC236}">
                    <a16:creationId xmlns:a16="http://schemas.microsoft.com/office/drawing/2014/main" id="{D968B4ED-509D-4B21-BB91-B57BBE3A53AC}"/>
                  </a:ext>
                </a:extLst>
              </p:cNvPr>
              <p:cNvSpPr>
                <a:spLocks/>
              </p:cNvSpPr>
              <p:nvPr/>
            </p:nvSpPr>
            <p:spPr bwMode="auto">
              <a:xfrm>
                <a:off x="3231563" y="2365815"/>
                <a:ext cx="547593" cy="430788"/>
              </a:xfrm>
              <a:custGeom>
                <a:avLst/>
                <a:gdLst>
                  <a:gd name="T0" fmla="*/ 329 w 570"/>
                  <a:gd name="T1" fmla="*/ 7 h 494"/>
                  <a:gd name="T2" fmla="*/ 273 w 570"/>
                  <a:gd name="T3" fmla="*/ 5 h 494"/>
                  <a:gd name="T4" fmla="*/ 90 w 570"/>
                  <a:gd name="T5" fmla="*/ 15 h 494"/>
                  <a:gd name="T6" fmla="*/ 0 w 570"/>
                  <a:gd name="T7" fmla="*/ 20 h 494"/>
                  <a:gd name="T8" fmla="*/ 11 w 570"/>
                  <a:gd name="T9" fmla="*/ 41 h 494"/>
                  <a:gd name="T10" fmla="*/ 23 w 570"/>
                  <a:gd name="T11" fmla="*/ 52 h 494"/>
                  <a:gd name="T12" fmla="*/ 30 w 570"/>
                  <a:gd name="T13" fmla="*/ 65 h 494"/>
                  <a:gd name="T14" fmla="*/ 38 w 570"/>
                  <a:gd name="T15" fmla="*/ 79 h 494"/>
                  <a:gd name="T16" fmla="*/ 64 w 570"/>
                  <a:gd name="T17" fmla="*/ 88 h 494"/>
                  <a:gd name="T18" fmla="*/ 73 w 570"/>
                  <a:gd name="T19" fmla="*/ 97 h 494"/>
                  <a:gd name="T20" fmla="*/ 73 w 570"/>
                  <a:gd name="T21" fmla="*/ 107 h 494"/>
                  <a:gd name="T22" fmla="*/ 64 w 570"/>
                  <a:gd name="T23" fmla="*/ 112 h 494"/>
                  <a:gd name="T24" fmla="*/ 58 w 570"/>
                  <a:gd name="T25" fmla="*/ 131 h 494"/>
                  <a:gd name="T26" fmla="*/ 73 w 570"/>
                  <a:gd name="T27" fmla="*/ 144 h 494"/>
                  <a:gd name="T28" fmla="*/ 83 w 570"/>
                  <a:gd name="T29" fmla="*/ 165 h 494"/>
                  <a:gd name="T30" fmla="*/ 98 w 570"/>
                  <a:gd name="T31" fmla="*/ 173 h 494"/>
                  <a:gd name="T32" fmla="*/ 103 w 570"/>
                  <a:gd name="T33" fmla="*/ 456 h 494"/>
                  <a:gd name="T34" fmla="*/ 325 w 570"/>
                  <a:gd name="T35" fmla="*/ 449 h 494"/>
                  <a:gd name="T36" fmla="*/ 487 w 570"/>
                  <a:gd name="T37" fmla="*/ 443 h 494"/>
                  <a:gd name="T38" fmla="*/ 494 w 570"/>
                  <a:gd name="T39" fmla="*/ 456 h 494"/>
                  <a:gd name="T40" fmla="*/ 489 w 570"/>
                  <a:gd name="T41" fmla="*/ 470 h 494"/>
                  <a:gd name="T42" fmla="*/ 476 w 570"/>
                  <a:gd name="T43" fmla="*/ 481 h 494"/>
                  <a:gd name="T44" fmla="*/ 476 w 570"/>
                  <a:gd name="T45" fmla="*/ 494 h 494"/>
                  <a:gd name="T46" fmla="*/ 530 w 570"/>
                  <a:gd name="T47" fmla="*/ 479 h 494"/>
                  <a:gd name="T48" fmla="*/ 528 w 570"/>
                  <a:gd name="T49" fmla="*/ 466 h 494"/>
                  <a:gd name="T50" fmla="*/ 532 w 570"/>
                  <a:gd name="T51" fmla="*/ 451 h 494"/>
                  <a:gd name="T52" fmla="*/ 538 w 570"/>
                  <a:gd name="T53" fmla="*/ 441 h 494"/>
                  <a:gd name="T54" fmla="*/ 540 w 570"/>
                  <a:gd name="T55" fmla="*/ 426 h 494"/>
                  <a:gd name="T56" fmla="*/ 541 w 570"/>
                  <a:gd name="T57" fmla="*/ 440 h 494"/>
                  <a:gd name="T58" fmla="*/ 549 w 570"/>
                  <a:gd name="T59" fmla="*/ 424 h 494"/>
                  <a:gd name="T60" fmla="*/ 564 w 570"/>
                  <a:gd name="T61" fmla="*/ 424 h 494"/>
                  <a:gd name="T62" fmla="*/ 564 w 570"/>
                  <a:gd name="T63" fmla="*/ 408 h 494"/>
                  <a:gd name="T64" fmla="*/ 568 w 570"/>
                  <a:gd name="T65" fmla="*/ 393 h 494"/>
                  <a:gd name="T66" fmla="*/ 568 w 570"/>
                  <a:gd name="T67" fmla="*/ 379 h 494"/>
                  <a:gd name="T68" fmla="*/ 553 w 570"/>
                  <a:gd name="T69" fmla="*/ 377 h 494"/>
                  <a:gd name="T70" fmla="*/ 532 w 570"/>
                  <a:gd name="T71" fmla="*/ 349 h 494"/>
                  <a:gd name="T72" fmla="*/ 540 w 570"/>
                  <a:gd name="T73" fmla="*/ 334 h 494"/>
                  <a:gd name="T74" fmla="*/ 530 w 570"/>
                  <a:gd name="T75" fmla="*/ 306 h 494"/>
                  <a:gd name="T76" fmla="*/ 515 w 570"/>
                  <a:gd name="T77" fmla="*/ 299 h 494"/>
                  <a:gd name="T78" fmla="*/ 500 w 570"/>
                  <a:gd name="T79" fmla="*/ 285 h 494"/>
                  <a:gd name="T80" fmla="*/ 491 w 570"/>
                  <a:gd name="T81" fmla="*/ 280 h 494"/>
                  <a:gd name="T82" fmla="*/ 466 w 570"/>
                  <a:gd name="T83" fmla="*/ 265 h 494"/>
                  <a:gd name="T84" fmla="*/ 453 w 570"/>
                  <a:gd name="T85" fmla="*/ 246 h 494"/>
                  <a:gd name="T86" fmla="*/ 457 w 570"/>
                  <a:gd name="T87" fmla="*/ 231 h 494"/>
                  <a:gd name="T88" fmla="*/ 466 w 570"/>
                  <a:gd name="T89" fmla="*/ 208 h 494"/>
                  <a:gd name="T90" fmla="*/ 470 w 570"/>
                  <a:gd name="T91" fmla="*/ 188 h 494"/>
                  <a:gd name="T92" fmla="*/ 457 w 570"/>
                  <a:gd name="T93" fmla="*/ 176 h 494"/>
                  <a:gd name="T94" fmla="*/ 442 w 570"/>
                  <a:gd name="T95" fmla="*/ 173 h 494"/>
                  <a:gd name="T96" fmla="*/ 436 w 570"/>
                  <a:gd name="T97" fmla="*/ 180 h 494"/>
                  <a:gd name="T98" fmla="*/ 423 w 570"/>
                  <a:gd name="T99" fmla="*/ 176 h 494"/>
                  <a:gd name="T100" fmla="*/ 412 w 570"/>
                  <a:gd name="T101" fmla="*/ 139 h 494"/>
                  <a:gd name="T102" fmla="*/ 387 w 570"/>
                  <a:gd name="T103" fmla="*/ 124 h 494"/>
                  <a:gd name="T104" fmla="*/ 378 w 570"/>
                  <a:gd name="T105" fmla="*/ 112 h 494"/>
                  <a:gd name="T106" fmla="*/ 361 w 570"/>
                  <a:gd name="T107" fmla="*/ 97 h 494"/>
                  <a:gd name="T108" fmla="*/ 355 w 570"/>
                  <a:gd name="T109" fmla="*/ 84 h 494"/>
                  <a:gd name="T110" fmla="*/ 350 w 570"/>
                  <a:gd name="T111" fmla="*/ 67 h 494"/>
                  <a:gd name="T112" fmla="*/ 346 w 570"/>
                  <a:gd name="T113" fmla="*/ 39 h 494"/>
                  <a:gd name="T114" fmla="*/ 352 w 570"/>
                  <a:gd name="T115" fmla="*/ 26 h 494"/>
                  <a:gd name="T116" fmla="*/ 342 w 570"/>
                  <a:gd name="T117"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494">
                    <a:moveTo>
                      <a:pt x="342" y="17"/>
                    </a:moveTo>
                    <a:lnTo>
                      <a:pt x="329" y="7"/>
                    </a:lnTo>
                    <a:lnTo>
                      <a:pt x="325" y="0"/>
                    </a:lnTo>
                    <a:lnTo>
                      <a:pt x="273" y="5"/>
                    </a:lnTo>
                    <a:lnTo>
                      <a:pt x="147" y="13"/>
                    </a:lnTo>
                    <a:lnTo>
                      <a:pt x="90" y="15"/>
                    </a:lnTo>
                    <a:lnTo>
                      <a:pt x="0" y="15"/>
                    </a:lnTo>
                    <a:lnTo>
                      <a:pt x="0" y="20"/>
                    </a:lnTo>
                    <a:lnTo>
                      <a:pt x="6" y="28"/>
                    </a:lnTo>
                    <a:lnTo>
                      <a:pt x="11" y="41"/>
                    </a:lnTo>
                    <a:lnTo>
                      <a:pt x="17" y="49"/>
                    </a:lnTo>
                    <a:lnTo>
                      <a:pt x="23" y="52"/>
                    </a:lnTo>
                    <a:lnTo>
                      <a:pt x="25" y="60"/>
                    </a:lnTo>
                    <a:lnTo>
                      <a:pt x="30" y="65"/>
                    </a:lnTo>
                    <a:lnTo>
                      <a:pt x="30" y="73"/>
                    </a:lnTo>
                    <a:lnTo>
                      <a:pt x="38" y="79"/>
                    </a:lnTo>
                    <a:lnTo>
                      <a:pt x="56" y="94"/>
                    </a:lnTo>
                    <a:lnTo>
                      <a:pt x="64" y="88"/>
                    </a:lnTo>
                    <a:lnTo>
                      <a:pt x="68" y="90"/>
                    </a:lnTo>
                    <a:lnTo>
                      <a:pt x="73" y="97"/>
                    </a:lnTo>
                    <a:lnTo>
                      <a:pt x="75" y="105"/>
                    </a:lnTo>
                    <a:lnTo>
                      <a:pt x="73" y="107"/>
                    </a:lnTo>
                    <a:lnTo>
                      <a:pt x="66" y="107"/>
                    </a:lnTo>
                    <a:lnTo>
                      <a:pt x="64" y="112"/>
                    </a:lnTo>
                    <a:lnTo>
                      <a:pt x="56" y="124"/>
                    </a:lnTo>
                    <a:lnTo>
                      <a:pt x="58" y="131"/>
                    </a:lnTo>
                    <a:lnTo>
                      <a:pt x="66" y="141"/>
                    </a:lnTo>
                    <a:lnTo>
                      <a:pt x="73" y="144"/>
                    </a:lnTo>
                    <a:lnTo>
                      <a:pt x="73" y="152"/>
                    </a:lnTo>
                    <a:lnTo>
                      <a:pt x="83" y="165"/>
                    </a:lnTo>
                    <a:lnTo>
                      <a:pt x="90" y="167"/>
                    </a:lnTo>
                    <a:lnTo>
                      <a:pt x="98" y="173"/>
                    </a:lnTo>
                    <a:lnTo>
                      <a:pt x="102" y="402"/>
                    </a:lnTo>
                    <a:lnTo>
                      <a:pt x="103" y="456"/>
                    </a:lnTo>
                    <a:lnTo>
                      <a:pt x="188" y="455"/>
                    </a:lnTo>
                    <a:lnTo>
                      <a:pt x="325" y="449"/>
                    </a:lnTo>
                    <a:lnTo>
                      <a:pt x="479" y="438"/>
                    </a:lnTo>
                    <a:lnTo>
                      <a:pt x="487" y="443"/>
                    </a:lnTo>
                    <a:lnTo>
                      <a:pt x="493" y="449"/>
                    </a:lnTo>
                    <a:lnTo>
                      <a:pt x="494" y="456"/>
                    </a:lnTo>
                    <a:lnTo>
                      <a:pt x="494" y="462"/>
                    </a:lnTo>
                    <a:lnTo>
                      <a:pt x="489" y="470"/>
                    </a:lnTo>
                    <a:lnTo>
                      <a:pt x="481" y="473"/>
                    </a:lnTo>
                    <a:lnTo>
                      <a:pt x="476" y="481"/>
                    </a:lnTo>
                    <a:lnTo>
                      <a:pt x="472" y="488"/>
                    </a:lnTo>
                    <a:lnTo>
                      <a:pt x="476" y="494"/>
                    </a:lnTo>
                    <a:lnTo>
                      <a:pt x="526" y="490"/>
                    </a:lnTo>
                    <a:lnTo>
                      <a:pt x="530" y="479"/>
                    </a:lnTo>
                    <a:lnTo>
                      <a:pt x="534" y="471"/>
                    </a:lnTo>
                    <a:lnTo>
                      <a:pt x="528" y="466"/>
                    </a:lnTo>
                    <a:lnTo>
                      <a:pt x="536" y="458"/>
                    </a:lnTo>
                    <a:lnTo>
                      <a:pt x="532" y="451"/>
                    </a:lnTo>
                    <a:lnTo>
                      <a:pt x="540" y="449"/>
                    </a:lnTo>
                    <a:lnTo>
                      <a:pt x="538" y="441"/>
                    </a:lnTo>
                    <a:lnTo>
                      <a:pt x="536" y="434"/>
                    </a:lnTo>
                    <a:lnTo>
                      <a:pt x="540" y="426"/>
                    </a:lnTo>
                    <a:lnTo>
                      <a:pt x="541" y="434"/>
                    </a:lnTo>
                    <a:lnTo>
                      <a:pt x="541" y="440"/>
                    </a:lnTo>
                    <a:lnTo>
                      <a:pt x="547" y="434"/>
                    </a:lnTo>
                    <a:lnTo>
                      <a:pt x="549" y="424"/>
                    </a:lnTo>
                    <a:lnTo>
                      <a:pt x="557" y="423"/>
                    </a:lnTo>
                    <a:lnTo>
                      <a:pt x="564" y="424"/>
                    </a:lnTo>
                    <a:lnTo>
                      <a:pt x="568" y="415"/>
                    </a:lnTo>
                    <a:lnTo>
                      <a:pt x="564" y="408"/>
                    </a:lnTo>
                    <a:lnTo>
                      <a:pt x="570" y="402"/>
                    </a:lnTo>
                    <a:lnTo>
                      <a:pt x="568" y="393"/>
                    </a:lnTo>
                    <a:lnTo>
                      <a:pt x="570" y="385"/>
                    </a:lnTo>
                    <a:lnTo>
                      <a:pt x="568" y="379"/>
                    </a:lnTo>
                    <a:lnTo>
                      <a:pt x="558" y="374"/>
                    </a:lnTo>
                    <a:lnTo>
                      <a:pt x="553" y="377"/>
                    </a:lnTo>
                    <a:lnTo>
                      <a:pt x="541" y="364"/>
                    </a:lnTo>
                    <a:lnTo>
                      <a:pt x="532" y="349"/>
                    </a:lnTo>
                    <a:lnTo>
                      <a:pt x="538" y="342"/>
                    </a:lnTo>
                    <a:lnTo>
                      <a:pt x="540" y="334"/>
                    </a:lnTo>
                    <a:lnTo>
                      <a:pt x="530" y="321"/>
                    </a:lnTo>
                    <a:lnTo>
                      <a:pt x="530" y="306"/>
                    </a:lnTo>
                    <a:lnTo>
                      <a:pt x="523" y="304"/>
                    </a:lnTo>
                    <a:lnTo>
                      <a:pt x="515" y="299"/>
                    </a:lnTo>
                    <a:lnTo>
                      <a:pt x="511" y="293"/>
                    </a:lnTo>
                    <a:lnTo>
                      <a:pt x="500" y="285"/>
                    </a:lnTo>
                    <a:lnTo>
                      <a:pt x="493" y="287"/>
                    </a:lnTo>
                    <a:lnTo>
                      <a:pt x="491" y="280"/>
                    </a:lnTo>
                    <a:lnTo>
                      <a:pt x="487" y="280"/>
                    </a:lnTo>
                    <a:lnTo>
                      <a:pt x="466" y="265"/>
                    </a:lnTo>
                    <a:lnTo>
                      <a:pt x="453" y="252"/>
                    </a:lnTo>
                    <a:lnTo>
                      <a:pt x="453" y="246"/>
                    </a:lnTo>
                    <a:lnTo>
                      <a:pt x="453" y="238"/>
                    </a:lnTo>
                    <a:lnTo>
                      <a:pt x="457" y="231"/>
                    </a:lnTo>
                    <a:lnTo>
                      <a:pt x="461" y="220"/>
                    </a:lnTo>
                    <a:lnTo>
                      <a:pt x="466" y="208"/>
                    </a:lnTo>
                    <a:lnTo>
                      <a:pt x="464" y="197"/>
                    </a:lnTo>
                    <a:lnTo>
                      <a:pt x="470" y="188"/>
                    </a:lnTo>
                    <a:lnTo>
                      <a:pt x="470" y="186"/>
                    </a:lnTo>
                    <a:lnTo>
                      <a:pt x="457" y="176"/>
                    </a:lnTo>
                    <a:lnTo>
                      <a:pt x="449" y="176"/>
                    </a:lnTo>
                    <a:lnTo>
                      <a:pt x="442" y="173"/>
                    </a:lnTo>
                    <a:lnTo>
                      <a:pt x="440" y="174"/>
                    </a:lnTo>
                    <a:lnTo>
                      <a:pt x="436" y="180"/>
                    </a:lnTo>
                    <a:lnTo>
                      <a:pt x="429" y="182"/>
                    </a:lnTo>
                    <a:lnTo>
                      <a:pt x="423" y="176"/>
                    </a:lnTo>
                    <a:lnTo>
                      <a:pt x="416" y="146"/>
                    </a:lnTo>
                    <a:lnTo>
                      <a:pt x="412" y="139"/>
                    </a:lnTo>
                    <a:lnTo>
                      <a:pt x="404" y="133"/>
                    </a:lnTo>
                    <a:lnTo>
                      <a:pt x="387" y="124"/>
                    </a:lnTo>
                    <a:lnTo>
                      <a:pt x="385" y="116"/>
                    </a:lnTo>
                    <a:lnTo>
                      <a:pt x="378" y="112"/>
                    </a:lnTo>
                    <a:lnTo>
                      <a:pt x="370" y="105"/>
                    </a:lnTo>
                    <a:lnTo>
                      <a:pt x="361" y="97"/>
                    </a:lnTo>
                    <a:lnTo>
                      <a:pt x="359" y="92"/>
                    </a:lnTo>
                    <a:lnTo>
                      <a:pt x="355" y="84"/>
                    </a:lnTo>
                    <a:lnTo>
                      <a:pt x="352" y="69"/>
                    </a:lnTo>
                    <a:lnTo>
                      <a:pt x="350" y="67"/>
                    </a:lnTo>
                    <a:lnTo>
                      <a:pt x="346" y="52"/>
                    </a:lnTo>
                    <a:lnTo>
                      <a:pt x="346" y="39"/>
                    </a:lnTo>
                    <a:lnTo>
                      <a:pt x="348" y="32"/>
                    </a:lnTo>
                    <a:lnTo>
                      <a:pt x="352" y="26"/>
                    </a:lnTo>
                    <a:lnTo>
                      <a:pt x="348" y="24"/>
                    </a:lnTo>
                    <a:lnTo>
                      <a:pt x="342" y="17"/>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90" name="Freeform 70">
                <a:extLst>
                  <a:ext uri="{FF2B5EF4-FFF2-40B4-BE49-F238E27FC236}">
                    <a16:creationId xmlns:a16="http://schemas.microsoft.com/office/drawing/2014/main" id="{4F7B0F52-3399-467B-9A43-4427836D2CE1}"/>
                  </a:ext>
                </a:extLst>
              </p:cNvPr>
              <p:cNvSpPr>
                <a:spLocks/>
              </p:cNvSpPr>
              <p:nvPr/>
            </p:nvSpPr>
            <p:spPr bwMode="auto">
              <a:xfrm>
                <a:off x="3330514" y="2747769"/>
                <a:ext cx="410215" cy="343584"/>
              </a:xfrm>
              <a:custGeom>
                <a:avLst/>
                <a:gdLst>
                  <a:gd name="T0" fmla="*/ 391 w 427"/>
                  <a:gd name="T1" fmla="*/ 150 h 394"/>
                  <a:gd name="T2" fmla="*/ 399 w 427"/>
                  <a:gd name="T3" fmla="*/ 146 h 394"/>
                  <a:gd name="T4" fmla="*/ 395 w 427"/>
                  <a:gd name="T5" fmla="*/ 120 h 394"/>
                  <a:gd name="T6" fmla="*/ 391 w 427"/>
                  <a:gd name="T7" fmla="*/ 114 h 394"/>
                  <a:gd name="T8" fmla="*/ 401 w 427"/>
                  <a:gd name="T9" fmla="*/ 116 h 394"/>
                  <a:gd name="T10" fmla="*/ 399 w 427"/>
                  <a:gd name="T11" fmla="*/ 103 h 394"/>
                  <a:gd name="T12" fmla="*/ 407 w 427"/>
                  <a:gd name="T13" fmla="*/ 97 h 394"/>
                  <a:gd name="T14" fmla="*/ 407 w 427"/>
                  <a:gd name="T15" fmla="*/ 86 h 394"/>
                  <a:gd name="T16" fmla="*/ 410 w 427"/>
                  <a:gd name="T17" fmla="*/ 80 h 394"/>
                  <a:gd name="T18" fmla="*/ 423 w 427"/>
                  <a:gd name="T19" fmla="*/ 71 h 394"/>
                  <a:gd name="T20" fmla="*/ 427 w 427"/>
                  <a:gd name="T21" fmla="*/ 62 h 394"/>
                  <a:gd name="T22" fmla="*/ 423 w 427"/>
                  <a:gd name="T23" fmla="*/ 52 h 394"/>
                  <a:gd name="T24" fmla="*/ 369 w 427"/>
                  <a:gd name="T25" fmla="*/ 50 h 394"/>
                  <a:gd name="T26" fmla="*/ 378 w 427"/>
                  <a:gd name="T27" fmla="*/ 35 h 394"/>
                  <a:gd name="T28" fmla="*/ 391 w 427"/>
                  <a:gd name="T29" fmla="*/ 24 h 394"/>
                  <a:gd name="T30" fmla="*/ 390 w 427"/>
                  <a:gd name="T31" fmla="*/ 11 h 394"/>
                  <a:gd name="T32" fmla="*/ 376 w 427"/>
                  <a:gd name="T33" fmla="*/ 0 h 394"/>
                  <a:gd name="T34" fmla="*/ 85 w 427"/>
                  <a:gd name="T35" fmla="*/ 17 h 394"/>
                  <a:gd name="T36" fmla="*/ 16 w 427"/>
                  <a:gd name="T37" fmla="*/ 109 h 394"/>
                  <a:gd name="T38" fmla="*/ 21 w 427"/>
                  <a:gd name="T39" fmla="*/ 327 h 394"/>
                  <a:gd name="T40" fmla="*/ 23 w 427"/>
                  <a:gd name="T41" fmla="*/ 332 h 394"/>
                  <a:gd name="T42" fmla="*/ 38 w 427"/>
                  <a:gd name="T43" fmla="*/ 332 h 394"/>
                  <a:gd name="T44" fmla="*/ 61 w 427"/>
                  <a:gd name="T45" fmla="*/ 394 h 394"/>
                  <a:gd name="T46" fmla="*/ 318 w 427"/>
                  <a:gd name="T47" fmla="*/ 383 h 394"/>
                  <a:gd name="T48" fmla="*/ 316 w 427"/>
                  <a:gd name="T49" fmla="*/ 368 h 394"/>
                  <a:gd name="T50" fmla="*/ 324 w 427"/>
                  <a:gd name="T51" fmla="*/ 366 h 394"/>
                  <a:gd name="T52" fmla="*/ 320 w 427"/>
                  <a:gd name="T53" fmla="*/ 353 h 394"/>
                  <a:gd name="T54" fmla="*/ 320 w 427"/>
                  <a:gd name="T55" fmla="*/ 340 h 394"/>
                  <a:gd name="T56" fmla="*/ 313 w 427"/>
                  <a:gd name="T57" fmla="*/ 338 h 394"/>
                  <a:gd name="T58" fmla="*/ 314 w 427"/>
                  <a:gd name="T59" fmla="*/ 329 h 394"/>
                  <a:gd name="T60" fmla="*/ 313 w 427"/>
                  <a:gd name="T61" fmla="*/ 329 h 394"/>
                  <a:gd name="T62" fmla="*/ 314 w 427"/>
                  <a:gd name="T63" fmla="*/ 317 h 394"/>
                  <a:gd name="T64" fmla="*/ 314 w 427"/>
                  <a:gd name="T65" fmla="*/ 306 h 394"/>
                  <a:gd name="T66" fmla="*/ 322 w 427"/>
                  <a:gd name="T67" fmla="*/ 306 h 394"/>
                  <a:gd name="T68" fmla="*/ 314 w 427"/>
                  <a:gd name="T69" fmla="*/ 299 h 394"/>
                  <a:gd name="T70" fmla="*/ 324 w 427"/>
                  <a:gd name="T71" fmla="*/ 295 h 394"/>
                  <a:gd name="T72" fmla="*/ 324 w 427"/>
                  <a:gd name="T73" fmla="*/ 280 h 394"/>
                  <a:gd name="T74" fmla="*/ 337 w 427"/>
                  <a:gd name="T75" fmla="*/ 270 h 394"/>
                  <a:gd name="T76" fmla="*/ 333 w 427"/>
                  <a:gd name="T77" fmla="*/ 255 h 394"/>
                  <a:gd name="T78" fmla="*/ 331 w 427"/>
                  <a:gd name="T79" fmla="*/ 250 h 394"/>
                  <a:gd name="T80" fmla="*/ 339 w 427"/>
                  <a:gd name="T81" fmla="*/ 248 h 394"/>
                  <a:gd name="T82" fmla="*/ 344 w 427"/>
                  <a:gd name="T83" fmla="*/ 233 h 394"/>
                  <a:gd name="T84" fmla="*/ 356 w 427"/>
                  <a:gd name="T85" fmla="*/ 231 h 394"/>
                  <a:gd name="T86" fmla="*/ 360 w 427"/>
                  <a:gd name="T87" fmla="*/ 220 h 394"/>
                  <a:gd name="T88" fmla="*/ 360 w 427"/>
                  <a:gd name="T89" fmla="*/ 206 h 394"/>
                  <a:gd name="T90" fmla="*/ 361 w 427"/>
                  <a:gd name="T91" fmla="*/ 203 h 394"/>
                  <a:gd name="T92" fmla="*/ 361 w 427"/>
                  <a:gd name="T93" fmla="*/ 195 h 394"/>
                  <a:gd name="T94" fmla="*/ 363 w 427"/>
                  <a:gd name="T95" fmla="*/ 193 h 394"/>
                  <a:gd name="T96" fmla="*/ 367 w 427"/>
                  <a:gd name="T97" fmla="*/ 178 h 394"/>
                  <a:gd name="T98" fmla="*/ 378 w 427"/>
                  <a:gd name="T99" fmla="*/ 178 h 394"/>
                  <a:gd name="T100" fmla="*/ 382 w 427"/>
                  <a:gd name="T101" fmla="*/ 165 h 394"/>
                  <a:gd name="T102" fmla="*/ 380 w 427"/>
                  <a:gd name="T103" fmla="*/ 16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7" h="394">
                    <a:moveTo>
                      <a:pt x="388" y="158"/>
                    </a:moveTo>
                    <a:lnTo>
                      <a:pt x="391" y="150"/>
                    </a:lnTo>
                    <a:lnTo>
                      <a:pt x="397" y="148"/>
                    </a:lnTo>
                    <a:lnTo>
                      <a:pt x="399" y="146"/>
                    </a:lnTo>
                    <a:lnTo>
                      <a:pt x="395" y="127"/>
                    </a:lnTo>
                    <a:lnTo>
                      <a:pt x="395" y="120"/>
                    </a:lnTo>
                    <a:lnTo>
                      <a:pt x="390" y="122"/>
                    </a:lnTo>
                    <a:lnTo>
                      <a:pt x="391" y="114"/>
                    </a:lnTo>
                    <a:lnTo>
                      <a:pt x="397" y="112"/>
                    </a:lnTo>
                    <a:lnTo>
                      <a:pt x="401" y="116"/>
                    </a:lnTo>
                    <a:lnTo>
                      <a:pt x="403" y="111"/>
                    </a:lnTo>
                    <a:lnTo>
                      <a:pt x="399" y="103"/>
                    </a:lnTo>
                    <a:lnTo>
                      <a:pt x="403" y="101"/>
                    </a:lnTo>
                    <a:lnTo>
                      <a:pt x="407" y="97"/>
                    </a:lnTo>
                    <a:lnTo>
                      <a:pt x="412" y="92"/>
                    </a:lnTo>
                    <a:lnTo>
                      <a:pt x="407" y="86"/>
                    </a:lnTo>
                    <a:lnTo>
                      <a:pt x="407" y="84"/>
                    </a:lnTo>
                    <a:lnTo>
                      <a:pt x="410" y="80"/>
                    </a:lnTo>
                    <a:lnTo>
                      <a:pt x="416" y="77"/>
                    </a:lnTo>
                    <a:lnTo>
                      <a:pt x="423" y="71"/>
                    </a:lnTo>
                    <a:lnTo>
                      <a:pt x="420" y="65"/>
                    </a:lnTo>
                    <a:lnTo>
                      <a:pt x="427" y="62"/>
                    </a:lnTo>
                    <a:lnTo>
                      <a:pt x="425" y="56"/>
                    </a:lnTo>
                    <a:lnTo>
                      <a:pt x="423" y="52"/>
                    </a:lnTo>
                    <a:lnTo>
                      <a:pt x="373" y="56"/>
                    </a:lnTo>
                    <a:lnTo>
                      <a:pt x="369" y="50"/>
                    </a:lnTo>
                    <a:lnTo>
                      <a:pt x="373" y="43"/>
                    </a:lnTo>
                    <a:lnTo>
                      <a:pt x="378" y="35"/>
                    </a:lnTo>
                    <a:lnTo>
                      <a:pt x="386" y="32"/>
                    </a:lnTo>
                    <a:lnTo>
                      <a:pt x="391" y="24"/>
                    </a:lnTo>
                    <a:lnTo>
                      <a:pt x="391" y="18"/>
                    </a:lnTo>
                    <a:lnTo>
                      <a:pt x="390" y="11"/>
                    </a:lnTo>
                    <a:lnTo>
                      <a:pt x="384" y="5"/>
                    </a:lnTo>
                    <a:lnTo>
                      <a:pt x="376" y="0"/>
                    </a:lnTo>
                    <a:lnTo>
                      <a:pt x="222" y="11"/>
                    </a:lnTo>
                    <a:lnTo>
                      <a:pt x="85" y="17"/>
                    </a:lnTo>
                    <a:lnTo>
                      <a:pt x="0" y="18"/>
                    </a:lnTo>
                    <a:lnTo>
                      <a:pt x="16" y="109"/>
                    </a:lnTo>
                    <a:lnTo>
                      <a:pt x="19" y="139"/>
                    </a:lnTo>
                    <a:lnTo>
                      <a:pt x="21" y="327"/>
                    </a:lnTo>
                    <a:lnTo>
                      <a:pt x="23" y="329"/>
                    </a:lnTo>
                    <a:lnTo>
                      <a:pt x="23" y="332"/>
                    </a:lnTo>
                    <a:lnTo>
                      <a:pt x="31" y="336"/>
                    </a:lnTo>
                    <a:lnTo>
                      <a:pt x="38" y="332"/>
                    </a:lnTo>
                    <a:lnTo>
                      <a:pt x="59" y="336"/>
                    </a:lnTo>
                    <a:lnTo>
                      <a:pt x="61" y="394"/>
                    </a:lnTo>
                    <a:lnTo>
                      <a:pt x="172" y="391"/>
                    </a:lnTo>
                    <a:lnTo>
                      <a:pt x="318" y="383"/>
                    </a:lnTo>
                    <a:lnTo>
                      <a:pt x="318" y="374"/>
                    </a:lnTo>
                    <a:lnTo>
                      <a:pt x="316" y="368"/>
                    </a:lnTo>
                    <a:lnTo>
                      <a:pt x="324" y="368"/>
                    </a:lnTo>
                    <a:lnTo>
                      <a:pt x="324" y="366"/>
                    </a:lnTo>
                    <a:lnTo>
                      <a:pt x="322" y="355"/>
                    </a:lnTo>
                    <a:lnTo>
                      <a:pt x="320" y="353"/>
                    </a:lnTo>
                    <a:lnTo>
                      <a:pt x="318" y="346"/>
                    </a:lnTo>
                    <a:lnTo>
                      <a:pt x="320" y="340"/>
                    </a:lnTo>
                    <a:lnTo>
                      <a:pt x="320" y="340"/>
                    </a:lnTo>
                    <a:lnTo>
                      <a:pt x="313" y="338"/>
                    </a:lnTo>
                    <a:lnTo>
                      <a:pt x="320" y="334"/>
                    </a:lnTo>
                    <a:lnTo>
                      <a:pt x="314" y="329"/>
                    </a:lnTo>
                    <a:lnTo>
                      <a:pt x="309" y="334"/>
                    </a:lnTo>
                    <a:lnTo>
                      <a:pt x="313" y="329"/>
                    </a:lnTo>
                    <a:lnTo>
                      <a:pt x="309" y="321"/>
                    </a:lnTo>
                    <a:lnTo>
                      <a:pt x="314" y="317"/>
                    </a:lnTo>
                    <a:lnTo>
                      <a:pt x="309" y="310"/>
                    </a:lnTo>
                    <a:lnTo>
                      <a:pt x="314" y="306"/>
                    </a:lnTo>
                    <a:lnTo>
                      <a:pt x="316" y="310"/>
                    </a:lnTo>
                    <a:lnTo>
                      <a:pt x="322" y="306"/>
                    </a:lnTo>
                    <a:lnTo>
                      <a:pt x="314" y="302"/>
                    </a:lnTo>
                    <a:lnTo>
                      <a:pt x="314" y="299"/>
                    </a:lnTo>
                    <a:lnTo>
                      <a:pt x="322" y="299"/>
                    </a:lnTo>
                    <a:lnTo>
                      <a:pt x="324" y="295"/>
                    </a:lnTo>
                    <a:lnTo>
                      <a:pt x="322" y="287"/>
                    </a:lnTo>
                    <a:lnTo>
                      <a:pt x="324" y="280"/>
                    </a:lnTo>
                    <a:lnTo>
                      <a:pt x="320" y="276"/>
                    </a:lnTo>
                    <a:lnTo>
                      <a:pt x="337" y="270"/>
                    </a:lnTo>
                    <a:lnTo>
                      <a:pt x="333" y="263"/>
                    </a:lnTo>
                    <a:lnTo>
                      <a:pt x="333" y="255"/>
                    </a:lnTo>
                    <a:lnTo>
                      <a:pt x="335" y="253"/>
                    </a:lnTo>
                    <a:lnTo>
                      <a:pt x="331" y="250"/>
                    </a:lnTo>
                    <a:lnTo>
                      <a:pt x="339" y="252"/>
                    </a:lnTo>
                    <a:lnTo>
                      <a:pt x="339" y="248"/>
                    </a:lnTo>
                    <a:lnTo>
                      <a:pt x="346" y="240"/>
                    </a:lnTo>
                    <a:lnTo>
                      <a:pt x="344" y="233"/>
                    </a:lnTo>
                    <a:lnTo>
                      <a:pt x="352" y="233"/>
                    </a:lnTo>
                    <a:lnTo>
                      <a:pt x="356" y="231"/>
                    </a:lnTo>
                    <a:lnTo>
                      <a:pt x="361" y="225"/>
                    </a:lnTo>
                    <a:lnTo>
                      <a:pt x="360" y="220"/>
                    </a:lnTo>
                    <a:lnTo>
                      <a:pt x="363" y="210"/>
                    </a:lnTo>
                    <a:lnTo>
                      <a:pt x="360" y="206"/>
                    </a:lnTo>
                    <a:lnTo>
                      <a:pt x="360" y="197"/>
                    </a:lnTo>
                    <a:lnTo>
                      <a:pt x="361" y="203"/>
                    </a:lnTo>
                    <a:lnTo>
                      <a:pt x="369" y="201"/>
                    </a:lnTo>
                    <a:lnTo>
                      <a:pt x="361" y="195"/>
                    </a:lnTo>
                    <a:lnTo>
                      <a:pt x="361" y="186"/>
                    </a:lnTo>
                    <a:lnTo>
                      <a:pt x="363" y="193"/>
                    </a:lnTo>
                    <a:lnTo>
                      <a:pt x="369" y="193"/>
                    </a:lnTo>
                    <a:lnTo>
                      <a:pt x="367" y="178"/>
                    </a:lnTo>
                    <a:lnTo>
                      <a:pt x="371" y="182"/>
                    </a:lnTo>
                    <a:lnTo>
                      <a:pt x="378" y="178"/>
                    </a:lnTo>
                    <a:lnTo>
                      <a:pt x="384" y="173"/>
                    </a:lnTo>
                    <a:lnTo>
                      <a:pt x="382" y="165"/>
                    </a:lnTo>
                    <a:lnTo>
                      <a:pt x="380" y="163"/>
                    </a:lnTo>
                    <a:lnTo>
                      <a:pt x="380" y="161"/>
                    </a:lnTo>
                    <a:lnTo>
                      <a:pt x="388" y="15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nvGrpSpPr>
              <p:cNvPr id="91" name="Group 90">
                <a:extLst>
                  <a:ext uri="{FF2B5EF4-FFF2-40B4-BE49-F238E27FC236}">
                    <a16:creationId xmlns:a16="http://schemas.microsoft.com/office/drawing/2014/main" id="{F09EF263-8B4F-488C-9805-2FB5C23701D1}"/>
                  </a:ext>
                </a:extLst>
              </p:cNvPr>
              <p:cNvGrpSpPr/>
              <p:nvPr/>
            </p:nvGrpSpPr>
            <p:grpSpPr>
              <a:xfrm>
                <a:off x="3389116" y="3081761"/>
                <a:ext cx="464013" cy="372361"/>
                <a:chOff x="3389116" y="3081761"/>
                <a:chExt cx="464013" cy="372361"/>
              </a:xfrm>
              <a:grpFill/>
            </p:grpSpPr>
            <p:sp>
              <p:nvSpPr>
                <p:cNvPr id="230" name="Freeform 45">
                  <a:extLst>
                    <a:ext uri="{FF2B5EF4-FFF2-40B4-BE49-F238E27FC236}">
                      <a16:creationId xmlns:a16="http://schemas.microsoft.com/office/drawing/2014/main" id="{64AA662A-BAFF-4BC6-9577-9A2278F6C690}"/>
                    </a:ext>
                  </a:extLst>
                </p:cNvPr>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31" name="Freeform 46">
                  <a:extLst>
                    <a:ext uri="{FF2B5EF4-FFF2-40B4-BE49-F238E27FC236}">
                      <a16:creationId xmlns:a16="http://schemas.microsoft.com/office/drawing/2014/main" id="{7EE1186B-E5FB-43CC-A1EC-C9B60AFB240C}"/>
                    </a:ext>
                  </a:extLst>
                </p:cNvPr>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32" name="Freeform 47">
                  <a:extLst>
                    <a:ext uri="{FF2B5EF4-FFF2-40B4-BE49-F238E27FC236}">
                      <a16:creationId xmlns:a16="http://schemas.microsoft.com/office/drawing/2014/main" id="{25665C3D-543E-4428-A6AD-E31CE4076EF9}"/>
                    </a:ext>
                  </a:extLst>
                </p:cNvPr>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33" name="Freeform 48">
                  <a:extLst>
                    <a:ext uri="{FF2B5EF4-FFF2-40B4-BE49-F238E27FC236}">
                      <a16:creationId xmlns:a16="http://schemas.microsoft.com/office/drawing/2014/main" id="{9AFB27B0-064B-49D9-AE35-4F8BD04DFF8A}"/>
                    </a:ext>
                  </a:extLst>
                </p:cNvPr>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34" name="Freeform 71">
                  <a:extLst>
                    <a:ext uri="{FF2B5EF4-FFF2-40B4-BE49-F238E27FC236}">
                      <a16:creationId xmlns:a16="http://schemas.microsoft.com/office/drawing/2014/main" id="{9292F500-D492-4782-9E13-48AA4C627694}"/>
                    </a:ext>
                  </a:extLst>
                </p:cNvPr>
                <p:cNvSpPr>
                  <a:spLocks/>
                </p:cNvSpPr>
                <p:nvPr/>
              </p:nvSpPr>
              <p:spPr bwMode="auto">
                <a:xfrm>
                  <a:off x="3389116" y="3081761"/>
                  <a:ext cx="464013" cy="372361"/>
                </a:xfrm>
                <a:custGeom>
                  <a:avLst/>
                  <a:gdLst>
                    <a:gd name="T0" fmla="*/ 411 w 483"/>
                    <a:gd name="T1" fmla="*/ 263 h 427"/>
                    <a:gd name="T2" fmla="*/ 402 w 483"/>
                    <a:gd name="T3" fmla="*/ 216 h 427"/>
                    <a:gd name="T4" fmla="*/ 233 w 483"/>
                    <a:gd name="T5" fmla="*/ 213 h 427"/>
                    <a:gd name="T6" fmla="*/ 236 w 483"/>
                    <a:gd name="T7" fmla="*/ 183 h 427"/>
                    <a:gd name="T8" fmla="*/ 244 w 483"/>
                    <a:gd name="T9" fmla="*/ 154 h 427"/>
                    <a:gd name="T10" fmla="*/ 248 w 483"/>
                    <a:gd name="T11" fmla="*/ 132 h 427"/>
                    <a:gd name="T12" fmla="*/ 265 w 483"/>
                    <a:gd name="T13" fmla="*/ 102 h 427"/>
                    <a:gd name="T14" fmla="*/ 263 w 483"/>
                    <a:gd name="T15" fmla="*/ 90 h 427"/>
                    <a:gd name="T16" fmla="*/ 285 w 483"/>
                    <a:gd name="T17" fmla="*/ 73 h 427"/>
                    <a:gd name="T18" fmla="*/ 267 w 483"/>
                    <a:gd name="T19" fmla="*/ 55 h 427"/>
                    <a:gd name="T20" fmla="*/ 263 w 483"/>
                    <a:gd name="T21" fmla="*/ 43 h 427"/>
                    <a:gd name="T22" fmla="*/ 265 w 483"/>
                    <a:gd name="T23" fmla="*/ 13 h 427"/>
                    <a:gd name="T24" fmla="*/ 257 w 483"/>
                    <a:gd name="T25" fmla="*/ 0 h 427"/>
                    <a:gd name="T26" fmla="*/ 20 w 483"/>
                    <a:gd name="T27" fmla="*/ 137 h 427"/>
                    <a:gd name="T28" fmla="*/ 35 w 483"/>
                    <a:gd name="T29" fmla="*/ 179 h 427"/>
                    <a:gd name="T30" fmla="*/ 52 w 483"/>
                    <a:gd name="T31" fmla="*/ 213 h 427"/>
                    <a:gd name="T32" fmla="*/ 52 w 483"/>
                    <a:gd name="T33" fmla="*/ 246 h 427"/>
                    <a:gd name="T34" fmla="*/ 41 w 483"/>
                    <a:gd name="T35" fmla="*/ 288 h 427"/>
                    <a:gd name="T36" fmla="*/ 33 w 483"/>
                    <a:gd name="T37" fmla="*/ 335 h 427"/>
                    <a:gd name="T38" fmla="*/ 28 w 483"/>
                    <a:gd name="T39" fmla="*/ 354 h 427"/>
                    <a:gd name="T40" fmla="*/ 75 w 483"/>
                    <a:gd name="T41" fmla="*/ 354 h 427"/>
                    <a:gd name="T42" fmla="*/ 84 w 483"/>
                    <a:gd name="T43" fmla="*/ 340 h 427"/>
                    <a:gd name="T44" fmla="*/ 90 w 483"/>
                    <a:gd name="T45" fmla="*/ 357 h 427"/>
                    <a:gd name="T46" fmla="*/ 171 w 483"/>
                    <a:gd name="T47" fmla="*/ 378 h 427"/>
                    <a:gd name="T48" fmla="*/ 184 w 483"/>
                    <a:gd name="T49" fmla="*/ 357 h 427"/>
                    <a:gd name="T50" fmla="*/ 214 w 483"/>
                    <a:gd name="T51" fmla="*/ 354 h 427"/>
                    <a:gd name="T52" fmla="*/ 242 w 483"/>
                    <a:gd name="T53" fmla="*/ 365 h 427"/>
                    <a:gd name="T54" fmla="*/ 272 w 483"/>
                    <a:gd name="T55" fmla="*/ 371 h 427"/>
                    <a:gd name="T56" fmla="*/ 276 w 483"/>
                    <a:gd name="T57" fmla="*/ 387 h 427"/>
                    <a:gd name="T58" fmla="*/ 297 w 483"/>
                    <a:gd name="T59" fmla="*/ 406 h 427"/>
                    <a:gd name="T60" fmla="*/ 332 w 483"/>
                    <a:gd name="T61" fmla="*/ 412 h 427"/>
                    <a:gd name="T62" fmla="*/ 351 w 483"/>
                    <a:gd name="T63" fmla="*/ 391 h 427"/>
                    <a:gd name="T64" fmla="*/ 370 w 483"/>
                    <a:gd name="T65" fmla="*/ 416 h 427"/>
                    <a:gd name="T66" fmla="*/ 389 w 483"/>
                    <a:gd name="T67" fmla="*/ 391 h 427"/>
                    <a:gd name="T68" fmla="*/ 396 w 483"/>
                    <a:gd name="T69" fmla="*/ 374 h 427"/>
                    <a:gd name="T70" fmla="*/ 415 w 483"/>
                    <a:gd name="T71" fmla="*/ 387 h 427"/>
                    <a:gd name="T72" fmla="*/ 443 w 483"/>
                    <a:gd name="T73" fmla="*/ 399 h 427"/>
                    <a:gd name="T74" fmla="*/ 455 w 483"/>
                    <a:gd name="T75" fmla="*/ 414 h 427"/>
                    <a:gd name="T76" fmla="*/ 473 w 483"/>
                    <a:gd name="T77" fmla="*/ 418 h 427"/>
                    <a:gd name="T78" fmla="*/ 483 w 483"/>
                    <a:gd name="T79" fmla="*/ 395 h 427"/>
                    <a:gd name="T80" fmla="*/ 447 w 483"/>
                    <a:gd name="T81" fmla="*/ 378 h 427"/>
                    <a:gd name="T82" fmla="*/ 417 w 483"/>
                    <a:gd name="T83" fmla="*/ 357 h 427"/>
                    <a:gd name="T84" fmla="*/ 430 w 483"/>
                    <a:gd name="T85" fmla="*/ 348 h 427"/>
                    <a:gd name="T86" fmla="*/ 445 w 483"/>
                    <a:gd name="T87" fmla="*/ 331 h 427"/>
                    <a:gd name="T88" fmla="*/ 426 w 483"/>
                    <a:gd name="T89" fmla="*/ 312 h 427"/>
                    <a:gd name="T90" fmla="*/ 406 w 483"/>
                    <a:gd name="T91" fmla="*/ 322 h 427"/>
                    <a:gd name="T92" fmla="*/ 417 w 483"/>
                    <a:gd name="T93" fmla="*/ 299 h 427"/>
                    <a:gd name="T94" fmla="*/ 391 w 483"/>
                    <a:gd name="T95" fmla="*/ 307 h 427"/>
                    <a:gd name="T96" fmla="*/ 346 w 483"/>
                    <a:gd name="T97" fmla="*/ 299 h 427"/>
                    <a:gd name="T98" fmla="*/ 383 w 483"/>
                    <a:gd name="T99" fmla="*/ 282 h 427"/>
                    <a:gd name="T100" fmla="*/ 411 w 483"/>
                    <a:gd name="T101" fmla="*/ 295 h 427"/>
                    <a:gd name="T102" fmla="*/ 424 w 483"/>
                    <a:gd name="T103" fmla="*/ 29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427">
                      <a:moveTo>
                        <a:pt x="421" y="288"/>
                      </a:moveTo>
                      <a:lnTo>
                        <a:pt x="417" y="282"/>
                      </a:lnTo>
                      <a:lnTo>
                        <a:pt x="417" y="278"/>
                      </a:lnTo>
                      <a:lnTo>
                        <a:pt x="413" y="271"/>
                      </a:lnTo>
                      <a:lnTo>
                        <a:pt x="411" y="263"/>
                      </a:lnTo>
                      <a:lnTo>
                        <a:pt x="402" y="256"/>
                      </a:lnTo>
                      <a:lnTo>
                        <a:pt x="398" y="248"/>
                      </a:lnTo>
                      <a:lnTo>
                        <a:pt x="394" y="241"/>
                      </a:lnTo>
                      <a:lnTo>
                        <a:pt x="398" y="230"/>
                      </a:lnTo>
                      <a:lnTo>
                        <a:pt x="402" y="216"/>
                      </a:lnTo>
                      <a:lnTo>
                        <a:pt x="404" y="209"/>
                      </a:lnTo>
                      <a:lnTo>
                        <a:pt x="402" y="207"/>
                      </a:lnTo>
                      <a:lnTo>
                        <a:pt x="317" y="214"/>
                      </a:lnTo>
                      <a:lnTo>
                        <a:pt x="227" y="218"/>
                      </a:lnTo>
                      <a:lnTo>
                        <a:pt x="233" y="213"/>
                      </a:lnTo>
                      <a:lnTo>
                        <a:pt x="229" y="205"/>
                      </a:lnTo>
                      <a:lnTo>
                        <a:pt x="229" y="198"/>
                      </a:lnTo>
                      <a:lnTo>
                        <a:pt x="225" y="190"/>
                      </a:lnTo>
                      <a:lnTo>
                        <a:pt x="235" y="188"/>
                      </a:lnTo>
                      <a:lnTo>
                        <a:pt x="236" y="183"/>
                      </a:lnTo>
                      <a:lnTo>
                        <a:pt x="231" y="177"/>
                      </a:lnTo>
                      <a:lnTo>
                        <a:pt x="238" y="177"/>
                      </a:lnTo>
                      <a:lnTo>
                        <a:pt x="236" y="162"/>
                      </a:lnTo>
                      <a:lnTo>
                        <a:pt x="242" y="156"/>
                      </a:lnTo>
                      <a:lnTo>
                        <a:pt x="244" y="154"/>
                      </a:lnTo>
                      <a:lnTo>
                        <a:pt x="236" y="154"/>
                      </a:lnTo>
                      <a:lnTo>
                        <a:pt x="244" y="149"/>
                      </a:lnTo>
                      <a:lnTo>
                        <a:pt x="246" y="143"/>
                      </a:lnTo>
                      <a:lnTo>
                        <a:pt x="252" y="136"/>
                      </a:lnTo>
                      <a:lnTo>
                        <a:pt x="248" y="132"/>
                      </a:lnTo>
                      <a:lnTo>
                        <a:pt x="250" y="126"/>
                      </a:lnTo>
                      <a:lnTo>
                        <a:pt x="255" y="122"/>
                      </a:lnTo>
                      <a:lnTo>
                        <a:pt x="272" y="105"/>
                      </a:lnTo>
                      <a:lnTo>
                        <a:pt x="272" y="104"/>
                      </a:lnTo>
                      <a:lnTo>
                        <a:pt x="265" y="102"/>
                      </a:lnTo>
                      <a:lnTo>
                        <a:pt x="272" y="102"/>
                      </a:lnTo>
                      <a:lnTo>
                        <a:pt x="272" y="98"/>
                      </a:lnTo>
                      <a:lnTo>
                        <a:pt x="278" y="90"/>
                      </a:lnTo>
                      <a:lnTo>
                        <a:pt x="270" y="92"/>
                      </a:lnTo>
                      <a:lnTo>
                        <a:pt x="263" y="90"/>
                      </a:lnTo>
                      <a:lnTo>
                        <a:pt x="267" y="85"/>
                      </a:lnTo>
                      <a:lnTo>
                        <a:pt x="274" y="81"/>
                      </a:lnTo>
                      <a:lnTo>
                        <a:pt x="280" y="75"/>
                      </a:lnTo>
                      <a:lnTo>
                        <a:pt x="285" y="75"/>
                      </a:lnTo>
                      <a:lnTo>
                        <a:pt x="285" y="73"/>
                      </a:lnTo>
                      <a:lnTo>
                        <a:pt x="285" y="72"/>
                      </a:lnTo>
                      <a:lnTo>
                        <a:pt x="278" y="70"/>
                      </a:lnTo>
                      <a:lnTo>
                        <a:pt x="276" y="64"/>
                      </a:lnTo>
                      <a:lnTo>
                        <a:pt x="270" y="60"/>
                      </a:lnTo>
                      <a:lnTo>
                        <a:pt x="267" y="55"/>
                      </a:lnTo>
                      <a:lnTo>
                        <a:pt x="267" y="53"/>
                      </a:lnTo>
                      <a:lnTo>
                        <a:pt x="274" y="55"/>
                      </a:lnTo>
                      <a:lnTo>
                        <a:pt x="268" y="47"/>
                      </a:lnTo>
                      <a:lnTo>
                        <a:pt x="274" y="42"/>
                      </a:lnTo>
                      <a:lnTo>
                        <a:pt x="263" y="43"/>
                      </a:lnTo>
                      <a:lnTo>
                        <a:pt x="261" y="40"/>
                      </a:lnTo>
                      <a:lnTo>
                        <a:pt x="268" y="30"/>
                      </a:lnTo>
                      <a:lnTo>
                        <a:pt x="261" y="26"/>
                      </a:lnTo>
                      <a:lnTo>
                        <a:pt x="259" y="19"/>
                      </a:lnTo>
                      <a:lnTo>
                        <a:pt x="265" y="13"/>
                      </a:lnTo>
                      <a:lnTo>
                        <a:pt x="265" y="6"/>
                      </a:lnTo>
                      <a:lnTo>
                        <a:pt x="259" y="6"/>
                      </a:lnTo>
                      <a:lnTo>
                        <a:pt x="253" y="10"/>
                      </a:lnTo>
                      <a:lnTo>
                        <a:pt x="253" y="4"/>
                      </a:lnTo>
                      <a:lnTo>
                        <a:pt x="257" y="0"/>
                      </a:lnTo>
                      <a:lnTo>
                        <a:pt x="111" y="8"/>
                      </a:lnTo>
                      <a:lnTo>
                        <a:pt x="0" y="11"/>
                      </a:lnTo>
                      <a:lnTo>
                        <a:pt x="3" y="120"/>
                      </a:lnTo>
                      <a:lnTo>
                        <a:pt x="17" y="132"/>
                      </a:lnTo>
                      <a:lnTo>
                        <a:pt x="20" y="137"/>
                      </a:lnTo>
                      <a:lnTo>
                        <a:pt x="26" y="152"/>
                      </a:lnTo>
                      <a:lnTo>
                        <a:pt x="24" y="162"/>
                      </a:lnTo>
                      <a:lnTo>
                        <a:pt x="30" y="169"/>
                      </a:lnTo>
                      <a:lnTo>
                        <a:pt x="33" y="177"/>
                      </a:lnTo>
                      <a:lnTo>
                        <a:pt x="35" y="179"/>
                      </a:lnTo>
                      <a:lnTo>
                        <a:pt x="39" y="184"/>
                      </a:lnTo>
                      <a:lnTo>
                        <a:pt x="39" y="192"/>
                      </a:lnTo>
                      <a:lnTo>
                        <a:pt x="50" y="205"/>
                      </a:lnTo>
                      <a:lnTo>
                        <a:pt x="52" y="207"/>
                      </a:lnTo>
                      <a:lnTo>
                        <a:pt x="52" y="213"/>
                      </a:lnTo>
                      <a:lnTo>
                        <a:pt x="54" y="220"/>
                      </a:lnTo>
                      <a:lnTo>
                        <a:pt x="50" y="226"/>
                      </a:lnTo>
                      <a:lnTo>
                        <a:pt x="54" y="231"/>
                      </a:lnTo>
                      <a:lnTo>
                        <a:pt x="50" y="239"/>
                      </a:lnTo>
                      <a:lnTo>
                        <a:pt x="52" y="246"/>
                      </a:lnTo>
                      <a:lnTo>
                        <a:pt x="49" y="252"/>
                      </a:lnTo>
                      <a:lnTo>
                        <a:pt x="47" y="260"/>
                      </a:lnTo>
                      <a:lnTo>
                        <a:pt x="41" y="267"/>
                      </a:lnTo>
                      <a:lnTo>
                        <a:pt x="39" y="275"/>
                      </a:lnTo>
                      <a:lnTo>
                        <a:pt x="41" y="288"/>
                      </a:lnTo>
                      <a:lnTo>
                        <a:pt x="35" y="295"/>
                      </a:lnTo>
                      <a:lnTo>
                        <a:pt x="39" y="303"/>
                      </a:lnTo>
                      <a:lnTo>
                        <a:pt x="43" y="320"/>
                      </a:lnTo>
                      <a:lnTo>
                        <a:pt x="41" y="327"/>
                      </a:lnTo>
                      <a:lnTo>
                        <a:pt x="33" y="335"/>
                      </a:lnTo>
                      <a:lnTo>
                        <a:pt x="33" y="335"/>
                      </a:lnTo>
                      <a:lnTo>
                        <a:pt x="33" y="335"/>
                      </a:lnTo>
                      <a:lnTo>
                        <a:pt x="35" y="342"/>
                      </a:lnTo>
                      <a:lnTo>
                        <a:pt x="33" y="350"/>
                      </a:lnTo>
                      <a:lnTo>
                        <a:pt x="28" y="354"/>
                      </a:lnTo>
                      <a:lnTo>
                        <a:pt x="26" y="361"/>
                      </a:lnTo>
                      <a:lnTo>
                        <a:pt x="33" y="367"/>
                      </a:lnTo>
                      <a:lnTo>
                        <a:pt x="39" y="361"/>
                      </a:lnTo>
                      <a:lnTo>
                        <a:pt x="73" y="357"/>
                      </a:lnTo>
                      <a:lnTo>
                        <a:pt x="75" y="354"/>
                      </a:lnTo>
                      <a:lnTo>
                        <a:pt x="67" y="350"/>
                      </a:lnTo>
                      <a:lnTo>
                        <a:pt x="75" y="344"/>
                      </a:lnTo>
                      <a:lnTo>
                        <a:pt x="77" y="327"/>
                      </a:lnTo>
                      <a:lnTo>
                        <a:pt x="82" y="333"/>
                      </a:lnTo>
                      <a:lnTo>
                        <a:pt x="84" y="340"/>
                      </a:lnTo>
                      <a:lnTo>
                        <a:pt x="84" y="346"/>
                      </a:lnTo>
                      <a:lnTo>
                        <a:pt x="79" y="350"/>
                      </a:lnTo>
                      <a:lnTo>
                        <a:pt x="77" y="354"/>
                      </a:lnTo>
                      <a:lnTo>
                        <a:pt x="82" y="355"/>
                      </a:lnTo>
                      <a:lnTo>
                        <a:pt x="90" y="357"/>
                      </a:lnTo>
                      <a:lnTo>
                        <a:pt x="103" y="359"/>
                      </a:lnTo>
                      <a:lnTo>
                        <a:pt x="118" y="365"/>
                      </a:lnTo>
                      <a:lnTo>
                        <a:pt x="126" y="369"/>
                      </a:lnTo>
                      <a:lnTo>
                        <a:pt x="137" y="374"/>
                      </a:lnTo>
                      <a:lnTo>
                        <a:pt x="171" y="378"/>
                      </a:lnTo>
                      <a:lnTo>
                        <a:pt x="178" y="378"/>
                      </a:lnTo>
                      <a:lnTo>
                        <a:pt x="188" y="372"/>
                      </a:lnTo>
                      <a:lnTo>
                        <a:pt x="195" y="372"/>
                      </a:lnTo>
                      <a:lnTo>
                        <a:pt x="189" y="363"/>
                      </a:lnTo>
                      <a:lnTo>
                        <a:pt x="184" y="357"/>
                      </a:lnTo>
                      <a:lnTo>
                        <a:pt x="191" y="355"/>
                      </a:lnTo>
                      <a:lnTo>
                        <a:pt x="193" y="354"/>
                      </a:lnTo>
                      <a:lnTo>
                        <a:pt x="201" y="350"/>
                      </a:lnTo>
                      <a:lnTo>
                        <a:pt x="214" y="346"/>
                      </a:lnTo>
                      <a:lnTo>
                        <a:pt x="214" y="354"/>
                      </a:lnTo>
                      <a:lnTo>
                        <a:pt x="214" y="357"/>
                      </a:lnTo>
                      <a:lnTo>
                        <a:pt x="220" y="355"/>
                      </a:lnTo>
                      <a:lnTo>
                        <a:pt x="235" y="354"/>
                      </a:lnTo>
                      <a:lnTo>
                        <a:pt x="236" y="361"/>
                      </a:lnTo>
                      <a:lnTo>
                        <a:pt x="242" y="365"/>
                      </a:lnTo>
                      <a:lnTo>
                        <a:pt x="246" y="374"/>
                      </a:lnTo>
                      <a:lnTo>
                        <a:pt x="253" y="374"/>
                      </a:lnTo>
                      <a:lnTo>
                        <a:pt x="267" y="378"/>
                      </a:lnTo>
                      <a:lnTo>
                        <a:pt x="270" y="372"/>
                      </a:lnTo>
                      <a:lnTo>
                        <a:pt x="272" y="371"/>
                      </a:lnTo>
                      <a:lnTo>
                        <a:pt x="272" y="367"/>
                      </a:lnTo>
                      <a:lnTo>
                        <a:pt x="274" y="372"/>
                      </a:lnTo>
                      <a:lnTo>
                        <a:pt x="272" y="374"/>
                      </a:lnTo>
                      <a:lnTo>
                        <a:pt x="272" y="380"/>
                      </a:lnTo>
                      <a:lnTo>
                        <a:pt x="276" y="387"/>
                      </a:lnTo>
                      <a:lnTo>
                        <a:pt x="283" y="391"/>
                      </a:lnTo>
                      <a:lnTo>
                        <a:pt x="287" y="399"/>
                      </a:lnTo>
                      <a:lnTo>
                        <a:pt x="285" y="406"/>
                      </a:lnTo>
                      <a:lnTo>
                        <a:pt x="289" y="410"/>
                      </a:lnTo>
                      <a:lnTo>
                        <a:pt x="297" y="406"/>
                      </a:lnTo>
                      <a:lnTo>
                        <a:pt x="310" y="416"/>
                      </a:lnTo>
                      <a:lnTo>
                        <a:pt x="317" y="412"/>
                      </a:lnTo>
                      <a:lnTo>
                        <a:pt x="319" y="412"/>
                      </a:lnTo>
                      <a:lnTo>
                        <a:pt x="327" y="416"/>
                      </a:lnTo>
                      <a:lnTo>
                        <a:pt x="332" y="412"/>
                      </a:lnTo>
                      <a:lnTo>
                        <a:pt x="332" y="402"/>
                      </a:lnTo>
                      <a:lnTo>
                        <a:pt x="334" y="395"/>
                      </a:lnTo>
                      <a:lnTo>
                        <a:pt x="342" y="395"/>
                      </a:lnTo>
                      <a:lnTo>
                        <a:pt x="347" y="393"/>
                      </a:lnTo>
                      <a:lnTo>
                        <a:pt x="351" y="391"/>
                      </a:lnTo>
                      <a:lnTo>
                        <a:pt x="355" y="399"/>
                      </a:lnTo>
                      <a:lnTo>
                        <a:pt x="361" y="395"/>
                      </a:lnTo>
                      <a:lnTo>
                        <a:pt x="368" y="399"/>
                      </a:lnTo>
                      <a:lnTo>
                        <a:pt x="368" y="408"/>
                      </a:lnTo>
                      <a:lnTo>
                        <a:pt x="370" y="416"/>
                      </a:lnTo>
                      <a:lnTo>
                        <a:pt x="377" y="412"/>
                      </a:lnTo>
                      <a:lnTo>
                        <a:pt x="383" y="406"/>
                      </a:lnTo>
                      <a:lnTo>
                        <a:pt x="387" y="401"/>
                      </a:lnTo>
                      <a:lnTo>
                        <a:pt x="381" y="393"/>
                      </a:lnTo>
                      <a:lnTo>
                        <a:pt x="389" y="391"/>
                      </a:lnTo>
                      <a:lnTo>
                        <a:pt x="387" y="378"/>
                      </a:lnTo>
                      <a:lnTo>
                        <a:pt x="372" y="371"/>
                      </a:lnTo>
                      <a:lnTo>
                        <a:pt x="372" y="365"/>
                      </a:lnTo>
                      <a:lnTo>
                        <a:pt x="372" y="363"/>
                      </a:lnTo>
                      <a:lnTo>
                        <a:pt x="396" y="374"/>
                      </a:lnTo>
                      <a:lnTo>
                        <a:pt x="404" y="374"/>
                      </a:lnTo>
                      <a:lnTo>
                        <a:pt x="409" y="378"/>
                      </a:lnTo>
                      <a:lnTo>
                        <a:pt x="413" y="380"/>
                      </a:lnTo>
                      <a:lnTo>
                        <a:pt x="409" y="387"/>
                      </a:lnTo>
                      <a:lnTo>
                        <a:pt x="415" y="387"/>
                      </a:lnTo>
                      <a:lnTo>
                        <a:pt x="423" y="386"/>
                      </a:lnTo>
                      <a:lnTo>
                        <a:pt x="426" y="393"/>
                      </a:lnTo>
                      <a:lnTo>
                        <a:pt x="436" y="395"/>
                      </a:lnTo>
                      <a:lnTo>
                        <a:pt x="441" y="393"/>
                      </a:lnTo>
                      <a:lnTo>
                        <a:pt x="443" y="399"/>
                      </a:lnTo>
                      <a:lnTo>
                        <a:pt x="449" y="406"/>
                      </a:lnTo>
                      <a:lnTo>
                        <a:pt x="455" y="408"/>
                      </a:lnTo>
                      <a:lnTo>
                        <a:pt x="456" y="399"/>
                      </a:lnTo>
                      <a:lnTo>
                        <a:pt x="458" y="406"/>
                      </a:lnTo>
                      <a:lnTo>
                        <a:pt x="455" y="414"/>
                      </a:lnTo>
                      <a:lnTo>
                        <a:pt x="449" y="427"/>
                      </a:lnTo>
                      <a:lnTo>
                        <a:pt x="456" y="421"/>
                      </a:lnTo>
                      <a:lnTo>
                        <a:pt x="458" y="414"/>
                      </a:lnTo>
                      <a:lnTo>
                        <a:pt x="464" y="406"/>
                      </a:lnTo>
                      <a:lnTo>
                        <a:pt x="473" y="418"/>
                      </a:lnTo>
                      <a:lnTo>
                        <a:pt x="473" y="412"/>
                      </a:lnTo>
                      <a:lnTo>
                        <a:pt x="477" y="404"/>
                      </a:lnTo>
                      <a:lnTo>
                        <a:pt x="477" y="401"/>
                      </a:lnTo>
                      <a:lnTo>
                        <a:pt x="483" y="399"/>
                      </a:lnTo>
                      <a:lnTo>
                        <a:pt x="483" y="395"/>
                      </a:lnTo>
                      <a:lnTo>
                        <a:pt x="475" y="393"/>
                      </a:lnTo>
                      <a:lnTo>
                        <a:pt x="473" y="387"/>
                      </a:lnTo>
                      <a:lnTo>
                        <a:pt x="468" y="384"/>
                      </a:lnTo>
                      <a:lnTo>
                        <a:pt x="453" y="382"/>
                      </a:lnTo>
                      <a:lnTo>
                        <a:pt x="447" y="378"/>
                      </a:lnTo>
                      <a:lnTo>
                        <a:pt x="438" y="378"/>
                      </a:lnTo>
                      <a:lnTo>
                        <a:pt x="434" y="371"/>
                      </a:lnTo>
                      <a:lnTo>
                        <a:pt x="426" y="367"/>
                      </a:lnTo>
                      <a:lnTo>
                        <a:pt x="419" y="365"/>
                      </a:lnTo>
                      <a:lnTo>
                        <a:pt x="417" y="357"/>
                      </a:lnTo>
                      <a:lnTo>
                        <a:pt x="423" y="355"/>
                      </a:lnTo>
                      <a:lnTo>
                        <a:pt x="421" y="352"/>
                      </a:lnTo>
                      <a:lnTo>
                        <a:pt x="428" y="350"/>
                      </a:lnTo>
                      <a:lnTo>
                        <a:pt x="436" y="354"/>
                      </a:lnTo>
                      <a:lnTo>
                        <a:pt x="430" y="348"/>
                      </a:lnTo>
                      <a:lnTo>
                        <a:pt x="426" y="340"/>
                      </a:lnTo>
                      <a:lnTo>
                        <a:pt x="434" y="335"/>
                      </a:lnTo>
                      <a:lnTo>
                        <a:pt x="441" y="335"/>
                      </a:lnTo>
                      <a:lnTo>
                        <a:pt x="443" y="337"/>
                      </a:lnTo>
                      <a:lnTo>
                        <a:pt x="445" y="331"/>
                      </a:lnTo>
                      <a:lnTo>
                        <a:pt x="445" y="324"/>
                      </a:lnTo>
                      <a:lnTo>
                        <a:pt x="440" y="320"/>
                      </a:lnTo>
                      <a:lnTo>
                        <a:pt x="438" y="312"/>
                      </a:lnTo>
                      <a:lnTo>
                        <a:pt x="436" y="307"/>
                      </a:lnTo>
                      <a:lnTo>
                        <a:pt x="426" y="312"/>
                      </a:lnTo>
                      <a:lnTo>
                        <a:pt x="424" y="320"/>
                      </a:lnTo>
                      <a:lnTo>
                        <a:pt x="423" y="327"/>
                      </a:lnTo>
                      <a:lnTo>
                        <a:pt x="415" y="327"/>
                      </a:lnTo>
                      <a:lnTo>
                        <a:pt x="413" y="320"/>
                      </a:lnTo>
                      <a:lnTo>
                        <a:pt x="406" y="322"/>
                      </a:lnTo>
                      <a:lnTo>
                        <a:pt x="400" y="318"/>
                      </a:lnTo>
                      <a:lnTo>
                        <a:pt x="400" y="316"/>
                      </a:lnTo>
                      <a:lnTo>
                        <a:pt x="415" y="307"/>
                      </a:lnTo>
                      <a:lnTo>
                        <a:pt x="417" y="299"/>
                      </a:lnTo>
                      <a:lnTo>
                        <a:pt x="417" y="299"/>
                      </a:lnTo>
                      <a:lnTo>
                        <a:pt x="409" y="303"/>
                      </a:lnTo>
                      <a:lnTo>
                        <a:pt x="409" y="297"/>
                      </a:lnTo>
                      <a:lnTo>
                        <a:pt x="404" y="303"/>
                      </a:lnTo>
                      <a:lnTo>
                        <a:pt x="398" y="299"/>
                      </a:lnTo>
                      <a:lnTo>
                        <a:pt x="391" y="307"/>
                      </a:lnTo>
                      <a:lnTo>
                        <a:pt x="385" y="308"/>
                      </a:lnTo>
                      <a:lnTo>
                        <a:pt x="364" y="310"/>
                      </a:lnTo>
                      <a:lnTo>
                        <a:pt x="355" y="310"/>
                      </a:lnTo>
                      <a:lnTo>
                        <a:pt x="346" y="307"/>
                      </a:lnTo>
                      <a:lnTo>
                        <a:pt x="346" y="299"/>
                      </a:lnTo>
                      <a:lnTo>
                        <a:pt x="351" y="293"/>
                      </a:lnTo>
                      <a:lnTo>
                        <a:pt x="361" y="278"/>
                      </a:lnTo>
                      <a:lnTo>
                        <a:pt x="366" y="277"/>
                      </a:lnTo>
                      <a:lnTo>
                        <a:pt x="376" y="278"/>
                      </a:lnTo>
                      <a:lnTo>
                        <a:pt x="383" y="282"/>
                      </a:lnTo>
                      <a:lnTo>
                        <a:pt x="391" y="288"/>
                      </a:lnTo>
                      <a:lnTo>
                        <a:pt x="396" y="288"/>
                      </a:lnTo>
                      <a:lnTo>
                        <a:pt x="402" y="292"/>
                      </a:lnTo>
                      <a:lnTo>
                        <a:pt x="404" y="290"/>
                      </a:lnTo>
                      <a:lnTo>
                        <a:pt x="411" y="295"/>
                      </a:lnTo>
                      <a:lnTo>
                        <a:pt x="417" y="295"/>
                      </a:lnTo>
                      <a:lnTo>
                        <a:pt x="421" y="295"/>
                      </a:lnTo>
                      <a:lnTo>
                        <a:pt x="421" y="297"/>
                      </a:lnTo>
                      <a:lnTo>
                        <a:pt x="428" y="293"/>
                      </a:lnTo>
                      <a:lnTo>
                        <a:pt x="424" y="292"/>
                      </a:lnTo>
                      <a:lnTo>
                        <a:pt x="421" y="28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sp>
            <p:nvSpPr>
              <p:cNvPr id="92" name="Freeform 72">
                <a:extLst>
                  <a:ext uri="{FF2B5EF4-FFF2-40B4-BE49-F238E27FC236}">
                    <a16:creationId xmlns:a16="http://schemas.microsoft.com/office/drawing/2014/main" id="{65878957-7044-417F-A500-B9BDD458989F}"/>
                  </a:ext>
                </a:extLst>
              </p:cNvPr>
              <p:cNvSpPr>
                <a:spLocks/>
              </p:cNvSpPr>
              <p:nvPr/>
            </p:nvSpPr>
            <p:spPr bwMode="auto">
              <a:xfrm>
                <a:off x="3587018" y="1766723"/>
                <a:ext cx="7686" cy="5232"/>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93" name="Freeform 73">
                <a:extLst>
                  <a:ext uri="{FF2B5EF4-FFF2-40B4-BE49-F238E27FC236}">
                    <a16:creationId xmlns:a16="http://schemas.microsoft.com/office/drawing/2014/main" id="{BF0A1EF9-1C06-404B-8DF3-26284BC720CF}"/>
                  </a:ext>
                </a:extLst>
              </p:cNvPr>
              <p:cNvSpPr>
                <a:spLocks/>
              </p:cNvSpPr>
              <p:nvPr/>
            </p:nvSpPr>
            <p:spPr bwMode="auto">
              <a:xfrm>
                <a:off x="3587018" y="1766723"/>
                <a:ext cx="7686" cy="5232"/>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94" name="Freeform 74">
                <a:extLst>
                  <a:ext uri="{FF2B5EF4-FFF2-40B4-BE49-F238E27FC236}">
                    <a16:creationId xmlns:a16="http://schemas.microsoft.com/office/drawing/2014/main" id="{DE5C4C4C-5C84-4606-B336-0F70E37A5A6C}"/>
                  </a:ext>
                </a:extLst>
              </p:cNvPr>
              <p:cNvSpPr>
                <a:spLocks/>
              </p:cNvSpPr>
              <p:nvPr/>
            </p:nvSpPr>
            <p:spPr bwMode="auto">
              <a:xfrm>
                <a:off x="3598547" y="1757131"/>
                <a:ext cx="2882" cy="697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95" name="Freeform 75">
                <a:extLst>
                  <a:ext uri="{FF2B5EF4-FFF2-40B4-BE49-F238E27FC236}">
                    <a16:creationId xmlns:a16="http://schemas.microsoft.com/office/drawing/2014/main" id="{576EC8C5-0D12-400B-9024-0C0D0661D499}"/>
                  </a:ext>
                </a:extLst>
              </p:cNvPr>
              <p:cNvSpPr>
                <a:spLocks/>
              </p:cNvSpPr>
              <p:nvPr/>
            </p:nvSpPr>
            <p:spPr bwMode="auto">
              <a:xfrm>
                <a:off x="3598547" y="1757131"/>
                <a:ext cx="2882" cy="6976"/>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96" name="Freeform 76">
                <a:extLst>
                  <a:ext uri="{FF2B5EF4-FFF2-40B4-BE49-F238E27FC236}">
                    <a16:creationId xmlns:a16="http://schemas.microsoft.com/office/drawing/2014/main" id="{33C40424-9F79-4BE5-9E9A-695211BF041A}"/>
                  </a:ext>
                </a:extLst>
              </p:cNvPr>
              <p:cNvSpPr>
                <a:spLocks/>
              </p:cNvSpPr>
              <p:nvPr/>
            </p:nvSpPr>
            <p:spPr bwMode="auto">
              <a:xfrm>
                <a:off x="3681166" y="1643765"/>
                <a:ext cx="47074" cy="36626"/>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97" name="Freeform 80">
                <a:extLst>
                  <a:ext uri="{FF2B5EF4-FFF2-40B4-BE49-F238E27FC236}">
                    <a16:creationId xmlns:a16="http://schemas.microsoft.com/office/drawing/2014/main" id="{BCA7E7AF-2122-44E2-935F-AA13AD4CC9EA}"/>
                  </a:ext>
                </a:extLst>
              </p:cNvPr>
              <p:cNvSpPr>
                <a:spLocks/>
              </p:cNvSpPr>
              <p:nvPr/>
            </p:nvSpPr>
            <p:spPr bwMode="auto">
              <a:xfrm>
                <a:off x="3432347" y="1766723"/>
                <a:ext cx="409254" cy="416835"/>
              </a:xfrm>
              <a:custGeom>
                <a:avLst/>
                <a:gdLst>
                  <a:gd name="T0" fmla="*/ 41 w 426"/>
                  <a:gd name="T1" fmla="*/ 40 h 478"/>
                  <a:gd name="T2" fmla="*/ 37 w 426"/>
                  <a:gd name="T3" fmla="*/ 109 h 478"/>
                  <a:gd name="T4" fmla="*/ 9 w 426"/>
                  <a:gd name="T5" fmla="*/ 132 h 478"/>
                  <a:gd name="T6" fmla="*/ 0 w 426"/>
                  <a:gd name="T7" fmla="*/ 153 h 478"/>
                  <a:gd name="T8" fmla="*/ 19 w 426"/>
                  <a:gd name="T9" fmla="*/ 173 h 478"/>
                  <a:gd name="T10" fmla="*/ 9 w 426"/>
                  <a:gd name="T11" fmla="*/ 213 h 478"/>
                  <a:gd name="T12" fmla="*/ 9 w 426"/>
                  <a:gd name="T13" fmla="*/ 247 h 478"/>
                  <a:gd name="T14" fmla="*/ 35 w 426"/>
                  <a:gd name="T15" fmla="*/ 264 h 478"/>
                  <a:gd name="T16" fmla="*/ 58 w 426"/>
                  <a:gd name="T17" fmla="*/ 277 h 478"/>
                  <a:gd name="T18" fmla="*/ 86 w 426"/>
                  <a:gd name="T19" fmla="*/ 301 h 478"/>
                  <a:gd name="T20" fmla="*/ 114 w 426"/>
                  <a:gd name="T21" fmla="*/ 320 h 478"/>
                  <a:gd name="T22" fmla="*/ 133 w 426"/>
                  <a:gd name="T23" fmla="*/ 339 h 478"/>
                  <a:gd name="T24" fmla="*/ 137 w 426"/>
                  <a:gd name="T25" fmla="*/ 367 h 478"/>
                  <a:gd name="T26" fmla="*/ 141 w 426"/>
                  <a:gd name="T27" fmla="*/ 382 h 478"/>
                  <a:gd name="T28" fmla="*/ 152 w 426"/>
                  <a:gd name="T29" fmla="*/ 399 h 478"/>
                  <a:gd name="T30" fmla="*/ 150 w 426"/>
                  <a:gd name="T31" fmla="*/ 435 h 478"/>
                  <a:gd name="T32" fmla="*/ 160 w 426"/>
                  <a:gd name="T33" fmla="*/ 457 h 478"/>
                  <a:gd name="T34" fmla="*/ 191 w 426"/>
                  <a:gd name="T35" fmla="*/ 478 h 478"/>
                  <a:gd name="T36" fmla="*/ 415 w 426"/>
                  <a:gd name="T37" fmla="*/ 463 h 478"/>
                  <a:gd name="T38" fmla="*/ 415 w 426"/>
                  <a:gd name="T39" fmla="*/ 435 h 478"/>
                  <a:gd name="T40" fmla="*/ 408 w 426"/>
                  <a:gd name="T41" fmla="*/ 414 h 478"/>
                  <a:gd name="T42" fmla="*/ 400 w 426"/>
                  <a:gd name="T43" fmla="*/ 384 h 478"/>
                  <a:gd name="T44" fmla="*/ 404 w 426"/>
                  <a:gd name="T45" fmla="*/ 350 h 478"/>
                  <a:gd name="T46" fmla="*/ 410 w 426"/>
                  <a:gd name="T47" fmla="*/ 329 h 478"/>
                  <a:gd name="T48" fmla="*/ 410 w 426"/>
                  <a:gd name="T49" fmla="*/ 294 h 478"/>
                  <a:gd name="T50" fmla="*/ 421 w 426"/>
                  <a:gd name="T51" fmla="*/ 277 h 478"/>
                  <a:gd name="T52" fmla="*/ 419 w 426"/>
                  <a:gd name="T53" fmla="*/ 243 h 478"/>
                  <a:gd name="T54" fmla="*/ 425 w 426"/>
                  <a:gd name="T55" fmla="*/ 209 h 478"/>
                  <a:gd name="T56" fmla="*/ 404 w 426"/>
                  <a:gd name="T57" fmla="*/ 211 h 478"/>
                  <a:gd name="T58" fmla="*/ 395 w 426"/>
                  <a:gd name="T59" fmla="*/ 232 h 478"/>
                  <a:gd name="T60" fmla="*/ 378 w 426"/>
                  <a:gd name="T61" fmla="*/ 243 h 478"/>
                  <a:gd name="T62" fmla="*/ 383 w 426"/>
                  <a:gd name="T63" fmla="*/ 213 h 478"/>
                  <a:gd name="T64" fmla="*/ 395 w 426"/>
                  <a:gd name="T65" fmla="*/ 196 h 478"/>
                  <a:gd name="T66" fmla="*/ 404 w 426"/>
                  <a:gd name="T67" fmla="*/ 181 h 478"/>
                  <a:gd name="T68" fmla="*/ 393 w 426"/>
                  <a:gd name="T69" fmla="*/ 173 h 478"/>
                  <a:gd name="T70" fmla="*/ 389 w 426"/>
                  <a:gd name="T71" fmla="*/ 153 h 478"/>
                  <a:gd name="T72" fmla="*/ 383 w 426"/>
                  <a:gd name="T73" fmla="*/ 143 h 478"/>
                  <a:gd name="T74" fmla="*/ 383 w 426"/>
                  <a:gd name="T75" fmla="*/ 121 h 478"/>
                  <a:gd name="T76" fmla="*/ 359 w 426"/>
                  <a:gd name="T77" fmla="*/ 109 h 478"/>
                  <a:gd name="T78" fmla="*/ 332 w 426"/>
                  <a:gd name="T79" fmla="*/ 91 h 478"/>
                  <a:gd name="T80" fmla="*/ 304 w 426"/>
                  <a:gd name="T81" fmla="*/ 89 h 478"/>
                  <a:gd name="T82" fmla="*/ 205 w 426"/>
                  <a:gd name="T83" fmla="*/ 64 h 478"/>
                  <a:gd name="T84" fmla="*/ 184 w 426"/>
                  <a:gd name="T85" fmla="*/ 44 h 478"/>
                  <a:gd name="T86" fmla="*/ 161 w 426"/>
                  <a:gd name="T87" fmla="*/ 36 h 478"/>
                  <a:gd name="T88" fmla="*/ 141 w 426"/>
                  <a:gd name="T89" fmla="*/ 38 h 478"/>
                  <a:gd name="T90" fmla="*/ 144 w 426"/>
                  <a:gd name="T91" fmla="*/ 21 h 478"/>
                  <a:gd name="T92" fmla="*/ 144 w 426"/>
                  <a:gd name="T93" fmla="*/ 0 h 478"/>
                  <a:gd name="T94" fmla="*/ 122 w 426"/>
                  <a:gd name="T95" fmla="*/ 14 h 478"/>
                  <a:gd name="T96" fmla="*/ 73 w 426"/>
                  <a:gd name="T97" fmla="*/ 34 h 478"/>
                  <a:gd name="T98" fmla="*/ 52 w 426"/>
                  <a:gd name="T99" fmla="*/ 2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6" h="478">
                    <a:moveTo>
                      <a:pt x="49" y="32"/>
                    </a:moveTo>
                    <a:lnTo>
                      <a:pt x="47" y="40"/>
                    </a:lnTo>
                    <a:lnTo>
                      <a:pt x="41" y="40"/>
                    </a:lnTo>
                    <a:lnTo>
                      <a:pt x="43" y="94"/>
                    </a:lnTo>
                    <a:lnTo>
                      <a:pt x="41" y="102"/>
                    </a:lnTo>
                    <a:lnTo>
                      <a:pt x="37" y="109"/>
                    </a:lnTo>
                    <a:lnTo>
                      <a:pt x="24" y="115"/>
                    </a:lnTo>
                    <a:lnTo>
                      <a:pt x="11" y="125"/>
                    </a:lnTo>
                    <a:lnTo>
                      <a:pt x="9" y="132"/>
                    </a:lnTo>
                    <a:lnTo>
                      <a:pt x="5" y="140"/>
                    </a:lnTo>
                    <a:lnTo>
                      <a:pt x="0" y="145"/>
                    </a:lnTo>
                    <a:lnTo>
                      <a:pt x="0" y="153"/>
                    </a:lnTo>
                    <a:lnTo>
                      <a:pt x="5" y="160"/>
                    </a:lnTo>
                    <a:lnTo>
                      <a:pt x="11" y="160"/>
                    </a:lnTo>
                    <a:lnTo>
                      <a:pt x="19" y="173"/>
                    </a:lnTo>
                    <a:lnTo>
                      <a:pt x="11" y="192"/>
                    </a:lnTo>
                    <a:lnTo>
                      <a:pt x="13" y="205"/>
                    </a:lnTo>
                    <a:lnTo>
                      <a:pt x="9" y="213"/>
                    </a:lnTo>
                    <a:lnTo>
                      <a:pt x="13" y="228"/>
                    </a:lnTo>
                    <a:lnTo>
                      <a:pt x="13" y="239"/>
                    </a:lnTo>
                    <a:lnTo>
                      <a:pt x="9" y="247"/>
                    </a:lnTo>
                    <a:lnTo>
                      <a:pt x="20" y="254"/>
                    </a:lnTo>
                    <a:lnTo>
                      <a:pt x="28" y="262"/>
                    </a:lnTo>
                    <a:lnTo>
                      <a:pt x="35" y="264"/>
                    </a:lnTo>
                    <a:lnTo>
                      <a:pt x="47" y="266"/>
                    </a:lnTo>
                    <a:lnTo>
                      <a:pt x="52" y="273"/>
                    </a:lnTo>
                    <a:lnTo>
                      <a:pt x="58" y="277"/>
                    </a:lnTo>
                    <a:lnTo>
                      <a:pt x="67" y="281"/>
                    </a:lnTo>
                    <a:lnTo>
                      <a:pt x="77" y="288"/>
                    </a:lnTo>
                    <a:lnTo>
                      <a:pt x="86" y="301"/>
                    </a:lnTo>
                    <a:lnTo>
                      <a:pt x="99" y="314"/>
                    </a:lnTo>
                    <a:lnTo>
                      <a:pt x="107" y="318"/>
                    </a:lnTo>
                    <a:lnTo>
                      <a:pt x="114" y="320"/>
                    </a:lnTo>
                    <a:lnTo>
                      <a:pt x="120" y="324"/>
                    </a:lnTo>
                    <a:lnTo>
                      <a:pt x="128" y="331"/>
                    </a:lnTo>
                    <a:lnTo>
                      <a:pt x="133" y="339"/>
                    </a:lnTo>
                    <a:lnTo>
                      <a:pt x="135" y="358"/>
                    </a:lnTo>
                    <a:lnTo>
                      <a:pt x="137" y="365"/>
                    </a:lnTo>
                    <a:lnTo>
                      <a:pt x="137" y="367"/>
                    </a:lnTo>
                    <a:lnTo>
                      <a:pt x="139" y="375"/>
                    </a:lnTo>
                    <a:lnTo>
                      <a:pt x="139" y="380"/>
                    </a:lnTo>
                    <a:lnTo>
                      <a:pt x="141" y="382"/>
                    </a:lnTo>
                    <a:lnTo>
                      <a:pt x="144" y="390"/>
                    </a:lnTo>
                    <a:lnTo>
                      <a:pt x="148" y="391"/>
                    </a:lnTo>
                    <a:lnTo>
                      <a:pt x="152" y="399"/>
                    </a:lnTo>
                    <a:lnTo>
                      <a:pt x="146" y="412"/>
                    </a:lnTo>
                    <a:lnTo>
                      <a:pt x="148" y="423"/>
                    </a:lnTo>
                    <a:lnTo>
                      <a:pt x="150" y="435"/>
                    </a:lnTo>
                    <a:lnTo>
                      <a:pt x="154" y="442"/>
                    </a:lnTo>
                    <a:lnTo>
                      <a:pt x="156" y="450"/>
                    </a:lnTo>
                    <a:lnTo>
                      <a:pt x="160" y="457"/>
                    </a:lnTo>
                    <a:lnTo>
                      <a:pt x="167" y="461"/>
                    </a:lnTo>
                    <a:lnTo>
                      <a:pt x="186" y="465"/>
                    </a:lnTo>
                    <a:lnTo>
                      <a:pt x="191" y="478"/>
                    </a:lnTo>
                    <a:lnTo>
                      <a:pt x="317" y="470"/>
                    </a:lnTo>
                    <a:lnTo>
                      <a:pt x="411" y="463"/>
                    </a:lnTo>
                    <a:lnTo>
                      <a:pt x="415" y="463"/>
                    </a:lnTo>
                    <a:lnTo>
                      <a:pt x="413" y="448"/>
                    </a:lnTo>
                    <a:lnTo>
                      <a:pt x="415" y="440"/>
                    </a:lnTo>
                    <a:lnTo>
                      <a:pt x="415" y="435"/>
                    </a:lnTo>
                    <a:lnTo>
                      <a:pt x="413" y="427"/>
                    </a:lnTo>
                    <a:lnTo>
                      <a:pt x="408" y="420"/>
                    </a:lnTo>
                    <a:lnTo>
                      <a:pt x="408" y="414"/>
                    </a:lnTo>
                    <a:lnTo>
                      <a:pt x="402" y="407"/>
                    </a:lnTo>
                    <a:lnTo>
                      <a:pt x="404" y="401"/>
                    </a:lnTo>
                    <a:lnTo>
                      <a:pt x="400" y="384"/>
                    </a:lnTo>
                    <a:lnTo>
                      <a:pt x="400" y="371"/>
                    </a:lnTo>
                    <a:lnTo>
                      <a:pt x="406" y="358"/>
                    </a:lnTo>
                    <a:lnTo>
                      <a:pt x="404" y="350"/>
                    </a:lnTo>
                    <a:lnTo>
                      <a:pt x="406" y="343"/>
                    </a:lnTo>
                    <a:lnTo>
                      <a:pt x="410" y="335"/>
                    </a:lnTo>
                    <a:lnTo>
                      <a:pt x="410" y="329"/>
                    </a:lnTo>
                    <a:lnTo>
                      <a:pt x="406" y="314"/>
                    </a:lnTo>
                    <a:lnTo>
                      <a:pt x="406" y="307"/>
                    </a:lnTo>
                    <a:lnTo>
                      <a:pt x="410" y="294"/>
                    </a:lnTo>
                    <a:lnTo>
                      <a:pt x="413" y="286"/>
                    </a:lnTo>
                    <a:lnTo>
                      <a:pt x="419" y="281"/>
                    </a:lnTo>
                    <a:lnTo>
                      <a:pt x="421" y="277"/>
                    </a:lnTo>
                    <a:lnTo>
                      <a:pt x="415" y="264"/>
                    </a:lnTo>
                    <a:lnTo>
                      <a:pt x="417" y="256"/>
                    </a:lnTo>
                    <a:lnTo>
                      <a:pt x="419" y="243"/>
                    </a:lnTo>
                    <a:lnTo>
                      <a:pt x="426" y="222"/>
                    </a:lnTo>
                    <a:lnTo>
                      <a:pt x="426" y="217"/>
                    </a:lnTo>
                    <a:lnTo>
                      <a:pt x="425" y="209"/>
                    </a:lnTo>
                    <a:lnTo>
                      <a:pt x="417" y="203"/>
                    </a:lnTo>
                    <a:lnTo>
                      <a:pt x="411" y="207"/>
                    </a:lnTo>
                    <a:lnTo>
                      <a:pt x="404" y="211"/>
                    </a:lnTo>
                    <a:lnTo>
                      <a:pt x="400" y="217"/>
                    </a:lnTo>
                    <a:lnTo>
                      <a:pt x="398" y="224"/>
                    </a:lnTo>
                    <a:lnTo>
                      <a:pt x="395" y="232"/>
                    </a:lnTo>
                    <a:lnTo>
                      <a:pt x="387" y="237"/>
                    </a:lnTo>
                    <a:lnTo>
                      <a:pt x="383" y="243"/>
                    </a:lnTo>
                    <a:lnTo>
                      <a:pt x="378" y="243"/>
                    </a:lnTo>
                    <a:lnTo>
                      <a:pt x="376" y="235"/>
                    </a:lnTo>
                    <a:lnTo>
                      <a:pt x="378" y="228"/>
                    </a:lnTo>
                    <a:lnTo>
                      <a:pt x="383" y="213"/>
                    </a:lnTo>
                    <a:lnTo>
                      <a:pt x="387" y="205"/>
                    </a:lnTo>
                    <a:lnTo>
                      <a:pt x="389" y="200"/>
                    </a:lnTo>
                    <a:lnTo>
                      <a:pt x="395" y="196"/>
                    </a:lnTo>
                    <a:lnTo>
                      <a:pt x="402" y="192"/>
                    </a:lnTo>
                    <a:lnTo>
                      <a:pt x="402" y="187"/>
                    </a:lnTo>
                    <a:lnTo>
                      <a:pt x="404" y="181"/>
                    </a:lnTo>
                    <a:lnTo>
                      <a:pt x="400" y="179"/>
                    </a:lnTo>
                    <a:lnTo>
                      <a:pt x="400" y="179"/>
                    </a:lnTo>
                    <a:lnTo>
                      <a:pt x="393" y="173"/>
                    </a:lnTo>
                    <a:lnTo>
                      <a:pt x="393" y="168"/>
                    </a:lnTo>
                    <a:lnTo>
                      <a:pt x="396" y="153"/>
                    </a:lnTo>
                    <a:lnTo>
                      <a:pt x="389" y="153"/>
                    </a:lnTo>
                    <a:lnTo>
                      <a:pt x="383" y="156"/>
                    </a:lnTo>
                    <a:lnTo>
                      <a:pt x="379" y="149"/>
                    </a:lnTo>
                    <a:lnTo>
                      <a:pt x="383" y="143"/>
                    </a:lnTo>
                    <a:lnTo>
                      <a:pt x="383" y="128"/>
                    </a:lnTo>
                    <a:lnTo>
                      <a:pt x="381" y="123"/>
                    </a:lnTo>
                    <a:lnTo>
                      <a:pt x="383" y="121"/>
                    </a:lnTo>
                    <a:lnTo>
                      <a:pt x="376" y="113"/>
                    </a:lnTo>
                    <a:lnTo>
                      <a:pt x="364" y="111"/>
                    </a:lnTo>
                    <a:lnTo>
                      <a:pt x="359" y="109"/>
                    </a:lnTo>
                    <a:lnTo>
                      <a:pt x="357" y="98"/>
                    </a:lnTo>
                    <a:lnTo>
                      <a:pt x="349" y="93"/>
                    </a:lnTo>
                    <a:lnTo>
                      <a:pt x="332" y="91"/>
                    </a:lnTo>
                    <a:lnTo>
                      <a:pt x="325" y="89"/>
                    </a:lnTo>
                    <a:lnTo>
                      <a:pt x="319" y="91"/>
                    </a:lnTo>
                    <a:lnTo>
                      <a:pt x="304" y="89"/>
                    </a:lnTo>
                    <a:lnTo>
                      <a:pt x="302" y="89"/>
                    </a:lnTo>
                    <a:lnTo>
                      <a:pt x="278" y="79"/>
                    </a:lnTo>
                    <a:lnTo>
                      <a:pt x="205" y="64"/>
                    </a:lnTo>
                    <a:lnTo>
                      <a:pt x="197" y="51"/>
                    </a:lnTo>
                    <a:lnTo>
                      <a:pt x="191" y="46"/>
                    </a:lnTo>
                    <a:lnTo>
                      <a:pt x="184" y="44"/>
                    </a:lnTo>
                    <a:lnTo>
                      <a:pt x="180" y="40"/>
                    </a:lnTo>
                    <a:lnTo>
                      <a:pt x="169" y="40"/>
                    </a:lnTo>
                    <a:lnTo>
                      <a:pt x="161" y="36"/>
                    </a:lnTo>
                    <a:lnTo>
                      <a:pt x="154" y="34"/>
                    </a:lnTo>
                    <a:lnTo>
                      <a:pt x="148" y="38"/>
                    </a:lnTo>
                    <a:lnTo>
                      <a:pt x="141" y="38"/>
                    </a:lnTo>
                    <a:lnTo>
                      <a:pt x="143" y="34"/>
                    </a:lnTo>
                    <a:lnTo>
                      <a:pt x="144" y="27"/>
                    </a:lnTo>
                    <a:lnTo>
                      <a:pt x="144" y="21"/>
                    </a:lnTo>
                    <a:lnTo>
                      <a:pt x="150" y="14"/>
                    </a:lnTo>
                    <a:lnTo>
                      <a:pt x="150" y="6"/>
                    </a:lnTo>
                    <a:lnTo>
                      <a:pt x="144" y="0"/>
                    </a:lnTo>
                    <a:lnTo>
                      <a:pt x="135" y="6"/>
                    </a:lnTo>
                    <a:lnTo>
                      <a:pt x="128" y="10"/>
                    </a:lnTo>
                    <a:lnTo>
                      <a:pt x="122" y="14"/>
                    </a:lnTo>
                    <a:lnTo>
                      <a:pt x="114" y="17"/>
                    </a:lnTo>
                    <a:lnTo>
                      <a:pt x="101" y="25"/>
                    </a:lnTo>
                    <a:lnTo>
                      <a:pt x="73" y="34"/>
                    </a:lnTo>
                    <a:lnTo>
                      <a:pt x="67" y="36"/>
                    </a:lnTo>
                    <a:lnTo>
                      <a:pt x="60" y="34"/>
                    </a:lnTo>
                    <a:lnTo>
                      <a:pt x="52" y="29"/>
                    </a:lnTo>
                    <a:lnTo>
                      <a:pt x="51" y="31"/>
                    </a:lnTo>
                    <a:lnTo>
                      <a:pt x="49" y="32"/>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98" name="Freeform 81">
                <a:extLst>
                  <a:ext uri="{FF2B5EF4-FFF2-40B4-BE49-F238E27FC236}">
                    <a16:creationId xmlns:a16="http://schemas.microsoft.com/office/drawing/2014/main" id="{48A1623B-F5D0-4633-9734-0926D01B5669}"/>
                  </a:ext>
                </a:extLst>
              </p:cNvPr>
              <p:cNvSpPr>
                <a:spLocks/>
              </p:cNvSpPr>
              <p:nvPr/>
            </p:nvSpPr>
            <p:spPr bwMode="auto">
              <a:xfrm>
                <a:off x="3563962" y="2170478"/>
                <a:ext cx="326635" cy="525841"/>
              </a:xfrm>
              <a:custGeom>
                <a:avLst/>
                <a:gdLst>
                  <a:gd name="T0" fmla="*/ 54 w 340"/>
                  <a:gd name="T1" fmla="*/ 17 h 603"/>
                  <a:gd name="T2" fmla="*/ 75 w 340"/>
                  <a:gd name="T3" fmla="*/ 41 h 603"/>
                  <a:gd name="T4" fmla="*/ 96 w 340"/>
                  <a:gd name="T5" fmla="*/ 58 h 603"/>
                  <a:gd name="T6" fmla="*/ 86 w 340"/>
                  <a:gd name="T7" fmla="*/ 100 h 603"/>
                  <a:gd name="T8" fmla="*/ 64 w 340"/>
                  <a:gd name="T9" fmla="*/ 124 h 603"/>
                  <a:gd name="T10" fmla="*/ 30 w 340"/>
                  <a:gd name="T11" fmla="*/ 143 h 603"/>
                  <a:gd name="T12" fmla="*/ 41 w 340"/>
                  <a:gd name="T13" fmla="*/ 184 h 603"/>
                  <a:gd name="T14" fmla="*/ 30 w 340"/>
                  <a:gd name="T15" fmla="*/ 209 h 603"/>
                  <a:gd name="T16" fmla="*/ 6 w 340"/>
                  <a:gd name="T17" fmla="*/ 231 h 603"/>
                  <a:gd name="T18" fmla="*/ 6 w 340"/>
                  <a:gd name="T19" fmla="*/ 250 h 603"/>
                  <a:gd name="T20" fmla="*/ 0 w 340"/>
                  <a:gd name="T21" fmla="*/ 276 h 603"/>
                  <a:gd name="T22" fmla="*/ 9 w 340"/>
                  <a:gd name="T23" fmla="*/ 308 h 603"/>
                  <a:gd name="T24" fmla="*/ 24 w 340"/>
                  <a:gd name="T25" fmla="*/ 329 h 603"/>
                  <a:gd name="T26" fmla="*/ 41 w 340"/>
                  <a:gd name="T27" fmla="*/ 348 h 603"/>
                  <a:gd name="T28" fmla="*/ 70 w 340"/>
                  <a:gd name="T29" fmla="*/ 370 h 603"/>
                  <a:gd name="T30" fmla="*/ 90 w 340"/>
                  <a:gd name="T31" fmla="*/ 404 h 603"/>
                  <a:gd name="T32" fmla="*/ 103 w 340"/>
                  <a:gd name="T33" fmla="*/ 400 h 603"/>
                  <a:gd name="T34" fmla="*/ 124 w 340"/>
                  <a:gd name="T35" fmla="*/ 412 h 603"/>
                  <a:gd name="T36" fmla="*/ 115 w 340"/>
                  <a:gd name="T37" fmla="*/ 444 h 603"/>
                  <a:gd name="T38" fmla="*/ 107 w 340"/>
                  <a:gd name="T39" fmla="*/ 470 h 603"/>
                  <a:gd name="T40" fmla="*/ 141 w 340"/>
                  <a:gd name="T41" fmla="*/ 504 h 603"/>
                  <a:gd name="T42" fmla="*/ 154 w 340"/>
                  <a:gd name="T43" fmla="*/ 509 h 603"/>
                  <a:gd name="T44" fmla="*/ 177 w 340"/>
                  <a:gd name="T45" fmla="*/ 528 h 603"/>
                  <a:gd name="T46" fmla="*/ 194 w 340"/>
                  <a:gd name="T47" fmla="*/ 558 h 603"/>
                  <a:gd name="T48" fmla="*/ 195 w 340"/>
                  <a:gd name="T49" fmla="*/ 588 h 603"/>
                  <a:gd name="T50" fmla="*/ 222 w 340"/>
                  <a:gd name="T51" fmla="*/ 603 h 603"/>
                  <a:gd name="T52" fmla="*/ 229 w 340"/>
                  <a:gd name="T53" fmla="*/ 579 h 603"/>
                  <a:gd name="T54" fmla="*/ 250 w 340"/>
                  <a:gd name="T55" fmla="*/ 581 h 603"/>
                  <a:gd name="T56" fmla="*/ 274 w 340"/>
                  <a:gd name="T57" fmla="*/ 590 h 603"/>
                  <a:gd name="T58" fmla="*/ 273 w 340"/>
                  <a:gd name="T59" fmla="*/ 568 h 603"/>
                  <a:gd name="T60" fmla="*/ 280 w 340"/>
                  <a:gd name="T61" fmla="*/ 553 h 603"/>
                  <a:gd name="T62" fmla="*/ 305 w 340"/>
                  <a:gd name="T63" fmla="*/ 538 h 603"/>
                  <a:gd name="T64" fmla="*/ 303 w 340"/>
                  <a:gd name="T65" fmla="*/ 517 h 603"/>
                  <a:gd name="T66" fmla="*/ 301 w 340"/>
                  <a:gd name="T67" fmla="*/ 500 h 603"/>
                  <a:gd name="T68" fmla="*/ 306 w 340"/>
                  <a:gd name="T69" fmla="*/ 479 h 603"/>
                  <a:gd name="T70" fmla="*/ 308 w 340"/>
                  <a:gd name="T71" fmla="*/ 457 h 603"/>
                  <a:gd name="T72" fmla="*/ 329 w 340"/>
                  <a:gd name="T73" fmla="*/ 429 h 603"/>
                  <a:gd name="T74" fmla="*/ 338 w 340"/>
                  <a:gd name="T75" fmla="*/ 408 h 603"/>
                  <a:gd name="T76" fmla="*/ 336 w 340"/>
                  <a:gd name="T77" fmla="*/ 380 h 603"/>
                  <a:gd name="T78" fmla="*/ 325 w 340"/>
                  <a:gd name="T79" fmla="*/ 357 h 603"/>
                  <a:gd name="T80" fmla="*/ 333 w 340"/>
                  <a:gd name="T81" fmla="*/ 335 h 603"/>
                  <a:gd name="T82" fmla="*/ 301 w 340"/>
                  <a:gd name="T83" fmla="*/ 69 h 603"/>
                  <a:gd name="T84" fmla="*/ 293 w 340"/>
                  <a:gd name="T85" fmla="*/ 45 h 603"/>
                  <a:gd name="T86" fmla="*/ 278 w 340"/>
                  <a:gd name="T87" fmla="*/ 21 h 603"/>
                  <a:gd name="T88" fmla="*/ 274 w 340"/>
                  <a:gd name="T8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603">
                    <a:moveTo>
                      <a:pt x="180" y="7"/>
                    </a:moveTo>
                    <a:lnTo>
                      <a:pt x="54" y="15"/>
                    </a:lnTo>
                    <a:lnTo>
                      <a:pt x="54" y="17"/>
                    </a:lnTo>
                    <a:lnTo>
                      <a:pt x="60" y="22"/>
                    </a:lnTo>
                    <a:lnTo>
                      <a:pt x="73" y="34"/>
                    </a:lnTo>
                    <a:lnTo>
                      <a:pt x="75" y="41"/>
                    </a:lnTo>
                    <a:lnTo>
                      <a:pt x="81" y="47"/>
                    </a:lnTo>
                    <a:lnTo>
                      <a:pt x="88" y="51"/>
                    </a:lnTo>
                    <a:lnTo>
                      <a:pt x="96" y="58"/>
                    </a:lnTo>
                    <a:lnTo>
                      <a:pt x="98" y="66"/>
                    </a:lnTo>
                    <a:lnTo>
                      <a:pt x="96" y="86"/>
                    </a:lnTo>
                    <a:lnTo>
                      <a:pt x="86" y="100"/>
                    </a:lnTo>
                    <a:lnTo>
                      <a:pt x="85" y="113"/>
                    </a:lnTo>
                    <a:lnTo>
                      <a:pt x="79" y="118"/>
                    </a:lnTo>
                    <a:lnTo>
                      <a:pt x="64" y="124"/>
                    </a:lnTo>
                    <a:lnTo>
                      <a:pt x="58" y="130"/>
                    </a:lnTo>
                    <a:lnTo>
                      <a:pt x="32" y="135"/>
                    </a:lnTo>
                    <a:lnTo>
                      <a:pt x="30" y="143"/>
                    </a:lnTo>
                    <a:lnTo>
                      <a:pt x="26" y="156"/>
                    </a:lnTo>
                    <a:lnTo>
                      <a:pt x="39" y="169"/>
                    </a:lnTo>
                    <a:lnTo>
                      <a:pt x="41" y="184"/>
                    </a:lnTo>
                    <a:lnTo>
                      <a:pt x="32" y="197"/>
                    </a:lnTo>
                    <a:lnTo>
                      <a:pt x="30" y="203"/>
                    </a:lnTo>
                    <a:lnTo>
                      <a:pt x="30" y="209"/>
                    </a:lnTo>
                    <a:lnTo>
                      <a:pt x="28" y="216"/>
                    </a:lnTo>
                    <a:lnTo>
                      <a:pt x="11" y="224"/>
                    </a:lnTo>
                    <a:lnTo>
                      <a:pt x="6" y="231"/>
                    </a:lnTo>
                    <a:lnTo>
                      <a:pt x="11" y="239"/>
                    </a:lnTo>
                    <a:lnTo>
                      <a:pt x="9" y="244"/>
                    </a:lnTo>
                    <a:lnTo>
                      <a:pt x="6" y="250"/>
                    </a:lnTo>
                    <a:lnTo>
                      <a:pt x="2" y="256"/>
                    </a:lnTo>
                    <a:lnTo>
                      <a:pt x="0" y="263"/>
                    </a:lnTo>
                    <a:lnTo>
                      <a:pt x="0" y="276"/>
                    </a:lnTo>
                    <a:lnTo>
                      <a:pt x="4" y="291"/>
                    </a:lnTo>
                    <a:lnTo>
                      <a:pt x="6" y="293"/>
                    </a:lnTo>
                    <a:lnTo>
                      <a:pt x="9" y="308"/>
                    </a:lnTo>
                    <a:lnTo>
                      <a:pt x="13" y="316"/>
                    </a:lnTo>
                    <a:lnTo>
                      <a:pt x="15" y="321"/>
                    </a:lnTo>
                    <a:lnTo>
                      <a:pt x="24" y="329"/>
                    </a:lnTo>
                    <a:lnTo>
                      <a:pt x="32" y="336"/>
                    </a:lnTo>
                    <a:lnTo>
                      <a:pt x="39" y="340"/>
                    </a:lnTo>
                    <a:lnTo>
                      <a:pt x="41" y="348"/>
                    </a:lnTo>
                    <a:lnTo>
                      <a:pt x="58" y="357"/>
                    </a:lnTo>
                    <a:lnTo>
                      <a:pt x="66" y="363"/>
                    </a:lnTo>
                    <a:lnTo>
                      <a:pt x="70" y="370"/>
                    </a:lnTo>
                    <a:lnTo>
                      <a:pt x="77" y="400"/>
                    </a:lnTo>
                    <a:lnTo>
                      <a:pt x="83" y="406"/>
                    </a:lnTo>
                    <a:lnTo>
                      <a:pt x="90" y="404"/>
                    </a:lnTo>
                    <a:lnTo>
                      <a:pt x="94" y="398"/>
                    </a:lnTo>
                    <a:lnTo>
                      <a:pt x="96" y="397"/>
                    </a:lnTo>
                    <a:lnTo>
                      <a:pt x="103" y="400"/>
                    </a:lnTo>
                    <a:lnTo>
                      <a:pt x="111" y="400"/>
                    </a:lnTo>
                    <a:lnTo>
                      <a:pt x="124" y="410"/>
                    </a:lnTo>
                    <a:lnTo>
                      <a:pt x="124" y="412"/>
                    </a:lnTo>
                    <a:lnTo>
                      <a:pt x="118" y="421"/>
                    </a:lnTo>
                    <a:lnTo>
                      <a:pt x="120" y="432"/>
                    </a:lnTo>
                    <a:lnTo>
                      <a:pt x="115" y="444"/>
                    </a:lnTo>
                    <a:lnTo>
                      <a:pt x="111" y="455"/>
                    </a:lnTo>
                    <a:lnTo>
                      <a:pt x="107" y="462"/>
                    </a:lnTo>
                    <a:lnTo>
                      <a:pt x="107" y="470"/>
                    </a:lnTo>
                    <a:lnTo>
                      <a:pt x="107" y="476"/>
                    </a:lnTo>
                    <a:lnTo>
                      <a:pt x="120" y="489"/>
                    </a:lnTo>
                    <a:lnTo>
                      <a:pt x="141" y="504"/>
                    </a:lnTo>
                    <a:lnTo>
                      <a:pt x="145" y="504"/>
                    </a:lnTo>
                    <a:lnTo>
                      <a:pt x="147" y="511"/>
                    </a:lnTo>
                    <a:lnTo>
                      <a:pt x="154" y="509"/>
                    </a:lnTo>
                    <a:lnTo>
                      <a:pt x="165" y="517"/>
                    </a:lnTo>
                    <a:lnTo>
                      <a:pt x="169" y="523"/>
                    </a:lnTo>
                    <a:lnTo>
                      <a:pt x="177" y="528"/>
                    </a:lnTo>
                    <a:lnTo>
                      <a:pt x="184" y="530"/>
                    </a:lnTo>
                    <a:lnTo>
                      <a:pt x="184" y="545"/>
                    </a:lnTo>
                    <a:lnTo>
                      <a:pt x="194" y="558"/>
                    </a:lnTo>
                    <a:lnTo>
                      <a:pt x="192" y="566"/>
                    </a:lnTo>
                    <a:lnTo>
                      <a:pt x="186" y="573"/>
                    </a:lnTo>
                    <a:lnTo>
                      <a:pt x="195" y="588"/>
                    </a:lnTo>
                    <a:lnTo>
                      <a:pt x="207" y="601"/>
                    </a:lnTo>
                    <a:lnTo>
                      <a:pt x="212" y="598"/>
                    </a:lnTo>
                    <a:lnTo>
                      <a:pt x="222" y="603"/>
                    </a:lnTo>
                    <a:lnTo>
                      <a:pt x="218" y="600"/>
                    </a:lnTo>
                    <a:lnTo>
                      <a:pt x="218" y="592"/>
                    </a:lnTo>
                    <a:lnTo>
                      <a:pt x="229" y="579"/>
                    </a:lnTo>
                    <a:lnTo>
                      <a:pt x="235" y="577"/>
                    </a:lnTo>
                    <a:lnTo>
                      <a:pt x="242" y="577"/>
                    </a:lnTo>
                    <a:lnTo>
                      <a:pt x="250" y="581"/>
                    </a:lnTo>
                    <a:lnTo>
                      <a:pt x="263" y="585"/>
                    </a:lnTo>
                    <a:lnTo>
                      <a:pt x="269" y="588"/>
                    </a:lnTo>
                    <a:lnTo>
                      <a:pt x="274" y="590"/>
                    </a:lnTo>
                    <a:lnTo>
                      <a:pt x="280" y="581"/>
                    </a:lnTo>
                    <a:lnTo>
                      <a:pt x="278" y="575"/>
                    </a:lnTo>
                    <a:lnTo>
                      <a:pt x="273" y="568"/>
                    </a:lnTo>
                    <a:lnTo>
                      <a:pt x="271" y="562"/>
                    </a:lnTo>
                    <a:lnTo>
                      <a:pt x="274" y="554"/>
                    </a:lnTo>
                    <a:lnTo>
                      <a:pt x="280" y="553"/>
                    </a:lnTo>
                    <a:lnTo>
                      <a:pt x="288" y="547"/>
                    </a:lnTo>
                    <a:lnTo>
                      <a:pt x="301" y="543"/>
                    </a:lnTo>
                    <a:lnTo>
                      <a:pt x="305" y="538"/>
                    </a:lnTo>
                    <a:lnTo>
                      <a:pt x="301" y="530"/>
                    </a:lnTo>
                    <a:lnTo>
                      <a:pt x="299" y="523"/>
                    </a:lnTo>
                    <a:lnTo>
                      <a:pt x="303" y="517"/>
                    </a:lnTo>
                    <a:lnTo>
                      <a:pt x="306" y="509"/>
                    </a:lnTo>
                    <a:lnTo>
                      <a:pt x="306" y="508"/>
                    </a:lnTo>
                    <a:lnTo>
                      <a:pt x="301" y="500"/>
                    </a:lnTo>
                    <a:lnTo>
                      <a:pt x="305" y="492"/>
                    </a:lnTo>
                    <a:lnTo>
                      <a:pt x="305" y="479"/>
                    </a:lnTo>
                    <a:lnTo>
                      <a:pt x="306" y="479"/>
                    </a:lnTo>
                    <a:lnTo>
                      <a:pt x="308" y="464"/>
                    </a:lnTo>
                    <a:lnTo>
                      <a:pt x="308" y="464"/>
                    </a:lnTo>
                    <a:lnTo>
                      <a:pt x="308" y="457"/>
                    </a:lnTo>
                    <a:lnTo>
                      <a:pt x="316" y="451"/>
                    </a:lnTo>
                    <a:lnTo>
                      <a:pt x="321" y="444"/>
                    </a:lnTo>
                    <a:lnTo>
                      <a:pt x="329" y="429"/>
                    </a:lnTo>
                    <a:lnTo>
                      <a:pt x="331" y="423"/>
                    </a:lnTo>
                    <a:lnTo>
                      <a:pt x="336" y="408"/>
                    </a:lnTo>
                    <a:lnTo>
                      <a:pt x="338" y="408"/>
                    </a:lnTo>
                    <a:lnTo>
                      <a:pt x="340" y="400"/>
                    </a:lnTo>
                    <a:lnTo>
                      <a:pt x="336" y="385"/>
                    </a:lnTo>
                    <a:lnTo>
                      <a:pt x="336" y="380"/>
                    </a:lnTo>
                    <a:lnTo>
                      <a:pt x="331" y="372"/>
                    </a:lnTo>
                    <a:lnTo>
                      <a:pt x="325" y="365"/>
                    </a:lnTo>
                    <a:lnTo>
                      <a:pt x="325" y="357"/>
                    </a:lnTo>
                    <a:lnTo>
                      <a:pt x="329" y="350"/>
                    </a:lnTo>
                    <a:lnTo>
                      <a:pt x="325" y="342"/>
                    </a:lnTo>
                    <a:lnTo>
                      <a:pt x="333" y="335"/>
                    </a:lnTo>
                    <a:lnTo>
                      <a:pt x="308" y="85"/>
                    </a:lnTo>
                    <a:lnTo>
                      <a:pt x="308" y="81"/>
                    </a:lnTo>
                    <a:lnTo>
                      <a:pt x="301" y="69"/>
                    </a:lnTo>
                    <a:lnTo>
                      <a:pt x="299" y="64"/>
                    </a:lnTo>
                    <a:lnTo>
                      <a:pt x="295" y="56"/>
                    </a:lnTo>
                    <a:lnTo>
                      <a:pt x="293" y="45"/>
                    </a:lnTo>
                    <a:lnTo>
                      <a:pt x="288" y="39"/>
                    </a:lnTo>
                    <a:lnTo>
                      <a:pt x="280" y="26"/>
                    </a:lnTo>
                    <a:lnTo>
                      <a:pt x="278" y="21"/>
                    </a:lnTo>
                    <a:lnTo>
                      <a:pt x="278" y="6"/>
                    </a:lnTo>
                    <a:lnTo>
                      <a:pt x="278" y="0"/>
                    </a:lnTo>
                    <a:lnTo>
                      <a:pt x="274" y="0"/>
                    </a:lnTo>
                    <a:lnTo>
                      <a:pt x="180" y="7"/>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nvGrpSpPr>
              <p:cNvPr id="99" name="Group 98">
                <a:extLst>
                  <a:ext uri="{FF2B5EF4-FFF2-40B4-BE49-F238E27FC236}">
                    <a16:creationId xmlns:a16="http://schemas.microsoft.com/office/drawing/2014/main" id="{4AE69AB9-922B-4C87-9383-1A36C35E5529}"/>
                  </a:ext>
                </a:extLst>
              </p:cNvPr>
              <p:cNvGrpSpPr/>
              <p:nvPr/>
            </p:nvGrpSpPr>
            <p:grpSpPr>
              <a:xfrm>
                <a:off x="3605271" y="2876831"/>
                <a:ext cx="293010" cy="472646"/>
                <a:chOff x="3605271" y="2876831"/>
                <a:chExt cx="293010" cy="472646"/>
              </a:xfrm>
              <a:grpFill/>
            </p:grpSpPr>
            <p:sp>
              <p:nvSpPr>
                <p:cNvPr id="225" name="Freeform 49">
                  <a:extLst>
                    <a:ext uri="{FF2B5EF4-FFF2-40B4-BE49-F238E27FC236}">
                      <a16:creationId xmlns:a16="http://schemas.microsoft.com/office/drawing/2014/main" id="{4E2FE1A6-2D42-4966-855A-3D6FA4983C9E}"/>
                    </a:ext>
                  </a:extLst>
                </p:cNvPr>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26" name="Freeform 50">
                  <a:extLst>
                    <a:ext uri="{FF2B5EF4-FFF2-40B4-BE49-F238E27FC236}">
                      <a16:creationId xmlns:a16="http://schemas.microsoft.com/office/drawing/2014/main" id="{68C38ACA-1A3C-478D-AE2F-70BF495E2EE0}"/>
                    </a:ext>
                  </a:extLst>
                </p:cNvPr>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27" name="Freeform 51">
                  <a:extLst>
                    <a:ext uri="{FF2B5EF4-FFF2-40B4-BE49-F238E27FC236}">
                      <a16:creationId xmlns:a16="http://schemas.microsoft.com/office/drawing/2014/main" id="{CB774C33-9C30-4A69-8974-3FB350013BCB}"/>
                    </a:ext>
                  </a:extLst>
                </p:cNvPr>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28" name="Freeform 52">
                  <a:extLst>
                    <a:ext uri="{FF2B5EF4-FFF2-40B4-BE49-F238E27FC236}">
                      <a16:creationId xmlns:a16="http://schemas.microsoft.com/office/drawing/2014/main" id="{0FB1B8CC-9A71-4EB3-83F1-5A4ED488C837}"/>
                    </a:ext>
                  </a:extLst>
                </p:cNvPr>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29" name="Freeform 83">
                  <a:extLst>
                    <a:ext uri="{FF2B5EF4-FFF2-40B4-BE49-F238E27FC236}">
                      <a16:creationId xmlns:a16="http://schemas.microsoft.com/office/drawing/2014/main" id="{57708352-B575-4D36-A987-CF8A86C164E2}"/>
                    </a:ext>
                  </a:extLst>
                </p:cNvPr>
                <p:cNvSpPr>
                  <a:spLocks/>
                </p:cNvSpPr>
                <p:nvPr/>
              </p:nvSpPr>
              <p:spPr bwMode="auto">
                <a:xfrm>
                  <a:off x="3605271" y="2876831"/>
                  <a:ext cx="293010" cy="460438"/>
                </a:xfrm>
                <a:custGeom>
                  <a:avLst/>
                  <a:gdLst>
                    <a:gd name="T0" fmla="*/ 282 w 305"/>
                    <a:gd name="T1" fmla="*/ 6 h 528"/>
                    <a:gd name="T2" fmla="*/ 215 w 305"/>
                    <a:gd name="T3" fmla="*/ 6 h 528"/>
                    <a:gd name="T4" fmla="*/ 98 w 305"/>
                    <a:gd name="T5" fmla="*/ 25 h 528"/>
                    <a:gd name="T6" fmla="*/ 81 w 305"/>
                    <a:gd name="T7" fmla="*/ 30 h 528"/>
                    <a:gd name="T8" fmla="*/ 75 w 305"/>
                    <a:gd name="T9" fmla="*/ 38 h 528"/>
                    <a:gd name="T10" fmla="*/ 75 w 305"/>
                    <a:gd name="T11" fmla="*/ 55 h 528"/>
                    <a:gd name="T12" fmla="*/ 77 w 305"/>
                    <a:gd name="T13" fmla="*/ 62 h 528"/>
                    <a:gd name="T14" fmla="*/ 70 w 305"/>
                    <a:gd name="T15" fmla="*/ 83 h 528"/>
                    <a:gd name="T16" fmla="*/ 60 w 305"/>
                    <a:gd name="T17" fmla="*/ 92 h 528"/>
                    <a:gd name="T18" fmla="*/ 45 w 305"/>
                    <a:gd name="T19" fmla="*/ 102 h 528"/>
                    <a:gd name="T20" fmla="*/ 47 w 305"/>
                    <a:gd name="T21" fmla="*/ 115 h 528"/>
                    <a:gd name="T22" fmla="*/ 38 w 305"/>
                    <a:gd name="T23" fmla="*/ 132 h 528"/>
                    <a:gd name="T24" fmla="*/ 36 w 305"/>
                    <a:gd name="T25" fmla="*/ 151 h 528"/>
                    <a:gd name="T26" fmla="*/ 36 w 305"/>
                    <a:gd name="T27" fmla="*/ 158 h 528"/>
                    <a:gd name="T28" fmla="*/ 23 w 305"/>
                    <a:gd name="T29" fmla="*/ 162 h 528"/>
                    <a:gd name="T30" fmla="*/ 27 w 305"/>
                    <a:gd name="T31" fmla="*/ 181 h 528"/>
                    <a:gd name="T32" fmla="*/ 34 w 305"/>
                    <a:gd name="T33" fmla="*/ 186 h 528"/>
                    <a:gd name="T34" fmla="*/ 34 w 305"/>
                    <a:gd name="T35" fmla="*/ 192 h 528"/>
                    <a:gd name="T36" fmla="*/ 36 w 305"/>
                    <a:gd name="T37" fmla="*/ 207 h 528"/>
                    <a:gd name="T38" fmla="*/ 30 w 305"/>
                    <a:gd name="T39" fmla="*/ 220 h 528"/>
                    <a:gd name="T40" fmla="*/ 28 w 305"/>
                    <a:gd name="T41" fmla="*/ 239 h 528"/>
                    <a:gd name="T42" fmla="*/ 40 w 305"/>
                    <a:gd name="T43" fmla="*/ 241 h 528"/>
                    <a:gd name="T44" fmla="*/ 36 w 305"/>
                    <a:gd name="T45" fmla="*/ 261 h 528"/>
                    <a:gd name="T46" fmla="*/ 38 w 305"/>
                    <a:gd name="T47" fmla="*/ 278 h 528"/>
                    <a:gd name="T48" fmla="*/ 49 w 305"/>
                    <a:gd name="T49" fmla="*/ 290 h 528"/>
                    <a:gd name="T50" fmla="*/ 45 w 305"/>
                    <a:gd name="T51" fmla="*/ 295 h 528"/>
                    <a:gd name="T52" fmla="*/ 60 w 305"/>
                    <a:gd name="T53" fmla="*/ 307 h 528"/>
                    <a:gd name="T54" fmla="*/ 55 w 305"/>
                    <a:gd name="T55" fmla="*/ 310 h 528"/>
                    <a:gd name="T56" fmla="*/ 38 w 305"/>
                    <a:gd name="T57" fmla="*/ 325 h 528"/>
                    <a:gd name="T58" fmla="*/ 47 w 305"/>
                    <a:gd name="T59" fmla="*/ 333 h 528"/>
                    <a:gd name="T60" fmla="*/ 47 w 305"/>
                    <a:gd name="T61" fmla="*/ 339 h 528"/>
                    <a:gd name="T62" fmla="*/ 25 w 305"/>
                    <a:gd name="T63" fmla="*/ 361 h 528"/>
                    <a:gd name="T64" fmla="*/ 21 w 305"/>
                    <a:gd name="T65" fmla="*/ 378 h 528"/>
                    <a:gd name="T66" fmla="*/ 19 w 305"/>
                    <a:gd name="T67" fmla="*/ 389 h 528"/>
                    <a:gd name="T68" fmla="*/ 13 w 305"/>
                    <a:gd name="T69" fmla="*/ 412 h 528"/>
                    <a:gd name="T70" fmla="*/ 10 w 305"/>
                    <a:gd name="T71" fmla="*/ 423 h 528"/>
                    <a:gd name="T72" fmla="*/ 4 w 305"/>
                    <a:gd name="T73" fmla="*/ 440 h 528"/>
                    <a:gd name="T74" fmla="*/ 92 w 305"/>
                    <a:gd name="T75" fmla="*/ 449 h 528"/>
                    <a:gd name="T76" fmla="*/ 177 w 305"/>
                    <a:gd name="T77" fmla="*/ 451 h 528"/>
                    <a:gd name="T78" fmla="*/ 173 w 305"/>
                    <a:gd name="T79" fmla="*/ 483 h 528"/>
                    <a:gd name="T80" fmla="*/ 188 w 305"/>
                    <a:gd name="T81" fmla="*/ 506 h 528"/>
                    <a:gd name="T82" fmla="*/ 196 w 305"/>
                    <a:gd name="T83" fmla="*/ 523 h 528"/>
                    <a:gd name="T84" fmla="*/ 211 w 305"/>
                    <a:gd name="T85" fmla="*/ 528 h 528"/>
                    <a:gd name="T86" fmla="*/ 222 w 305"/>
                    <a:gd name="T87" fmla="*/ 512 h 528"/>
                    <a:gd name="T88" fmla="*/ 226 w 305"/>
                    <a:gd name="T89" fmla="*/ 512 h 528"/>
                    <a:gd name="T90" fmla="*/ 260 w 305"/>
                    <a:gd name="T91" fmla="*/ 502 h 528"/>
                    <a:gd name="T92" fmla="*/ 265 w 305"/>
                    <a:gd name="T93" fmla="*/ 498 h 528"/>
                    <a:gd name="T94" fmla="*/ 284 w 305"/>
                    <a:gd name="T95" fmla="*/ 502 h 528"/>
                    <a:gd name="T96" fmla="*/ 305 w 305"/>
                    <a:gd name="T97" fmla="*/ 49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5" h="528">
                      <a:moveTo>
                        <a:pt x="282" y="335"/>
                      </a:moveTo>
                      <a:lnTo>
                        <a:pt x="290" y="10"/>
                      </a:lnTo>
                      <a:lnTo>
                        <a:pt x="282" y="6"/>
                      </a:lnTo>
                      <a:lnTo>
                        <a:pt x="278" y="0"/>
                      </a:lnTo>
                      <a:lnTo>
                        <a:pt x="278" y="0"/>
                      </a:lnTo>
                      <a:lnTo>
                        <a:pt x="215" y="6"/>
                      </a:lnTo>
                      <a:lnTo>
                        <a:pt x="94" y="15"/>
                      </a:lnTo>
                      <a:lnTo>
                        <a:pt x="96" y="17"/>
                      </a:lnTo>
                      <a:lnTo>
                        <a:pt x="98" y="25"/>
                      </a:lnTo>
                      <a:lnTo>
                        <a:pt x="92" y="30"/>
                      </a:lnTo>
                      <a:lnTo>
                        <a:pt x="85" y="34"/>
                      </a:lnTo>
                      <a:lnTo>
                        <a:pt x="81" y="30"/>
                      </a:lnTo>
                      <a:lnTo>
                        <a:pt x="83" y="45"/>
                      </a:lnTo>
                      <a:lnTo>
                        <a:pt x="77" y="45"/>
                      </a:lnTo>
                      <a:lnTo>
                        <a:pt x="75" y="38"/>
                      </a:lnTo>
                      <a:lnTo>
                        <a:pt x="75" y="47"/>
                      </a:lnTo>
                      <a:lnTo>
                        <a:pt x="83" y="53"/>
                      </a:lnTo>
                      <a:lnTo>
                        <a:pt x="75" y="55"/>
                      </a:lnTo>
                      <a:lnTo>
                        <a:pt x="74" y="49"/>
                      </a:lnTo>
                      <a:lnTo>
                        <a:pt x="74" y="58"/>
                      </a:lnTo>
                      <a:lnTo>
                        <a:pt x="77" y="62"/>
                      </a:lnTo>
                      <a:lnTo>
                        <a:pt x="74" y="72"/>
                      </a:lnTo>
                      <a:lnTo>
                        <a:pt x="75" y="77"/>
                      </a:lnTo>
                      <a:lnTo>
                        <a:pt x="70" y="83"/>
                      </a:lnTo>
                      <a:lnTo>
                        <a:pt x="66" y="85"/>
                      </a:lnTo>
                      <a:lnTo>
                        <a:pt x="58" y="85"/>
                      </a:lnTo>
                      <a:lnTo>
                        <a:pt x="60" y="92"/>
                      </a:lnTo>
                      <a:lnTo>
                        <a:pt x="53" y="100"/>
                      </a:lnTo>
                      <a:lnTo>
                        <a:pt x="53" y="104"/>
                      </a:lnTo>
                      <a:lnTo>
                        <a:pt x="45" y="102"/>
                      </a:lnTo>
                      <a:lnTo>
                        <a:pt x="49" y="105"/>
                      </a:lnTo>
                      <a:lnTo>
                        <a:pt x="47" y="107"/>
                      </a:lnTo>
                      <a:lnTo>
                        <a:pt x="47" y="115"/>
                      </a:lnTo>
                      <a:lnTo>
                        <a:pt x="51" y="122"/>
                      </a:lnTo>
                      <a:lnTo>
                        <a:pt x="34" y="128"/>
                      </a:lnTo>
                      <a:lnTo>
                        <a:pt x="38" y="132"/>
                      </a:lnTo>
                      <a:lnTo>
                        <a:pt x="36" y="139"/>
                      </a:lnTo>
                      <a:lnTo>
                        <a:pt x="38" y="147"/>
                      </a:lnTo>
                      <a:lnTo>
                        <a:pt x="36" y="151"/>
                      </a:lnTo>
                      <a:lnTo>
                        <a:pt x="28" y="151"/>
                      </a:lnTo>
                      <a:lnTo>
                        <a:pt x="28" y="154"/>
                      </a:lnTo>
                      <a:lnTo>
                        <a:pt x="36" y="158"/>
                      </a:lnTo>
                      <a:lnTo>
                        <a:pt x="30" y="162"/>
                      </a:lnTo>
                      <a:lnTo>
                        <a:pt x="28" y="158"/>
                      </a:lnTo>
                      <a:lnTo>
                        <a:pt x="23" y="162"/>
                      </a:lnTo>
                      <a:lnTo>
                        <a:pt x="28" y="169"/>
                      </a:lnTo>
                      <a:lnTo>
                        <a:pt x="23" y="173"/>
                      </a:lnTo>
                      <a:lnTo>
                        <a:pt x="27" y="181"/>
                      </a:lnTo>
                      <a:lnTo>
                        <a:pt x="23" y="186"/>
                      </a:lnTo>
                      <a:lnTo>
                        <a:pt x="28" y="181"/>
                      </a:lnTo>
                      <a:lnTo>
                        <a:pt x="34" y="186"/>
                      </a:lnTo>
                      <a:lnTo>
                        <a:pt x="27" y="190"/>
                      </a:lnTo>
                      <a:lnTo>
                        <a:pt x="34" y="192"/>
                      </a:lnTo>
                      <a:lnTo>
                        <a:pt x="34" y="192"/>
                      </a:lnTo>
                      <a:lnTo>
                        <a:pt x="32" y="198"/>
                      </a:lnTo>
                      <a:lnTo>
                        <a:pt x="34" y="205"/>
                      </a:lnTo>
                      <a:lnTo>
                        <a:pt x="36" y="207"/>
                      </a:lnTo>
                      <a:lnTo>
                        <a:pt x="38" y="218"/>
                      </a:lnTo>
                      <a:lnTo>
                        <a:pt x="38" y="220"/>
                      </a:lnTo>
                      <a:lnTo>
                        <a:pt x="30" y="220"/>
                      </a:lnTo>
                      <a:lnTo>
                        <a:pt x="32" y="226"/>
                      </a:lnTo>
                      <a:lnTo>
                        <a:pt x="32" y="235"/>
                      </a:lnTo>
                      <a:lnTo>
                        <a:pt x="28" y="239"/>
                      </a:lnTo>
                      <a:lnTo>
                        <a:pt x="28" y="245"/>
                      </a:lnTo>
                      <a:lnTo>
                        <a:pt x="34" y="241"/>
                      </a:lnTo>
                      <a:lnTo>
                        <a:pt x="40" y="241"/>
                      </a:lnTo>
                      <a:lnTo>
                        <a:pt x="40" y="248"/>
                      </a:lnTo>
                      <a:lnTo>
                        <a:pt x="34" y="254"/>
                      </a:lnTo>
                      <a:lnTo>
                        <a:pt x="36" y="261"/>
                      </a:lnTo>
                      <a:lnTo>
                        <a:pt x="43" y="265"/>
                      </a:lnTo>
                      <a:lnTo>
                        <a:pt x="36" y="275"/>
                      </a:lnTo>
                      <a:lnTo>
                        <a:pt x="38" y="278"/>
                      </a:lnTo>
                      <a:lnTo>
                        <a:pt x="49" y="277"/>
                      </a:lnTo>
                      <a:lnTo>
                        <a:pt x="43" y="282"/>
                      </a:lnTo>
                      <a:lnTo>
                        <a:pt x="49" y="290"/>
                      </a:lnTo>
                      <a:lnTo>
                        <a:pt x="42" y="288"/>
                      </a:lnTo>
                      <a:lnTo>
                        <a:pt x="42" y="290"/>
                      </a:lnTo>
                      <a:lnTo>
                        <a:pt x="45" y="295"/>
                      </a:lnTo>
                      <a:lnTo>
                        <a:pt x="51" y="299"/>
                      </a:lnTo>
                      <a:lnTo>
                        <a:pt x="53" y="305"/>
                      </a:lnTo>
                      <a:lnTo>
                        <a:pt x="60" y="307"/>
                      </a:lnTo>
                      <a:lnTo>
                        <a:pt x="60" y="308"/>
                      </a:lnTo>
                      <a:lnTo>
                        <a:pt x="60" y="310"/>
                      </a:lnTo>
                      <a:lnTo>
                        <a:pt x="55" y="310"/>
                      </a:lnTo>
                      <a:lnTo>
                        <a:pt x="49" y="316"/>
                      </a:lnTo>
                      <a:lnTo>
                        <a:pt x="42" y="320"/>
                      </a:lnTo>
                      <a:lnTo>
                        <a:pt x="38" y="325"/>
                      </a:lnTo>
                      <a:lnTo>
                        <a:pt x="45" y="327"/>
                      </a:lnTo>
                      <a:lnTo>
                        <a:pt x="53" y="325"/>
                      </a:lnTo>
                      <a:lnTo>
                        <a:pt x="47" y="333"/>
                      </a:lnTo>
                      <a:lnTo>
                        <a:pt x="47" y="337"/>
                      </a:lnTo>
                      <a:lnTo>
                        <a:pt x="40" y="337"/>
                      </a:lnTo>
                      <a:lnTo>
                        <a:pt x="47" y="339"/>
                      </a:lnTo>
                      <a:lnTo>
                        <a:pt x="47" y="340"/>
                      </a:lnTo>
                      <a:lnTo>
                        <a:pt x="30" y="357"/>
                      </a:lnTo>
                      <a:lnTo>
                        <a:pt x="25" y="361"/>
                      </a:lnTo>
                      <a:lnTo>
                        <a:pt x="23" y="367"/>
                      </a:lnTo>
                      <a:lnTo>
                        <a:pt x="27" y="371"/>
                      </a:lnTo>
                      <a:lnTo>
                        <a:pt x="21" y="378"/>
                      </a:lnTo>
                      <a:lnTo>
                        <a:pt x="19" y="384"/>
                      </a:lnTo>
                      <a:lnTo>
                        <a:pt x="11" y="389"/>
                      </a:lnTo>
                      <a:lnTo>
                        <a:pt x="19" y="389"/>
                      </a:lnTo>
                      <a:lnTo>
                        <a:pt x="17" y="391"/>
                      </a:lnTo>
                      <a:lnTo>
                        <a:pt x="11" y="397"/>
                      </a:lnTo>
                      <a:lnTo>
                        <a:pt x="13" y="412"/>
                      </a:lnTo>
                      <a:lnTo>
                        <a:pt x="6" y="412"/>
                      </a:lnTo>
                      <a:lnTo>
                        <a:pt x="11" y="418"/>
                      </a:lnTo>
                      <a:lnTo>
                        <a:pt x="10" y="423"/>
                      </a:lnTo>
                      <a:lnTo>
                        <a:pt x="0" y="425"/>
                      </a:lnTo>
                      <a:lnTo>
                        <a:pt x="4" y="433"/>
                      </a:lnTo>
                      <a:lnTo>
                        <a:pt x="4" y="440"/>
                      </a:lnTo>
                      <a:lnTo>
                        <a:pt x="8" y="448"/>
                      </a:lnTo>
                      <a:lnTo>
                        <a:pt x="2" y="453"/>
                      </a:lnTo>
                      <a:lnTo>
                        <a:pt x="92" y="449"/>
                      </a:lnTo>
                      <a:lnTo>
                        <a:pt x="177" y="442"/>
                      </a:lnTo>
                      <a:lnTo>
                        <a:pt x="179" y="444"/>
                      </a:lnTo>
                      <a:lnTo>
                        <a:pt x="177" y="451"/>
                      </a:lnTo>
                      <a:lnTo>
                        <a:pt x="173" y="465"/>
                      </a:lnTo>
                      <a:lnTo>
                        <a:pt x="169" y="476"/>
                      </a:lnTo>
                      <a:lnTo>
                        <a:pt x="173" y="483"/>
                      </a:lnTo>
                      <a:lnTo>
                        <a:pt x="177" y="491"/>
                      </a:lnTo>
                      <a:lnTo>
                        <a:pt x="186" y="498"/>
                      </a:lnTo>
                      <a:lnTo>
                        <a:pt x="188" y="506"/>
                      </a:lnTo>
                      <a:lnTo>
                        <a:pt x="192" y="513"/>
                      </a:lnTo>
                      <a:lnTo>
                        <a:pt x="192" y="517"/>
                      </a:lnTo>
                      <a:lnTo>
                        <a:pt x="196" y="523"/>
                      </a:lnTo>
                      <a:lnTo>
                        <a:pt x="199" y="527"/>
                      </a:lnTo>
                      <a:lnTo>
                        <a:pt x="203" y="528"/>
                      </a:lnTo>
                      <a:lnTo>
                        <a:pt x="211" y="528"/>
                      </a:lnTo>
                      <a:lnTo>
                        <a:pt x="213" y="521"/>
                      </a:lnTo>
                      <a:lnTo>
                        <a:pt x="220" y="515"/>
                      </a:lnTo>
                      <a:lnTo>
                        <a:pt x="222" y="512"/>
                      </a:lnTo>
                      <a:lnTo>
                        <a:pt x="220" y="512"/>
                      </a:lnTo>
                      <a:lnTo>
                        <a:pt x="226" y="510"/>
                      </a:lnTo>
                      <a:lnTo>
                        <a:pt x="226" y="512"/>
                      </a:lnTo>
                      <a:lnTo>
                        <a:pt x="231" y="510"/>
                      </a:lnTo>
                      <a:lnTo>
                        <a:pt x="246" y="504"/>
                      </a:lnTo>
                      <a:lnTo>
                        <a:pt x="260" y="502"/>
                      </a:lnTo>
                      <a:lnTo>
                        <a:pt x="263" y="500"/>
                      </a:lnTo>
                      <a:lnTo>
                        <a:pt x="254" y="498"/>
                      </a:lnTo>
                      <a:lnTo>
                        <a:pt x="265" y="498"/>
                      </a:lnTo>
                      <a:lnTo>
                        <a:pt x="271" y="502"/>
                      </a:lnTo>
                      <a:lnTo>
                        <a:pt x="278" y="506"/>
                      </a:lnTo>
                      <a:lnTo>
                        <a:pt x="284" y="502"/>
                      </a:lnTo>
                      <a:lnTo>
                        <a:pt x="288" y="500"/>
                      </a:lnTo>
                      <a:lnTo>
                        <a:pt x="301" y="506"/>
                      </a:lnTo>
                      <a:lnTo>
                        <a:pt x="305" y="498"/>
                      </a:lnTo>
                      <a:lnTo>
                        <a:pt x="305" y="495"/>
                      </a:lnTo>
                      <a:lnTo>
                        <a:pt x="282" y="335"/>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sp>
            <p:nvSpPr>
              <p:cNvPr id="100" name="Freeform 84">
                <a:extLst>
                  <a:ext uri="{FF2B5EF4-FFF2-40B4-BE49-F238E27FC236}">
                    <a16:creationId xmlns:a16="http://schemas.microsoft.com/office/drawing/2014/main" id="{71360EB9-E3BF-447C-A58C-EFF56FDF69B2}"/>
                  </a:ext>
                </a:extLst>
              </p:cNvPr>
              <p:cNvSpPr>
                <a:spLocks/>
              </p:cNvSpPr>
              <p:nvPr/>
            </p:nvSpPr>
            <p:spPr bwMode="auto">
              <a:xfrm>
                <a:off x="3695576" y="2665797"/>
                <a:ext cx="693618" cy="224114"/>
              </a:xfrm>
              <a:custGeom>
                <a:avLst/>
                <a:gdLst>
                  <a:gd name="T0" fmla="*/ 487 w 722"/>
                  <a:gd name="T1" fmla="*/ 33 h 257"/>
                  <a:gd name="T2" fmla="*/ 421 w 722"/>
                  <a:gd name="T3" fmla="*/ 39 h 257"/>
                  <a:gd name="T4" fmla="*/ 355 w 722"/>
                  <a:gd name="T5" fmla="*/ 47 h 257"/>
                  <a:gd name="T6" fmla="*/ 271 w 722"/>
                  <a:gd name="T7" fmla="*/ 54 h 257"/>
                  <a:gd name="T8" fmla="*/ 199 w 722"/>
                  <a:gd name="T9" fmla="*/ 62 h 257"/>
                  <a:gd name="T10" fmla="*/ 177 w 722"/>
                  <a:gd name="T11" fmla="*/ 60 h 257"/>
                  <a:gd name="T12" fmla="*/ 183 w 722"/>
                  <a:gd name="T13" fmla="*/ 80 h 257"/>
                  <a:gd name="T14" fmla="*/ 58 w 722"/>
                  <a:gd name="T15" fmla="*/ 96 h 257"/>
                  <a:gd name="T16" fmla="*/ 53 w 722"/>
                  <a:gd name="T17" fmla="*/ 90 h 257"/>
                  <a:gd name="T18" fmla="*/ 57 w 722"/>
                  <a:gd name="T19" fmla="*/ 105 h 257"/>
                  <a:gd name="T20" fmla="*/ 53 w 722"/>
                  <a:gd name="T21" fmla="*/ 114 h 257"/>
                  <a:gd name="T22" fmla="*/ 51 w 722"/>
                  <a:gd name="T23" fmla="*/ 127 h 257"/>
                  <a:gd name="T24" fmla="*/ 43 w 722"/>
                  <a:gd name="T25" fmla="*/ 146 h 257"/>
                  <a:gd name="T26" fmla="*/ 47 w 722"/>
                  <a:gd name="T27" fmla="*/ 156 h 257"/>
                  <a:gd name="T28" fmla="*/ 43 w 722"/>
                  <a:gd name="T29" fmla="*/ 165 h 257"/>
                  <a:gd name="T30" fmla="*/ 30 w 722"/>
                  <a:gd name="T31" fmla="*/ 174 h 257"/>
                  <a:gd name="T32" fmla="*/ 27 w 722"/>
                  <a:gd name="T33" fmla="*/ 180 h 257"/>
                  <a:gd name="T34" fmla="*/ 27 w 722"/>
                  <a:gd name="T35" fmla="*/ 191 h 257"/>
                  <a:gd name="T36" fmla="*/ 19 w 722"/>
                  <a:gd name="T37" fmla="*/ 197 h 257"/>
                  <a:gd name="T38" fmla="*/ 21 w 722"/>
                  <a:gd name="T39" fmla="*/ 210 h 257"/>
                  <a:gd name="T40" fmla="*/ 11 w 722"/>
                  <a:gd name="T41" fmla="*/ 208 h 257"/>
                  <a:gd name="T42" fmla="*/ 15 w 722"/>
                  <a:gd name="T43" fmla="*/ 214 h 257"/>
                  <a:gd name="T44" fmla="*/ 19 w 722"/>
                  <a:gd name="T45" fmla="*/ 240 h 257"/>
                  <a:gd name="T46" fmla="*/ 11 w 722"/>
                  <a:gd name="T47" fmla="*/ 244 h 257"/>
                  <a:gd name="T48" fmla="*/ 0 w 722"/>
                  <a:gd name="T49" fmla="*/ 255 h 257"/>
                  <a:gd name="T50" fmla="*/ 121 w 722"/>
                  <a:gd name="T51" fmla="*/ 248 h 257"/>
                  <a:gd name="T52" fmla="*/ 184 w 722"/>
                  <a:gd name="T53" fmla="*/ 242 h 257"/>
                  <a:gd name="T54" fmla="*/ 310 w 722"/>
                  <a:gd name="T55" fmla="*/ 231 h 257"/>
                  <a:gd name="T56" fmla="*/ 485 w 722"/>
                  <a:gd name="T57" fmla="*/ 208 h 257"/>
                  <a:gd name="T58" fmla="*/ 521 w 722"/>
                  <a:gd name="T59" fmla="*/ 178 h 257"/>
                  <a:gd name="T60" fmla="*/ 540 w 722"/>
                  <a:gd name="T61" fmla="*/ 169 h 257"/>
                  <a:gd name="T62" fmla="*/ 543 w 722"/>
                  <a:gd name="T63" fmla="*/ 152 h 257"/>
                  <a:gd name="T64" fmla="*/ 564 w 722"/>
                  <a:gd name="T65" fmla="*/ 137 h 257"/>
                  <a:gd name="T66" fmla="*/ 583 w 722"/>
                  <a:gd name="T67" fmla="*/ 133 h 257"/>
                  <a:gd name="T68" fmla="*/ 617 w 722"/>
                  <a:gd name="T69" fmla="*/ 105 h 257"/>
                  <a:gd name="T70" fmla="*/ 626 w 722"/>
                  <a:gd name="T71" fmla="*/ 99 h 257"/>
                  <a:gd name="T72" fmla="*/ 637 w 722"/>
                  <a:gd name="T73" fmla="*/ 86 h 257"/>
                  <a:gd name="T74" fmla="*/ 641 w 722"/>
                  <a:gd name="T75" fmla="*/ 77 h 257"/>
                  <a:gd name="T76" fmla="*/ 654 w 722"/>
                  <a:gd name="T77" fmla="*/ 79 h 257"/>
                  <a:gd name="T78" fmla="*/ 666 w 722"/>
                  <a:gd name="T79" fmla="*/ 71 h 257"/>
                  <a:gd name="T80" fmla="*/ 675 w 722"/>
                  <a:gd name="T81" fmla="*/ 60 h 257"/>
                  <a:gd name="T82" fmla="*/ 694 w 722"/>
                  <a:gd name="T83" fmla="*/ 60 h 257"/>
                  <a:gd name="T84" fmla="*/ 705 w 722"/>
                  <a:gd name="T85" fmla="*/ 37 h 257"/>
                  <a:gd name="T86" fmla="*/ 718 w 722"/>
                  <a:gd name="T87" fmla="*/ 28 h 257"/>
                  <a:gd name="T88" fmla="*/ 720 w 722"/>
                  <a:gd name="T89" fmla="*/ 9 h 257"/>
                  <a:gd name="T90" fmla="*/ 713 w 722"/>
                  <a:gd name="T91" fmla="*/ 0 h 257"/>
                  <a:gd name="T92" fmla="*/ 651 w 722"/>
                  <a:gd name="T93" fmla="*/ 11 h 257"/>
                  <a:gd name="T94" fmla="*/ 579 w 722"/>
                  <a:gd name="T95" fmla="*/ 20 h 257"/>
                  <a:gd name="T96" fmla="*/ 543 w 722"/>
                  <a:gd name="T97" fmla="*/ 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2" h="257">
                    <a:moveTo>
                      <a:pt x="513" y="30"/>
                    </a:moveTo>
                    <a:lnTo>
                      <a:pt x="487" y="33"/>
                    </a:lnTo>
                    <a:lnTo>
                      <a:pt x="459" y="37"/>
                    </a:lnTo>
                    <a:lnTo>
                      <a:pt x="421" y="39"/>
                    </a:lnTo>
                    <a:lnTo>
                      <a:pt x="397" y="43"/>
                    </a:lnTo>
                    <a:lnTo>
                      <a:pt x="355" y="47"/>
                    </a:lnTo>
                    <a:lnTo>
                      <a:pt x="314" y="49"/>
                    </a:lnTo>
                    <a:lnTo>
                      <a:pt x="271" y="54"/>
                    </a:lnTo>
                    <a:lnTo>
                      <a:pt x="235" y="58"/>
                    </a:lnTo>
                    <a:lnTo>
                      <a:pt x="199" y="62"/>
                    </a:lnTo>
                    <a:lnTo>
                      <a:pt x="192" y="60"/>
                    </a:lnTo>
                    <a:lnTo>
                      <a:pt x="177" y="60"/>
                    </a:lnTo>
                    <a:lnTo>
                      <a:pt x="183" y="73"/>
                    </a:lnTo>
                    <a:lnTo>
                      <a:pt x="183" y="80"/>
                    </a:lnTo>
                    <a:lnTo>
                      <a:pt x="64" y="90"/>
                    </a:lnTo>
                    <a:lnTo>
                      <a:pt x="58" y="96"/>
                    </a:lnTo>
                    <a:lnTo>
                      <a:pt x="58" y="90"/>
                    </a:lnTo>
                    <a:lnTo>
                      <a:pt x="53" y="90"/>
                    </a:lnTo>
                    <a:lnTo>
                      <a:pt x="55" y="97"/>
                    </a:lnTo>
                    <a:lnTo>
                      <a:pt x="57" y="105"/>
                    </a:lnTo>
                    <a:lnTo>
                      <a:pt x="49" y="107"/>
                    </a:lnTo>
                    <a:lnTo>
                      <a:pt x="53" y="114"/>
                    </a:lnTo>
                    <a:lnTo>
                      <a:pt x="45" y="122"/>
                    </a:lnTo>
                    <a:lnTo>
                      <a:pt x="51" y="127"/>
                    </a:lnTo>
                    <a:lnTo>
                      <a:pt x="47" y="135"/>
                    </a:lnTo>
                    <a:lnTo>
                      <a:pt x="43" y="146"/>
                    </a:lnTo>
                    <a:lnTo>
                      <a:pt x="45" y="150"/>
                    </a:lnTo>
                    <a:lnTo>
                      <a:pt x="47" y="156"/>
                    </a:lnTo>
                    <a:lnTo>
                      <a:pt x="40" y="159"/>
                    </a:lnTo>
                    <a:lnTo>
                      <a:pt x="43" y="165"/>
                    </a:lnTo>
                    <a:lnTo>
                      <a:pt x="36" y="171"/>
                    </a:lnTo>
                    <a:lnTo>
                      <a:pt x="30" y="174"/>
                    </a:lnTo>
                    <a:lnTo>
                      <a:pt x="27" y="178"/>
                    </a:lnTo>
                    <a:lnTo>
                      <a:pt x="27" y="180"/>
                    </a:lnTo>
                    <a:lnTo>
                      <a:pt x="32" y="186"/>
                    </a:lnTo>
                    <a:lnTo>
                      <a:pt x="27" y="191"/>
                    </a:lnTo>
                    <a:lnTo>
                      <a:pt x="23" y="195"/>
                    </a:lnTo>
                    <a:lnTo>
                      <a:pt x="19" y="197"/>
                    </a:lnTo>
                    <a:lnTo>
                      <a:pt x="23" y="205"/>
                    </a:lnTo>
                    <a:lnTo>
                      <a:pt x="21" y="210"/>
                    </a:lnTo>
                    <a:lnTo>
                      <a:pt x="17" y="206"/>
                    </a:lnTo>
                    <a:lnTo>
                      <a:pt x="11" y="208"/>
                    </a:lnTo>
                    <a:lnTo>
                      <a:pt x="10" y="216"/>
                    </a:lnTo>
                    <a:lnTo>
                      <a:pt x="15" y="214"/>
                    </a:lnTo>
                    <a:lnTo>
                      <a:pt x="15" y="221"/>
                    </a:lnTo>
                    <a:lnTo>
                      <a:pt x="19" y="240"/>
                    </a:lnTo>
                    <a:lnTo>
                      <a:pt x="17" y="242"/>
                    </a:lnTo>
                    <a:lnTo>
                      <a:pt x="11" y="244"/>
                    </a:lnTo>
                    <a:lnTo>
                      <a:pt x="8" y="252"/>
                    </a:lnTo>
                    <a:lnTo>
                      <a:pt x="0" y="255"/>
                    </a:lnTo>
                    <a:lnTo>
                      <a:pt x="0" y="257"/>
                    </a:lnTo>
                    <a:lnTo>
                      <a:pt x="121" y="248"/>
                    </a:lnTo>
                    <a:lnTo>
                      <a:pt x="184" y="242"/>
                    </a:lnTo>
                    <a:lnTo>
                      <a:pt x="184" y="242"/>
                    </a:lnTo>
                    <a:lnTo>
                      <a:pt x="184" y="240"/>
                    </a:lnTo>
                    <a:lnTo>
                      <a:pt x="310" y="231"/>
                    </a:lnTo>
                    <a:lnTo>
                      <a:pt x="408" y="220"/>
                    </a:lnTo>
                    <a:lnTo>
                      <a:pt x="485" y="208"/>
                    </a:lnTo>
                    <a:lnTo>
                      <a:pt x="521" y="206"/>
                    </a:lnTo>
                    <a:lnTo>
                      <a:pt x="521" y="178"/>
                    </a:lnTo>
                    <a:lnTo>
                      <a:pt x="534" y="174"/>
                    </a:lnTo>
                    <a:lnTo>
                      <a:pt x="540" y="169"/>
                    </a:lnTo>
                    <a:lnTo>
                      <a:pt x="542" y="159"/>
                    </a:lnTo>
                    <a:lnTo>
                      <a:pt x="543" y="152"/>
                    </a:lnTo>
                    <a:lnTo>
                      <a:pt x="549" y="144"/>
                    </a:lnTo>
                    <a:lnTo>
                      <a:pt x="564" y="137"/>
                    </a:lnTo>
                    <a:lnTo>
                      <a:pt x="577" y="137"/>
                    </a:lnTo>
                    <a:lnTo>
                      <a:pt x="583" y="133"/>
                    </a:lnTo>
                    <a:lnTo>
                      <a:pt x="604" y="114"/>
                    </a:lnTo>
                    <a:lnTo>
                      <a:pt x="617" y="105"/>
                    </a:lnTo>
                    <a:lnTo>
                      <a:pt x="622" y="105"/>
                    </a:lnTo>
                    <a:lnTo>
                      <a:pt x="626" y="99"/>
                    </a:lnTo>
                    <a:lnTo>
                      <a:pt x="630" y="84"/>
                    </a:lnTo>
                    <a:lnTo>
                      <a:pt x="637" y="86"/>
                    </a:lnTo>
                    <a:lnTo>
                      <a:pt x="637" y="80"/>
                    </a:lnTo>
                    <a:lnTo>
                      <a:pt x="641" y="77"/>
                    </a:lnTo>
                    <a:lnTo>
                      <a:pt x="647" y="73"/>
                    </a:lnTo>
                    <a:lnTo>
                      <a:pt x="654" y="79"/>
                    </a:lnTo>
                    <a:lnTo>
                      <a:pt x="658" y="79"/>
                    </a:lnTo>
                    <a:lnTo>
                      <a:pt x="666" y="71"/>
                    </a:lnTo>
                    <a:lnTo>
                      <a:pt x="668" y="65"/>
                    </a:lnTo>
                    <a:lnTo>
                      <a:pt x="675" y="60"/>
                    </a:lnTo>
                    <a:lnTo>
                      <a:pt x="688" y="54"/>
                    </a:lnTo>
                    <a:lnTo>
                      <a:pt x="694" y="60"/>
                    </a:lnTo>
                    <a:lnTo>
                      <a:pt x="699" y="52"/>
                    </a:lnTo>
                    <a:lnTo>
                      <a:pt x="705" y="37"/>
                    </a:lnTo>
                    <a:lnTo>
                      <a:pt x="711" y="32"/>
                    </a:lnTo>
                    <a:lnTo>
                      <a:pt x="718" y="28"/>
                    </a:lnTo>
                    <a:lnTo>
                      <a:pt x="720" y="17"/>
                    </a:lnTo>
                    <a:lnTo>
                      <a:pt x="720" y="9"/>
                    </a:lnTo>
                    <a:lnTo>
                      <a:pt x="722" y="0"/>
                    </a:lnTo>
                    <a:lnTo>
                      <a:pt x="713" y="0"/>
                    </a:lnTo>
                    <a:lnTo>
                      <a:pt x="686" y="7"/>
                    </a:lnTo>
                    <a:lnTo>
                      <a:pt x="651" y="11"/>
                    </a:lnTo>
                    <a:lnTo>
                      <a:pt x="594" y="20"/>
                    </a:lnTo>
                    <a:lnTo>
                      <a:pt x="579" y="20"/>
                    </a:lnTo>
                    <a:lnTo>
                      <a:pt x="553" y="24"/>
                    </a:lnTo>
                    <a:lnTo>
                      <a:pt x="543" y="28"/>
                    </a:lnTo>
                    <a:lnTo>
                      <a:pt x="513" y="3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01" name="Freeform 85">
                <a:extLst>
                  <a:ext uri="{FF2B5EF4-FFF2-40B4-BE49-F238E27FC236}">
                    <a16:creationId xmlns:a16="http://schemas.microsoft.com/office/drawing/2014/main" id="{7FF54C16-E4B6-4044-A299-83610C82A4A0}"/>
                  </a:ext>
                </a:extLst>
              </p:cNvPr>
              <p:cNvSpPr>
                <a:spLocks/>
              </p:cNvSpPr>
              <p:nvPr/>
            </p:nvSpPr>
            <p:spPr bwMode="auto">
              <a:xfrm>
                <a:off x="3746493" y="2737304"/>
                <a:ext cx="4803" cy="697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02" name="Freeform 86">
                <a:extLst>
                  <a:ext uri="{FF2B5EF4-FFF2-40B4-BE49-F238E27FC236}">
                    <a16:creationId xmlns:a16="http://schemas.microsoft.com/office/drawing/2014/main" id="{FE1CA04A-E0E9-4FF6-A46B-DBEC603694D0}"/>
                  </a:ext>
                </a:extLst>
              </p:cNvPr>
              <p:cNvSpPr>
                <a:spLocks/>
              </p:cNvSpPr>
              <p:nvPr/>
            </p:nvSpPr>
            <p:spPr bwMode="auto">
              <a:xfrm>
                <a:off x="3746493" y="2737304"/>
                <a:ext cx="4803" cy="6976"/>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03" name="Freeform 87">
                <a:extLst>
                  <a:ext uri="{FF2B5EF4-FFF2-40B4-BE49-F238E27FC236}">
                    <a16:creationId xmlns:a16="http://schemas.microsoft.com/office/drawing/2014/main" id="{C55A24B3-8663-435D-8EE2-7135618AD791}"/>
                  </a:ext>
                </a:extLst>
              </p:cNvPr>
              <p:cNvSpPr>
                <a:spLocks/>
              </p:cNvSpPr>
              <p:nvPr/>
            </p:nvSpPr>
            <p:spPr bwMode="auto">
              <a:xfrm>
                <a:off x="3757060" y="2460868"/>
                <a:ext cx="592746" cy="283413"/>
              </a:xfrm>
              <a:custGeom>
                <a:avLst/>
                <a:gdLst>
                  <a:gd name="T0" fmla="*/ 568 w 617"/>
                  <a:gd name="T1" fmla="*/ 103 h 325"/>
                  <a:gd name="T2" fmla="*/ 555 w 617"/>
                  <a:gd name="T3" fmla="*/ 67 h 325"/>
                  <a:gd name="T4" fmla="*/ 551 w 617"/>
                  <a:gd name="T5" fmla="*/ 52 h 325"/>
                  <a:gd name="T6" fmla="*/ 532 w 617"/>
                  <a:gd name="T7" fmla="*/ 39 h 325"/>
                  <a:gd name="T8" fmla="*/ 513 w 617"/>
                  <a:gd name="T9" fmla="*/ 24 h 325"/>
                  <a:gd name="T10" fmla="*/ 495 w 617"/>
                  <a:gd name="T11" fmla="*/ 37 h 325"/>
                  <a:gd name="T12" fmla="*/ 472 w 617"/>
                  <a:gd name="T13" fmla="*/ 34 h 325"/>
                  <a:gd name="T14" fmla="*/ 455 w 617"/>
                  <a:gd name="T15" fmla="*/ 41 h 325"/>
                  <a:gd name="T16" fmla="*/ 423 w 617"/>
                  <a:gd name="T17" fmla="*/ 32 h 325"/>
                  <a:gd name="T18" fmla="*/ 401 w 617"/>
                  <a:gd name="T19" fmla="*/ 9 h 325"/>
                  <a:gd name="T20" fmla="*/ 367 w 617"/>
                  <a:gd name="T21" fmla="*/ 0 h 325"/>
                  <a:gd name="T22" fmla="*/ 357 w 617"/>
                  <a:gd name="T23" fmla="*/ 17 h 325"/>
                  <a:gd name="T24" fmla="*/ 361 w 617"/>
                  <a:gd name="T25" fmla="*/ 37 h 325"/>
                  <a:gd name="T26" fmla="*/ 325 w 617"/>
                  <a:gd name="T27" fmla="*/ 47 h 325"/>
                  <a:gd name="T28" fmla="*/ 312 w 617"/>
                  <a:gd name="T29" fmla="*/ 58 h 325"/>
                  <a:gd name="T30" fmla="*/ 308 w 617"/>
                  <a:gd name="T31" fmla="*/ 81 h 325"/>
                  <a:gd name="T32" fmla="*/ 291 w 617"/>
                  <a:gd name="T33" fmla="*/ 103 h 325"/>
                  <a:gd name="T34" fmla="*/ 280 w 617"/>
                  <a:gd name="T35" fmla="*/ 124 h 325"/>
                  <a:gd name="T36" fmla="*/ 260 w 617"/>
                  <a:gd name="T37" fmla="*/ 133 h 325"/>
                  <a:gd name="T38" fmla="*/ 239 w 617"/>
                  <a:gd name="T39" fmla="*/ 118 h 325"/>
                  <a:gd name="T40" fmla="*/ 229 w 617"/>
                  <a:gd name="T41" fmla="*/ 135 h 325"/>
                  <a:gd name="T42" fmla="*/ 224 w 617"/>
                  <a:gd name="T43" fmla="*/ 156 h 325"/>
                  <a:gd name="T44" fmla="*/ 205 w 617"/>
                  <a:gd name="T45" fmla="*/ 143 h 325"/>
                  <a:gd name="T46" fmla="*/ 188 w 617"/>
                  <a:gd name="T47" fmla="*/ 158 h 325"/>
                  <a:gd name="T48" fmla="*/ 177 w 617"/>
                  <a:gd name="T49" fmla="*/ 161 h 325"/>
                  <a:gd name="T50" fmla="*/ 139 w 617"/>
                  <a:gd name="T51" fmla="*/ 158 h 325"/>
                  <a:gd name="T52" fmla="*/ 134 w 617"/>
                  <a:gd name="T53" fmla="*/ 159 h 325"/>
                  <a:gd name="T54" fmla="*/ 117 w 617"/>
                  <a:gd name="T55" fmla="*/ 169 h 325"/>
                  <a:gd name="T56" fmla="*/ 105 w 617"/>
                  <a:gd name="T57" fmla="*/ 176 h 325"/>
                  <a:gd name="T58" fmla="*/ 100 w 617"/>
                  <a:gd name="T59" fmla="*/ 197 h 325"/>
                  <a:gd name="T60" fmla="*/ 87 w 617"/>
                  <a:gd name="T61" fmla="*/ 214 h 325"/>
                  <a:gd name="T62" fmla="*/ 70 w 617"/>
                  <a:gd name="T63" fmla="*/ 229 h 325"/>
                  <a:gd name="T64" fmla="*/ 79 w 617"/>
                  <a:gd name="T65" fmla="*/ 248 h 325"/>
                  <a:gd name="T66" fmla="*/ 62 w 617"/>
                  <a:gd name="T67" fmla="*/ 252 h 325"/>
                  <a:gd name="T68" fmla="*/ 34 w 617"/>
                  <a:gd name="T69" fmla="*/ 244 h 325"/>
                  <a:gd name="T70" fmla="*/ 17 w 617"/>
                  <a:gd name="T71" fmla="*/ 267 h 325"/>
                  <a:gd name="T72" fmla="*/ 21 w 617"/>
                  <a:gd name="T73" fmla="*/ 284 h 325"/>
                  <a:gd name="T74" fmla="*/ 21 w 617"/>
                  <a:gd name="T75" fmla="*/ 306 h 325"/>
                  <a:gd name="T76" fmla="*/ 2 w 617"/>
                  <a:gd name="T77" fmla="*/ 315 h 325"/>
                  <a:gd name="T78" fmla="*/ 119 w 617"/>
                  <a:gd name="T79" fmla="*/ 308 h 325"/>
                  <a:gd name="T80" fmla="*/ 135 w 617"/>
                  <a:gd name="T81" fmla="*/ 297 h 325"/>
                  <a:gd name="T82" fmla="*/ 250 w 617"/>
                  <a:gd name="T83" fmla="*/ 284 h 325"/>
                  <a:gd name="T84" fmla="*/ 357 w 617"/>
                  <a:gd name="T85" fmla="*/ 274 h 325"/>
                  <a:gd name="T86" fmla="*/ 449 w 617"/>
                  <a:gd name="T87" fmla="*/ 265 h 325"/>
                  <a:gd name="T88" fmla="*/ 502 w 617"/>
                  <a:gd name="T89" fmla="*/ 252 h 325"/>
                  <a:gd name="T90" fmla="*/ 532 w 617"/>
                  <a:gd name="T91" fmla="*/ 237 h 325"/>
                  <a:gd name="T92" fmla="*/ 547 w 617"/>
                  <a:gd name="T93" fmla="*/ 221 h 325"/>
                  <a:gd name="T94" fmla="*/ 562 w 617"/>
                  <a:gd name="T95" fmla="*/ 203 h 325"/>
                  <a:gd name="T96" fmla="*/ 590 w 617"/>
                  <a:gd name="T97" fmla="*/ 171 h 325"/>
                  <a:gd name="T98" fmla="*/ 588 w 617"/>
                  <a:gd name="T99" fmla="*/ 12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7" h="325">
                    <a:moveTo>
                      <a:pt x="588" y="128"/>
                    </a:moveTo>
                    <a:lnTo>
                      <a:pt x="575" y="109"/>
                    </a:lnTo>
                    <a:lnTo>
                      <a:pt x="568" y="103"/>
                    </a:lnTo>
                    <a:lnTo>
                      <a:pt x="566" y="96"/>
                    </a:lnTo>
                    <a:lnTo>
                      <a:pt x="551" y="81"/>
                    </a:lnTo>
                    <a:lnTo>
                      <a:pt x="555" y="67"/>
                    </a:lnTo>
                    <a:lnTo>
                      <a:pt x="555" y="60"/>
                    </a:lnTo>
                    <a:lnTo>
                      <a:pt x="551" y="58"/>
                    </a:lnTo>
                    <a:lnTo>
                      <a:pt x="551" y="52"/>
                    </a:lnTo>
                    <a:lnTo>
                      <a:pt x="545" y="47"/>
                    </a:lnTo>
                    <a:lnTo>
                      <a:pt x="540" y="39"/>
                    </a:lnTo>
                    <a:lnTo>
                      <a:pt x="532" y="39"/>
                    </a:lnTo>
                    <a:lnTo>
                      <a:pt x="526" y="34"/>
                    </a:lnTo>
                    <a:lnTo>
                      <a:pt x="521" y="20"/>
                    </a:lnTo>
                    <a:lnTo>
                      <a:pt x="513" y="24"/>
                    </a:lnTo>
                    <a:lnTo>
                      <a:pt x="506" y="32"/>
                    </a:lnTo>
                    <a:lnTo>
                      <a:pt x="502" y="37"/>
                    </a:lnTo>
                    <a:lnTo>
                      <a:pt x="495" y="37"/>
                    </a:lnTo>
                    <a:lnTo>
                      <a:pt x="489" y="41"/>
                    </a:lnTo>
                    <a:lnTo>
                      <a:pt x="481" y="35"/>
                    </a:lnTo>
                    <a:lnTo>
                      <a:pt x="472" y="34"/>
                    </a:lnTo>
                    <a:lnTo>
                      <a:pt x="466" y="35"/>
                    </a:lnTo>
                    <a:lnTo>
                      <a:pt x="461" y="41"/>
                    </a:lnTo>
                    <a:lnTo>
                      <a:pt x="455" y="41"/>
                    </a:lnTo>
                    <a:lnTo>
                      <a:pt x="440" y="32"/>
                    </a:lnTo>
                    <a:lnTo>
                      <a:pt x="436" y="30"/>
                    </a:lnTo>
                    <a:lnTo>
                      <a:pt x="423" y="32"/>
                    </a:lnTo>
                    <a:lnTo>
                      <a:pt x="416" y="30"/>
                    </a:lnTo>
                    <a:lnTo>
                      <a:pt x="404" y="17"/>
                    </a:lnTo>
                    <a:lnTo>
                      <a:pt x="401" y="9"/>
                    </a:lnTo>
                    <a:lnTo>
                      <a:pt x="384" y="2"/>
                    </a:lnTo>
                    <a:lnTo>
                      <a:pt x="372" y="5"/>
                    </a:lnTo>
                    <a:lnTo>
                      <a:pt x="367" y="0"/>
                    </a:lnTo>
                    <a:lnTo>
                      <a:pt x="357" y="5"/>
                    </a:lnTo>
                    <a:lnTo>
                      <a:pt x="354" y="9"/>
                    </a:lnTo>
                    <a:lnTo>
                      <a:pt x="357" y="17"/>
                    </a:lnTo>
                    <a:lnTo>
                      <a:pt x="355" y="24"/>
                    </a:lnTo>
                    <a:lnTo>
                      <a:pt x="363" y="32"/>
                    </a:lnTo>
                    <a:lnTo>
                      <a:pt x="361" y="37"/>
                    </a:lnTo>
                    <a:lnTo>
                      <a:pt x="346" y="41"/>
                    </a:lnTo>
                    <a:lnTo>
                      <a:pt x="333" y="52"/>
                    </a:lnTo>
                    <a:lnTo>
                      <a:pt x="325" y="47"/>
                    </a:lnTo>
                    <a:lnTo>
                      <a:pt x="318" y="50"/>
                    </a:lnTo>
                    <a:lnTo>
                      <a:pt x="312" y="50"/>
                    </a:lnTo>
                    <a:lnTo>
                      <a:pt x="312" y="58"/>
                    </a:lnTo>
                    <a:lnTo>
                      <a:pt x="316" y="65"/>
                    </a:lnTo>
                    <a:lnTo>
                      <a:pt x="312" y="73"/>
                    </a:lnTo>
                    <a:lnTo>
                      <a:pt x="308" y="81"/>
                    </a:lnTo>
                    <a:lnTo>
                      <a:pt x="301" y="84"/>
                    </a:lnTo>
                    <a:lnTo>
                      <a:pt x="299" y="97"/>
                    </a:lnTo>
                    <a:lnTo>
                      <a:pt x="291" y="103"/>
                    </a:lnTo>
                    <a:lnTo>
                      <a:pt x="284" y="103"/>
                    </a:lnTo>
                    <a:lnTo>
                      <a:pt x="280" y="116"/>
                    </a:lnTo>
                    <a:lnTo>
                      <a:pt x="280" y="124"/>
                    </a:lnTo>
                    <a:lnTo>
                      <a:pt x="278" y="131"/>
                    </a:lnTo>
                    <a:lnTo>
                      <a:pt x="273" y="135"/>
                    </a:lnTo>
                    <a:lnTo>
                      <a:pt x="260" y="133"/>
                    </a:lnTo>
                    <a:lnTo>
                      <a:pt x="252" y="131"/>
                    </a:lnTo>
                    <a:lnTo>
                      <a:pt x="246" y="120"/>
                    </a:lnTo>
                    <a:lnTo>
                      <a:pt x="239" y="118"/>
                    </a:lnTo>
                    <a:lnTo>
                      <a:pt x="243" y="124"/>
                    </a:lnTo>
                    <a:lnTo>
                      <a:pt x="235" y="129"/>
                    </a:lnTo>
                    <a:lnTo>
                      <a:pt x="229" y="135"/>
                    </a:lnTo>
                    <a:lnTo>
                      <a:pt x="231" y="143"/>
                    </a:lnTo>
                    <a:lnTo>
                      <a:pt x="226" y="150"/>
                    </a:lnTo>
                    <a:lnTo>
                      <a:pt x="224" y="156"/>
                    </a:lnTo>
                    <a:lnTo>
                      <a:pt x="216" y="152"/>
                    </a:lnTo>
                    <a:lnTo>
                      <a:pt x="211" y="150"/>
                    </a:lnTo>
                    <a:lnTo>
                      <a:pt x="205" y="143"/>
                    </a:lnTo>
                    <a:lnTo>
                      <a:pt x="199" y="148"/>
                    </a:lnTo>
                    <a:lnTo>
                      <a:pt x="192" y="152"/>
                    </a:lnTo>
                    <a:lnTo>
                      <a:pt x="188" y="158"/>
                    </a:lnTo>
                    <a:lnTo>
                      <a:pt x="188" y="161"/>
                    </a:lnTo>
                    <a:lnTo>
                      <a:pt x="184" y="167"/>
                    </a:lnTo>
                    <a:lnTo>
                      <a:pt x="177" y="161"/>
                    </a:lnTo>
                    <a:lnTo>
                      <a:pt x="156" y="154"/>
                    </a:lnTo>
                    <a:lnTo>
                      <a:pt x="149" y="158"/>
                    </a:lnTo>
                    <a:lnTo>
                      <a:pt x="139" y="158"/>
                    </a:lnTo>
                    <a:lnTo>
                      <a:pt x="143" y="165"/>
                    </a:lnTo>
                    <a:lnTo>
                      <a:pt x="135" y="167"/>
                    </a:lnTo>
                    <a:lnTo>
                      <a:pt x="134" y="159"/>
                    </a:lnTo>
                    <a:lnTo>
                      <a:pt x="128" y="163"/>
                    </a:lnTo>
                    <a:lnTo>
                      <a:pt x="113" y="161"/>
                    </a:lnTo>
                    <a:lnTo>
                      <a:pt x="117" y="169"/>
                    </a:lnTo>
                    <a:lnTo>
                      <a:pt x="113" y="175"/>
                    </a:lnTo>
                    <a:lnTo>
                      <a:pt x="105" y="175"/>
                    </a:lnTo>
                    <a:lnTo>
                      <a:pt x="105" y="176"/>
                    </a:lnTo>
                    <a:lnTo>
                      <a:pt x="102" y="184"/>
                    </a:lnTo>
                    <a:lnTo>
                      <a:pt x="98" y="190"/>
                    </a:lnTo>
                    <a:lnTo>
                      <a:pt x="100" y="197"/>
                    </a:lnTo>
                    <a:lnTo>
                      <a:pt x="104" y="205"/>
                    </a:lnTo>
                    <a:lnTo>
                      <a:pt x="100" y="210"/>
                    </a:lnTo>
                    <a:lnTo>
                      <a:pt x="87" y="214"/>
                    </a:lnTo>
                    <a:lnTo>
                      <a:pt x="79" y="220"/>
                    </a:lnTo>
                    <a:lnTo>
                      <a:pt x="73" y="221"/>
                    </a:lnTo>
                    <a:lnTo>
                      <a:pt x="70" y="229"/>
                    </a:lnTo>
                    <a:lnTo>
                      <a:pt x="72" y="235"/>
                    </a:lnTo>
                    <a:lnTo>
                      <a:pt x="77" y="242"/>
                    </a:lnTo>
                    <a:lnTo>
                      <a:pt x="79" y="248"/>
                    </a:lnTo>
                    <a:lnTo>
                      <a:pt x="73" y="257"/>
                    </a:lnTo>
                    <a:lnTo>
                      <a:pt x="68" y="255"/>
                    </a:lnTo>
                    <a:lnTo>
                      <a:pt x="62" y="252"/>
                    </a:lnTo>
                    <a:lnTo>
                      <a:pt x="49" y="248"/>
                    </a:lnTo>
                    <a:lnTo>
                      <a:pt x="41" y="244"/>
                    </a:lnTo>
                    <a:lnTo>
                      <a:pt x="34" y="244"/>
                    </a:lnTo>
                    <a:lnTo>
                      <a:pt x="28" y="246"/>
                    </a:lnTo>
                    <a:lnTo>
                      <a:pt x="17" y="259"/>
                    </a:lnTo>
                    <a:lnTo>
                      <a:pt x="17" y="267"/>
                    </a:lnTo>
                    <a:lnTo>
                      <a:pt x="21" y="270"/>
                    </a:lnTo>
                    <a:lnTo>
                      <a:pt x="23" y="276"/>
                    </a:lnTo>
                    <a:lnTo>
                      <a:pt x="21" y="284"/>
                    </a:lnTo>
                    <a:lnTo>
                      <a:pt x="23" y="293"/>
                    </a:lnTo>
                    <a:lnTo>
                      <a:pt x="17" y="299"/>
                    </a:lnTo>
                    <a:lnTo>
                      <a:pt x="21" y="306"/>
                    </a:lnTo>
                    <a:lnTo>
                      <a:pt x="17" y="315"/>
                    </a:lnTo>
                    <a:lnTo>
                      <a:pt x="10" y="314"/>
                    </a:lnTo>
                    <a:lnTo>
                      <a:pt x="2" y="315"/>
                    </a:lnTo>
                    <a:lnTo>
                      <a:pt x="0" y="325"/>
                    </a:lnTo>
                    <a:lnTo>
                      <a:pt x="119" y="315"/>
                    </a:lnTo>
                    <a:lnTo>
                      <a:pt x="119" y="308"/>
                    </a:lnTo>
                    <a:lnTo>
                      <a:pt x="113" y="295"/>
                    </a:lnTo>
                    <a:lnTo>
                      <a:pt x="128" y="295"/>
                    </a:lnTo>
                    <a:lnTo>
                      <a:pt x="135" y="297"/>
                    </a:lnTo>
                    <a:lnTo>
                      <a:pt x="171" y="293"/>
                    </a:lnTo>
                    <a:lnTo>
                      <a:pt x="207" y="289"/>
                    </a:lnTo>
                    <a:lnTo>
                      <a:pt x="250" y="284"/>
                    </a:lnTo>
                    <a:lnTo>
                      <a:pt x="291" y="282"/>
                    </a:lnTo>
                    <a:lnTo>
                      <a:pt x="333" y="278"/>
                    </a:lnTo>
                    <a:lnTo>
                      <a:pt x="357" y="274"/>
                    </a:lnTo>
                    <a:lnTo>
                      <a:pt x="395" y="272"/>
                    </a:lnTo>
                    <a:lnTo>
                      <a:pt x="423" y="268"/>
                    </a:lnTo>
                    <a:lnTo>
                      <a:pt x="449" y="265"/>
                    </a:lnTo>
                    <a:lnTo>
                      <a:pt x="479" y="263"/>
                    </a:lnTo>
                    <a:lnTo>
                      <a:pt x="489" y="259"/>
                    </a:lnTo>
                    <a:lnTo>
                      <a:pt x="502" y="252"/>
                    </a:lnTo>
                    <a:lnTo>
                      <a:pt x="510" y="250"/>
                    </a:lnTo>
                    <a:lnTo>
                      <a:pt x="517" y="244"/>
                    </a:lnTo>
                    <a:lnTo>
                      <a:pt x="532" y="237"/>
                    </a:lnTo>
                    <a:lnTo>
                      <a:pt x="534" y="231"/>
                    </a:lnTo>
                    <a:lnTo>
                      <a:pt x="542" y="225"/>
                    </a:lnTo>
                    <a:lnTo>
                      <a:pt x="547" y="221"/>
                    </a:lnTo>
                    <a:lnTo>
                      <a:pt x="553" y="214"/>
                    </a:lnTo>
                    <a:lnTo>
                      <a:pt x="553" y="208"/>
                    </a:lnTo>
                    <a:lnTo>
                      <a:pt x="562" y="203"/>
                    </a:lnTo>
                    <a:lnTo>
                      <a:pt x="562" y="195"/>
                    </a:lnTo>
                    <a:lnTo>
                      <a:pt x="566" y="188"/>
                    </a:lnTo>
                    <a:lnTo>
                      <a:pt x="590" y="171"/>
                    </a:lnTo>
                    <a:lnTo>
                      <a:pt x="617" y="139"/>
                    </a:lnTo>
                    <a:lnTo>
                      <a:pt x="604" y="139"/>
                    </a:lnTo>
                    <a:lnTo>
                      <a:pt x="588" y="12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04" name="Freeform 88">
                <a:extLst>
                  <a:ext uri="{FF2B5EF4-FFF2-40B4-BE49-F238E27FC236}">
                    <a16:creationId xmlns:a16="http://schemas.microsoft.com/office/drawing/2014/main" id="{F5A3B8CD-A917-4996-85C5-FF6E7EC93957}"/>
                  </a:ext>
                </a:extLst>
              </p:cNvPr>
              <p:cNvSpPr>
                <a:spLocks/>
              </p:cNvSpPr>
              <p:nvPr/>
            </p:nvSpPr>
            <p:spPr bwMode="auto">
              <a:xfrm>
                <a:off x="3834876" y="1902761"/>
                <a:ext cx="26899" cy="46218"/>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05" name="Freeform 89">
                <a:extLst>
                  <a:ext uri="{FF2B5EF4-FFF2-40B4-BE49-F238E27FC236}">
                    <a16:creationId xmlns:a16="http://schemas.microsoft.com/office/drawing/2014/main" id="{EDA48F37-D6B3-4D62-A2A7-74B05CCDDBD4}"/>
                  </a:ext>
                </a:extLst>
              </p:cNvPr>
              <p:cNvSpPr>
                <a:spLocks/>
              </p:cNvSpPr>
              <p:nvPr/>
            </p:nvSpPr>
            <p:spPr bwMode="auto">
              <a:xfrm>
                <a:off x="3834876" y="1902761"/>
                <a:ext cx="26899" cy="46218"/>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06" name="Freeform 90">
                <a:extLst>
                  <a:ext uri="{FF2B5EF4-FFF2-40B4-BE49-F238E27FC236}">
                    <a16:creationId xmlns:a16="http://schemas.microsoft.com/office/drawing/2014/main" id="{740B4FC3-57DD-4A5B-A61F-3984243B8203}"/>
                  </a:ext>
                </a:extLst>
              </p:cNvPr>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07" name="Freeform 92">
                <a:extLst>
                  <a:ext uri="{FF2B5EF4-FFF2-40B4-BE49-F238E27FC236}">
                    <a16:creationId xmlns:a16="http://schemas.microsoft.com/office/drawing/2014/main" id="{D6872EB1-DD6F-4BA3-92D7-CAB338807C74}"/>
                  </a:ext>
                </a:extLst>
              </p:cNvPr>
              <p:cNvSpPr>
                <a:spLocks/>
              </p:cNvSpPr>
              <p:nvPr/>
            </p:nvSpPr>
            <p:spPr bwMode="auto">
              <a:xfrm>
                <a:off x="4076970" y="1801605"/>
                <a:ext cx="26899" cy="16569"/>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08" name="Freeform 93">
                <a:extLst>
                  <a:ext uri="{FF2B5EF4-FFF2-40B4-BE49-F238E27FC236}">
                    <a16:creationId xmlns:a16="http://schemas.microsoft.com/office/drawing/2014/main" id="{7C6B201C-1B73-400F-8E17-A938171ACF1F}"/>
                  </a:ext>
                </a:extLst>
              </p:cNvPr>
              <p:cNvSpPr>
                <a:spLocks/>
              </p:cNvSpPr>
              <p:nvPr/>
            </p:nvSpPr>
            <p:spPr bwMode="auto">
              <a:xfrm>
                <a:off x="4076970" y="1801605"/>
                <a:ext cx="26899" cy="16569"/>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09" name="Freeform 94">
                <a:extLst>
                  <a:ext uri="{FF2B5EF4-FFF2-40B4-BE49-F238E27FC236}">
                    <a16:creationId xmlns:a16="http://schemas.microsoft.com/office/drawing/2014/main" id="{2591B129-2185-4A51-A97C-80AC2B3FDC4F}"/>
                  </a:ext>
                </a:extLst>
              </p:cNvPr>
              <p:cNvSpPr>
                <a:spLocks/>
              </p:cNvSpPr>
              <p:nvPr/>
            </p:nvSpPr>
            <p:spPr bwMode="auto">
              <a:xfrm>
                <a:off x="3853129" y="2216696"/>
                <a:ext cx="252661" cy="396779"/>
              </a:xfrm>
              <a:custGeom>
                <a:avLst/>
                <a:gdLst>
                  <a:gd name="T0" fmla="*/ 24 w 263"/>
                  <a:gd name="T1" fmla="*/ 289 h 455"/>
                  <a:gd name="T2" fmla="*/ 24 w 263"/>
                  <a:gd name="T3" fmla="*/ 304 h 455"/>
                  <a:gd name="T4" fmla="*/ 30 w 263"/>
                  <a:gd name="T5" fmla="*/ 319 h 455"/>
                  <a:gd name="T6" fmla="*/ 35 w 263"/>
                  <a:gd name="T7" fmla="*/ 332 h 455"/>
                  <a:gd name="T8" fmla="*/ 37 w 263"/>
                  <a:gd name="T9" fmla="*/ 355 h 455"/>
                  <a:gd name="T10" fmla="*/ 30 w 263"/>
                  <a:gd name="T11" fmla="*/ 370 h 455"/>
                  <a:gd name="T12" fmla="*/ 20 w 263"/>
                  <a:gd name="T13" fmla="*/ 391 h 455"/>
                  <a:gd name="T14" fmla="*/ 7 w 263"/>
                  <a:gd name="T15" fmla="*/ 404 h 455"/>
                  <a:gd name="T16" fmla="*/ 7 w 263"/>
                  <a:gd name="T17" fmla="*/ 411 h 455"/>
                  <a:gd name="T18" fmla="*/ 4 w 263"/>
                  <a:gd name="T19" fmla="*/ 426 h 455"/>
                  <a:gd name="T20" fmla="*/ 0 w 263"/>
                  <a:gd name="T21" fmla="*/ 447 h 455"/>
                  <a:gd name="T22" fmla="*/ 13 w 263"/>
                  <a:gd name="T23" fmla="*/ 455 h 455"/>
                  <a:gd name="T24" fmla="*/ 13 w 263"/>
                  <a:gd name="T25" fmla="*/ 441 h 455"/>
                  <a:gd name="T26" fmla="*/ 34 w 263"/>
                  <a:gd name="T27" fmla="*/ 439 h 455"/>
                  <a:gd name="T28" fmla="*/ 43 w 263"/>
                  <a:gd name="T29" fmla="*/ 445 h 455"/>
                  <a:gd name="T30" fmla="*/ 49 w 263"/>
                  <a:gd name="T31" fmla="*/ 438 h 455"/>
                  <a:gd name="T32" fmla="*/ 77 w 263"/>
                  <a:gd name="T33" fmla="*/ 441 h 455"/>
                  <a:gd name="T34" fmla="*/ 88 w 263"/>
                  <a:gd name="T35" fmla="*/ 441 h 455"/>
                  <a:gd name="T36" fmla="*/ 92 w 263"/>
                  <a:gd name="T37" fmla="*/ 432 h 455"/>
                  <a:gd name="T38" fmla="*/ 105 w 263"/>
                  <a:gd name="T39" fmla="*/ 423 h 455"/>
                  <a:gd name="T40" fmla="*/ 116 w 263"/>
                  <a:gd name="T41" fmla="*/ 432 h 455"/>
                  <a:gd name="T42" fmla="*/ 126 w 263"/>
                  <a:gd name="T43" fmla="*/ 430 h 455"/>
                  <a:gd name="T44" fmla="*/ 129 w 263"/>
                  <a:gd name="T45" fmla="*/ 415 h 455"/>
                  <a:gd name="T46" fmla="*/ 143 w 263"/>
                  <a:gd name="T47" fmla="*/ 404 h 455"/>
                  <a:gd name="T48" fmla="*/ 146 w 263"/>
                  <a:gd name="T49" fmla="*/ 400 h 455"/>
                  <a:gd name="T50" fmla="*/ 160 w 263"/>
                  <a:gd name="T51" fmla="*/ 413 h 455"/>
                  <a:gd name="T52" fmla="*/ 178 w 263"/>
                  <a:gd name="T53" fmla="*/ 411 h 455"/>
                  <a:gd name="T54" fmla="*/ 180 w 263"/>
                  <a:gd name="T55" fmla="*/ 396 h 455"/>
                  <a:gd name="T56" fmla="*/ 191 w 263"/>
                  <a:gd name="T57" fmla="*/ 383 h 455"/>
                  <a:gd name="T58" fmla="*/ 201 w 263"/>
                  <a:gd name="T59" fmla="*/ 364 h 455"/>
                  <a:gd name="T60" fmla="*/ 212 w 263"/>
                  <a:gd name="T61" fmla="*/ 353 h 455"/>
                  <a:gd name="T62" fmla="*/ 212 w 263"/>
                  <a:gd name="T63" fmla="*/ 338 h 455"/>
                  <a:gd name="T64" fmla="*/ 218 w 263"/>
                  <a:gd name="T65" fmla="*/ 330 h 455"/>
                  <a:gd name="T66" fmla="*/ 233 w 263"/>
                  <a:gd name="T67" fmla="*/ 332 h 455"/>
                  <a:gd name="T68" fmla="*/ 261 w 263"/>
                  <a:gd name="T69" fmla="*/ 317 h 455"/>
                  <a:gd name="T70" fmla="*/ 255 w 263"/>
                  <a:gd name="T71" fmla="*/ 304 h 455"/>
                  <a:gd name="T72" fmla="*/ 254 w 263"/>
                  <a:gd name="T73" fmla="*/ 289 h 455"/>
                  <a:gd name="T74" fmla="*/ 237 w 263"/>
                  <a:gd name="T75" fmla="*/ 105 h 455"/>
                  <a:gd name="T76" fmla="*/ 216 w 263"/>
                  <a:gd name="T77" fmla="*/ 0 h 455"/>
                  <a:gd name="T78" fmla="*/ 66 w 263"/>
                  <a:gd name="T79" fmla="*/ 16 h 455"/>
                  <a:gd name="T80" fmla="*/ 47 w 263"/>
                  <a:gd name="T81" fmla="*/ 28 h 455"/>
                  <a:gd name="T82" fmla="*/ 26 w 263"/>
                  <a:gd name="T83" fmla="*/ 37 h 455"/>
                  <a:gd name="T84" fmla="*/ 7 w 263"/>
                  <a:gd name="T85" fmla="*/ 28 h 455"/>
                  <a:gd name="T86" fmla="*/ 32 w 263"/>
                  <a:gd name="T87" fmla="*/ 28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455">
                    <a:moveTo>
                      <a:pt x="32" y="282"/>
                    </a:moveTo>
                    <a:lnTo>
                      <a:pt x="24" y="289"/>
                    </a:lnTo>
                    <a:lnTo>
                      <a:pt x="28" y="297"/>
                    </a:lnTo>
                    <a:lnTo>
                      <a:pt x="24" y="304"/>
                    </a:lnTo>
                    <a:lnTo>
                      <a:pt x="24" y="312"/>
                    </a:lnTo>
                    <a:lnTo>
                      <a:pt x="30" y="319"/>
                    </a:lnTo>
                    <a:lnTo>
                      <a:pt x="35" y="327"/>
                    </a:lnTo>
                    <a:lnTo>
                      <a:pt x="35" y="332"/>
                    </a:lnTo>
                    <a:lnTo>
                      <a:pt x="39" y="347"/>
                    </a:lnTo>
                    <a:lnTo>
                      <a:pt x="37" y="355"/>
                    </a:lnTo>
                    <a:lnTo>
                      <a:pt x="35" y="355"/>
                    </a:lnTo>
                    <a:lnTo>
                      <a:pt x="30" y="370"/>
                    </a:lnTo>
                    <a:lnTo>
                      <a:pt x="28" y="376"/>
                    </a:lnTo>
                    <a:lnTo>
                      <a:pt x="20" y="391"/>
                    </a:lnTo>
                    <a:lnTo>
                      <a:pt x="15" y="398"/>
                    </a:lnTo>
                    <a:lnTo>
                      <a:pt x="7" y="404"/>
                    </a:lnTo>
                    <a:lnTo>
                      <a:pt x="7" y="411"/>
                    </a:lnTo>
                    <a:lnTo>
                      <a:pt x="7" y="411"/>
                    </a:lnTo>
                    <a:lnTo>
                      <a:pt x="5" y="426"/>
                    </a:lnTo>
                    <a:lnTo>
                      <a:pt x="4" y="426"/>
                    </a:lnTo>
                    <a:lnTo>
                      <a:pt x="4" y="439"/>
                    </a:lnTo>
                    <a:lnTo>
                      <a:pt x="0" y="447"/>
                    </a:lnTo>
                    <a:lnTo>
                      <a:pt x="5" y="455"/>
                    </a:lnTo>
                    <a:lnTo>
                      <a:pt x="13" y="455"/>
                    </a:lnTo>
                    <a:lnTo>
                      <a:pt x="17" y="449"/>
                    </a:lnTo>
                    <a:lnTo>
                      <a:pt x="13" y="441"/>
                    </a:lnTo>
                    <a:lnTo>
                      <a:pt x="28" y="443"/>
                    </a:lnTo>
                    <a:lnTo>
                      <a:pt x="34" y="439"/>
                    </a:lnTo>
                    <a:lnTo>
                      <a:pt x="35" y="447"/>
                    </a:lnTo>
                    <a:lnTo>
                      <a:pt x="43" y="445"/>
                    </a:lnTo>
                    <a:lnTo>
                      <a:pt x="39" y="438"/>
                    </a:lnTo>
                    <a:lnTo>
                      <a:pt x="49" y="438"/>
                    </a:lnTo>
                    <a:lnTo>
                      <a:pt x="56" y="434"/>
                    </a:lnTo>
                    <a:lnTo>
                      <a:pt x="77" y="441"/>
                    </a:lnTo>
                    <a:lnTo>
                      <a:pt x="84" y="447"/>
                    </a:lnTo>
                    <a:lnTo>
                      <a:pt x="88" y="441"/>
                    </a:lnTo>
                    <a:lnTo>
                      <a:pt x="88" y="438"/>
                    </a:lnTo>
                    <a:lnTo>
                      <a:pt x="92" y="432"/>
                    </a:lnTo>
                    <a:lnTo>
                      <a:pt x="99" y="428"/>
                    </a:lnTo>
                    <a:lnTo>
                      <a:pt x="105" y="423"/>
                    </a:lnTo>
                    <a:lnTo>
                      <a:pt x="111" y="430"/>
                    </a:lnTo>
                    <a:lnTo>
                      <a:pt x="116" y="432"/>
                    </a:lnTo>
                    <a:lnTo>
                      <a:pt x="124" y="436"/>
                    </a:lnTo>
                    <a:lnTo>
                      <a:pt x="126" y="430"/>
                    </a:lnTo>
                    <a:lnTo>
                      <a:pt x="131" y="423"/>
                    </a:lnTo>
                    <a:lnTo>
                      <a:pt x="129" y="415"/>
                    </a:lnTo>
                    <a:lnTo>
                      <a:pt x="135" y="409"/>
                    </a:lnTo>
                    <a:lnTo>
                      <a:pt x="143" y="404"/>
                    </a:lnTo>
                    <a:lnTo>
                      <a:pt x="139" y="398"/>
                    </a:lnTo>
                    <a:lnTo>
                      <a:pt x="146" y="400"/>
                    </a:lnTo>
                    <a:lnTo>
                      <a:pt x="152" y="411"/>
                    </a:lnTo>
                    <a:lnTo>
                      <a:pt x="160" y="413"/>
                    </a:lnTo>
                    <a:lnTo>
                      <a:pt x="173" y="415"/>
                    </a:lnTo>
                    <a:lnTo>
                      <a:pt x="178" y="411"/>
                    </a:lnTo>
                    <a:lnTo>
                      <a:pt x="180" y="404"/>
                    </a:lnTo>
                    <a:lnTo>
                      <a:pt x="180" y="396"/>
                    </a:lnTo>
                    <a:lnTo>
                      <a:pt x="184" y="383"/>
                    </a:lnTo>
                    <a:lnTo>
                      <a:pt x="191" y="383"/>
                    </a:lnTo>
                    <a:lnTo>
                      <a:pt x="199" y="377"/>
                    </a:lnTo>
                    <a:lnTo>
                      <a:pt x="201" y="364"/>
                    </a:lnTo>
                    <a:lnTo>
                      <a:pt x="208" y="361"/>
                    </a:lnTo>
                    <a:lnTo>
                      <a:pt x="212" y="353"/>
                    </a:lnTo>
                    <a:lnTo>
                      <a:pt x="216" y="345"/>
                    </a:lnTo>
                    <a:lnTo>
                      <a:pt x="212" y="338"/>
                    </a:lnTo>
                    <a:lnTo>
                      <a:pt x="212" y="330"/>
                    </a:lnTo>
                    <a:lnTo>
                      <a:pt x="218" y="330"/>
                    </a:lnTo>
                    <a:lnTo>
                      <a:pt x="225" y="327"/>
                    </a:lnTo>
                    <a:lnTo>
                      <a:pt x="233" y="332"/>
                    </a:lnTo>
                    <a:lnTo>
                      <a:pt x="246" y="321"/>
                    </a:lnTo>
                    <a:lnTo>
                      <a:pt x="261" y="317"/>
                    </a:lnTo>
                    <a:lnTo>
                      <a:pt x="263" y="312"/>
                    </a:lnTo>
                    <a:lnTo>
                      <a:pt x="255" y="304"/>
                    </a:lnTo>
                    <a:lnTo>
                      <a:pt x="257" y="297"/>
                    </a:lnTo>
                    <a:lnTo>
                      <a:pt x="254" y="289"/>
                    </a:lnTo>
                    <a:lnTo>
                      <a:pt x="257" y="285"/>
                    </a:lnTo>
                    <a:lnTo>
                      <a:pt x="237" y="105"/>
                    </a:lnTo>
                    <a:lnTo>
                      <a:pt x="223" y="5"/>
                    </a:lnTo>
                    <a:lnTo>
                      <a:pt x="216" y="0"/>
                    </a:lnTo>
                    <a:lnTo>
                      <a:pt x="103" y="13"/>
                    </a:lnTo>
                    <a:lnTo>
                      <a:pt x="66" y="16"/>
                    </a:lnTo>
                    <a:lnTo>
                      <a:pt x="62" y="16"/>
                    </a:lnTo>
                    <a:lnTo>
                      <a:pt x="47" y="28"/>
                    </a:lnTo>
                    <a:lnTo>
                      <a:pt x="34" y="35"/>
                    </a:lnTo>
                    <a:lnTo>
                      <a:pt x="26" y="37"/>
                    </a:lnTo>
                    <a:lnTo>
                      <a:pt x="17" y="35"/>
                    </a:lnTo>
                    <a:lnTo>
                      <a:pt x="7" y="28"/>
                    </a:lnTo>
                    <a:lnTo>
                      <a:pt x="7" y="32"/>
                    </a:lnTo>
                    <a:lnTo>
                      <a:pt x="32" y="282"/>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nvGrpSpPr>
              <p:cNvPr id="110" name="Group 109">
                <a:extLst>
                  <a:ext uri="{FF2B5EF4-FFF2-40B4-BE49-F238E27FC236}">
                    <a16:creationId xmlns:a16="http://schemas.microsoft.com/office/drawing/2014/main" id="{C64DB84C-A9C5-4D55-BA0B-FCC40EB664AE}"/>
                  </a:ext>
                </a:extLst>
              </p:cNvPr>
              <p:cNvGrpSpPr/>
              <p:nvPr/>
            </p:nvGrpSpPr>
            <p:grpSpPr>
              <a:xfrm>
                <a:off x="3605271" y="1704808"/>
                <a:ext cx="623488" cy="525840"/>
                <a:chOff x="3605271" y="1704808"/>
                <a:chExt cx="623488" cy="525840"/>
              </a:xfrm>
              <a:grpFill/>
            </p:grpSpPr>
            <p:sp>
              <p:nvSpPr>
                <p:cNvPr id="221" name="Freeform 79">
                  <a:extLst>
                    <a:ext uri="{FF2B5EF4-FFF2-40B4-BE49-F238E27FC236}">
                      <a16:creationId xmlns:a16="http://schemas.microsoft.com/office/drawing/2014/main" id="{4171BA2C-3C23-4A76-A519-3498E3FB7B67}"/>
                    </a:ext>
                  </a:extLst>
                </p:cNvPr>
                <p:cNvSpPr>
                  <a:spLocks/>
                </p:cNvSpPr>
                <p:nvPr/>
              </p:nvSpPr>
              <p:spPr bwMode="auto">
                <a:xfrm>
                  <a:off x="3728240" y="1704808"/>
                  <a:ext cx="59563" cy="47962"/>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22" name="Freeform 82">
                  <a:extLst>
                    <a:ext uri="{FF2B5EF4-FFF2-40B4-BE49-F238E27FC236}">
                      <a16:creationId xmlns:a16="http://schemas.microsoft.com/office/drawing/2014/main" id="{D47E74C5-1CD7-4708-B169-2CED44C631A3}"/>
                    </a:ext>
                  </a:extLst>
                </p:cNvPr>
                <p:cNvSpPr>
                  <a:spLocks/>
                </p:cNvSpPr>
                <p:nvPr/>
              </p:nvSpPr>
              <p:spPr bwMode="auto">
                <a:xfrm>
                  <a:off x="3605271" y="1734458"/>
                  <a:ext cx="469777" cy="190105"/>
                </a:xfrm>
                <a:custGeom>
                  <a:avLst/>
                  <a:gdLst>
                    <a:gd name="T0" fmla="*/ 25 w 489"/>
                    <a:gd name="T1" fmla="*/ 101 h 218"/>
                    <a:gd name="T2" fmla="*/ 124 w 489"/>
                    <a:gd name="T3" fmla="*/ 126 h 218"/>
                    <a:gd name="T4" fmla="*/ 152 w 489"/>
                    <a:gd name="T5" fmla="*/ 128 h 218"/>
                    <a:gd name="T6" fmla="*/ 179 w 489"/>
                    <a:gd name="T7" fmla="*/ 146 h 218"/>
                    <a:gd name="T8" fmla="*/ 203 w 489"/>
                    <a:gd name="T9" fmla="*/ 158 h 218"/>
                    <a:gd name="T10" fmla="*/ 203 w 489"/>
                    <a:gd name="T11" fmla="*/ 180 h 218"/>
                    <a:gd name="T12" fmla="*/ 209 w 489"/>
                    <a:gd name="T13" fmla="*/ 190 h 218"/>
                    <a:gd name="T14" fmla="*/ 213 w 489"/>
                    <a:gd name="T15" fmla="*/ 210 h 218"/>
                    <a:gd name="T16" fmla="*/ 224 w 489"/>
                    <a:gd name="T17" fmla="*/ 218 h 218"/>
                    <a:gd name="T18" fmla="*/ 241 w 489"/>
                    <a:gd name="T19" fmla="*/ 178 h 218"/>
                    <a:gd name="T20" fmla="*/ 254 w 489"/>
                    <a:gd name="T21" fmla="*/ 150 h 218"/>
                    <a:gd name="T22" fmla="*/ 260 w 489"/>
                    <a:gd name="T23" fmla="*/ 135 h 218"/>
                    <a:gd name="T24" fmla="*/ 273 w 489"/>
                    <a:gd name="T25" fmla="*/ 143 h 218"/>
                    <a:gd name="T26" fmla="*/ 288 w 489"/>
                    <a:gd name="T27" fmla="*/ 128 h 218"/>
                    <a:gd name="T28" fmla="*/ 288 w 489"/>
                    <a:gd name="T29" fmla="*/ 143 h 218"/>
                    <a:gd name="T30" fmla="*/ 295 w 489"/>
                    <a:gd name="T31" fmla="*/ 145 h 218"/>
                    <a:gd name="T32" fmla="*/ 310 w 489"/>
                    <a:gd name="T33" fmla="*/ 124 h 218"/>
                    <a:gd name="T34" fmla="*/ 327 w 489"/>
                    <a:gd name="T35" fmla="*/ 113 h 218"/>
                    <a:gd name="T36" fmla="*/ 354 w 489"/>
                    <a:gd name="T37" fmla="*/ 109 h 218"/>
                    <a:gd name="T38" fmla="*/ 380 w 489"/>
                    <a:gd name="T39" fmla="*/ 94 h 218"/>
                    <a:gd name="T40" fmla="*/ 408 w 489"/>
                    <a:gd name="T41" fmla="*/ 99 h 218"/>
                    <a:gd name="T42" fmla="*/ 429 w 489"/>
                    <a:gd name="T43" fmla="*/ 101 h 218"/>
                    <a:gd name="T44" fmla="*/ 444 w 489"/>
                    <a:gd name="T45" fmla="*/ 96 h 218"/>
                    <a:gd name="T46" fmla="*/ 489 w 489"/>
                    <a:gd name="T47" fmla="*/ 92 h 218"/>
                    <a:gd name="T48" fmla="*/ 478 w 489"/>
                    <a:gd name="T49" fmla="*/ 77 h 218"/>
                    <a:gd name="T50" fmla="*/ 463 w 489"/>
                    <a:gd name="T51" fmla="*/ 68 h 218"/>
                    <a:gd name="T52" fmla="*/ 455 w 489"/>
                    <a:gd name="T53" fmla="*/ 47 h 218"/>
                    <a:gd name="T54" fmla="*/ 444 w 489"/>
                    <a:gd name="T55" fmla="*/ 43 h 218"/>
                    <a:gd name="T56" fmla="*/ 429 w 489"/>
                    <a:gd name="T57" fmla="*/ 45 h 218"/>
                    <a:gd name="T58" fmla="*/ 399 w 489"/>
                    <a:gd name="T59" fmla="*/ 43 h 218"/>
                    <a:gd name="T60" fmla="*/ 378 w 489"/>
                    <a:gd name="T61" fmla="*/ 22 h 218"/>
                    <a:gd name="T62" fmla="*/ 329 w 489"/>
                    <a:gd name="T63" fmla="*/ 34 h 218"/>
                    <a:gd name="T64" fmla="*/ 305 w 489"/>
                    <a:gd name="T65" fmla="*/ 47 h 218"/>
                    <a:gd name="T66" fmla="*/ 275 w 489"/>
                    <a:gd name="T67" fmla="*/ 66 h 218"/>
                    <a:gd name="T68" fmla="*/ 254 w 489"/>
                    <a:gd name="T69" fmla="*/ 60 h 218"/>
                    <a:gd name="T70" fmla="*/ 224 w 489"/>
                    <a:gd name="T71" fmla="*/ 62 h 218"/>
                    <a:gd name="T72" fmla="*/ 203 w 489"/>
                    <a:gd name="T73" fmla="*/ 36 h 218"/>
                    <a:gd name="T74" fmla="*/ 183 w 489"/>
                    <a:gd name="T75" fmla="*/ 26 h 218"/>
                    <a:gd name="T76" fmla="*/ 158 w 489"/>
                    <a:gd name="T77" fmla="*/ 36 h 218"/>
                    <a:gd name="T78" fmla="*/ 154 w 489"/>
                    <a:gd name="T79" fmla="*/ 30 h 218"/>
                    <a:gd name="T80" fmla="*/ 143 w 489"/>
                    <a:gd name="T81" fmla="*/ 43 h 218"/>
                    <a:gd name="T82" fmla="*/ 130 w 489"/>
                    <a:gd name="T83" fmla="*/ 9 h 218"/>
                    <a:gd name="T84" fmla="*/ 107 w 489"/>
                    <a:gd name="T85" fmla="*/ 17 h 218"/>
                    <a:gd name="T86" fmla="*/ 81 w 489"/>
                    <a:gd name="T87" fmla="*/ 36 h 218"/>
                    <a:gd name="T88" fmla="*/ 60 w 489"/>
                    <a:gd name="T89" fmla="*/ 45 h 218"/>
                    <a:gd name="T90" fmla="*/ 40 w 489"/>
                    <a:gd name="T91" fmla="*/ 51 h 218"/>
                    <a:gd name="T92" fmla="*/ 0 w 489"/>
                    <a:gd name="T93" fmla="*/ 7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218">
                      <a:moveTo>
                        <a:pt x="11" y="83"/>
                      </a:moveTo>
                      <a:lnTo>
                        <a:pt x="17" y="88"/>
                      </a:lnTo>
                      <a:lnTo>
                        <a:pt x="25" y="101"/>
                      </a:lnTo>
                      <a:lnTo>
                        <a:pt x="98" y="116"/>
                      </a:lnTo>
                      <a:lnTo>
                        <a:pt x="122" y="126"/>
                      </a:lnTo>
                      <a:lnTo>
                        <a:pt x="124" y="126"/>
                      </a:lnTo>
                      <a:lnTo>
                        <a:pt x="139" y="128"/>
                      </a:lnTo>
                      <a:lnTo>
                        <a:pt x="145" y="126"/>
                      </a:lnTo>
                      <a:lnTo>
                        <a:pt x="152" y="128"/>
                      </a:lnTo>
                      <a:lnTo>
                        <a:pt x="169" y="130"/>
                      </a:lnTo>
                      <a:lnTo>
                        <a:pt x="177" y="135"/>
                      </a:lnTo>
                      <a:lnTo>
                        <a:pt x="179" y="146"/>
                      </a:lnTo>
                      <a:lnTo>
                        <a:pt x="184" y="148"/>
                      </a:lnTo>
                      <a:lnTo>
                        <a:pt x="196" y="150"/>
                      </a:lnTo>
                      <a:lnTo>
                        <a:pt x="203" y="158"/>
                      </a:lnTo>
                      <a:lnTo>
                        <a:pt x="201" y="160"/>
                      </a:lnTo>
                      <a:lnTo>
                        <a:pt x="203" y="165"/>
                      </a:lnTo>
                      <a:lnTo>
                        <a:pt x="203" y="180"/>
                      </a:lnTo>
                      <a:lnTo>
                        <a:pt x="199" y="186"/>
                      </a:lnTo>
                      <a:lnTo>
                        <a:pt x="203" y="193"/>
                      </a:lnTo>
                      <a:lnTo>
                        <a:pt x="209" y="190"/>
                      </a:lnTo>
                      <a:lnTo>
                        <a:pt x="216" y="190"/>
                      </a:lnTo>
                      <a:lnTo>
                        <a:pt x="213" y="205"/>
                      </a:lnTo>
                      <a:lnTo>
                        <a:pt x="213" y="210"/>
                      </a:lnTo>
                      <a:lnTo>
                        <a:pt x="220" y="216"/>
                      </a:lnTo>
                      <a:lnTo>
                        <a:pt x="220" y="216"/>
                      </a:lnTo>
                      <a:lnTo>
                        <a:pt x="224" y="218"/>
                      </a:lnTo>
                      <a:lnTo>
                        <a:pt x="224" y="210"/>
                      </a:lnTo>
                      <a:lnTo>
                        <a:pt x="231" y="199"/>
                      </a:lnTo>
                      <a:lnTo>
                        <a:pt x="241" y="178"/>
                      </a:lnTo>
                      <a:lnTo>
                        <a:pt x="245" y="165"/>
                      </a:lnTo>
                      <a:lnTo>
                        <a:pt x="248" y="158"/>
                      </a:lnTo>
                      <a:lnTo>
                        <a:pt x="254" y="150"/>
                      </a:lnTo>
                      <a:lnTo>
                        <a:pt x="258" y="137"/>
                      </a:lnTo>
                      <a:lnTo>
                        <a:pt x="263" y="128"/>
                      </a:lnTo>
                      <a:lnTo>
                        <a:pt x="260" y="135"/>
                      </a:lnTo>
                      <a:lnTo>
                        <a:pt x="263" y="141"/>
                      </a:lnTo>
                      <a:lnTo>
                        <a:pt x="267" y="148"/>
                      </a:lnTo>
                      <a:lnTo>
                        <a:pt x="273" y="143"/>
                      </a:lnTo>
                      <a:lnTo>
                        <a:pt x="275" y="139"/>
                      </a:lnTo>
                      <a:lnTo>
                        <a:pt x="282" y="131"/>
                      </a:lnTo>
                      <a:lnTo>
                        <a:pt x="288" y="128"/>
                      </a:lnTo>
                      <a:lnTo>
                        <a:pt x="295" y="130"/>
                      </a:lnTo>
                      <a:lnTo>
                        <a:pt x="293" y="137"/>
                      </a:lnTo>
                      <a:lnTo>
                        <a:pt x="288" y="143"/>
                      </a:lnTo>
                      <a:lnTo>
                        <a:pt x="284" y="150"/>
                      </a:lnTo>
                      <a:lnTo>
                        <a:pt x="292" y="152"/>
                      </a:lnTo>
                      <a:lnTo>
                        <a:pt x="295" y="145"/>
                      </a:lnTo>
                      <a:lnTo>
                        <a:pt x="303" y="137"/>
                      </a:lnTo>
                      <a:lnTo>
                        <a:pt x="309" y="131"/>
                      </a:lnTo>
                      <a:lnTo>
                        <a:pt x="310" y="124"/>
                      </a:lnTo>
                      <a:lnTo>
                        <a:pt x="314" y="118"/>
                      </a:lnTo>
                      <a:lnTo>
                        <a:pt x="320" y="115"/>
                      </a:lnTo>
                      <a:lnTo>
                        <a:pt x="327" y="113"/>
                      </a:lnTo>
                      <a:lnTo>
                        <a:pt x="333" y="115"/>
                      </a:lnTo>
                      <a:lnTo>
                        <a:pt x="346" y="109"/>
                      </a:lnTo>
                      <a:lnTo>
                        <a:pt x="354" y="109"/>
                      </a:lnTo>
                      <a:lnTo>
                        <a:pt x="361" y="105"/>
                      </a:lnTo>
                      <a:lnTo>
                        <a:pt x="367" y="96"/>
                      </a:lnTo>
                      <a:lnTo>
                        <a:pt x="380" y="94"/>
                      </a:lnTo>
                      <a:lnTo>
                        <a:pt x="387" y="96"/>
                      </a:lnTo>
                      <a:lnTo>
                        <a:pt x="393" y="94"/>
                      </a:lnTo>
                      <a:lnTo>
                        <a:pt x="408" y="99"/>
                      </a:lnTo>
                      <a:lnTo>
                        <a:pt x="421" y="111"/>
                      </a:lnTo>
                      <a:lnTo>
                        <a:pt x="429" y="115"/>
                      </a:lnTo>
                      <a:lnTo>
                        <a:pt x="429" y="101"/>
                      </a:lnTo>
                      <a:lnTo>
                        <a:pt x="431" y="94"/>
                      </a:lnTo>
                      <a:lnTo>
                        <a:pt x="436" y="92"/>
                      </a:lnTo>
                      <a:lnTo>
                        <a:pt x="444" y="96"/>
                      </a:lnTo>
                      <a:lnTo>
                        <a:pt x="451" y="94"/>
                      </a:lnTo>
                      <a:lnTo>
                        <a:pt x="483" y="94"/>
                      </a:lnTo>
                      <a:lnTo>
                        <a:pt x="489" y="92"/>
                      </a:lnTo>
                      <a:lnTo>
                        <a:pt x="485" y="86"/>
                      </a:lnTo>
                      <a:lnTo>
                        <a:pt x="478" y="83"/>
                      </a:lnTo>
                      <a:lnTo>
                        <a:pt x="478" y="77"/>
                      </a:lnTo>
                      <a:lnTo>
                        <a:pt x="470" y="73"/>
                      </a:lnTo>
                      <a:lnTo>
                        <a:pt x="468" y="73"/>
                      </a:lnTo>
                      <a:lnTo>
                        <a:pt x="463" y="68"/>
                      </a:lnTo>
                      <a:lnTo>
                        <a:pt x="463" y="60"/>
                      </a:lnTo>
                      <a:lnTo>
                        <a:pt x="459" y="54"/>
                      </a:lnTo>
                      <a:lnTo>
                        <a:pt x="455" y="47"/>
                      </a:lnTo>
                      <a:lnTo>
                        <a:pt x="449" y="39"/>
                      </a:lnTo>
                      <a:lnTo>
                        <a:pt x="444" y="41"/>
                      </a:lnTo>
                      <a:lnTo>
                        <a:pt x="444" y="43"/>
                      </a:lnTo>
                      <a:lnTo>
                        <a:pt x="440" y="49"/>
                      </a:lnTo>
                      <a:lnTo>
                        <a:pt x="433" y="51"/>
                      </a:lnTo>
                      <a:lnTo>
                        <a:pt x="429" y="45"/>
                      </a:lnTo>
                      <a:lnTo>
                        <a:pt x="416" y="51"/>
                      </a:lnTo>
                      <a:lnTo>
                        <a:pt x="401" y="49"/>
                      </a:lnTo>
                      <a:lnTo>
                        <a:pt x="399" y="43"/>
                      </a:lnTo>
                      <a:lnTo>
                        <a:pt x="397" y="17"/>
                      </a:lnTo>
                      <a:lnTo>
                        <a:pt x="384" y="21"/>
                      </a:lnTo>
                      <a:lnTo>
                        <a:pt x="378" y="22"/>
                      </a:lnTo>
                      <a:lnTo>
                        <a:pt x="365" y="30"/>
                      </a:lnTo>
                      <a:lnTo>
                        <a:pt x="357" y="32"/>
                      </a:lnTo>
                      <a:lnTo>
                        <a:pt x="329" y="34"/>
                      </a:lnTo>
                      <a:lnTo>
                        <a:pt x="324" y="37"/>
                      </a:lnTo>
                      <a:lnTo>
                        <a:pt x="312" y="39"/>
                      </a:lnTo>
                      <a:lnTo>
                        <a:pt x="305" y="47"/>
                      </a:lnTo>
                      <a:lnTo>
                        <a:pt x="292" y="54"/>
                      </a:lnTo>
                      <a:lnTo>
                        <a:pt x="280" y="69"/>
                      </a:lnTo>
                      <a:lnTo>
                        <a:pt x="275" y="66"/>
                      </a:lnTo>
                      <a:lnTo>
                        <a:pt x="267" y="68"/>
                      </a:lnTo>
                      <a:lnTo>
                        <a:pt x="260" y="66"/>
                      </a:lnTo>
                      <a:lnTo>
                        <a:pt x="254" y="60"/>
                      </a:lnTo>
                      <a:lnTo>
                        <a:pt x="237" y="66"/>
                      </a:lnTo>
                      <a:lnTo>
                        <a:pt x="231" y="66"/>
                      </a:lnTo>
                      <a:lnTo>
                        <a:pt x="224" y="62"/>
                      </a:lnTo>
                      <a:lnTo>
                        <a:pt x="220" y="56"/>
                      </a:lnTo>
                      <a:lnTo>
                        <a:pt x="207" y="43"/>
                      </a:lnTo>
                      <a:lnTo>
                        <a:pt x="203" y="36"/>
                      </a:lnTo>
                      <a:lnTo>
                        <a:pt x="198" y="34"/>
                      </a:lnTo>
                      <a:lnTo>
                        <a:pt x="190" y="28"/>
                      </a:lnTo>
                      <a:lnTo>
                        <a:pt x="183" y="26"/>
                      </a:lnTo>
                      <a:lnTo>
                        <a:pt x="169" y="26"/>
                      </a:lnTo>
                      <a:lnTo>
                        <a:pt x="162" y="28"/>
                      </a:lnTo>
                      <a:lnTo>
                        <a:pt x="158" y="36"/>
                      </a:lnTo>
                      <a:lnTo>
                        <a:pt x="154" y="37"/>
                      </a:lnTo>
                      <a:lnTo>
                        <a:pt x="160" y="24"/>
                      </a:lnTo>
                      <a:lnTo>
                        <a:pt x="154" y="30"/>
                      </a:lnTo>
                      <a:lnTo>
                        <a:pt x="147" y="34"/>
                      </a:lnTo>
                      <a:lnTo>
                        <a:pt x="145" y="41"/>
                      </a:lnTo>
                      <a:lnTo>
                        <a:pt x="143" y="43"/>
                      </a:lnTo>
                      <a:lnTo>
                        <a:pt x="141" y="37"/>
                      </a:lnTo>
                      <a:lnTo>
                        <a:pt x="141" y="22"/>
                      </a:lnTo>
                      <a:lnTo>
                        <a:pt x="130" y="9"/>
                      </a:lnTo>
                      <a:lnTo>
                        <a:pt x="126" y="7"/>
                      </a:lnTo>
                      <a:lnTo>
                        <a:pt x="121" y="0"/>
                      </a:lnTo>
                      <a:lnTo>
                        <a:pt x="107" y="17"/>
                      </a:lnTo>
                      <a:lnTo>
                        <a:pt x="104" y="22"/>
                      </a:lnTo>
                      <a:lnTo>
                        <a:pt x="89" y="28"/>
                      </a:lnTo>
                      <a:lnTo>
                        <a:pt x="81" y="36"/>
                      </a:lnTo>
                      <a:lnTo>
                        <a:pt x="75" y="41"/>
                      </a:lnTo>
                      <a:lnTo>
                        <a:pt x="68" y="43"/>
                      </a:lnTo>
                      <a:lnTo>
                        <a:pt x="60" y="45"/>
                      </a:lnTo>
                      <a:lnTo>
                        <a:pt x="55" y="47"/>
                      </a:lnTo>
                      <a:lnTo>
                        <a:pt x="47" y="47"/>
                      </a:lnTo>
                      <a:lnTo>
                        <a:pt x="40" y="51"/>
                      </a:lnTo>
                      <a:lnTo>
                        <a:pt x="27" y="64"/>
                      </a:lnTo>
                      <a:lnTo>
                        <a:pt x="6" y="73"/>
                      </a:lnTo>
                      <a:lnTo>
                        <a:pt x="0" y="77"/>
                      </a:lnTo>
                      <a:lnTo>
                        <a:pt x="4" y="81"/>
                      </a:lnTo>
                      <a:lnTo>
                        <a:pt x="11" y="83"/>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23" name="Freeform 91">
                  <a:extLst>
                    <a:ext uri="{FF2B5EF4-FFF2-40B4-BE49-F238E27FC236}">
                      <a16:creationId xmlns:a16="http://schemas.microsoft.com/office/drawing/2014/main" id="{70BC4D59-F588-4734-96B3-3A0692AC7D81}"/>
                    </a:ext>
                  </a:extLst>
                </p:cNvPr>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24" name="Freeform 96">
                  <a:extLst>
                    <a:ext uri="{FF2B5EF4-FFF2-40B4-BE49-F238E27FC236}">
                      <a16:creationId xmlns:a16="http://schemas.microsoft.com/office/drawing/2014/main" id="{D77C439C-DA6A-4200-9E2B-BDA0BBC787DE}"/>
                    </a:ext>
                  </a:extLst>
                </p:cNvPr>
                <p:cNvSpPr>
                  <a:spLocks/>
                </p:cNvSpPr>
                <p:nvPr/>
              </p:nvSpPr>
              <p:spPr bwMode="auto">
                <a:xfrm>
                  <a:off x="3910771" y="1837358"/>
                  <a:ext cx="317988" cy="393290"/>
                </a:xfrm>
                <a:custGeom>
                  <a:avLst/>
                  <a:gdLst>
                    <a:gd name="T0" fmla="*/ 163 w 331"/>
                    <a:gd name="T1" fmla="*/ 440 h 451"/>
                    <a:gd name="T2" fmla="*/ 272 w 331"/>
                    <a:gd name="T3" fmla="*/ 408 h 451"/>
                    <a:gd name="T4" fmla="*/ 288 w 331"/>
                    <a:gd name="T5" fmla="*/ 359 h 451"/>
                    <a:gd name="T6" fmla="*/ 299 w 331"/>
                    <a:gd name="T7" fmla="*/ 350 h 451"/>
                    <a:gd name="T8" fmla="*/ 308 w 331"/>
                    <a:gd name="T9" fmla="*/ 322 h 451"/>
                    <a:gd name="T10" fmla="*/ 319 w 331"/>
                    <a:gd name="T11" fmla="*/ 316 h 451"/>
                    <a:gd name="T12" fmla="*/ 325 w 331"/>
                    <a:gd name="T13" fmla="*/ 324 h 451"/>
                    <a:gd name="T14" fmla="*/ 329 w 331"/>
                    <a:gd name="T15" fmla="*/ 295 h 451"/>
                    <a:gd name="T16" fmla="*/ 331 w 331"/>
                    <a:gd name="T17" fmla="*/ 273 h 451"/>
                    <a:gd name="T18" fmla="*/ 319 w 331"/>
                    <a:gd name="T19" fmla="*/ 254 h 451"/>
                    <a:gd name="T20" fmla="*/ 308 w 331"/>
                    <a:gd name="T21" fmla="*/ 218 h 451"/>
                    <a:gd name="T22" fmla="*/ 286 w 331"/>
                    <a:gd name="T23" fmla="*/ 171 h 451"/>
                    <a:gd name="T24" fmla="*/ 261 w 331"/>
                    <a:gd name="T25" fmla="*/ 175 h 451"/>
                    <a:gd name="T26" fmla="*/ 241 w 331"/>
                    <a:gd name="T27" fmla="*/ 186 h 451"/>
                    <a:gd name="T28" fmla="*/ 233 w 331"/>
                    <a:gd name="T29" fmla="*/ 211 h 451"/>
                    <a:gd name="T30" fmla="*/ 218 w 331"/>
                    <a:gd name="T31" fmla="*/ 222 h 451"/>
                    <a:gd name="T32" fmla="*/ 201 w 331"/>
                    <a:gd name="T33" fmla="*/ 203 h 451"/>
                    <a:gd name="T34" fmla="*/ 216 w 331"/>
                    <a:gd name="T35" fmla="*/ 183 h 451"/>
                    <a:gd name="T36" fmla="*/ 225 w 331"/>
                    <a:gd name="T37" fmla="*/ 151 h 451"/>
                    <a:gd name="T38" fmla="*/ 237 w 331"/>
                    <a:gd name="T39" fmla="*/ 119 h 451"/>
                    <a:gd name="T40" fmla="*/ 231 w 331"/>
                    <a:gd name="T41" fmla="*/ 85 h 451"/>
                    <a:gd name="T42" fmla="*/ 222 w 331"/>
                    <a:gd name="T43" fmla="*/ 64 h 451"/>
                    <a:gd name="T44" fmla="*/ 225 w 331"/>
                    <a:gd name="T45" fmla="*/ 55 h 451"/>
                    <a:gd name="T46" fmla="*/ 210 w 331"/>
                    <a:gd name="T47" fmla="*/ 36 h 451"/>
                    <a:gd name="T48" fmla="*/ 182 w 331"/>
                    <a:gd name="T49" fmla="*/ 28 h 451"/>
                    <a:gd name="T50" fmla="*/ 162 w 331"/>
                    <a:gd name="T51" fmla="*/ 23 h 451"/>
                    <a:gd name="T52" fmla="*/ 145 w 331"/>
                    <a:gd name="T53" fmla="*/ 12 h 451"/>
                    <a:gd name="T54" fmla="*/ 124 w 331"/>
                    <a:gd name="T55" fmla="*/ 8 h 451"/>
                    <a:gd name="T56" fmla="*/ 105 w 331"/>
                    <a:gd name="T57" fmla="*/ 6 h 451"/>
                    <a:gd name="T58" fmla="*/ 88 w 331"/>
                    <a:gd name="T59" fmla="*/ 25 h 451"/>
                    <a:gd name="T60" fmla="*/ 98 w 331"/>
                    <a:gd name="T61" fmla="*/ 44 h 451"/>
                    <a:gd name="T62" fmla="*/ 81 w 331"/>
                    <a:gd name="T63" fmla="*/ 53 h 451"/>
                    <a:gd name="T64" fmla="*/ 73 w 331"/>
                    <a:gd name="T65" fmla="*/ 87 h 451"/>
                    <a:gd name="T66" fmla="*/ 69 w 331"/>
                    <a:gd name="T67" fmla="*/ 107 h 451"/>
                    <a:gd name="T68" fmla="*/ 66 w 331"/>
                    <a:gd name="T69" fmla="*/ 94 h 451"/>
                    <a:gd name="T70" fmla="*/ 56 w 331"/>
                    <a:gd name="T71" fmla="*/ 115 h 451"/>
                    <a:gd name="T72" fmla="*/ 54 w 331"/>
                    <a:gd name="T73" fmla="*/ 94 h 451"/>
                    <a:gd name="T74" fmla="*/ 53 w 331"/>
                    <a:gd name="T75" fmla="*/ 75 h 451"/>
                    <a:gd name="T76" fmla="*/ 43 w 331"/>
                    <a:gd name="T77" fmla="*/ 96 h 451"/>
                    <a:gd name="T78" fmla="*/ 22 w 331"/>
                    <a:gd name="T79" fmla="*/ 113 h 451"/>
                    <a:gd name="T80" fmla="*/ 11 w 331"/>
                    <a:gd name="T81" fmla="*/ 132 h 451"/>
                    <a:gd name="T82" fmla="*/ 15 w 331"/>
                    <a:gd name="T83" fmla="*/ 164 h 451"/>
                    <a:gd name="T84" fmla="*/ 0 w 331"/>
                    <a:gd name="T85" fmla="*/ 198 h 451"/>
                    <a:gd name="T86" fmla="*/ 9 w 331"/>
                    <a:gd name="T87" fmla="*/ 232 h 451"/>
                    <a:gd name="T88" fmla="*/ 4 w 331"/>
                    <a:gd name="T89" fmla="*/ 252 h 451"/>
                    <a:gd name="T90" fmla="*/ 24 w 331"/>
                    <a:gd name="T91" fmla="*/ 294 h 451"/>
                    <a:gd name="T92" fmla="*/ 39 w 331"/>
                    <a:gd name="T93" fmla="*/ 363 h 451"/>
                    <a:gd name="T94" fmla="*/ 24 w 331"/>
                    <a:gd name="T95" fmla="*/ 408 h 451"/>
                    <a:gd name="T96" fmla="*/ 11 w 331"/>
                    <a:gd name="T97" fmla="*/ 444 h 451"/>
                    <a:gd name="T98" fmla="*/ 6 w 331"/>
                    <a:gd name="T99"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451">
                      <a:moveTo>
                        <a:pt x="43" y="448"/>
                      </a:moveTo>
                      <a:lnTo>
                        <a:pt x="156" y="435"/>
                      </a:lnTo>
                      <a:lnTo>
                        <a:pt x="163" y="440"/>
                      </a:lnTo>
                      <a:lnTo>
                        <a:pt x="237" y="429"/>
                      </a:lnTo>
                      <a:lnTo>
                        <a:pt x="269" y="421"/>
                      </a:lnTo>
                      <a:lnTo>
                        <a:pt x="272" y="408"/>
                      </a:lnTo>
                      <a:lnTo>
                        <a:pt x="286" y="388"/>
                      </a:lnTo>
                      <a:lnTo>
                        <a:pt x="286" y="367"/>
                      </a:lnTo>
                      <a:lnTo>
                        <a:pt x="288" y="359"/>
                      </a:lnTo>
                      <a:lnTo>
                        <a:pt x="289" y="357"/>
                      </a:lnTo>
                      <a:lnTo>
                        <a:pt x="289" y="356"/>
                      </a:lnTo>
                      <a:lnTo>
                        <a:pt x="299" y="350"/>
                      </a:lnTo>
                      <a:lnTo>
                        <a:pt x="303" y="342"/>
                      </a:lnTo>
                      <a:lnTo>
                        <a:pt x="303" y="327"/>
                      </a:lnTo>
                      <a:lnTo>
                        <a:pt x="308" y="322"/>
                      </a:lnTo>
                      <a:lnTo>
                        <a:pt x="308" y="316"/>
                      </a:lnTo>
                      <a:lnTo>
                        <a:pt x="316" y="312"/>
                      </a:lnTo>
                      <a:lnTo>
                        <a:pt x="319" y="316"/>
                      </a:lnTo>
                      <a:lnTo>
                        <a:pt x="321" y="324"/>
                      </a:lnTo>
                      <a:lnTo>
                        <a:pt x="319" y="326"/>
                      </a:lnTo>
                      <a:lnTo>
                        <a:pt x="325" y="324"/>
                      </a:lnTo>
                      <a:lnTo>
                        <a:pt x="329" y="316"/>
                      </a:lnTo>
                      <a:lnTo>
                        <a:pt x="331" y="301"/>
                      </a:lnTo>
                      <a:lnTo>
                        <a:pt x="329" y="295"/>
                      </a:lnTo>
                      <a:lnTo>
                        <a:pt x="329" y="280"/>
                      </a:lnTo>
                      <a:lnTo>
                        <a:pt x="331" y="279"/>
                      </a:lnTo>
                      <a:lnTo>
                        <a:pt x="331" y="273"/>
                      </a:lnTo>
                      <a:lnTo>
                        <a:pt x="331" y="273"/>
                      </a:lnTo>
                      <a:lnTo>
                        <a:pt x="323" y="262"/>
                      </a:lnTo>
                      <a:lnTo>
                        <a:pt x="319" y="254"/>
                      </a:lnTo>
                      <a:lnTo>
                        <a:pt x="316" y="239"/>
                      </a:lnTo>
                      <a:lnTo>
                        <a:pt x="312" y="226"/>
                      </a:lnTo>
                      <a:lnTo>
                        <a:pt x="308" y="218"/>
                      </a:lnTo>
                      <a:lnTo>
                        <a:pt x="301" y="192"/>
                      </a:lnTo>
                      <a:lnTo>
                        <a:pt x="293" y="179"/>
                      </a:lnTo>
                      <a:lnTo>
                        <a:pt x="286" y="171"/>
                      </a:lnTo>
                      <a:lnTo>
                        <a:pt x="280" y="169"/>
                      </a:lnTo>
                      <a:lnTo>
                        <a:pt x="272" y="168"/>
                      </a:lnTo>
                      <a:lnTo>
                        <a:pt x="261" y="175"/>
                      </a:lnTo>
                      <a:lnTo>
                        <a:pt x="256" y="179"/>
                      </a:lnTo>
                      <a:lnTo>
                        <a:pt x="248" y="185"/>
                      </a:lnTo>
                      <a:lnTo>
                        <a:pt x="241" y="186"/>
                      </a:lnTo>
                      <a:lnTo>
                        <a:pt x="242" y="194"/>
                      </a:lnTo>
                      <a:lnTo>
                        <a:pt x="239" y="205"/>
                      </a:lnTo>
                      <a:lnTo>
                        <a:pt x="233" y="211"/>
                      </a:lnTo>
                      <a:lnTo>
                        <a:pt x="229" y="218"/>
                      </a:lnTo>
                      <a:lnTo>
                        <a:pt x="224" y="226"/>
                      </a:lnTo>
                      <a:lnTo>
                        <a:pt x="218" y="222"/>
                      </a:lnTo>
                      <a:lnTo>
                        <a:pt x="210" y="222"/>
                      </a:lnTo>
                      <a:lnTo>
                        <a:pt x="201" y="215"/>
                      </a:lnTo>
                      <a:lnTo>
                        <a:pt x="201" y="203"/>
                      </a:lnTo>
                      <a:lnTo>
                        <a:pt x="203" y="188"/>
                      </a:lnTo>
                      <a:lnTo>
                        <a:pt x="209" y="185"/>
                      </a:lnTo>
                      <a:lnTo>
                        <a:pt x="216" y="183"/>
                      </a:lnTo>
                      <a:lnTo>
                        <a:pt x="224" y="171"/>
                      </a:lnTo>
                      <a:lnTo>
                        <a:pt x="224" y="158"/>
                      </a:lnTo>
                      <a:lnTo>
                        <a:pt x="225" y="151"/>
                      </a:lnTo>
                      <a:lnTo>
                        <a:pt x="233" y="147"/>
                      </a:lnTo>
                      <a:lnTo>
                        <a:pt x="239" y="141"/>
                      </a:lnTo>
                      <a:lnTo>
                        <a:pt x="237" y="119"/>
                      </a:lnTo>
                      <a:lnTo>
                        <a:pt x="237" y="106"/>
                      </a:lnTo>
                      <a:lnTo>
                        <a:pt x="233" y="91"/>
                      </a:lnTo>
                      <a:lnTo>
                        <a:pt x="231" y="85"/>
                      </a:lnTo>
                      <a:lnTo>
                        <a:pt x="224" y="79"/>
                      </a:lnTo>
                      <a:lnTo>
                        <a:pt x="220" y="74"/>
                      </a:lnTo>
                      <a:lnTo>
                        <a:pt x="222" y="64"/>
                      </a:lnTo>
                      <a:lnTo>
                        <a:pt x="229" y="64"/>
                      </a:lnTo>
                      <a:lnTo>
                        <a:pt x="229" y="57"/>
                      </a:lnTo>
                      <a:lnTo>
                        <a:pt x="225" y="55"/>
                      </a:lnTo>
                      <a:lnTo>
                        <a:pt x="220" y="47"/>
                      </a:lnTo>
                      <a:lnTo>
                        <a:pt x="218" y="42"/>
                      </a:lnTo>
                      <a:lnTo>
                        <a:pt x="210" y="36"/>
                      </a:lnTo>
                      <a:lnTo>
                        <a:pt x="203" y="36"/>
                      </a:lnTo>
                      <a:lnTo>
                        <a:pt x="195" y="32"/>
                      </a:lnTo>
                      <a:lnTo>
                        <a:pt x="182" y="28"/>
                      </a:lnTo>
                      <a:lnTo>
                        <a:pt x="175" y="25"/>
                      </a:lnTo>
                      <a:lnTo>
                        <a:pt x="167" y="25"/>
                      </a:lnTo>
                      <a:lnTo>
                        <a:pt x="162" y="23"/>
                      </a:lnTo>
                      <a:lnTo>
                        <a:pt x="158" y="17"/>
                      </a:lnTo>
                      <a:lnTo>
                        <a:pt x="150" y="13"/>
                      </a:lnTo>
                      <a:lnTo>
                        <a:pt x="145" y="12"/>
                      </a:lnTo>
                      <a:lnTo>
                        <a:pt x="137" y="12"/>
                      </a:lnTo>
                      <a:lnTo>
                        <a:pt x="131" y="12"/>
                      </a:lnTo>
                      <a:lnTo>
                        <a:pt x="124" y="8"/>
                      </a:lnTo>
                      <a:lnTo>
                        <a:pt x="118" y="6"/>
                      </a:lnTo>
                      <a:lnTo>
                        <a:pt x="111" y="0"/>
                      </a:lnTo>
                      <a:lnTo>
                        <a:pt x="105" y="6"/>
                      </a:lnTo>
                      <a:lnTo>
                        <a:pt x="98" y="10"/>
                      </a:lnTo>
                      <a:lnTo>
                        <a:pt x="94" y="17"/>
                      </a:lnTo>
                      <a:lnTo>
                        <a:pt x="88" y="25"/>
                      </a:lnTo>
                      <a:lnTo>
                        <a:pt x="88" y="32"/>
                      </a:lnTo>
                      <a:lnTo>
                        <a:pt x="90" y="38"/>
                      </a:lnTo>
                      <a:lnTo>
                        <a:pt x="98" y="44"/>
                      </a:lnTo>
                      <a:lnTo>
                        <a:pt x="98" y="49"/>
                      </a:lnTo>
                      <a:lnTo>
                        <a:pt x="88" y="49"/>
                      </a:lnTo>
                      <a:lnTo>
                        <a:pt x="81" y="53"/>
                      </a:lnTo>
                      <a:lnTo>
                        <a:pt x="75" y="59"/>
                      </a:lnTo>
                      <a:lnTo>
                        <a:pt x="69" y="64"/>
                      </a:lnTo>
                      <a:lnTo>
                        <a:pt x="73" y="87"/>
                      </a:lnTo>
                      <a:lnTo>
                        <a:pt x="73" y="94"/>
                      </a:lnTo>
                      <a:lnTo>
                        <a:pt x="71" y="100"/>
                      </a:lnTo>
                      <a:lnTo>
                        <a:pt x="69" y="107"/>
                      </a:lnTo>
                      <a:lnTo>
                        <a:pt x="64" y="115"/>
                      </a:lnTo>
                      <a:lnTo>
                        <a:pt x="66" y="107"/>
                      </a:lnTo>
                      <a:lnTo>
                        <a:pt x="66" y="94"/>
                      </a:lnTo>
                      <a:lnTo>
                        <a:pt x="64" y="94"/>
                      </a:lnTo>
                      <a:lnTo>
                        <a:pt x="62" y="109"/>
                      </a:lnTo>
                      <a:lnTo>
                        <a:pt x="56" y="115"/>
                      </a:lnTo>
                      <a:lnTo>
                        <a:pt x="56" y="109"/>
                      </a:lnTo>
                      <a:lnTo>
                        <a:pt x="58" y="102"/>
                      </a:lnTo>
                      <a:lnTo>
                        <a:pt x="54" y="94"/>
                      </a:lnTo>
                      <a:lnTo>
                        <a:pt x="56" y="91"/>
                      </a:lnTo>
                      <a:lnTo>
                        <a:pt x="58" y="70"/>
                      </a:lnTo>
                      <a:lnTo>
                        <a:pt x="53" y="75"/>
                      </a:lnTo>
                      <a:lnTo>
                        <a:pt x="49" y="83"/>
                      </a:lnTo>
                      <a:lnTo>
                        <a:pt x="45" y="89"/>
                      </a:lnTo>
                      <a:lnTo>
                        <a:pt x="43" y="96"/>
                      </a:lnTo>
                      <a:lnTo>
                        <a:pt x="39" y="102"/>
                      </a:lnTo>
                      <a:lnTo>
                        <a:pt x="32" y="100"/>
                      </a:lnTo>
                      <a:lnTo>
                        <a:pt x="22" y="113"/>
                      </a:lnTo>
                      <a:lnTo>
                        <a:pt x="24" y="119"/>
                      </a:lnTo>
                      <a:lnTo>
                        <a:pt x="19" y="126"/>
                      </a:lnTo>
                      <a:lnTo>
                        <a:pt x="11" y="132"/>
                      </a:lnTo>
                      <a:lnTo>
                        <a:pt x="15" y="145"/>
                      </a:lnTo>
                      <a:lnTo>
                        <a:pt x="13" y="156"/>
                      </a:lnTo>
                      <a:lnTo>
                        <a:pt x="15" y="164"/>
                      </a:lnTo>
                      <a:lnTo>
                        <a:pt x="15" y="171"/>
                      </a:lnTo>
                      <a:lnTo>
                        <a:pt x="7" y="192"/>
                      </a:lnTo>
                      <a:lnTo>
                        <a:pt x="0" y="198"/>
                      </a:lnTo>
                      <a:lnTo>
                        <a:pt x="0" y="205"/>
                      </a:lnTo>
                      <a:lnTo>
                        <a:pt x="4" y="211"/>
                      </a:lnTo>
                      <a:lnTo>
                        <a:pt x="9" y="232"/>
                      </a:lnTo>
                      <a:lnTo>
                        <a:pt x="6" y="239"/>
                      </a:lnTo>
                      <a:lnTo>
                        <a:pt x="2" y="247"/>
                      </a:lnTo>
                      <a:lnTo>
                        <a:pt x="4" y="252"/>
                      </a:lnTo>
                      <a:lnTo>
                        <a:pt x="22" y="290"/>
                      </a:lnTo>
                      <a:lnTo>
                        <a:pt x="30" y="286"/>
                      </a:lnTo>
                      <a:lnTo>
                        <a:pt x="24" y="294"/>
                      </a:lnTo>
                      <a:lnTo>
                        <a:pt x="34" y="314"/>
                      </a:lnTo>
                      <a:lnTo>
                        <a:pt x="39" y="342"/>
                      </a:lnTo>
                      <a:lnTo>
                        <a:pt x="39" y="363"/>
                      </a:lnTo>
                      <a:lnTo>
                        <a:pt x="34" y="388"/>
                      </a:lnTo>
                      <a:lnTo>
                        <a:pt x="32" y="395"/>
                      </a:lnTo>
                      <a:lnTo>
                        <a:pt x="24" y="408"/>
                      </a:lnTo>
                      <a:lnTo>
                        <a:pt x="19" y="429"/>
                      </a:lnTo>
                      <a:lnTo>
                        <a:pt x="15" y="436"/>
                      </a:lnTo>
                      <a:lnTo>
                        <a:pt x="11" y="444"/>
                      </a:lnTo>
                      <a:lnTo>
                        <a:pt x="4" y="450"/>
                      </a:lnTo>
                      <a:lnTo>
                        <a:pt x="2" y="451"/>
                      </a:lnTo>
                      <a:lnTo>
                        <a:pt x="6" y="451"/>
                      </a:lnTo>
                      <a:lnTo>
                        <a:pt x="43" y="44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grpSp>
            <p:nvGrpSpPr>
              <p:cNvPr id="111" name="Group 110">
                <a:extLst>
                  <a:ext uri="{FF2B5EF4-FFF2-40B4-BE49-F238E27FC236}">
                    <a16:creationId xmlns:a16="http://schemas.microsoft.com/office/drawing/2014/main" id="{0FB20D14-AB0D-43B9-90D3-972E1FDDF76B}"/>
                  </a:ext>
                </a:extLst>
              </p:cNvPr>
              <p:cNvGrpSpPr/>
              <p:nvPr/>
            </p:nvGrpSpPr>
            <p:grpSpPr>
              <a:xfrm>
                <a:off x="3961687" y="3206462"/>
                <a:ext cx="747417" cy="577291"/>
                <a:chOff x="3961687" y="3206462"/>
                <a:chExt cx="747417" cy="577291"/>
              </a:xfrm>
              <a:grpFill/>
            </p:grpSpPr>
            <p:sp>
              <p:nvSpPr>
                <p:cNvPr id="204" name="Freeform 99">
                  <a:extLst>
                    <a:ext uri="{FF2B5EF4-FFF2-40B4-BE49-F238E27FC236}">
                      <a16:creationId xmlns:a16="http://schemas.microsoft.com/office/drawing/2014/main" id="{F8DA0698-6E0F-46E9-8A41-BD13D938D1DB}"/>
                    </a:ext>
                  </a:extLst>
                </p:cNvPr>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05" name="Freeform 100">
                  <a:extLst>
                    <a:ext uri="{FF2B5EF4-FFF2-40B4-BE49-F238E27FC236}">
                      <a16:creationId xmlns:a16="http://schemas.microsoft.com/office/drawing/2014/main" id="{22EDF578-20DE-4ADC-8A31-A0587F95AF5E}"/>
                    </a:ext>
                  </a:extLst>
                </p:cNvPr>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06" name="Freeform 101">
                  <a:extLst>
                    <a:ext uri="{FF2B5EF4-FFF2-40B4-BE49-F238E27FC236}">
                      <a16:creationId xmlns:a16="http://schemas.microsoft.com/office/drawing/2014/main" id="{CE40C9CC-DB8F-4282-B5A0-5D5C70592F3A}"/>
                    </a:ext>
                  </a:extLst>
                </p:cNvPr>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07" name="Freeform 102">
                  <a:extLst>
                    <a:ext uri="{FF2B5EF4-FFF2-40B4-BE49-F238E27FC236}">
                      <a16:creationId xmlns:a16="http://schemas.microsoft.com/office/drawing/2014/main" id="{83115258-70E7-4450-BB26-9FE4B6A83572}"/>
                    </a:ext>
                  </a:extLst>
                </p:cNvPr>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08" name="Freeform 103">
                  <a:extLst>
                    <a:ext uri="{FF2B5EF4-FFF2-40B4-BE49-F238E27FC236}">
                      <a16:creationId xmlns:a16="http://schemas.microsoft.com/office/drawing/2014/main" id="{603D34F6-8EB6-4A55-B242-02641874D3E4}"/>
                    </a:ext>
                  </a:extLst>
                </p:cNvPr>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09" name="Freeform 104">
                  <a:extLst>
                    <a:ext uri="{FF2B5EF4-FFF2-40B4-BE49-F238E27FC236}">
                      <a16:creationId xmlns:a16="http://schemas.microsoft.com/office/drawing/2014/main" id="{E814C86D-658B-4941-B384-D0018F51CD7D}"/>
                    </a:ext>
                  </a:extLst>
                </p:cNvPr>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10" name="Freeform 105">
                  <a:extLst>
                    <a:ext uri="{FF2B5EF4-FFF2-40B4-BE49-F238E27FC236}">
                      <a16:creationId xmlns:a16="http://schemas.microsoft.com/office/drawing/2014/main" id="{58023461-8EEA-47C5-8018-7318345FF7E0}"/>
                    </a:ext>
                  </a:extLst>
                </p:cNvPr>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11" name="Freeform 106">
                  <a:extLst>
                    <a:ext uri="{FF2B5EF4-FFF2-40B4-BE49-F238E27FC236}">
                      <a16:creationId xmlns:a16="http://schemas.microsoft.com/office/drawing/2014/main" id="{D0DFBDDF-C636-45FF-9085-11D41AF8CD5C}"/>
                    </a:ext>
                  </a:extLst>
                </p:cNvPr>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12" name="Freeform 107">
                  <a:extLst>
                    <a:ext uri="{FF2B5EF4-FFF2-40B4-BE49-F238E27FC236}">
                      <a16:creationId xmlns:a16="http://schemas.microsoft.com/office/drawing/2014/main" id="{73782883-2A4B-44D2-A325-F833E54D3F7B}"/>
                    </a:ext>
                  </a:extLst>
                </p:cNvPr>
                <p:cNvSpPr>
                  <a:spLocks/>
                </p:cNvSpPr>
                <p:nvPr/>
              </p:nvSpPr>
              <p:spPr bwMode="auto">
                <a:xfrm>
                  <a:off x="3961687" y="3206462"/>
                  <a:ext cx="747417" cy="514504"/>
                </a:xfrm>
                <a:custGeom>
                  <a:avLst/>
                  <a:gdLst>
                    <a:gd name="T0" fmla="*/ 516 w 778"/>
                    <a:gd name="T1" fmla="*/ 6 h 590"/>
                    <a:gd name="T2" fmla="*/ 516 w 778"/>
                    <a:gd name="T3" fmla="*/ 32 h 590"/>
                    <a:gd name="T4" fmla="*/ 490 w 778"/>
                    <a:gd name="T5" fmla="*/ 32 h 590"/>
                    <a:gd name="T6" fmla="*/ 94 w 778"/>
                    <a:gd name="T7" fmla="*/ 38 h 590"/>
                    <a:gd name="T8" fmla="*/ 16 w 778"/>
                    <a:gd name="T9" fmla="*/ 77 h 590"/>
                    <a:gd name="T10" fmla="*/ 30 w 778"/>
                    <a:gd name="T11" fmla="*/ 103 h 590"/>
                    <a:gd name="T12" fmla="*/ 31 w 778"/>
                    <a:gd name="T13" fmla="*/ 118 h 590"/>
                    <a:gd name="T14" fmla="*/ 47 w 778"/>
                    <a:gd name="T15" fmla="*/ 94 h 590"/>
                    <a:gd name="T16" fmla="*/ 62 w 778"/>
                    <a:gd name="T17" fmla="*/ 92 h 590"/>
                    <a:gd name="T18" fmla="*/ 58 w 778"/>
                    <a:gd name="T19" fmla="*/ 109 h 590"/>
                    <a:gd name="T20" fmla="*/ 116 w 778"/>
                    <a:gd name="T21" fmla="*/ 94 h 590"/>
                    <a:gd name="T22" fmla="*/ 139 w 778"/>
                    <a:gd name="T23" fmla="*/ 98 h 590"/>
                    <a:gd name="T24" fmla="*/ 116 w 778"/>
                    <a:gd name="T25" fmla="*/ 102 h 590"/>
                    <a:gd name="T26" fmla="*/ 180 w 778"/>
                    <a:gd name="T27" fmla="*/ 115 h 590"/>
                    <a:gd name="T28" fmla="*/ 195 w 778"/>
                    <a:gd name="T29" fmla="*/ 100 h 590"/>
                    <a:gd name="T30" fmla="*/ 203 w 778"/>
                    <a:gd name="T31" fmla="*/ 120 h 590"/>
                    <a:gd name="T32" fmla="*/ 188 w 778"/>
                    <a:gd name="T33" fmla="*/ 120 h 590"/>
                    <a:gd name="T34" fmla="*/ 208 w 778"/>
                    <a:gd name="T35" fmla="*/ 137 h 590"/>
                    <a:gd name="T36" fmla="*/ 221 w 778"/>
                    <a:gd name="T37" fmla="*/ 162 h 590"/>
                    <a:gd name="T38" fmla="*/ 225 w 778"/>
                    <a:gd name="T39" fmla="*/ 165 h 590"/>
                    <a:gd name="T40" fmla="*/ 257 w 778"/>
                    <a:gd name="T41" fmla="*/ 154 h 590"/>
                    <a:gd name="T42" fmla="*/ 300 w 778"/>
                    <a:gd name="T43" fmla="*/ 132 h 590"/>
                    <a:gd name="T44" fmla="*/ 312 w 778"/>
                    <a:gd name="T45" fmla="*/ 124 h 590"/>
                    <a:gd name="T46" fmla="*/ 338 w 778"/>
                    <a:gd name="T47" fmla="*/ 105 h 590"/>
                    <a:gd name="T48" fmla="*/ 389 w 778"/>
                    <a:gd name="T49" fmla="*/ 137 h 590"/>
                    <a:gd name="T50" fmla="*/ 432 w 778"/>
                    <a:gd name="T51" fmla="*/ 179 h 590"/>
                    <a:gd name="T52" fmla="*/ 475 w 778"/>
                    <a:gd name="T53" fmla="*/ 199 h 590"/>
                    <a:gd name="T54" fmla="*/ 488 w 778"/>
                    <a:gd name="T55" fmla="*/ 226 h 590"/>
                    <a:gd name="T56" fmla="*/ 486 w 778"/>
                    <a:gd name="T57" fmla="*/ 303 h 590"/>
                    <a:gd name="T58" fmla="*/ 488 w 778"/>
                    <a:gd name="T59" fmla="*/ 331 h 590"/>
                    <a:gd name="T60" fmla="*/ 503 w 778"/>
                    <a:gd name="T61" fmla="*/ 322 h 590"/>
                    <a:gd name="T62" fmla="*/ 511 w 778"/>
                    <a:gd name="T63" fmla="*/ 314 h 590"/>
                    <a:gd name="T64" fmla="*/ 515 w 778"/>
                    <a:gd name="T65" fmla="*/ 348 h 590"/>
                    <a:gd name="T66" fmla="*/ 503 w 778"/>
                    <a:gd name="T67" fmla="*/ 367 h 590"/>
                    <a:gd name="T68" fmla="*/ 539 w 778"/>
                    <a:gd name="T69" fmla="*/ 416 h 590"/>
                    <a:gd name="T70" fmla="*/ 563 w 778"/>
                    <a:gd name="T71" fmla="*/ 423 h 590"/>
                    <a:gd name="T72" fmla="*/ 577 w 778"/>
                    <a:gd name="T73" fmla="*/ 410 h 590"/>
                    <a:gd name="T74" fmla="*/ 577 w 778"/>
                    <a:gd name="T75" fmla="*/ 444 h 590"/>
                    <a:gd name="T76" fmla="*/ 594 w 778"/>
                    <a:gd name="T77" fmla="*/ 440 h 590"/>
                    <a:gd name="T78" fmla="*/ 590 w 778"/>
                    <a:gd name="T79" fmla="*/ 461 h 590"/>
                    <a:gd name="T80" fmla="*/ 627 w 778"/>
                    <a:gd name="T81" fmla="*/ 509 h 590"/>
                    <a:gd name="T82" fmla="*/ 644 w 778"/>
                    <a:gd name="T83" fmla="*/ 515 h 590"/>
                    <a:gd name="T84" fmla="*/ 678 w 778"/>
                    <a:gd name="T85" fmla="*/ 551 h 590"/>
                    <a:gd name="T86" fmla="*/ 706 w 778"/>
                    <a:gd name="T87" fmla="*/ 579 h 590"/>
                    <a:gd name="T88" fmla="*/ 695 w 778"/>
                    <a:gd name="T89" fmla="*/ 590 h 590"/>
                    <a:gd name="T90" fmla="*/ 738 w 778"/>
                    <a:gd name="T91" fmla="*/ 577 h 590"/>
                    <a:gd name="T92" fmla="*/ 763 w 778"/>
                    <a:gd name="T93" fmla="*/ 572 h 590"/>
                    <a:gd name="T94" fmla="*/ 765 w 778"/>
                    <a:gd name="T95" fmla="*/ 534 h 590"/>
                    <a:gd name="T96" fmla="*/ 772 w 778"/>
                    <a:gd name="T97" fmla="*/ 500 h 590"/>
                    <a:gd name="T98" fmla="*/ 774 w 778"/>
                    <a:gd name="T99" fmla="*/ 470 h 590"/>
                    <a:gd name="T100" fmla="*/ 759 w 778"/>
                    <a:gd name="T101" fmla="*/ 384 h 590"/>
                    <a:gd name="T102" fmla="*/ 740 w 778"/>
                    <a:gd name="T103" fmla="*/ 355 h 590"/>
                    <a:gd name="T104" fmla="*/ 673 w 778"/>
                    <a:gd name="T105" fmla="*/ 241 h 590"/>
                    <a:gd name="T106" fmla="*/ 665 w 778"/>
                    <a:gd name="T107" fmla="*/ 205 h 590"/>
                    <a:gd name="T108" fmla="*/ 686 w 778"/>
                    <a:gd name="T109" fmla="*/ 228 h 590"/>
                    <a:gd name="T110" fmla="*/ 695 w 778"/>
                    <a:gd name="T111" fmla="*/ 271 h 590"/>
                    <a:gd name="T112" fmla="*/ 688 w 778"/>
                    <a:gd name="T113" fmla="*/ 224 h 590"/>
                    <a:gd name="T114" fmla="*/ 599 w 778"/>
                    <a:gd name="T115" fmla="*/ 98 h 590"/>
                    <a:gd name="T116" fmla="*/ 573 w 778"/>
                    <a:gd name="T117" fmla="*/ 32 h 590"/>
                    <a:gd name="T118" fmla="*/ 560 w 778"/>
                    <a:gd name="T119" fmla="*/ 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590">
                      <a:moveTo>
                        <a:pt x="554" y="8"/>
                      </a:moveTo>
                      <a:lnTo>
                        <a:pt x="547" y="6"/>
                      </a:lnTo>
                      <a:lnTo>
                        <a:pt x="530" y="2"/>
                      </a:lnTo>
                      <a:lnTo>
                        <a:pt x="522" y="0"/>
                      </a:lnTo>
                      <a:lnTo>
                        <a:pt x="516" y="6"/>
                      </a:lnTo>
                      <a:lnTo>
                        <a:pt x="513" y="6"/>
                      </a:lnTo>
                      <a:lnTo>
                        <a:pt x="511" y="13"/>
                      </a:lnTo>
                      <a:lnTo>
                        <a:pt x="513" y="19"/>
                      </a:lnTo>
                      <a:lnTo>
                        <a:pt x="516" y="26"/>
                      </a:lnTo>
                      <a:lnTo>
                        <a:pt x="516" y="32"/>
                      </a:lnTo>
                      <a:lnTo>
                        <a:pt x="516" y="47"/>
                      </a:lnTo>
                      <a:lnTo>
                        <a:pt x="511" y="51"/>
                      </a:lnTo>
                      <a:lnTo>
                        <a:pt x="503" y="51"/>
                      </a:lnTo>
                      <a:lnTo>
                        <a:pt x="498" y="38"/>
                      </a:lnTo>
                      <a:lnTo>
                        <a:pt x="490" y="32"/>
                      </a:lnTo>
                      <a:lnTo>
                        <a:pt x="255" y="49"/>
                      </a:lnTo>
                      <a:lnTo>
                        <a:pt x="250" y="43"/>
                      </a:lnTo>
                      <a:lnTo>
                        <a:pt x="248" y="36"/>
                      </a:lnTo>
                      <a:lnTo>
                        <a:pt x="238" y="21"/>
                      </a:lnTo>
                      <a:lnTo>
                        <a:pt x="94" y="38"/>
                      </a:lnTo>
                      <a:lnTo>
                        <a:pt x="9" y="47"/>
                      </a:lnTo>
                      <a:lnTo>
                        <a:pt x="1" y="53"/>
                      </a:lnTo>
                      <a:lnTo>
                        <a:pt x="0" y="60"/>
                      </a:lnTo>
                      <a:lnTo>
                        <a:pt x="11" y="75"/>
                      </a:lnTo>
                      <a:lnTo>
                        <a:pt x="16" y="77"/>
                      </a:lnTo>
                      <a:lnTo>
                        <a:pt x="24" y="85"/>
                      </a:lnTo>
                      <a:lnTo>
                        <a:pt x="20" y="94"/>
                      </a:lnTo>
                      <a:lnTo>
                        <a:pt x="22" y="98"/>
                      </a:lnTo>
                      <a:lnTo>
                        <a:pt x="24" y="102"/>
                      </a:lnTo>
                      <a:lnTo>
                        <a:pt x="30" y="103"/>
                      </a:lnTo>
                      <a:lnTo>
                        <a:pt x="30" y="107"/>
                      </a:lnTo>
                      <a:lnTo>
                        <a:pt x="24" y="113"/>
                      </a:lnTo>
                      <a:lnTo>
                        <a:pt x="20" y="120"/>
                      </a:lnTo>
                      <a:lnTo>
                        <a:pt x="24" y="120"/>
                      </a:lnTo>
                      <a:lnTo>
                        <a:pt x="31" y="118"/>
                      </a:lnTo>
                      <a:lnTo>
                        <a:pt x="39" y="115"/>
                      </a:lnTo>
                      <a:lnTo>
                        <a:pt x="45" y="105"/>
                      </a:lnTo>
                      <a:lnTo>
                        <a:pt x="48" y="98"/>
                      </a:lnTo>
                      <a:lnTo>
                        <a:pt x="47" y="96"/>
                      </a:lnTo>
                      <a:lnTo>
                        <a:pt x="47" y="94"/>
                      </a:lnTo>
                      <a:lnTo>
                        <a:pt x="50" y="90"/>
                      </a:lnTo>
                      <a:lnTo>
                        <a:pt x="52" y="100"/>
                      </a:lnTo>
                      <a:lnTo>
                        <a:pt x="58" y="94"/>
                      </a:lnTo>
                      <a:lnTo>
                        <a:pt x="60" y="85"/>
                      </a:lnTo>
                      <a:lnTo>
                        <a:pt x="62" y="92"/>
                      </a:lnTo>
                      <a:lnTo>
                        <a:pt x="69" y="98"/>
                      </a:lnTo>
                      <a:lnTo>
                        <a:pt x="63" y="105"/>
                      </a:lnTo>
                      <a:lnTo>
                        <a:pt x="52" y="107"/>
                      </a:lnTo>
                      <a:lnTo>
                        <a:pt x="50" y="109"/>
                      </a:lnTo>
                      <a:lnTo>
                        <a:pt x="58" y="109"/>
                      </a:lnTo>
                      <a:lnTo>
                        <a:pt x="78" y="103"/>
                      </a:lnTo>
                      <a:lnTo>
                        <a:pt x="97" y="102"/>
                      </a:lnTo>
                      <a:lnTo>
                        <a:pt x="99" y="100"/>
                      </a:lnTo>
                      <a:lnTo>
                        <a:pt x="114" y="88"/>
                      </a:lnTo>
                      <a:lnTo>
                        <a:pt x="116" y="94"/>
                      </a:lnTo>
                      <a:lnTo>
                        <a:pt x="122" y="90"/>
                      </a:lnTo>
                      <a:lnTo>
                        <a:pt x="129" y="88"/>
                      </a:lnTo>
                      <a:lnTo>
                        <a:pt x="142" y="94"/>
                      </a:lnTo>
                      <a:lnTo>
                        <a:pt x="144" y="100"/>
                      </a:lnTo>
                      <a:lnTo>
                        <a:pt x="139" y="98"/>
                      </a:lnTo>
                      <a:lnTo>
                        <a:pt x="131" y="96"/>
                      </a:lnTo>
                      <a:lnTo>
                        <a:pt x="125" y="96"/>
                      </a:lnTo>
                      <a:lnTo>
                        <a:pt x="124" y="100"/>
                      </a:lnTo>
                      <a:lnTo>
                        <a:pt x="110" y="100"/>
                      </a:lnTo>
                      <a:lnTo>
                        <a:pt x="116" y="102"/>
                      </a:lnTo>
                      <a:lnTo>
                        <a:pt x="124" y="102"/>
                      </a:lnTo>
                      <a:lnTo>
                        <a:pt x="152" y="107"/>
                      </a:lnTo>
                      <a:lnTo>
                        <a:pt x="169" y="113"/>
                      </a:lnTo>
                      <a:lnTo>
                        <a:pt x="182" y="122"/>
                      </a:lnTo>
                      <a:lnTo>
                        <a:pt x="180" y="115"/>
                      </a:lnTo>
                      <a:lnTo>
                        <a:pt x="174" y="111"/>
                      </a:lnTo>
                      <a:lnTo>
                        <a:pt x="171" y="105"/>
                      </a:lnTo>
                      <a:lnTo>
                        <a:pt x="178" y="105"/>
                      </a:lnTo>
                      <a:lnTo>
                        <a:pt x="184" y="107"/>
                      </a:lnTo>
                      <a:lnTo>
                        <a:pt x="195" y="100"/>
                      </a:lnTo>
                      <a:lnTo>
                        <a:pt x="193" y="107"/>
                      </a:lnTo>
                      <a:lnTo>
                        <a:pt x="188" y="109"/>
                      </a:lnTo>
                      <a:lnTo>
                        <a:pt x="186" y="115"/>
                      </a:lnTo>
                      <a:lnTo>
                        <a:pt x="195" y="120"/>
                      </a:lnTo>
                      <a:lnTo>
                        <a:pt x="203" y="120"/>
                      </a:lnTo>
                      <a:lnTo>
                        <a:pt x="206" y="128"/>
                      </a:lnTo>
                      <a:lnTo>
                        <a:pt x="214" y="126"/>
                      </a:lnTo>
                      <a:lnTo>
                        <a:pt x="210" y="132"/>
                      </a:lnTo>
                      <a:lnTo>
                        <a:pt x="203" y="126"/>
                      </a:lnTo>
                      <a:lnTo>
                        <a:pt x="188" y="120"/>
                      </a:lnTo>
                      <a:lnTo>
                        <a:pt x="195" y="128"/>
                      </a:lnTo>
                      <a:lnTo>
                        <a:pt x="201" y="132"/>
                      </a:lnTo>
                      <a:lnTo>
                        <a:pt x="204" y="134"/>
                      </a:lnTo>
                      <a:lnTo>
                        <a:pt x="201" y="134"/>
                      </a:lnTo>
                      <a:lnTo>
                        <a:pt x="208" y="137"/>
                      </a:lnTo>
                      <a:lnTo>
                        <a:pt x="216" y="139"/>
                      </a:lnTo>
                      <a:lnTo>
                        <a:pt x="221" y="147"/>
                      </a:lnTo>
                      <a:lnTo>
                        <a:pt x="225" y="154"/>
                      </a:lnTo>
                      <a:lnTo>
                        <a:pt x="227" y="160"/>
                      </a:lnTo>
                      <a:lnTo>
                        <a:pt x="221" y="162"/>
                      </a:lnTo>
                      <a:lnTo>
                        <a:pt x="218" y="154"/>
                      </a:lnTo>
                      <a:lnTo>
                        <a:pt x="218" y="149"/>
                      </a:lnTo>
                      <a:lnTo>
                        <a:pt x="216" y="156"/>
                      </a:lnTo>
                      <a:lnTo>
                        <a:pt x="219" y="162"/>
                      </a:lnTo>
                      <a:lnTo>
                        <a:pt x="225" y="165"/>
                      </a:lnTo>
                      <a:lnTo>
                        <a:pt x="233" y="164"/>
                      </a:lnTo>
                      <a:lnTo>
                        <a:pt x="236" y="162"/>
                      </a:lnTo>
                      <a:lnTo>
                        <a:pt x="250" y="158"/>
                      </a:lnTo>
                      <a:lnTo>
                        <a:pt x="257" y="158"/>
                      </a:lnTo>
                      <a:lnTo>
                        <a:pt x="257" y="154"/>
                      </a:lnTo>
                      <a:lnTo>
                        <a:pt x="265" y="149"/>
                      </a:lnTo>
                      <a:lnTo>
                        <a:pt x="266" y="152"/>
                      </a:lnTo>
                      <a:lnTo>
                        <a:pt x="272" y="150"/>
                      </a:lnTo>
                      <a:lnTo>
                        <a:pt x="293" y="134"/>
                      </a:lnTo>
                      <a:lnTo>
                        <a:pt x="300" y="132"/>
                      </a:lnTo>
                      <a:lnTo>
                        <a:pt x="306" y="130"/>
                      </a:lnTo>
                      <a:lnTo>
                        <a:pt x="313" y="132"/>
                      </a:lnTo>
                      <a:lnTo>
                        <a:pt x="310" y="124"/>
                      </a:lnTo>
                      <a:lnTo>
                        <a:pt x="302" y="120"/>
                      </a:lnTo>
                      <a:lnTo>
                        <a:pt x="312" y="124"/>
                      </a:lnTo>
                      <a:lnTo>
                        <a:pt x="308" y="120"/>
                      </a:lnTo>
                      <a:lnTo>
                        <a:pt x="312" y="113"/>
                      </a:lnTo>
                      <a:lnTo>
                        <a:pt x="317" y="109"/>
                      </a:lnTo>
                      <a:lnTo>
                        <a:pt x="330" y="107"/>
                      </a:lnTo>
                      <a:lnTo>
                        <a:pt x="338" y="105"/>
                      </a:lnTo>
                      <a:lnTo>
                        <a:pt x="342" y="105"/>
                      </a:lnTo>
                      <a:lnTo>
                        <a:pt x="359" y="113"/>
                      </a:lnTo>
                      <a:lnTo>
                        <a:pt x="364" y="115"/>
                      </a:lnTo>
                      <a:lnTo>
                        <a:pt x="377" y="122"/>
                      </a:lnTo>
                      <a:lnTo>
                        <a:pt x="389" y="137"/>
                      </a:lnTo>
                      <a:lnTo>
                        <a:pt x="404" y="143"/>
                      </a:lnTo>
                      <a:lnTo>
                        <a:pt x="406" y="150"/>
                      </a:lnTo>
                      <a:lnTo>
                        <a:pt x="407" y="158"/>
                      </a:lnTo>
                      <a:lnTo>
                        <a:pt x="426" y="171"/>
                      </a:lnTo>
                      <a:lnTo>
                        <a:pt x="432" y="179"/>
                      </a:lnTo>
                      <a:lnTo>
                        <a:pt x="439" y="181"/>
                      </a:lnTo>
                      <a:lnTo>
                        <a:pt x="443" y="188"/>
                      </a:lnTo>
                      <a:lnTo>
                        <a:pt x="451" y="190"/>
                      </a:lnTo>
                      <a:lnTo>
                        <a:pt x="464" y="188"/>
                      </a:lnTo>
                      <a:lnTo>
                        <a:pt x="475" y="199"/>
                      </a:lnTo>
                      <a:lnTo>
                        <a:pt x="475" y="205"/>
                      </a:lnTo>
                      <a:lnTo>
                        <a:pt x="479" y="212"/>
                      </a:lnTo>
                      <a:lnTo>
                        <a:pt x="486" y="214"/>
                      </a:lnTo>
                      <a:lnTo>
                        <a:pt x="488" y="222"/>
                      </a:lnTo>
                      <a:lnTo>
                        <a:pt x="488" y="226"/>
                      </a:lnTo>
                      <a:lnTo>
                        <a:pt x="490" y="246"/>
                      </a:lnTo>
                      <a:lnTo>
                        <a:pt x="492" y="252"/>
                      </a:lnTo>
                      <a:lnTo>
                        <a:pt x="492" y="261"/>
                      </a:lnTo>
                      <a:lnTo>
                        <a:pt x="485" y="295"/>
                      </a:lnTo>
                      <a:lnTo>
                        <a:pt x="486" y="303"/>
                      </a:lnTo>
                      <a:lnTo>
                        <a:pt x="486" y="316"/>
                      </a:lnTo>
                      <a:lnTo>
                        <a:pt x="483" y="327"/>
                      </a:lnTo>
                      <a:lnTo>
                        <a:pt x="488" y="335"/>
                      </a:lnTo>
                      <a:lnTo>
                        <a:pt x="494" y="340"/>
                      </a:lnTo>
                      <a:lnTo>
                        <a:pt x="488" y="331"/>
                      </a:lnTo>
                      <a:lnTo>
                        <a:pt x="501" y="340"/>
                      </a:lnTo>
                      <a:lnTo>
                        <a:pt x="501" y="342"/>
                      </a:lnTo>
                      <a:lnTo>
                        <a:pt x="505" y="337"/>
                      </a:lnTo>
                      <a:lnTo>
                        <a:pt x="509" y="322"/>
                      </a:lnTo>
                      <a:lnTo>
                        <a:pt x="503" y="322"/>
                      </a:lnTo>
                      <a:lnTo>
                        <a:pt x="501" y="320"/>
                      </a:lnTo>
                      <a:lnTo>
                        <a:pt x="501" y="314"/>
                      </a:lnTo>
                      <a:lnTo>
                        <a:pt x="496" y="308"/>
                      </a:lnTo>
                      <a:lnTo>
                        <a:pt x="496" y="306"/>
                      </a:lnTo>
                      <a:lnTo>
                        <a:pt x="511" y="314"/>
                      </a:lnTo>
                      <a:lnTo>
                        <a:pt x="513" y="322"/>
                      </a:lnTo>
                      <a:lnTo>
                        <a:pt x="520" y="314"/>
                      </a:lnTo>
                      <a:lnTo>
                        <a:pt x="526" y="322"/>
                      </a:lnTo>
                      <a:lnTo>
                        <a:pt x="526" y="327"/>
                      </a:lnTo>
                      <a:lnTo>
                        <a:pt x="515" y="348"/>
                      </a:lnTo>
                      <a:lnTo>
                        <a:pt x="513" y="359"/>
                      </a:lnTo>
                      <a:lnTo>
                        <a:pt x="505" y="361"/>
                      </a:lnTo>
                      <a:lnTo>
                        <a:pt x="505" y="367"/>
                      </a:lnTo>
                      <a:lnTo>
                        <a:pt x="500" y="361"/>
                      </a:lnTo>
                      <a:lnTo>
                        <a:pt x="503" y="367"/>
                      </a:lnTo>
                      <a:lnTo>
                        <a:pt x="516" y="374"/>
                      </a:lnTo>
                      <a:lnTo>
                        <a:pt x="522" y="382"/>
                      </a:lnTo>
                      <a:lnTo>
                        <a:pt x="520" y="384"/>
                      </a:lnTo>
                      <a:lnTo>
                        <a:pt x="535" y="408"/>
                      </a:lnTo>
                      <a:lnTo>
                        <a:pt x="539" y="416"/>
                      </a:lnTo>
                      <a:lnTo>
                        <a:pt x="550" y="427"/>
                      </a:lnTo>
                      <a:lnTo>
                        <a:pt x="558" y="429"/>
                      </a:lnTo>
                      <a:lnTo>
                        <a:pt x="563" y="429"/>
                      </a:lnTo>
                      <a:lnTo>
                        <a:pt x="567" y="429"/>
                      </a:lnTo>
                      <a:lnTo>
                        <a:pt x="563" y="423"/>
                      </a:lnTo>
                      <a:lnTo>
                        <a:pt x="560" y="416"/>
                      </a:lnTo>
                      <a:lnTo>
                        <a:pt x="554" y="412"/>
                      </a:lnTo>
                      <a:lnTo>
                        <a:pt x="562" y="412"/>
                      </a:lnTo>
                      <a:lnTo>
                        <a:pt x="563" y="417"/>
                      </a:lnTo>
                      <a:lnTo>
                        <a:pt x="577" y="410"/>
                      </a:lnTo>
                      <a:lnTo>
                        <a:pt x="579" y="412"/>
                      </a:lnTo>
                      <a:lnTo>
                        <a:pt x="571" y="416"/>
                      </a:lnTo>
                      <a:lnTo>
                        <a:pt x="575" y="423"/>
                      </a:lnTo>
                      <a:lnTo>
                        <a:pt x="575" y="436"/>
                      </a:lnTo>
                      <a:lnTo>
                        <a:pt x="577" y="444"/>
                      </a:lnTo>
                      <a:lnTo>
                        <a:pt x="580" y="451"/>
                      </a:lnTo>
                      <a:lnTo>
                        <a:pt x="579" y="455"/>
                      </a:lnTo>
                      <a:lnTo>
                        <a:pt x="586" y="455"/>
                      </a:lnTo>
                      <a:lnTo>
                        <a:pt x="592" y="447"/>
                      </a:lnTo>
                      <a:lnTo>
                        <a:pt x="594" y="440"/>
                      </a:lnTo>
                      <a:lnTo>
                        <a:pt x="603" y="432"/>
                      </a:lnTo>
                      <a:lnTo>
                        <a:pt x="595" y="444"/>
                      </a:lnTo>
                      <a:lnTo>
                        <a:pt x="594" y="451"/>
                      </a:lnTo>
                      <a:lnTo>
                        <a:pt x="590" y="457"/>
                      </a:lnTo>
                      <a:lnTo>
                        <a:pt x="590" y="461"/>
                      </a:lnTo>
                      <a:lnTo>
                        <a:pt x="595" y="463"/>
                      </a:lnTo>
                      <a:lnTo>
                        <a:pt x="603" y="468"/>
                      </a:lnTo>
                      <a:lnTo>
                        <a:pt x="610" y="494"/>
                      </a:lnTo>
                      <a:lnTo>
                        <a:pt x="622" y="509"/>
                      </a:lnTo>
                      <a:lnTo>
                        <a:pt x="627" y="509"/>
                      </a:lnTo>
                      <a:lnTo>
                        <a:pt x="620" y="511"/>
                      </a:lnTo>
                      <a:lnTo>
                        <a:pt x="627" y="515"/>
                      </a:lnTo>
                      <a:lnTo>
                        <a:pt x="635" y="513"/>
                      </a:lnTo>
                      <a:lnTo>
                        <a:pt x="641" y="513"/>
                      </a:lnTo>
                      <a:lnTo>
                        <a:pt x="644" y="515"/>
                      </a:lnTo>
                      <a:lnTo>
                        <a:pt x="659" y="521"/>
                      </a:lnTo>
                      <a:lnTo>
                        <a:pt x="661" y="526"/>
                      </a:lnTo>
                      <a:lnTo>
                        <a:pt x="667" y="532"/>
                      </a:lnTo>
                      <a:lnTo>
                        <a:pt x="676" y="543"/>
                      </a:lnTo>
                      <a:lnTo>
                        <a:pt x="678" y="551"/>
                      </a:lnTo>
                      <a:lnTo>
                        <a:pt x="691" y="564"/>
                      </a:lnTo>
                      <a:lnTo>
                        <a:pt x="697" y="566"/>
                      </a:lnTo>
                      <a:lnTo>
                        <a:pt x="704" y="566"/>
                      </a:lnTo>
                      <a:lnTo>
                        <a:pt x="710" y="572"/>
                      </a:lnTo>
                      <a:lnTo>
                        <a:pt x="706" y="579"/>
                      </a:lnTo>
                      <a:lnTo>
                        <a:pt x="699" y="573"/>
                      </a:lnTo>
                      <a:lnTo>
                        <a:pt x="691" y="570"/>
                      </a:lnTo>
                      <a:lnTo>
                        <a:pt x="686" y="575"/>
                      </a:lnTo>
                      <a:lnTo>
                        <a:pt x="689" y="583"/>
                      </a:lnTo>
                      <a:lnTo>
                        <a:pt x="695" y="590"/>
                      </a:lnTo>
                      <a:lnTo>
                        <a:pt x="710" y="585"/>
                      </a:lnTo>
                      <a:lnTo>
                        <a:pt x="718" y="579"/>
                      </a:lnTo>
                      <a:lnTo>
                        <a:pt x="725" y="581"/>
                      </a:lnTo>
                      <a:lnTo>
                        <a:pt x="733" y="581"/>
                      </a:lnTo>
                      <a:lnTo>
                        <a:pt x="738" y="577"/>
                      </a:lnTo>
                      <a:lnTo>
                        <a:pt x="744" y="572"/>
                      </a:lnTo>
                      <a:lnTo>
                        <a:pt x="751" y="568"/>
                      </a:lnTo>
                      <a:lnTo>
                        <a:pt x="757" y="572"/>
                      </a:lnTo>
                      <a:lnTo>
                        <a:pt x="753" y="568"/>
                      </a:lnTo>
                      <a:lnTo>
                        <a:pt x="763" y="572"/>
                      </a:lnTo>
                      <a:lnTo>
                        <a:pt x="759" y="564"/>
                      </a:lnTo>
                      <a:lnTo>
                        <a:pt x="763" y="556"/>
                      </a:lnTo>
                      <a:lnTo>
                        <a:pt x="766" y="551"/>
                      </a:lnTo>
                      <a:lnTo>
                        <a:pt x="763" y="538"/>
                      </a:lnTo>
                      <a:lnTo>
                        <a:pt x="765" y="534"/>
                      </a:lnTo>
                      <a:lnTo>
                        <a:pt x="763" y="526"/>
                      </a:lnTo>
                      <a:lnTo>
                        <a:pt x="766" y="519"/>
                      </a:lnTo>
                      <a:lnTo>
                        <a:pt x="766" y="513"/>
                      </a:lnTo>
                      <a:lnTo>
                        <a:pt x="772" y="506"/>
                      </a:lnTo>
                      <a:lnTo>
                        <a:pt x="772" y="500"/>
                      </a:lnTo>
                      <a:lnTo>
                        <a:pt x="774" y="493"/>
                      </a:lnTo>
                      <a:lnTo>
                        <a:pt x="776" y="500"/>
                      </a:lnTo>
                      <a:lnTo>
                        <a:pt x="778" y="493"/>
                      </a:lnTo>
                      <a:lnTo>
                        <a:pt x="776" y="485"/>
                      </a:lnTo>
                      <a:lnTo>
                        <a:pt x="774" y="470"/>
                      </a:lnTo>
                      <a:lnTo>
                        <a:pt x="774" y="451"/>
                      </a:lnTo>
                      <a:lnTo>
                        <a:pt x="772" y="444"/>
                      </a:lnTo>
                      <a:lnTo>
                        <a:pt x="770" y="412"/>
                      </a:lnTo>
                      <a:lnTo>
                        <a:pt x="763" y="385"/>
                      </a:lnTo>
                      <a:lnTo>
                        <a:pt x="759" y="384"/>
                      </a:lnTo>
                      <a:lnTo>
                        <a:pt x="759" y="374"/>
                      </a:lnTo>
                      <a:lnTo>
                        <a:pt x="748" y="361"/>
                      </a:lnTo>
                      <a:lnTo>
                        <a:pt x="740" y="357"/>
                      </a:lnTo>
                      <a:lnTo>
                        <a:pt x="738" y="359"/>
                      </a:lnTo>
                      <a:lnTo>
                        <a:pt x="740" y="355"/>
                      </a:lnTo>
                      <a:lnTo>
                        <a:pt x="740" y="350"/>
                      </a:lnTo>
                      <a:lnTo>
                        <a:pt x="731" y="337"/>
                      </a:lnTo>
                      <a:lnTo>
                        <a:pt x="719" y="312"/>
                      </a:lnTo>
                      <a:lnTo>
                        <a:pt x="693" y="275"/>
                      </a:lnTo>
                      <a:lnTo>
                        <a:pt x="673" y="241"/>
                      </a:lnTo>
                      <a:lnTo>
                        <a:pt x="669" y="235"/>
                      </a:lnTo>
                      <a:lnTo>
                        <a:pt x="661" y="214"/>
                      </a:lnTo>
                      <a:lnTo>
                        <a:pt x="656" y="201"/>
                      </a:lnTo>
                      <a:lnTo>
                        <a:pt x="659" y="201"/>
                      </a:lnTo>
                      <a:lnTo>
                        <a:pt x="665" y="205"/>
                      </a:lnTo>
                      <a:lnTo>
                        <a:pt x="663" y="211"/>
                      </a:lnTo>
                      <a:lnTo>
                        <a:pt x="671" y="218"/>
                      </a:lnTo>
                      <a:lnTo>
                        <a:pt x="678" y="214"/>
                      </a:lnTo>
                      <a:lnTo>
                        <a:pt x="684" y="220"/>
                      </a:lnTo>
                      <a:lnTo>
                        <a:pt x="686" y="228"/>
                      </a:lnTo>
                      <a:lnTo>
                        <a:pt x="684" y="241"/>
                      </a:lnTo>
                      <a:lnTo>
                        <a:pt x="688" y="261"/>
                      </a:lnTo>
                      <a:lnTo>
                        <a:pt x="703" y="284"/>
                      </a:lnTo>
                      <a:lnTo>
                        <a:pt x="710" y="291"/>
                      </a:lnTo>
                      <a:lnTo>
                        <a:pt x="695" y="271"/>
                      </a:lnTo>
                      <a:lnTo>
                        <a:pt x="691" y="263"/>
                      </a:lnTo>
                      <a:lnTo>
                        <a:pt x="688" y="250"/>
                      </a:lnTo>
                      <a:lnTo>
                        <a:pt x="686" y="237"/>
                      </a:lnTo>
                      <a:lnTo>
                        <a:pt x="691" y="231"/>
                      </a:lnTo>
                      <a:lnTo>
                        <a:pt x="688" y="224"/>
                      </a:lnTo>
                      <a:lnTo>
                        <a:pt x="684" y="216"/>
                      </a:lnTo>
                      <a:lnTo>
                        <a:pt x="671" y="203"/>
                      </a:lnTo>
                      <a:lnTo>
                        <a:pt x="631" y="154"/>
                      </a:lnTo>
                      <a:lnTo>
                        <a:pt x="609" y="118"/>
                      </a:lnTo>
                      <a:lnTo>
                        <a:pt x="599" y="98"/>
                      </a:lnTo>
                      <a:lnTo>
                        <a:pt x="588" y="71"/>
                      </a:lnTo>
                      <a:lnTo>
                        <a:pt x="586" y="64"/>
                      </a:lnTo>
                      <a:lnTo>
                        <a:pt x="579" y="51"/>
                      </a:lnTo>
                      <a:lnTo>
                        <a:pt x="577" y="38"/>
                      </a:lnTo>
                      <a:lnTo>
                        <a:pt x="573" y="32"/>
                      </a:lnTo>
                      <a:lnTo>
                        <a:pt x="567" y="24"/>
                      </a:lnTo>
                      <a:lnTo>
                        <a:pt x="563" y="17"/>
                      </a:lnTo>
                      <a:lnTo>
                        <a:pt x="567" y="23"/>
                      </a:lnTo>
                      <a:lnTo>
                        <a:pt x="569" y="8"/>
                      </a:lnTo>
                      <a:lnTo>
                        <a:pt x="560" y="6"/>
                      </a:lnTo>
                      <a:lnTo>
                        <a:pt x="558" y="6"/>
                      </a:lnTo>
                      <a:lnTo>
                        <a:pt x="554" y="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13" name="Freeform 108">
                  <a:extLst>
                    <a:ext uri="{FF2B5EF4-FFF2-40B4-BE49-F238E27FC236}">
                      <a16:creationId xmlns:a16="http://schemas.microsoft.com/office/drawing/2014/main" id="{C12DA3F9-EA12-4CFC-8207-62F53D77539A}"/>
                    </a:ext>
                  </a:extLst>
                </p:cNvPr>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14" name="Freeform 109">
                  <a:extLst>
                    <a:ext uri="{FF2B5EF4-FFF2-40B4-BE49-F238E27FC236}">
                      <a16:creationId xmlns:a16="http://schemas.microsoft.com/office/drawing/2014/main" id="{27523798-4544-47BA-B25E-C47F4F44F1E8}"/>
                    </a:ext>
                  </a:extLst>
                </p:cNvPr>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15" name="Freeform 110">
                  <a:extLst>
                    <a:ext uri="{FF2B5EF4-FFF2-40B4-BE49-F238E27FC236}">
                      <a16:creationId xmlns:a16="http://schemas.microsoft.com/office/drawing/2014/main" id="{8AAFEE1F-9BA3-46A1-8104-2CD266C05ADD}"/>
                    </a:ext>
                  </a:extLst>
                </p:cNvPr>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16" name="Freeform 111">
                  <a:extLst>
                    <a:ext uri="{FF2B5EF4-FFF2-40B4-BE49-F238E27FC236}">
                      <a16:creationId xmlns:a16="http://schemas.microsoft.com/office/drawing/2014/main" id="{338EDDE1-C02E-4265-8017-2E89B90B24F1}"/>
                    </a:ext>
                  </a:extLst>
                </p:cNvPr>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17" name="Freeform 112">
                  <a:extLst>
                    <a:ext uri="{FF2B5EF4-FFF2-40B4-BE49-F238E27FC236}">
                      <a16:creationId xmlns:a16="http://schemas.microsoft.com/office/drawing/2014/main" id="{7C1E9912-0739-4564-AC66-2F72848964C2}"/>
                    </a:ext>
                  </a:extLst>
                </p:cNvPr>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18" name="Freeform 113">
                  <a:extLst>
                    <a:ext uri="{FF2B5EF4-FFF2-40B4-BE49-F238E27FC236}">
                      <a16:creationId xmlns:a16="http://schemas.microsoft.com/office/drawing/2014/main" id="{012FD860-AD65-4799-AAA3-F07ACF7FD079}"/>
                    </a:ext>
                  </a:extLst>
                </p:cNvPr>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19" name="Freeform 114">
                  <a:extLst>
                    <a:ext uri="{FF2B5EF4-FFF2-40B4-BE49-F238E27FC236}">
                      <a16:creationId xmlns:a16="http://schemas.microsoft.com/office/drawing/2014/main" id="{03DEF544-8CF7-460C-AC62-506121410698}"/>
                    </a:ext>
                  </a:extLst>
                </p:cNvPr>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20" name="Freeform 115">
                  <a:extLst>
                    <a:ext uri="{FF2B5EF4-FFF2-40B4-BE49-F238E27FC236}">
                      <a16:creationId xmlns:a16="http://schemas.microsoft.com/office/drawing/2014/main" id="{FFAA3B71-0EA3-4467-B2F2-74A270F4330D}"/>
                    </a:ext>
                  </a:extLst>
                </p:cNvPr>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grpSp>
            <p:nvGrpSpPr>
              <p:cNvPr id="112" name="Group 111">
                <a:extLst>
                  <a:ext uri="{FF2B5EF4-FFF2-40B4-BE49-F238E27FC236}">
                    <a16:creationId xmlns:a16="http://schemas.microsoft.com/office/drawing/2014/main" id="{66CE5E70-C564-4106-8473-E29192DF92C4}"/>
                  </a:ext>
                </a:extLst>
              </p:cNvPr>
              <p:cNvGrpSpPr/>
              <p:nvPr/>
            </p:nvGrpSpPr>
            <p:grpSpPr>
              <a:xfrm>
                <a:off x="3872343" y="2857646"/>
                <a:ext cx="317988" cy="466542"/>
                <a:chOff x="3872343" y="2857646"/>
                <a:chExt cx="317988" cy="466542"/>
              </a:xfrm>
              <a:grpFill/>
            </p:grpSpPr>
            <p:sp>
              <p:nvSpPr>
                <p:cNvPr id="199" name="Freeform 95">
                  <a:extLst>
                    <a:ext uri="{FF2B5EF4-FFF2-40B4-BE49-F238E27FC236}">
                      <a16:creationId xmlns:a16="http://schemas.microsoft.com/office/drawing/2014/main" id="{113F8B41-22D0-4046-8AC2-EF3EAB6BB0BB}"/>
                    </a:ext>
                  </a:extLst>
                </p:cNvPr>
                <p:cNvSpPr>
                  <a:spLocks/>
                </p:cNvSpPr>
                <p:nvPr/>
              </p:nvSpPr>
              <p:spPr bwMode="auto">
                <a:xfrm>
                  <a:off x="3872343" y="2857646"/>
                  <a:ext cx="317988" cy="465670"/>
                </a:xfrm>
                <a:custGeom>
                  <a:avLst/>
                  <a:gdLst>
                    <a:gd name="T0" fmla="*/ 117 w 331"/>
                    <a:gd name="T1" fmla="*/ 485 h 534"/>
                    <a:gd name="T2" fmla="*/ 104 w 331"/>
                    <a:gd name="T3" fmla="*/ 475 h 534"/>
                    <a:gd name="T4" fmla="*/ 94 w 331"/>
                    <a:gd name="T5" fmla="*/ 453 h 534"/>
                    <a:gd name="T6" fmla="*/ 187 w 331"/>
                    <a:gd name="T7" fmla="*/ 438 h 534"/>
                    <a:gd name="T8" fmla="*/ 331 w 331"/>
                    <a:gd name="T9" fmla="*/ 417 h 534"/>
                    <a:gd name="T10" fmla="*/ 320 w 331"/>
                    <a:gd name="T11" fmla="*/ 400 h 534"/>
                    <a:gd name="T12" fmla="*/ 320 w 331"/>
                    <a:gd name="T13" fmla="*/ 377 h 534"/>
                    <a:gd name="T14" fmla="*/ 320 w 331"/>
                    <a:gd name="T15" fmla="*/ 364 h 534"/>
                    <a:gd name="T16" fmla="*/ 312 w 331"/>
                    <a:gd name="T17" fmla="*/ 347 h 534"/>
                    <a:gd name="T18" fmla="*/ 309 w 331"/>
                    <a:gd name="T19" fmla="*/ 321 h 534"/>
                    <a:gd name="T20" fmla="*/ 312 w 331"/>
                    <a:gd name="T21" fmla="*/ 300 h 534"/>
                    <a:gd name="T22" fmla="*/ 322 w 331"/>
                    <a:gd name="T23" fmla="*/ 289 h 534"/>
                    <a:gd name="T24" fmla="*/ 314 w 331"/>
                    <a:gd name="T25" fmla="*/ 278 h 534"/>
                    <a:gd name="T26" fmla="*/ 312 w 331"/>
                    <a:gd name="T27" fmla="*/ 261 h 534"/>
                    <a:gd name="T28" fmla="*/ 303 w 331"/>
                    <a:gd name="T29" fmla="*/ 250 h 534"/>
                    <a:gd name="T30" fmla="*/ 292 w 331"/>
                    <a:gd name="T31" fmla="*/ 229 h 534"/>
                    <a:gd name="T32" fmla="*/ 288 w 331"/>
                    <a:gd name="T33" fmla="*/ 218 h 534"/>
                    <a:gd name="T34" fmla="*/ 224 w 331"/>
                    <a:gd name="T35" fmla="*/ 0 h 534"/>
                    <a:gd name="T36" fmla="*/ 0 w 331"/>
                    <a:gd name="T37" fmla="*/ 20 h 534"/>
                    <a:gd name="T38" fmla="*/ 4 w 331"/>
                    <a:gd name="T39" fmla="*/ 28 h 534"/>
                    <a:gd name="T40" fmla="*/ 4 w 331"/>
                    <a:gd name="T41" fmla="*/ 357 h 534"/>
                    <a:gd name="T42" fmla="*/ 27 w 331"/>
                    <a:gd name="T43" fmla="*/ 520 h 534"/>
                    <a:gd name="T44" fmla="*/ 47 w 331"/>
                    <a:gd name="T45" fmla="*/ 520 h 534"/>
                    <a:gd name="T46" fmla="*/ 55 w 331"/>
                    <a:gd name="T47" fmla="*/ 496 h 534"/>
                    <a:gd name="T48" fmla="*/ 59 w 331"/>
                    <a:gd name="T49" fmla="*/ 483 h 534"/>
                    <a:gd name="T50" fmla="*/ 62 w 331"/>
                    <a:gd name="T51" fmla="*/ 485 h 534"/>
                    <a:gd name="T52" fmla="*/ 70 w 331"/>
                    <a:gd name="T53" fmla="*/ 492 h 534"/>
                    <a:gd name="T54" fmla="*/ 68 w 331"/>
                    <a:gd name="T55" fmla="*/ 505 h 534"/>
                    <a:gd name="T56" fmla="*/ 79 w 331"/>
                    <a:gd name="T57" fmla="*/ 517 h 534"/>
                    <a:gd name="T58" fmla="*/ 85 w 331"/>
                    <a:gd name="T59" fmla="*/ 522 h 534"/>
                    <a:gd name="T60" fmla="*/ 76 w 331"/>
                    <a:gd name="T61" fmla="*/ 532 h 534"/>
                    <a:gd name="T62" fmla="*/ 64 w 331"/>
                    <a:gd name="T63" fmla="*/ 534 h 534"/>
                    <a:gd name="T64" fmla="*/ 100 w 331"/>
                    <a:gd name="T65" fmla="*/ 528 h 534"/>
                    <a:gd name="T66" fmla="*/ 100 w 331"/>
                    <a:gd name="T67" fmla="*/ 518 h 534"/>
                    <a:gd name="T68" fmla="*/ 115 w 331"/>
                    <a:gd name="T69" fmla="*/ 513 h 534"/>
                    <a:gd name="T70" fmla="*/ 115 w 331"/>
                    <a:gd name="T71" fmla="*/ 4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1" h="534">
                      <a:moveTo>
                        <a:pt x="113" y="494"/>
                      </a:moveTo>
                      <a:lnTo>
                        <a:pt x="117" y="485"/>
                      </a:lnTo>
                      <a:lnTo>
                        <a:pt x="109" y="477"/>
                      </a:lnTo>
                      <a:lnTo>
                        <a:pt x="104" y="475"/>
                      </a:lnTo>
                      <a:lnTo>
                        <a:pt x="93" y="460"/>
                      </a:lnTo>
                      <a:lnTo>
                        <a:pt x="94" y="453"/>
                      </a:lnTo>
                      <a:lnTo>
                        <a:pt x="102" y="447"/>
                      </a:lnTo>
                      <a:lnTo>
                        <a:pt x="187" y="438"/>
                      </a:lnTo>
                      <a:lnTo>
                        <a:pt x="331" y="421"/>
                      </a:lnTo>
                      <a:lnTo>
                        <a:pt x="331" y="417"/>
                      </a:lnTo>
                      <a:lnTo>
                        <a:pt x="326" y="408"/>
                      </a:lnTo>
                      <a:lnTo>
                        <a:pt x="320" y="400"/>
                      </a:lnTo>
                      <a:lnTo>
                        <a:pt x="318" y="393"/>
                      </a:lnTo>
                      <a:lnTo>
                        <a:pt x="320" y="377"/>
                      </a:lnTo>
                      <a:lnTo>
                        <a:pt x="318" y="372"/>
                      </a:lnTo>
                      <a:lnTo>
                        <a:pt x="320" y="364"/>
                      </a:lnTo>
                      <a:lnTo>
                        <a:pt x="318" y="355"/>
                      </a:lnTo>
                      <a:lnTo>
                        <a:pt x="312" y="347"/>
                      </a:lnTo>
                      <a:lnTo>
                        <a:pt x="307" y="334"/>
                      </a:lnTo>
                      <a:lnTo>
                        <a:pt x="309" y="321"/>
                      </a:lnTo>
                      <a:lnTo>
                        <a:pt x="312" y="314"/>
                      </a:lnTo>
                      <a:lnTo>
                        <a:pt x="312" y="300"/>
                      </a:lnTo>
                      <a:lnTo>
                        <a:pt x="316" y="293"/>
                      </a:lnTo>
                      <a:lnTo>
                        <a:pt x="322" y="289"/>
                      </a:lnTo>
                      <a:lnTo>
                        <a:pt x="320" y="282"/>
                      </a:lnTo>
                      <a:lnTo>
                        <a:pt x="314" y="278"/>
                      </a:lnTo>
                      <a:lnTo>
                        <a:pt x="316" y="268"/>
                      </a:lnTo>
                      <a:lnTo>
                        <a:pt x="312" y="261"/>
                      </a:lnTo>
                      <a:lnTo>
                        <a:pt x="311" y="257"/>
                      </a:lnTo>
                      <a:lnTo>
                        <a:pt x="303" y="250"/>
                      </a:lnTo>
                      <a:lnTo>
                        <a:pt x="297" y="236"/>
                      </a:lnTo>
                      <a:lnTo>
                        <a:pt x="292" y="229"/>
                      </a:lnTo>
                      <a:lnTo>
                        <a:pt x="290" y="221"/>
                      </a:lnTo>
                      <a:lnTo>
                        <a:pt x="288" y="218"/>
                      </a:lnTo>
                      <a:lnTo>
                        <a:pt x="256" y="101"/>
                      </a:lnTo>
                      <a:lnTo>
                        <a:pt x="224" y="0"/>
                      </a:lnTo>
                      <a:lnTo>
                        <a:pt x="126" y="11"/>
                      </a:lnTo>
                      <a:lnTo>
                        <a:pt x="0" y="20"/>
                      </a:lnTo>
                      <a:lnTo>
                        <a:pt x="0" y="22"/>
                      </a:lnTo>
                      <a:lnTo>
                        <a:pt x="4" y="28"/>
                      </a:lnTo>
                      <a:lnTo>
                        <a:pt x="12" y="32"/>
                      </a:lnTo>
                      <a:lnTo>
                        <a:pt x="4" y="357"/>
                      </a:lnTo>
                      <a:lnTo>
                        <a:pt x="27" y="517"/>
                      </a:lnTo>
                      <a:lnTo>
                        <a:pt x="27" y="520"/>
                      </a:lnTo>
                      <a:lnTo>
                        <a:pt x="34" y="518"/>
                      </a:lnTo>
                      <a:lnTo>
                        <a:pt x="47" y="520"/>
                      </a:lnTo>
                      <a:lnTo>
                        <a:pt x="53" y="520"/>
                      </a:lnTo>
                      <a:lnTo>
                        <a:pt x="55" y="496"/>
                      </a:lnTo>
                      <a:lnTo>
                        <a:pt x="57" y="488"/>
                      </a:lnTo>
                      <a:lnTo>
                        <a:pt x="59" y="483"/>
                      </a:lnTo>
                      <a:lnTo>
                        <a:pt x="59" y="481"/>
                      </a:lnTo>
                      <a:lnTo>
                        <a:pt x="62" y="485"/>
                      </a:lnTo>
                      <a:lnTo>
                        <a:pt x="64" y="487"/>
                      </a:lnTo>
                      <a:lnTo>
                        <a:pt x="70" y="492"/>
                      </a:lnTo>
                      <a:lnTo>
                        <a:pt x="70" y="500"/>
                      </a:lnTo>
                      <a:lnTo>
                        <a:pt x="68" y="505"/>
                      </a:lnTo>
                      <a:lnTo>
                        <a:pt x="72" y="513"/>
                      </a:lnTo>
                      <a:lnTo>
                        <a:pt x="79" y="517"/>
                      </a:lnTo>
                      <a:lnTo>
                        <a:pt x="81" y="515"/>
                      </a:lnTo>
                      <a:lnTo>
                        <a:pt x="85" y="522"/>
                      </a:lnTo>
                      <a:lnTo>
                        <a:pt x="83" y="530"/>
                      </a:lnTo>
                      <a:lnTo>
                        <a:pt x="76" y="532"/>
                      </a:lnTo>
                      <a:lnTo>
                        <a:pt x="70" y="532"/>
                      </a:lnTo>
                      <a:lnTo>
                        <a:pt x="64" y="534"/>
                      </a:lnTo>
                      <a:lnTo>
                        <a:pt x="93" y="530"/>
                      </a:lnTo>
                      <a:lnTo>
                        <a:pt x="100" y="528"/>
                      </a:lnTo>
                      <a:lnTo>
                        <a:pt x="102" y="520"/>
                      </a:lnTo>
                      <a:lnTo>
                        <a:pt x="100" y="518"/>
                      </a:lnTo>
                      <a:lnTo>
                        <a:pt x="108" y="520"/>
                      </a:lnTo>
                      <a:lnTo>
                        <a:pt x="115" y="513"/>
                      </a:lnTo>
                      <a:lnTo>
                        <a:pt x="117" y="502"/>
                      </a:lnTo>
                      <a:lnTo>
                        <a:pt x="115" y="498"/>
                      </a:lnTo>
                      <a:lnTo>
                        <a:pt x="113" y="494"/>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00" name="Freeform 97">
                  <a:extLst>
                    <a:ext uri="{FF2B5EF4-FFF2-40B4-BE49-F238E27FC236}">
                      <a16:creationId xmlns:a16="http://schemas.microsoft.com/office/drawing/2014/main" id="{542B72D7-1A64-4761-9D4C-0837A2D7FF40}"/>
                    </a:ext>
                  </a:extLst>
                </p:cNvPr>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01" name="Freeform 98">
                  <a:extLst>
                    <a:ext uri="{FF2B5EF4-FFF2-40B4-BE49-F238E27FC236}">
                      <a16:creationId xmlns:a16="http://schemas.microsoft.com/office/drawing/2014/main" id="{0CF0BF5A-859B-453B-8DC2-D05148F04B57}"/>
                    </a:ext>
                  </a:extLst>
                </p:cNvPr>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02" name="Freeform 116">
                  <a:extLst>
                    <a:ext uri="{FF2B5EF4-FFF2-40B4-BE49-F238E27FC236}">
                      <a16:creationId xmlns:a16="http://schemas.microsoft.com/office/drawing/2014/main" id="{519A88E9-54E4-401B-93FD-3660D3595164}"/>
                    </a:ext>
                  </a:extLst>
                </p:cNvPr>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03" name="Freeform 117">
                  <a:extLst>
                    <a:ext uri="{FF2B5EF4-FFF2-40B4-BE49-F238E27FC236}">
                      <a16:creationId xmlns:a16="http://schemas.microsoft.com/office/drawing/2014/main" id="{A7963A62-2473-4A13-A8E0-E132467F1F8B}"/>
                    </a:ext>
                  </a:extLst>
                </p:cNvPr>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sp>
            <p:nvSpPr>
              <p:cNvPr id="113" name="Freeform 118">
                <a:extLst>
                  <a:ext uri="{FF2B5EF4-FFF2-40B4-BE49-F238E27FC236}">
                    <a16:creationId xmlns:a16="http://schemas.microsoft.com/office/drawing/2014/main" id="{F5AFA819-8586-4E5E-A5AB-90A2624661A1}"/>
                  </a:ext>
                </a:extLst>
              </p:cNvPr>
              <p:cNvSpPr>
                <a:spLocks/>
              </p:cNvSpPr>
              <p:nvPr/>
            </p:nvSpPr>
            <p:spPr bwMode="auto">
              <a:xfrm>
                <a:off x="4067363" y="2150421"/>
                <a:ext cx="343927" cy="355793"/>
              </a:xfrm>
              <a:custGeom>
                <a:avLst/>
                <a:gdLst>
                  <a:gd name="T0" fmla="*/ 14 w 358"/>
                  <a:gd name="T1" fmla="*/ 181 h 408"/>
                  <a:gd name="T2" fmla="*/ 44 w 358"/>
                  <a:gd name="T3" fmla="*/ 356 h 408"/>
                  <a:gd name="T4" fmla="*/ 61 w 358"/>
                  <a:gd name="T5" fmla="*/ 358 h 408"/>
                  <a:gd name="T6" fmla="*/ 81 w 358"/>
                  <a:gd name="T7" fmla="*/ 373 h 408"/>
                  <a:gd name="T8" fmla="*/ 100 w 358"/>
                  <a:gd name="T9" fmla="*/ 388 h 408"/>
                  <a:gd name="T10" fmla="*/ 117 w 358"/>
                  <a:gd name="T11" fmla="*/ 388 h 408"/>
                  <a:gd name="T12" fmla="*/ 138 w 358"/>
                  <a:gd name="T13" fmla="*/ 397 h 408"/>
                  <a:gd name="T14" fmla="*/ 149 w 358"/>
                  <a:gd name="T15" fmla="*/ 390 h 408"/>
                  <a:gd name="T16" fmla="*/ 166 w 358"/>
                  <a:gd name="T17" fmla="*/ 397 h 408"/>
                  <a:gd name="T18" fmla="*/ 179 w 358"/>
                  <a:gd name="T19" fmla="*/ 393 h 408"/>
                  <a:gd name="T20" fmla="*/ 190 w 358"/>
                  <a:gd name="T21" fmla="*/ 380 h 408"/>
                  <a:gd name="T22" fmla="*/ 203 w 358"/>
                  <a:gd name="T23" fmla="*/ 390 h 408"/>
                  <a:gd name="T24" fmla="*/ 217 w 358"/>
                  <a:gd name="T25" fmla="*/ 395 h 408"/>
                  <a:gd name="T26" fmla="*/ 228 w 358"/>
                  <a:gd name="T27" fmla="*/ 408 h 408"/>
                  <a:gd name="T28" fmla="*/ 235 w 358"/>
                  <a:gd name="T29" fmla="*/ 408 h 408"/>
                  <a:gd name="T30" fmla="*/ 250 w 358"/>
                  <a:gd name="T31" fmla="*/ 397 h 408"/>
                  <a:gd name="T32" fmla="*/ 258 w 358"/>
                  <a:gd name="T33" fmla="*/ 384 h 408"/>
                  <a:gd name="T34" fmla="*/ 254 w 358"/>
                  <a:gd name="T35" fmla="*/ 367 h 408"/>
                  <a:gd name="T36" fmla="*/ 258 w 358"/>
                  <a:gd name="T37" fmla="*/ 358 h 408"/>
                  <a:gd name="T38" fmla="*/ 260 w 358"/>
                  <a:gd name="T39" fmla="*/ 344 h 408"/>
                  <a:gd name="T40" fmla="*/ 271 w 358"/>
                  <a:gd name="T41" fmla="*/ 339 h 408"/>
                  <a:gd name="T42" fmla="*/ 282 w 358"/>
                  <a:gd name="T43" fmla="*/ 343 h 408"/>
                  <a:gd name="T44" fmla="*/ 281 w 358"/>
                  <a:gd name="T45" fmla="*/ 329 h 408"/>
                  <a:gd name="T46" fmla="*/ 284 w 358"/>
                  <a:gd name="T47" fmla="*/ 314 h 408"/>
                  <a:gd name="T48" fmla="*/ 297 w 358"/>
                  <a:gd name="T49" fmla="*/ 303 h 408"/>
                  <a:gd name="T50" fmla="*/ 303 w 358"/>
                  <a:gd name="T51" fmla="*/ 288 h 408"/>
                  <a:gd name="T52" fmla="*/ 329 w 358"/>
                  <a:gd name="T53" fmla="*/ 280 h 408"/>
                  <a:gd name="T54" fmla="*/ 346 w 358"/>
                  <a:gd name="T55" fmla="*/ 258 h 408"/>
                  <a:gd name="T56" fmla="*/ 348 w 358"/>
                  <a:gd name="T57" fmla="*/ 237 h 408"/>
                  <a:gd name="T58" fmla="*/ 348 w 358"/>
                  <a:gd name="T59" fmla="*/ 224 h 408"/>
                  <a:gd name="T60" fmla="*/ 352 w 358"/>
                  <a:gd name="T61" fmla="*/ 215 h 408"/>
                  <a:gd name="T62" fmla="*/ 354 w 358"/>
                  <a:gd name="T63" fmla="*/ 186 h 408"/>
                  <a:gd name="T64" fmla="*/ 352 w 358"/>
                  <a:gd name="T65" fmla="*/ 160 h 408"/>
                  <a:gd name="T66" fmla="*/ 348 w 358"/>
                  <a:gd name="T67" fmla="*/ 147 h 408"/>
                  <a:gd name="T68" fmla="*/ 358 w 358"/>
                  <a:gd name="T69" fmla="*/ 143 h 408"/>
                  <a:gd name="T70" fmla="*/ 333 w 358"/>
                  <a:gd name="T71" fmla="*/ 0 h 408"/>
                  <a:gd name="T72" fmla="*/ 279 w 358"/>
                  <a:gd name="T73" fmla="*/ 34 h 408"/>
                  <a:gd name="T74" fmla="*/ 265 w 358"/>
                  <a:gd name="T75" fmla="*/ 45 h 408"/>
                  <a:gd name="T76" fmla="*/ 245 w 358"/>
                  <a:gd name="T77" fmla="*/ 68 h 408"/>
                  <a:gd name="T78" fmla="*/ 224 w 358"/>
                  <a:gd name="T79" fmla="*/ 70 h 408"/>
                  <a:gd name="T80" fmla="*/ 203 w 358"/>
                  <a:gd name="T81" fmla="*/ 81 h 408"/>
                  <a:gd name="T82" fmla="*/ 190 w 358"/>
                  <a:gd name="T83" fmla="*/ 89 h 408"/>
                  <a:gd name="T84" fmla="*/ 175 w 358"/>
                  <a:gd name="T85" fmla="*/ 83 h 408"/>
                  <a:gd name="T86" fmla="*/ 155 w 358"/>
                  <a:gd name="T87" fmla="*/ 89 h 408"/>
                  <a:gd name="T88" fmla="*/ 155 w 358"/>
                  <a:gd name="T89" fmla="*/ 81 h 408"/>
                  <a:gd name="T90" fmla="*/ 158 w 358"/>
                  <a:gd name="T91" fmla="*/ 72 h 408"/>
                  <a:gd name="T92" fmla="*/ 145 w 358"/>
                  <a:gd name="T93" fmla="*/ 77 h 408"/>
                  <a:gd name="T94" fmla="*/ 128 w 358"/>
                  <a:gd name="T95" fmla="*/ 70 h 408"/>
                  <a:gd name="T96" fmla="*/ 108 w 358"/>
                  <a:gd name="T97" fmla="*/ 66 h 408"/>
                  <a:gd name="T98" fmla="*/ 74 w 358"/>
                  <a:gd name="T99" fmla="*/ 7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8" h="408">
                    <a:moveTo>
                      <a:pt x="0" y="81"/>
                    </a:moveTo>
                    <a:lnTo>
                      <a:pt x="14" y="181"/>
                    </a:lnTo>
                    <a:lnTo>
                      <a:pt x="34" y="361"/>
                    </a:lnTo>
                    <a:lnTo>
                      <a:pt x="44" y="356"/>
                    </a:lnTo>
                    <a:lnTo>
                      <a:pt x="49" y="361"/>
                    </a:lnTo>
                    <a:lnTo>
                      <a:pt x="61" y="358"/>
                    </a:lnTo>
                    <a:lnTo>
                      <a:pt x="78" y="365"/>
                    </a:lnTo>
                    <a:lnTo>
                      <a:pt x="81" y="373"/>
                    </a:lnTo>
                    <a:lnTo>
                      <a:pt x="93" y="386"/>
                    </a:lnTo>
                    <a:lnTo>
                      <a:pt x="100" y="388"/>
                    </a:lnTo>
                    <a:lnTo>
                      <a:pt x="113" y="386"/>
                    </a:lnTo>
                    <a:lnTo>
                      <a:pt x="117" y="388"/>
                    </a:lnTo>
                    <a:lnTo>
                      <a:pt x="132" y="397"/>
                    </a:lnTo>
                    <a:lnTo>
                      <a:pt x="138" y="397"/>
                    </a:lnTo>
                    <a:lnTo>
                      <a:pt x="143" y="391"/>
                    </a:lnTo>
                    <a:lnTo>
                      <a:pt x="149" y="390"/>
                    </a:lnTo>
                    <a:lnTo>
                      <a:pt x="158" y="391"/>
                    </a:lnTo>
                    <a:lnTo>
                      <a:pt x="166" y="397"/>
                    </a:lnTo>
                    <a:lnTo>
                      <a:pt x="172" y="393"/>
                    </a:lnTo>
                    <a:lnTo>
                      <a:pt x="179" y="393"/>
                    </a:lnTo>
                    <a:lnTo>
                      <a:pt x="183" y="388"/>
                    </a:lnTo>
                    <a:lnTo>
                      <a:pt x="190" y="380"/>
                    </a:lnTo>
                    <a:lnTo>
                      <a:pt x="198" y="376"/>
                    </a:lnTo>
                    <a:lnTo>
                      <a:pt x="203" y="390"/>
                    </a:lnTo>
                    <a:lnTo>
                      <a:pt x="209" y="395"/>
                    </a:lnTo>
                    <a:lnTo>
                      <a:pt x="217" y="395"/>
                    </a:lnTo>
                    <a:lnTo>
                      <a:pt x="222" y="403"/>
                    </a:lnTo>
                    <a:lnTo>
                      <a:pt x="228" y="408"/>
                    </a:lnTo>
                    <a:lnTo>
                      <a:pt x="228" y="408"/>
                    </a:lnTo>
                    <a:lnTo>
                      <a:pt x="235" y="408"/>
                    </a:lnTo>
                    <a:lnTo>
                      <a:pt x="245" y="403"/>
                    </a:lnTo>
                    <a:lnTo>
                      <a:pt x="250" y="397"/>
                    </a:lnTo>
                    <a:lnTo>
                      <a:pt x="250" y="390"/>
                    </a:lnTo>
                    <a:lnTo>
                      <a:pt x="258" y="384"/>
                    </a:lnTo>
                    <a:lnTo>
                      <a:pt x="256" y="371"/>
                    </a:lnTo>
                    <a:lnTo>
                      <a:pt x="254" y="367"/>
                    </a:lnTo>
                    <a:lnTo>
                      <a:pt x="256" y="359"/>
                    </a:lnTo>
                    <a:lnTo>
                      <a:pt x="258" y="358"/>
                    </a:lnTo>
                    <a:lnTo>
                      <a:pt x="258" y="350"/>
                    </a:lnTo>
                    <a:lnTo>
                      <a:pt x="260" y="344"/>
                    </a:lnTo>
                    <a:lnTo>
                      <a:pt x="265" y="337"/>
                    </a:lnTo>
                    <a:lnTo>
                      <a:pt x="271" y="339"/>
                    </a:lnTo>
                    <a:lnTo>
                      <a:pt x="279" y="350"/>
                    </a:lnTo>
                    <a:lnTo>
                      <a:pt x="282" y="343"/>
                    </a:lnTo>
                    <a:lnTo>
                      <a:pt x="286" y="335"/>
                    </a:lnTo>
                    <a:lnTo>
                      <a:pt x="281" y="329"/>
                    </a:lnTo>
                    <a:lnTo>
                      <a:pt x="284" y="322"/>
                    </a:lnTo>
                    <a:lnTo>
                      <a:pt x="284" y="314"/>
                    </a:lnTo>
                    <a:lnTo>
                      <a:pt x="288" y="309"/>
                    </a:lnTo>
                    <a:lnTo>
                      <a:pt x="297" y="303"/>
                    </a:lnTo>
                    <a:lnTo>
                      <a:pt x="297" y="296"/>
                    </a:lnTo>
                    <a:lnTo>
                      <a:pt x="303" y="288"/>
                    </a:lnTo>
                    <a:lnTo>
                      <a:pt x="314" y="292"/>
                    </a:lnTo>
                    <a:lnTo>
                      <a:pt x="329" y="280"/>
                    </a:lnTo>
                    <a:lnTo>
                      <a:pt x="337" y="265"/>
                    </a:lnTo>
                    <a:lnTo>
                      <a:pt x="346" y="258"/>
                    </a:lnTo>
                    <a:lnTo>
                      <a:pt x="348" y="245"/>
                    </a:lnTo>
                    <a:lnTo>
                      <a:pt x="348" y="237"/>
                    </a:lnTo>
                    <a:lnTo>
                      <a:pt x="348" y="232"/>
                    </a:lnTo>
                    <a:lnTo>
                      <a:pt x="348" y="224"/>
                    </a:lnTo>
                    <a:lnTo>
                      <a:pt x="352" y="224"/>
                    </a:lnTo>
                    <a:lnTo>
                      <a:pt x="352" y="215"/>
                    </a:lnTo>
                    <a:lnTo>
                      <a:pt x="350" y="207"/>
                    </a:lnTo>
                    <a:lnTo>
                      <a:pt x="354" y="186"/>
                    </a:lnTo>
                    <a:lnTo>
                      <a:pt x="356" y="181"/>
                    </a:lnTo>
                    <a:lnTo>
                      <a:pt x="352" y="160"/>
                    </a:lnTo>
                    <a:lnTo>
                      <a:pt x="346" y="153"/>
                    </a:lnTo>
                    <a:lnTo>
                      <a:pt x="348" y="147"/>
                    </a:lnTo>
                    <a:lnTo>
                      <a:pt x="352" y="147"/>
                    </a:lnTo>
                    <a:lnTo>
                      <a:pt x="358" y="143"/>
                    </a:lnTo>
                    <a:lnTo>
                      <a:pt x="333" y="4"/>
                    </a:lnTo>
                    <a:lnTo>
                      <a:pt x="333" y="0"/>
                    </a:lnTo>
                    <a:lnTo>
                      <a:pt x="292" y="25"/>
                    </a:lnTo>
                    <a:lnTo>
                      <a:pt x="279" y="34"/>
                    </a:lnTo>
                    <a:lnTo>
                      <a:pt x="271" y="40"/>
                    </a:lnTo>
                    <a:lnTo>
                      <a:pt x="265" y="45"/>
                    </a:lnTo>
                    <a:lnTo>
                      <a:pt x="258" y="57"/>
                    </a:lnTo>
                    <a:lnTo>
                      <a:pt x="245" y="68"/>
                    </a:lnTo>
                    <a:lnTo>
                      <a:pt x="232" y="70"/>
                    </a:lnTo>
                    <a:lnTo>
                      <a:pt x="224" y="70"/>
                    </a:lnTo>
                    <a:lnTo>
                      <a:pt x="209" y="76"/>
                    </a:lnTo>
                    <a:lnTo>
                      <a:pt x="203" y="81"/>
                    </a:lnTo>
                    <a:lnTo>
                      <a:pt x="196" y="83"/>
                    </a:lnTo>
                    <a:lnTo>
                      <a:pt x="190" y="89"/>
                    </a:lnTo>
                    <a:lnTo>
                      <a:pt x="183" y="87"/>
                    </a:lnTo>
                    <a:lnTo>
                      <a:pt x="175" y="83"/>
                    </a:lnTo>
                    <a:lnTo>
                      <a:pt x="160" y="83"/>
                    </a:lnTo>
                    <a:lnTo>
                      <a:pt x="155" y="89"/>
                    </a:lnTo>
                    <a:lnTo>
                      <a:pt x="147" y="89"/>
                    </a:lnTo>
                    <a:lnTo>
                      <a:pt x="155" y="81"/>
                    </a:lnTo>
                    <a:lnTo>
                      <a:pt x="166" y="79"/>
                    </a:lnTo>
                    <a:lnTo>
                      <a:pt x="158" y="72"/>
                    </a:lnTo>
                    <a:lnTo>
                      <a:pt x="153" y="79"/>
                    </a:lnTo>
                    <a:lnTo>
                      <a:pt x="145" y="77"/>
                    </a:lnTo>
                    <a:lnTo>
                      <a:pt x="138" y="72"/>
                    </a:lnTo>
                    <a:lnTo>
                      <a:pt x="128" y="70"/>
                    </a:lnTo>
                    <a:lnTo>
                      <a:pt x="123" y="68"/>
                    </a:lnTo>
                    <a:lnTo>
                      <a:pt x="108" y="66"/>
                    </a:lnTo>
                    <a:lnTo>
                      <a:pt x="106" y="62"/>
                    </a:lnTo>
                    <a:lnTo>
                      <a:pt x="74" y="70"/>
                    </a:lnTo>
                    <a:lnTo>
                      <a:pt x="0" y="81"/>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14" name="Freeform 119">
                <a:extLst>
                  <a:ext uri="{FF2B5EF4-FFF2-40B4-BE49-F238E27FC236}">
                    <a16:creationId xmlns:a16="http://schemas.microsoft.com/office/drawing/2014/main" id="{92780163-4420-420C-8440-38B7097A36D9}"/>
                  </a:ext>
                </a:extLst>
              </p:cNvPr>
              <p:cNvSpPr>
                <a:spLocks/>
              </p:cNvSpPr>
              <p:nvPr/>
            </p:nvSpPr>
            <p:spPr bwMode="auto">
              <a:xfrm>
                <a:off x="4087538" y="2831485"/>
                <a:ext cx="447682" cy="419452"/>
              </a:xfrm>
              <a:custGeom>
                <a:avLst/>
                <a:gdLst>
                  <a:gd name="T0" fmla="*/ 436 w 466"/>
                  <a:gd name="T1" fmla="*/ 274 h 481"/>
                  <a:gd name="T2" fmla="*/ 431 w 466"/>
                  <a:gd name="T3" fmla="*/ 253 h 481"/>
                  <a:gd name="T4" fmla="*/ 412 w 466"/>
                  <a:gd name="T5" fmla="*/ 236 h 481"/>
                  <a:gd name="T6" fmla="*/ 404 w 466"/>
                  <a:gd name="T7" fmla="*/ 218 h 481"/>
                  <a:gd name="T8" fmla="*/ 391 w 466"/>
                  <a:gd name="T9" fmla="*/ 193 h 481"/>
                  <a:gd name="T10" fmla="*/ 363 w 466"/>
                  <a:gd name="T11" fmla="*/ 176 h 481"/>
                  <a:gd name="T12" fmla="*/ 355 w 466"/>
                  <a:gd name="T13" fmla="*/ 165 h 481"/>
                  <a:gd name="T14" fmla="*/ 346 w 466"/>
                  <a:gd name="T15" fmla="*/ 150 h 481"/>
                  <a:gd name="T16" fmla="*/ 323 w 466"/>
                  <a:gd name="T17" fmla="*/ 137 h 481"/>
                  <a:gd name="T18" fmla="*/ 307 w 466"/>
                  <a:gd name="T19" fmla="*/ 118 h 481"/>
                  <a:gd name="T20" fmla="*/ 261 w 466"/>
                  <a:gd name="T21" fmla="*/ 80 h 481"/>
                  <a:gd name="T22" fmla="*/ 250 w 466"/>
                  <a:gd name="T23" fmla="*/ 60 h 481"/>
                  <a:gd name="T24" fmla="*/ 218 w 466"/>
                  <a:gd name="T25" fmla="*/ 43 h 481"/>
                  <a:gd name="T26" fmla="*/ 201 w 466"/>
                  <a:gd name="T27" fmla="*/ 31 h 481"/>
                  <a:gd name="T28" fmla="*/ 218 w 466"/>
                  <a:gd name="T29" fmla="*/ 0 h 481"/>
                  <a:gd name="T30" fmla="*/ 0 w 466"/>
                  <a:gd name="T31" fmla="*/ 30 h 481"/>
                  <a:gd name="T32" fmla="*/ 66 w 466"/>
                  <a:gd name="T33" fmla="*/ 251 h 481"/>
                  <a:gd name="T34" fmla="*/ 79 w 466"/>
                  <a:gd name="T35" fmla="*/ 280 h 481"/>
                  <a:gd name="T36" fmla="*/ 92 w 466"/>
                  <a:gd name="T37" fmla="*/ 298 h 481"/>
                  <a:gd name="T38" fmla="*/ 98 w 466"/>
                  <a:gd name="T39" fmla="*/ 319 h 481"/>
                  <a:gd name="T40" fmla="*/ 88 w 466"/>
                  <a:gd name="T41" fmla="*/ 344 h 481"/>
                  <a:gd name="T42" fmla="*/ 88 w 466"/>
                  <a:gd name="T43" fmla="*/ 377 h 481"/>
                  <a:gd name="T44" fmla="*/ 94 w 466"/>
                  <a:gd name="T45" fmla="*/ 402 h 481"/>
                  <a:gd name="T46" fmla="*/ 96 w 466"/>
                  <a:gd name="T47" fmla="*/ 430 h 481"/>
                  <a:gd name="T48" fmla="*/ 107 w 466"/>
                  <a:gd name="T49" fmla="*/ 451 h 481"/>
                  <a:gd name="T50" fmla="*/ 124 w 466"/>
                  <a:gd name="T51" fmla="*/ 479 h 481"/>
                  <a:gd name="T52" fmla="*/ 372 w 466"/>
                  <a:gd name="T53" fmla="*/ 481 h 481"/>
                  <a:gd name="T54" fmla="*/ 385 w 466"/>
                  <a:gd name="T55" fmla="*/ 462 h 481"/>
                  <a:gd name="T56" fmla="*/ 380 w 466"/>
                  <a:gd name="T57" fmla="*/ 443 h 481"/>
                  <a:gd name="T58" fmla="*/ 391 w 466"/>
                  <a:gd name="T59" fmla="*/ 430 h 481"/>
                  <a:gd name="T60" fmla="*/ 423 w 466"/>
                  <a:gd name="T61" fmla="*/ 438 h 481"/>
                  <a:gd name="T62" fmla="*/ 431 w 466"/>
                  <a:gd name="T63" fmla="*/ 428 h 481"/>
                  <a:gd name="T64" fmla="*/ 431 w 466"/>
                  <a:gd name="T65" fmla="*/ 409 h 481"/>
                  <a:gd name="T66" fmla="*/ 423 w 466"/>
                  <a:gd name="T67" fmla="*/ 396 h 481"/>
                  <a:gd name="T68" fmla="*/ 423 w 466"/>
                  <a:gd name="T69" fmla="*/ 392 h 481"/>
                  <a:gd name="T70" fmla="*/ 438 w 466"/>
                  <a:gd name="T71" fmla="*/ 379 h 481"/>
                  <a:gd name="T72" fmla="*/ 427 w 466"/>
                  <a:gd name="T73" fmla="*/ 370 h 481"/>
                  <a:gd name="T74" fmla="*/ 429 w 466"/>
                  <a:gd name="T75" fmla="*/ 368 h 481"/>
                  <a:gd name="T76" fmla="*/ 440 w 466"/>
                  <a:gd name="T77" fmla="*/ 360 h 481"/>
                  <a:gd name="T78" fmla="*/ 434 w 466"/>
                  <a:gd name="T79" fmla="*/ 345 h 481"/>
                  <a:gd name="T80" fmla="*/ 444 w 466"/>
                  <a:gd name="T81" fmla="*/ 338 h 481"/>
                  <a:gd name="T82" fmla="*/ 440 w 466"/>
                  <a:gd name="T83" fmla="*/ 330 h 481"/>
                  <a:gd name="T84" fmla="*/ 451 w 466"/>
                  <a:gd name="T85" fmla="*/ 315 h 481"/>
                  <a:gd name="T86" fmla="*/ 451 w 466"/>
                  <a:gd name="T87" fmla="*/ 306 h 481"/>
                  <a:gd name="T88" fmla="*/ 464 w 466"/>
                  <a:gd name="T89" fmla="*/ 295 h 481"/>
                  <a:gd name="T90" fmla="*/ 459 w 466"/>
                  <a:gd name="T91" fmla="*/ 28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481">
                    <a:moveTo>
                      <a:pt x="455" y="283"/>
                    </a:moveTo>
                    <a:lnTo>
                      <a:pt x="442" y="282"/>
                    </a:lnTo>
                    <a:lnTo>
                      <a:pt x="436" y="274"/>
                    </a:lnTo>
                    <a:lnTo>
                      <a:pt x="436" y="268"/>
                    </a:lnTo>
                    <a:lnTo>
                      <a:pt x="436" y="261"/>
                    </a:lnTo>
                    <a:lnTo>
                      <a:pt x="431" y="253"/>
                    </a:lnTo>
                    <a:lnTo>
                      <a:pt x="427" y="248"/>
                    </a:lnTo>
                    <a:lnTo>
                      <a:pt x="423" y="240"/>
                    </a:lnTo>
                    <a:lnTo>
                      <a:pt x="412" y="236"/>
                    </a:lnTo>
                    <a:lnTo>
                      <a:pt x="406" y="231"/>
                    </a:lnTo>
                    <a:lnTo>
                      <a:pt x="404" y="223"/>
                    </a:lnTo>
                    <a:lnTo>
                      <a:pt x="404" y="218"/>
                    </a:lnTo>
                    <a:lnTo>
                      <a:pt x="401" y="210"/>
                    </a:lnTo>
                    <a:lnTo>
                      <a:pt x="393" y="199"/>
                    </a:lnTo>
                    <a:lnTo>
                      <a:pt x="391" y="193"/>
                    </a:lnTo>
                    <a:lnTo>
                      <a:pt x="378" y="184"/>
                    </a:lnTo>
                    <a:lnTo>
                      <a:pt x="370" y="182"/>
                    </a:lnTo>
                    <a:lnTo>
                      <a:pt x="363" y="176"/>
                    </a:lnTo>
                    <a:lnTo>
                      <a:pt x="363" y="174"/>
                    </a:lnTo>
                    <a:lnTo>
                      <a:pt x="357" y="171"/>
                    </a:lnTo>
                    <a:lnTo>
                      <a:pt x="355" y="165"/>
                    </a:lnTo>
                    <a:lnTo>
                      <a:pt x="348" y="161"/>
                    </a:lnTo>
                    <a:lnTo>
                      <a:pt x="346" y="154"/>
                    </a:lnTo>
                    <a:lnTo>
                      <a:pt x="346" y="150"/>
                    </a:lnTo>
                    <a:lnTo>
                      <a:pt x="340" y="146"/>
                    </a:lnTo>
                    <a:lnTo>
                      <a:pt x="331" y="139"/>
                    </a:lnTo>
                    <a:lnTo>
                      <a:pt x="323" y="137"/>
                    </a:lnTo>
                    <a:lnTo>
                      <a:pt x="318" y="133"/>
                    </a:lnTo>
                    <a:lnTo>
                      <a:pt x="314" y="125"/>
                    </a:lnTo>
                    <a:lnTo>
                      <a:pt x="307" y="118"/>
                    </a:lnTo>
                    <a:lnTo>
                      <a:pt x="293" y="110"/>
                    </a:lnTo>
                    <a:lnTo>
                      <a:pt x="280" y="101"/>
                    </a:lnTo>
                    <a:lnTo>
                      <a:pt x="261" y="80"/>
                    </a:lnTo>
                    <a:lnTo>
                      <a:pt x="260" y="73"/>
                    </a:lnTo>
                    <a:lnTo>
                      <a:pt x="252" y="65"/>
                    </a:lnTo>
                    <a:lnTo>
                      <a:pt x="250" y="60"/>
                    </a:lnTo>
                    <a:lnTo>
                      <a:pt x="243" y="52"/>
                    </a:lnTo>
                    <a:lnTo>
                      <a:pt x="231" y="54"/>
                    </a:lnTo>
                    <a:lnTo>
                      <a:pt x="218" y="43"/>
                    </a:lnTo>
                    <a:lnTo>
                      <a:pt x="213" y="43"/>
                    </a:lnTo>
                    <a:lnTo>
                      <a:pt x="205" y="39"/>
                    </a:lnTo>
                    <a:lnTo>
                      <a:pt x="201" y="31"/>
                    </a:lnTo>
                    <a:lnTo>
                      <a:pt x="203" y="24"/>
                    </a:lnTo>
                    <a:lnTo>
                      <a:pt x="216" y="5"/>
                    </a:lnTo>
                    <a:lnTo>
                      <a:pt x="218" y="0"/>
                    </a:lnTo>
                    <a:lnTo>
                      <a:pt x="113" y="16"/>
                    </a:lnTo>
                    <a:lnTo>
                      <a:pt x="77" y="18"/>
                    </a:lnTo>
                    <a:lnTo>
                      <a:pt x="0" y="30"/>
                    </a:lnTo>
                    <a:lnTo>
                      <a:pt x="32" y="131"/>
                    </a:lnTo>
                    <a:lnTo>
                      <a:pt x="64" y="248"/>
                    </a:lnTo>
                    <a:lnTo>
                      <a:pt x="66" y="251"/>
                    </a:lnTo>
                    <a:lnTo>
                      <a:pt x="68" y="259"/>
                    </a:lnTo>
                    <a:lnTo>
                      <a:pt x="73" y="266"/>
                    </a:lnTo>
                    <a:lnTo>
                      <a:pt x="79" y="280"/>
                    </a:lnTo>
                    <a:lnTo>
                      <a:pt x="87" y="287"/>
                    </a:lnTo>
                    <a:lnTo>
                      <a:pt x="88" y="291"/>
                    </a:lnTo>
                    <a:lnTo>
                      <a:pt x="92" y="298"/>
                    </a:lnTo>
                    <a:lnTo>
                      <a:pt x="90" y="308"/>
                    </a:lnTo>
                    <a:lnTo>
                      <a:pt x="96" y="312"/>
                    </a:lnTo>
                    <a:lnTo>
                      <a:pt x="98" y="319"/>
                    </a:lnTo>
                    <a:lnTo>
                      <a:pt x="92" y="323"/>
                    </a:lnTo>
                    <a:lnTo>
                      <a:pt x="88" y="330"/>
                    </a:lnTo>
                    <a:lnTo>
                      <a:pt x="88" y="344"/>
                    </a:lnTo>
                    <a:lnTo>
                      <a:pt x="85" y="351"/>
                    </a:lnTo>
                    <a:lnTo>
                      <a:pt x="83" y="364"/>
                    </a:lnTo>
                    <a:lnTo>
                      <a:pt x="88" y="377"/>
                    </a:lnTo>
                    <a:lnTo>
                      <a:pt x="94" y="385"/>
                    </a:lnTo>
                    <a:lnTo>
                      <a:pt x="96" y="394"/>
                    </a:lnTo>
                    <a:lnTo>
                      <a:pt x="94" y="402"/>
                    </a:lnTo>
                    <a:lnTo>
                      <a:pt x="96" y="407"/>
                    </a:lnTo>
                    <a:lnTo>
                      <a:pt x="94" y="423"/>
                    </a:lnTo>
                    <a:lnTo>
                      <a:pt x="96" y="430"/>
                    </a:lnTo>
                    <a:lnTo>
                      <a:pt x="102" y="438"/>
                    </a:lnTo>
                    <a:lnTo>
                      <a:pt x="107" y="447"/>
                    </a:lnTo>
                    <a:lnTo>
                      <a:pt x="107" y="451"/>
                    </a:lnTo>
                    <a:lnTo>
                      <a:pt x="117" y="466"/>
                    </a:lnTo>
                    <a:lnTo>
                      <a:pt x="119" y="473"/>
                    </a:lnTo>
                    <a:lnTo>
                      <a:pt x="124" y="479"/>
                    </a:lnTo>
                    <a:lnTo>
                      <a:pt x="359" y="462"/>
                    </a:lnTo>
                    <a:lnTo>
                      <a:pt x="367" y="468"/>
                    </a:lnTo>
                    <a:lnTo>
                      <a:pt x="372" y="481"/>
                    </a:lnTo>
                    <a:lnTo>
                      <a:pt x="380" y="481"/>
                    </a:lnTo>
                    <a:lnTo>
                      <a:pt x="385" y="477"/>
                    </a:lnTo>
                    <a:lnTo>
                      <a:pt x="385" y="462"/>
                    </a:lnTo>
                    <a:lnTo>
                      <a:pt x="385" y="456"/>
                    </a:lnTo>
                    <a:lnTo>
                      <a:pt x="382" y="449"/>
                    </a:lnTo>
                    <a:lnTo>
                      <a:pt x="380" y="443"/>
                    </a:lnTo>
                    <a:lnTo>
                      <a:pt x="382" y="436"/>
                    </a:lnTo>
                    <a:lnTo>
                      <a:pt x="385" y="436"/>
                    </a:lnTo>
                    <a:lnTo>
                      <a:pt x="391" y="430"/>
                    </a:lnTo>
                    <a:lnTo>
                      <a:pt x="399" y="432"/>
                    </a:lnTo>
                    <a:lnTo>
                      <a:pt x="416" y="436"/>
                    </a:lnTo>
                    <a:lnTo>
                      <a:pt x="423" y="438"/>
                    </a:lnTo>
                    <a:lnTo>
                      <a:pt x="427" y="436"/>
                    </a:lnTo>
                    <a:lnTo>
                      <a:pt x="429" y="436"/>
                    </a:lnTo>
                    <a:lnTo>
                      <a:pt x="431" y="428"/>
                    </a:lnTo>
                    <a:lnTo>
                      <a:pt x="425" y="423"/>
                    </a:lnTo>
                    <a:lnTo>
                      <a:pt x="427" y="415"/>
                    </a:lnTo>
                    <a:lnTo>
                      <a:pt x="431" y="409"/>
                    </a:lnTo>
                    <a:lnTo>
                      <a:pt x="425" y="409"/>
                    </a:lnTo>
                    <a:lnTo>
                      <a:pt x="429" y="402"/>
                    </a:lnTo>
                    <a:lnTo>
                      <a:pt x="423" y="396"/>
                    </a:lnTo>
                    <a:lnTo>
                      <a:pt x="429" y="400"/>
                    </a:lnTo>
                    <a:lnTo>
                      <a:pt x="432" y="392"/>
                    </a:lnTo>
                    <a:lnTo>
                      <a:pt x="423" y="392"/>
                    </a:lnTo>
                    <a:lnTo>
                      <a:pt x="427" y="385"/>
                    </a:lnTo>
                    <a:lnTo>
                      <a:pt x="432" y="389"/>
                    </a:lnTo>
                    <a:lnTo>
                      <a:pt x="438" y="379"/>
                    </a:lnTo>
                    <a:lnTo>
                      <a:pt x="440" y="372"/>
                    </a:lnTo>
                    <a:lnTo>
                      <a:pt x="432" y="370"/>
                    </a:lnTo>
                    <a:lnTo>
                      <a:pt x="427" y="370"/>
                    </a:lnTo>
                    <a:lnTo>
                      <a:pt x="419" y="366"/>
                    </a:lnTo>
                    <a:lnTo>
                      <a:pt x="423" y="366"/>
                    </a:lnTo>
                    <a:lnTo>
                      <a:pt x="429" y="368"/>
                    </a:lnTo>
                    <a:lnTo>
                      <a:pt x="436" y="368"/>
                    </a:lnTo>
                    <a:lnTo>
                      <a:pt x="436" y="360"/>
                    </a:lnTo>
                    <a:lnTo>
                      <a:pt x="440" y="360"/>
                    </a:lnTo>
                    <a:lnTo>
                      <a:pt x="444" y="347"/>
                    </a:lnTo>
                    <a:lnTo>
                      <a:pt x="438" y="349"/>
                    </a:lnTo>
                    <a:lnTo>
                      <a:pt x="434" y="345"/>
                    </a:lnTo>
                    <a:lnTo>
                      <a:pt x="440" y="340"/>
                    </a:lnTo>
                    <a:lnTo>
                      <a:pt x="438" y="334"/>
                    </a:lnTo>
                    <a:lnTo>
                      <a:pt x="444" y="338"/>
                    </a:lnTo>
                    <a:lnTo>
                      <a:pt x="448" y="330"/>
                    </a:lnTo>
                    <a:lnTo>
                      <a:pt x="448" y="329"/>
                    </a:lnTo>
                    <a:lnTo>
                      <a:pt x="440" y="330"/>
                    </a:lnTo>
                    <a:lnTo>
                      <a:pt x="438" y="323"/>
                    </a:lnTo>
                    <a:lnTo>
                      <a:pt x="446" y="323"/>
                    </a:lnTo>
                    <a:lnTo>
                      <a:pt x="451" y="315"/>
                    </a:lnTo>
                    <a:lnTo>
                      <a:pt x="444" y="310"/>
                    </a:lnTo>
                    <a:lnTo>
                      <a:pt x="444" y="302"/>
                    </a:lnTo>
                    <a:lnTo>
                      <a:pt x="451" y="306"/>
                    </a:lnTo>
                    <a:lnTo>
                      <a:pt x="459" y="306"/>
                    </a:lnTo>
                    <a:lnTo>
                      <a:pt x="457" y="298"/>
                    </a:lnTo>
                    <a:lnTo>
                      <a:pt x="464" y="295"/>
                    </a:lnTo>
                    <a:lnTo>
                      <a:pt x="466" y="287"/>
                    </a:lnTo>
                    <a:lnTo>
                      <a:pt x="463" y="287"/>
                    </a:lnTo>
                    <a:lnTo>
                      <a:pt x="459" y="285"/>
                    </a:lnTo>
                    <a:lnTo>
                      <a:pt x="455" y="283"/>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15" name="Freeform 123">
                <a:extLst>
                  <a:ext uri="{FF2B5EF4-FFF2-40B4-BE49-F238E27FC236}">
                    <a16:creationId xmlns:a16="http://schemas.microsoft.com/office/drawing/2014/main" id="{624D3B43-8F88-434D-9F53-5E7012A0916D}"/>
                  </a:ext>
                </a:extLst>
              </p:cNvPr>
              <p:cNvSpPr>
                <a:spLocks/>
              </p:cNvSpPr>
              <p:nvPr/>
            </p:nvSpPr>
            <p:spPr bwMode="auto">
              <a:xfrm>
                <a:off x="4286401" y="2275123"/>
                <a:ext cx="365062" cy="333120"/>
              </a:xfrm>
              <a:custGeom>
                <a:avLst/>
                <a:gdLst>
                  <a:gd name="T0" fmla="*/ 124 w 380"/>
                  <a:gd name="T1" fmla="*/ 17 h 382"/>
                  <a:gd name="T2" fmla="*/ 122 w 380"/>
                  <a:gd name="T3" fmla="*/ 64 h 382"/>
                  <a:gd name="T4" fmla="*/ 120 w 380"/>
                  <a:gd name="T5" fmla="*/ 81 h 382"/>
                  <a:gd name="T6" fmla="*/ 120 w 380"/>
                  <a:gd name="T7" fmla="*/ 102 h 382"/>
                  <a:gd name="T8" fmla="*/ 101 w 380"/>
                  <a:gd name="T9" fmla="*/ 137 h 382"/>
                  <a:gd name="T10" fmla="*/ 69 w 380"/>
                  <a:gd name="T11" fmla="*/ 153 h 382"/>
                  <a:gd name="T12" fmla="*/ 56 w 380"/>
                  <a:gd name="T13" fmla="*/ 171 h 382"/>
                  <a:gd name="T14" fmla="*/ 58 w 380"/>
                  <a:gd name="T15" fmla="*/ 192 h 382"/>
                  <a:gd name="T16" fmla="*/ 43 w 380"/>
                  <a:gd name="T17" fmla="*/ 196 h 382"/>
                  <a:gd name="T18" fmla="*/ 30 w 380"/>
                  <a:gd name="T19" fmla="*/ 207 h 382"/>
                  <a:gd name="T20" fmla="*/ 26 w 380"/>
                  <a:gd name="T21" fmla="*/ 224 h 382"/>
                  <a:gd name="T22" fmla="*/ 22 w 380"/>
                  <a:gd name="T23" fmla="*/ 247 h 382"/>
                  <a:gd name="T24" fmla="*/ 7 w 380"/>
                  <a:gd name="T25" fmla="*/ 265 h 382"/>
                  <a:gd name="T26" fmla="*/ 0 w 380"/>
                  <a:gd name="T27" fmla="*/ 271 h 382"/>
                  <a:gd name="T28" fmla="*/ 0 w 380"/>
                  <a:gd name="T29" fmla="*/ 294 h 382"/>
                  <a:gd name="T30" fmla="*/ 24 w 380"/>
                  <a:gd name="T31" fmla="*/ 322 h 382"/>
                  <a:gd name="T32" fmla="*/ 66 w 380"/>
                  <a:gd name="T33" fmla="*/ 352 h 382"/>
                  <a:gd name="T34" fmla="*/ 79 w 380"/>
                  <a:gd name="T35" fmla="*/ 372 h 382"/>
                  <a:gd name="T36" fmla="*/ 116 w 380"/>
                  <a:gd name="T37" fmla="*/ 372 h 382"/>
                  <a:gd name="T38" fmla="*/ 137 w 380"/>
                  <a:gd name="T39" fmla="*/ 371 h 382"/>
                  <a:gd name="T40" fmla="*/ 162 w 380"/>
                  <a:gd name="T41" fmla="*/ 356 h 382"/>
                  <a:gd name="T42" fmla="*/ 184 w 380"/>
                  <a:gd name="T43" fmla="*/ 341 h 382"/>
                  <a:gd name="T44" fmla="*/ 207 w 380"/>
                  <a:gd name="T45" fmla="*/ 331 h 382"/>
                  <a:gd name="T46" fmla="*/ 205 w 380"/>
                  <a:gd name="T47" fmla="*/ 310 h 382"/>
                  <a:gd name="T48" fmla="*/ 222 w 380"/>
                  <a:gd name="T49" fmla="*/ 275 h 382"/>
                  <a:gd name="T50" fmla="*/ 229 w 380"/>
                  <a:gd name="T51" fmla="*/ 247 h 382"/>
                  <a:gd name="T52" fmla="*/ 237 w 380"/>
                  <a:gd name="T53" fmla="*/ 224 h 382"/>
                  <a:gd name="T54" fmla="*/ 252 w 380"/>
                  <a:gd name="T55" fmla="*/ 213 h 382"/>
                  <a:gd name="T56" fmla="*/ 272 w 380"/>
                  <a:gd name="T57" fmla="*/ 216 h 382"/>
                  <a:gd name="T58" fmla="*/ 282 w 380"/>
                  <a:gd name="T59" fmla="*/ 188 h 382"/>
                  <a:gd name="T60" fmla="*/ 293 w 380"/>
                  <a:gd name="T61" fmla="*/ 171 h 382"/>
                  <a:gd name="T62" fmla="*/ 312 w 380"/>
                  <a:gd name="T63" fmla="*/ 156 h 382"/>
                  <a:gd name="T64" fmla="*/ 327 w 380"/>
                  <a:gd name="T65" fmla="*/ 128 h 382"/>
                  <a:gd name="T66" fmla="*/ 327 w 380"/>
                  <a:gd name="T67" fmla="*/ 100 h 382"/>
                  <a:gd name="T68" fmla="*/ 376 w 380"/>
                  <a:gd name="T69" fmla="*/ 111 h 382"/>
                  <a:gd name="T70" fmla="*/ 372 w 380"/>
                  <a:gd name="T71" fmla="*/ 89 h 382"/>
                  <a:gd name="T72" fmla="*/ 366 w 380"/>
                  <a:gd name="T73" fmla="*/ 72 h 382"/>
                  <a:gd name="T74" fmla="*/ 346 w 380"/>
                  <a:gd name="T75" fmla="*/ 68 h 382"/>
                  <a:gd name="T76" fmla="*/ 329 w 380"/>
                  <a:gd name="T77" fmla="*/ 75 h 382"/>
                  <a:gd name="T78" fmla="*/ 314 w 380"/>
                  <a:gd name="T79" fmla="*/ 89 h 382"/>
                  <a:gd name="T80" fmla="*/ 289 w 380"/>
                  <a:gd name="T81" fmla="*/ 83 h 382"/>
                  <a:gd name="T82" fmla="*/ 278 w 380"/>
                  <a:gd name="T83" fmla="*/ 104 h 382"/>
                  <a:gd name="T84" fmla="*/ 263 w 380"/>
                  <a:gd name="T85" fmla="*/ 111 h 382"/>
                  <a:gd name="T86" fmla="*/ 246 w 380"/>
                  <a:gd name="T87" fmla="*/ 132 h 382"/>
                  <a:gd name="T88" fmla="*/ 147 w 380"/>
                  <a:gd name="T89" fmla="*/ 98 h 382"/>
                  <a:gd name="T90" fmla="*/ 120 w 380"/>
                  <a:gd name="T91" fmla="*/ 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0" h="382">
                    <a:moveTo>
                      <a:pt x="120" y="4"/>
                    </a:moveTo>
                    <a:lnTo>
                      <a:pt x="118" y="10"/>
                    </a:lnTo>
                    <a:lnTo>
                      <a:pt x="124" y="17"/>
                    </a:lnTo>
                    <a:lnTo>
                      <a:pt x="128" y="38"/>
                    </a:lnTo>
                    <a:lnTo>
                      <a:pt x="126" y="43"/>
                    </a:lnTo>
                    <a:lnTo>
                      <a:pt x="122" y="64"/>
                    </a:lnTo>
                    <a:lnTo>
                      <a:pt x="124" y="72"/>
                    </a:lnTo>
                    <a:lnTo>
                      <a:pt x="124" y="81"/>
                    </a:lnTo>
                    <a:lnTo>
                      <a:pt x="120" y="81"/>
                    </a:lnTo>
                    <a:lnTo>
                      <a:pt x="120" y="89"/>
                    </a:lnTo>
                    <a:lnTo>
                      <a:pt x="120" y="94"/>
                    </a:lnTo>
                    <a:lnTo>
                      <a:pt x="120" y="102"/>
                    </a:lnTo>
                    <a:lnTo>
                      <a:pt x="118" y="115"/>
                    </a:lnTo>
                    <a:lnTo>
                      <a:pt x="109" y="122"/>
                    </a:lnTo>
                    <a:lnTo>
                      <a:pt x="101" y="137"/>
                    </a:lnTo>
                    <a:lnTo>
                      <a:pt x="86" y="149"/>
                    </a:lnTo>
                    <a:lnTo>
                      <a:pt x="75" y="145"/>
                    </a:lnTo>
                    <a:lnTo>
                      <a:pt x="69" y="153"/>
                    </a:lnTo>
                    <a:lnTo>
                      <a:pt x="69" y="160"/>
                    </a:lnTo>
                    <a:lnTo>
                      <a:pt x="60" y="166"/>
                    </a:lnTo>
                    <a:lnTo>
                      <a:pt x="56" y="171"/>
                    </a:lnTo>
                    <a:lnTo>
                      <a:pt x="56" y="179"/>
                    </a:lnTo>
                    <a:lnTo>
                      <a:pt x="53" y="186"/>
                    </a:lnTo>
                    <a:lnTo>
                      <a:pt x="58" y="192"/>
                    </a:lnTo>
                    <a:lnTo>
                      <a:pt x="54" y="200"/>
                    </a:lnTo>
                    <a:lnTo>
                      <a:pt x="51" y="207"/>
                    </a:lnTo>
                    <a:lnTo>
                      <a:pt x="43" y="196"/>
                    </a:lnTo>
                    <a:lnTo>
                      <a:pt x="37" y="194"/>
                    </a:lnTo>
                    <a:lnTo>
                      <a:pt x="32" y="201"/>
                    </a:lnTo>
                    <a:lnTo>
                      <a:pt x="30" y="207"/>
                    </a:lnTo>
                    <a:lnTo>
                      <a:pt x="30" y="215"/>
                    </a:lnTo>
                    <a:lnTo>
                      <a:pt x="28" y="216"/>
                    </a:lnTo>
                    <a:lnTo>
                      <a:pt x="26" y="224"/>
                    </a:lnTo>
                    <a:lnTo>
                      <a:pt x="28" y="228"/>
                    </a:lnTo>
                    <a:lnTo>
                      <a:pt x="30" y="241"/>
                    </a:lnTo>
                    <a:lnTo>
                      <a:pt x="22" y="247"/>
                    </a:lnTo>
                    <a:lnTo>
                      <a:pt x="22" y="254"/>
                    </a:lnTo>
                    <a:lnTo>
                      <a:pt x="17" y="260"/>
                    </a:lnTo>
                    <a:lnTo>
                      <a:pt x="7" y="265"/>
                    </a:lnTo>
                    <a:lnTo>
                      <a:pt x="0" y="265"/>
                    </a:lnTo>
                    <a:lnTo>
                      <a:pt x="0" y="265"/>
                    </a:lnTo>
                    <a:lnTo>
                      <a:pt x="0" y="271"/>
                    </a:lnTo>
                    <a:lnTo>
                      <a:pt x="4" y="273"/>
                    </a:lnTo>
                    <a:lnTo>
                      <a:pt x="4" y="280"/>
                    </a:lnTo>
                    <a:lnTo>
                      <a:pt x="0" y="294"/>
                    </a:lnTo>
                    <a:lnTo>
                      <a:pt x="15" y="309"/>
                    </a:lnTo>
                    <a:lnTo>
                      <a:pt x="17" y="316"/>
                    </a:lnTo>
                    <a:lnTo>
                      <a:pt x="24" y="322"/>
                    </a:lnTo>
                    <a:lnTo>
                      <a:pt x="37" y="341"/>
                    </a:lnTo>
                    <a:lnTo>
                      <a:pt x="53" y="352"/>
                    </a:lnTo>
                    <a:lnTo>
                      <a:pt x="66" y="352"/>
                    </a:lnTo>
                    <a:lnTo>
                      <a:pt x="66" y="357"/>
                    </a:lnTo>
                    <a:lnTo>
                      <a:pt x="71" y="365"/>
                    </a:lnTo>
                    <a:lnTo>
                      <a:pt x="79" y="372"/>
                    </a:lnTo>
                    <a:lnTo>
                      <a:pt x="92" y="380"/>
                    </a:lnTo>
                    <a:lnTo>
                      <a:pt x="103" y="382"/>
                    </a:lnTo>
                    <a:lnTo>
                      <a:pt x="116" y="372"/>
                    </a:lnTo>
                    <a:lnTo>
                      <a:pt x="118" y="367"/>
                    </a:lnTo>
                    <a:lnTo>
                      <a:pt x="130" y="371"/>
                    </a:lnTo>
                    <a:lnTo>
                      <a:pt x="137" y="371"/>
                    </a:lnTo>
                    <a:lnTo>
                      <a:pt x="152" y="363"/>
                    </a:lnTo>
                    <a:lnTo>
                      <a:pt x="160" y="361"/>
                    </a:lnTo>
                    <a:lnTo>
                      <a:pt x="162" y="356"/>
                    </a:lnTo>
                    <a:lnTo>
                      <a:pt x="162" y="348"/>
                    </a:lnTo>
                    <a:lnTo>
                      <a:pt x="171" y="352"/>
                    </a:lnTo>
                    <a:lnTo>
                      <a:pt x="184" y="341"/>
                    </a:lnTo>
                    <a:lnTo>
                      <a:pt x="192" y="342"/>
                    </a:lnTo>
                    <a:lnTo>
                      <a:pt x="205" y="333"/>
                    </a:lnTo>
                    <a:lnTo>
                      <a:pt x="207" y="331"/>
                    </a:lnTo>
                    <a:lnTo>
                      <a:pt x="205" y="324"/>
                    </a:lnTo>
                    <a:lnTo>
                      <a:pt x="210" y="318"/>
                    </a:lnTo>
                    <a:lnTo>
                      <a:pt x="205" y="310"/>
                    </a:lnTo>
                    <a:lnTo>
                      <a:pt x="207" y="297"/>
                    </a:lnTo>
                    <a:lnTo>
                      <a:pt x="214" y="284"/>
                    </a:lnTo>
                    <a:lnTo>
                      <a:pt x="222" y="275"/>
                    </a:lnTo>
                    <a:lnTo>
                      <a:pt x="224" y="262"/>
                    </a:lnTo>
                    <a:lnTo>
                      <a:pt x="225" y="254"/>
                    </a:lnTo>
                    <a:lnTo>
                      <a:pt x="229" y="247"/>
                    </a:lnTo>
                    <a:lnTo>
                      <a:pt x="233" y="233"/>
                    </a:lnTo>
                    <a:lnTo>
                      <a:pt x="237" y="230"/>
                    </a:lnTo>
                    <a:lnTo>
                      <a:pt x="237" y="224"/>
                    </a:lnTo>
                    <a:lnTo>
                      <a:pt x="237" y="209"/>
                    </a:lnTo>
                    <a:lnTo>
                      <a:pt x="244" y="207"/>
                    </a:lnTo>
                    <a:lnTo>
                      <a:pt x="252" y="213"/>
                    </a:lnTo>
                    <a:lnTo>
                      <a:pt x="252" y="216"/>
                    </a:lnTo>
                    <a:lnTo>
                      <a:pt x="267" y="218"/>
                    </a:lnTo>
                    <a:lnTo>
                      <a:pt x="272" y="216"/>
                    </a:lnTo>
                    <a:lnTo>
                      <a:pt x="276" y="209"/>
                    </a:lnTo>
                    <a:lnTo>
                      <a:pt x="278" y="194"/>
                    </a:lnTo>
                    <a:lnTo>
                      <a:pt x="282" y="188"/>
                    </a:lnTo>
                    <a:lnTo>
                      <a:pt x="284" y="179"/>
                    </a:lnTo>
                    <a:lnTo>
                      <a:pt x="286" y="171"/>
                    </a:lnTo>
                    <a:lnTo>
                      <a:pt x="293" y="171"/>
                    </a:lnTo>
                    <a:lnTo>
                      <a:pt x="301" y="169"/>
                    </a:lnTo>
                    <a:lnTo>
                      <a:pt x="306" y="156"/>
                    </a:lnTo>
                    <a:lnTo>
                      <a:pt x="312" y="156"/>
                    </a:lnTo>
                    <a:lnTo>
                      <a:pt x="318" y="149"/>
                    </a:lnTo>
                    <a:lnTo>
                      <a:pt x="321" y="136"/>
                    </a:lnTo>
                    <a:lnTo>
                      <a:pt x="327" y="128"/>
                    </a:lnTo>
                    <a:lnTo>
                      <a:pt x="325" y="115"/>
                    </a:lnTo>
                    <a:lnTo>
                      <a:pt x="329" y="107"/>
                    </a:lnTo>
                    <a:lnTo>
                      <a:pt x="327" y="100"/>
                    </a:lnTo>
                    <a:lnTo>
                      <a:pt x="335" y="98"/>
                    </a:lnTo>
                    <a:lnTo>
                      <a:pt x="372" y="119"/>
                    </a:lnTo>
                    <a:lnTo>
                      <a:pt x="376" y="111"/>
                    </a:lnTo>
                    <a:lnTo>
                      <a:pt x="380" y="98"/>
                    </a:lnTo>
                    <a:lnTo>
                      <a:pt x="378" y="94"/>
                    </a:lnTo>
                    <a:lnTo>
                      <a:pt x="372" y="89"/>
                    </a:lnTo>
                    <a:lnTo>
                      <a:pt x="370" y="81"/>
                    </a:lnTo>
                    <a:lnTo>
                      <a:pt x="365" y="79"/>
                    </a:lnTo>
                    <a:lnTo>
                      <a:pt x="366" y="72"/>
                    </a:lnTo>
                    <a:lnTo>
                      <a:pt x="366" y="72"/>
                    </a:lnTo>
                    <a:lnTo>
                      <a:pt x="351" y="74"/>
                    </a:lnTo>
                    <a:lnTo>
                      <a:pt x="346" y="68"/>
                    </a:lnTo>
                    <a:lnTo>
                      <a:pt x="338" y="66"/>
                    </a:lnTo>
                    <a:lnTo>
                      <a:pt x="333" y="68"/>
                    </a:lnTo>
                    <a:lnTo>
                      <a:pt x="329" y="75"/>
                    </a:lnTo>
                    <a:lnTo>
                      <a:pt x="321" y="75"/>
                    </a:lnTo>
                    <a:lnTo>
                      <a:pt x="316" y="83"/>
                    </a:lnTo>
                    <a:lnTo>
                      <a:pt x="314" y="89"/>
                    </a:lnTo>
                    <a:lnTo>
                      <a:pt x="304" y="90"/>
                    </a:lnTo>
                    <a:lnTo>
                      <a:pt x="297" y="89"/>
                    </a:lnTo>
                    <a:lnTo>
                      <a:pt x="289" y="83"/>
                    </a:lnTo>
                    <a:lnTo>
                      <a:pt x="288" y="83"/>
                    </a:lnTo>
                    <a:lnTo>
                      <a:pt x="288" y="90"/>
                    </a:lnTo>
                    <a:lnTo>
                      <a:pt x="278" y="104"/>
                    </a:lnTo>
                    <a:lnTo>
                      <a:pt x="271" y="102"/>
                    </a:lnTo>
                    <a:lnTo>
                      <a:pt x="265" y="106"/>
                    </a:lnTo>
                    <a:lnTo>
                      <a:pt x="263" y="111"/>
                    </a:lnTo>
                    <a:lnTo>
                      <a:pt x="256" y="119"/>
                    </a:lnTo>
                    <a:lnTo>
                      <a:pt x="252" y="126"/>
                    </a:lnTo>
                    <a:lnTo>
                      <a:pt x="246" y="132"/>
                    </a:lnTo>
                    <a:lnTo>
                      <a:pt x="241" y="139"/>
                    </a:lnTo>
                    <a:lnTo>
                      <a:pt x="231" y="83"/>
                    </a:lnTo>
                    <a:lnTo>
                      <a:pt x="147" y="98"/>
                    </a:lnTo>
                    <a:lnTo>
                      <a:pt x="130" y="0"/>
                    </a:lnTo>
                    <a:lnTo>
                      <a:pt x="124" y="4"/>
                    </a:lnTo>
                    <a:lnTo>
                      <a:pt x="120" y="4"/>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16" name="Freeform 124">
                <a:extLst>
                  <a:ext uri="{FF2B5EF4-FFF2-40B4-BE49-F238E27FC236}">
                    <a16:creationId xmlns:a16="http://schemas.microsoft.com/office/drawing/2014/main" id="{5669A510-7246-464C-AEA4-9F33AA71E951}"/>
                  </a:ext>
                </a:extLst>
              </p:cNvPr>
              <p:cNvSpPr>
                <a:spLocks/>
              </p:cNvSpPr>
              <p:nvPr/>
            </p:nvSpPr>
            <p:spPr bwMode="auto">
              <a:xfrm>
                <a:off x="4280636" y="2793115"/>
                <a:ext cx="414057" cy="288645"/>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17" name="Freeform 126">
                <a:extLst>
                  <a:ext uri="{FF2B5EF4-FFF2-40B4-BE49-F238E27FC236}">
                    <a16:creationId xmlns:a16="http://schemas.microsoft.com/office/drawing/2014/main" id="{B84A2D80-4812-4143-A116-FEDE2F4EF900}"/>
                  </a:ext>
                </a:extLst>
              </p:cNvPr>
              <p:cNvSpPr>
                <a:spLocks/>
              </p:cNvSpPr>
              <p:nvPr/>
            </p:nvSpPr>
            <p:spPr bwMode="auto">
              <a:xfrm>
                <a:off x="4387273" y="2078914"/>
                <a:ext cx="475542" cy="281669"/>
              </a:xfrm>
              <a:custGeom>
                <a:avLst/>
                <a:gdLst>
                  <a:gd name="T0" fmla="*/ 478 w 495"/>
                  <a:gd name="T1" fmla="*/ 203 h 323"/>
                  <a:gd name="T2" fmla="*/ 491 w 495"/>
                  <a:gd name="T3" fmla="*/ 188 h 323"/>
                  <a:gd name="T4" fmla="*/ 478 w 495"/>
                  <a:gd name="T5" fmla="*/ 169 h 323"/>
                  <a:gd name="T6" fmla="*/ 468 w 495"/>
                  <a:gd name="T7" fmla="*/ 161 h 323"/>
                  <a:gd name="T8" fmla="*/ 461 w 495"/>
                  <a:gd name="T9" fmla="*/ 150 h 323"/>
                  <a:gd name="T10" fmla="*/ 448 w 495"/>
                  <a:gd name="T11" fmla="*/ 141 h 323"/>
                  <a:gd name="T12" fmla="*/ 449 w 495"/>
                  <a:gd name="T13" fmla="*/ 122 h 323"/>
                  <a:gd name="T14" fmla="*/ 449 w 495"/>
                  <a:gd name="T15" fmla="*/ 109 h 323"/>
                  <a:gd name="T16" fmla="*/ 444 w 495"/>
                  <a:gd name="T17" fmla="*/ 103 h 323"/>
                  <a:gd name="T18" fmla="*/ 459 w 495"/>
                  <a:gd name="T19" fmla="*/ 79 h 323"/>
                  <a:gd name="T20" fmla="*/ 461 w 495"/>
                  <a:gd name="T21" fmla="*/ 65 h 323"/>
                  <a:gd name="T22" fmla="*/ 468 w 495"/>
                  <a:gd name="T23" fmla="*/ 54 h 323"/>
                  <a:gd name="T24" fmla="*/ 453 w 495"/>
                  <a:gd name="T25" fmla="*/ 49 h 323"/>
                  <a:gd name="T26" fmla="*/ 434 w 495"/>
                  <a:gd name="T27" fmla="*/ 37 h 323"/>
                  <a:gd name="T28" fmla="*/ 427 w 495"/>
                  <a:gd name="T29" fmla="*/ 15 h 323"/>
                  <a:gd name="T30" fmla="*/ 414 w 495"/>
                  <a:gd name="T31" fmla="*/ 11 h 323"/>
                  <a:gd name="T32" fmla="*/ 402 w 495"/>
                  <a:gd name="T33" fmla="*/ 2 h 323"/>
                  <a:gd name="T34" fmla="*/ 329 w 495"/>
                  <a:gd name="T35" fmla="*/ 17 h 323"/>
                  <a:gd name="T36" fmla="*/ 122 w 495"/>
                  <a:gd name="T37" fmla="*/ 58 h 323"/>
                  <a:gd name="T38" fmla="*/ 55 w 495"/>
                  <a:gd name="T39" fmla="*/ 45 h 323"/>
                  <a:gd name="T40" fmla="*/ 30 w 495"/>
                  <a:gd name="T41" fmla="*/ 60 h 323"/>
                  <a:gd name="T42" fmla="*/ 23 w 495"/>
                  <a:gd name="T43" fmla="*/ 65 h 323"/>
                  <a:gd name="T44" fmla="*/ 0 w 495"/>
                  <a:gd name="T45" fmla="*/ 82 h 323"/>
                  <a:gd name="T46" fmla="*/ 25 w 495"/>
                  <a:gd name="T47" fmla="*/ 225 h 323"/>
                  <a:gd name="T48" fmla="*/ 126 w 495"/>
                  <a:gd name="T49" fmla="*/ 308 h 323"/>
                  <a:gd name="T50" fmla="*/ 421 w 495"/>
                  <a:gd name="T51" fmla="*/ 248 h 323"/>
                  <a:gd name="T52" fmla="*/ 429 w 495"/>
                  <a:gd name="T53" fmla="*/ 235 h 323"/>
                  <a:gd name="T54" fmla="*/ 442 w 495"/>
                  <a:gd name="T55" fmla="*/ 229 h 323"/>
                  <a:gd name="T56" fmla="*/ 449 w 495"/>
                  <a:gd name="T57" fmla="*/ 233 h 323"/>
                  <a:gd name="T58" fmla="*/ 463 w 495"/>
                  <a:gd name="T59" fmla="*/ 223 h 323"/>
                  <a:gd name="T60" fmla="*/ 470 w 495"/>
                  <a:gd name="T61" fmla="*/ 210 h 323"/>
                  <a:gd name="T62" fmla="*/ 476 w 495"/>
                  <a:gd name="T63" fmla="*/ 20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323">
                    <a:moveTo>
                      <a:pt x="476" y="203"/>
                    </a:moveTo>
                    <a:lnTo>
                      <a:pt x="478" y="203"/>
                    </a:lnTo>
                    <a:lnTo>
                      <a:pt x="483" y="195"/>
                    </a:lnTo>
                    <a:lnTo>
                      <a:pt x="491" y="188"/>
                    </a:lnTo>
                    <a:lnTo>
                      <a:pt x="495" y="182"/>
                    </a:lnTo>
                    <a:lnTo>
                      <a:pt x="478" y="169"/>
                    </a:lnTo>
                    <a:lnTo>
                      <a:pt x="472" y="163"/>
                    </a:lnTo>
                    <a:lnTo>
                      <a:pt x="468" y="161"/>
                    </a:lnTo>
                    <a:lnTo>
                      <a:pt x="461" y="158"/>
                    </a:lnTo>
                    <a:lnTo>
                      <a:pt x="461" y="150"/>
                    </a:lnTo>
                    <a:lnTo>
                      <a:pt x="453" y="148"/>
                    </a:lnTo>
                    <a:lnTo>
                      <a:pt x="448" y="141"/>
                    </a:lnTo>
                    <a:lnTo>
                      <a:pt x="444" y="129"/>
                    </a:lnTo>
                    <a:lnTo>
                      <a:pt x="449" y="122"/>
                    </a:lnTo>
                    <a:lnTo>
                      <a:pt x="451" y="116"/>
                    </a:lnTo>
                    <a:lnTo>
                      <a:pt x="449" y="109"/>
                    </a:lnTo>
                    <a:lnTo>
                      <a:pt x="446" y="107"/>
                    </a:lnTo>
                    <a:lnTo>
                      <a:pt x="444" y="103"/>
                    </a:lnTo>
                    <a:lnTo>
                      <a:pt x="449" y="96"/>
                    </a:lnTo>
                    <a:lnTo>
                      <a:pt x="459" y="79"/>
                    </a:lnTo>
                    <a:lnTo>
                      <a:pt x="459" y="71"/>
                    </a:lnTo>
                    <a:lnTo>
                      <a:pt x="461" y="65"/>
                    </a:lnTo>
                    <a:lnTo>
                      <a:pt x="468" y="56"/>
                    </a:lnTo>
                    <a:lnTo>
                      <a:pt x="468" y="54"/>
                    </a:lnTo>
                    <a:lnTo>
                      <a:pt x="461" y="50"/>
                    </a:lnTo>
                    <a:lnTo>
                      <a:pt x="453" y="49"/>
                    </a:lnTo>
                    <a:lnTo>
                      <a:pt x="440" y="45"/>
                    </a:lnTo>
                    <a:lnTo>
                      <a:pt x="434" y="37"/>
                    </a:lnTo>
                    <a:lnTo>
                      <a:pt x="433" y="30"/>
                    </a:lnTo>
                    <a:lnTo>
                      <a:pt x="427" y="15"/>
                    </a:lnTo>
                    <a:lnTo>
                      <a:pt x="419" y="9"/>
                    </a:lnTo>
                    <a:lnTo>
                      <a:pt x="414" y="11"/>
                    </a:lnTo>
                    <a:lnTo>
                      <a:pt x="410" y="3"/>
                    </a:lnTo>
                    <a:lnTo>
                      <a:pt x="402" y="2"/>
                    </a:lnTo>
                    <a:lnTo>
                      <a:pt x="402" y="0"/>
                    </a:lnTo>
                    <a:lnTo>
                      <a:pt x="329" y="17"/>
                    </a:lnTo>
                    <a:lnTo>
                      <a:pt x="220" y="39"/>
                    </a:lnTo>
                    <a:lnTo>
                      <a:pt x="122" y="58"/>
                    </a:lnTo>
                    <a:lnTo>
                      <a:pt x="58" y="69"/>
                    </a:lnTo>
                    <a:lnTo>
                      <a:pt x="55" y="45"/>
                    </a:lnTo>
                    <a:lnTo>
                      <a:pt x="53" y="43"/>
                    </a:lnTo>
                    <a:lnTo>
                      <a:pt x="30" y="60"/>
                    </a:lnTo>
                    <a:lnTo>
                      <a:pt x="30" y="58"/>
                    </a:lnTo>
                    <a:lnTo>
                      <a:pt x="23" y="65"/>
                    </a:lnTo>
                    <a:lnTo>
                      <a:pt x="10" y="77"/>
                    </a:lnTo>
                    <a:lnTo>
                      <a:pt x="0" y="82"/>
                    </a:lnTo>
                    <a:lnTo>
                      <a:pt x="0" y="86"/>
                    </a:lnTo>
                    <a:lnTo>
                      <a:pt x="25" y="225"/>
                    </a:lnTo>
                    <a:lnTo>
                      <a:pt x="42" y="323"/>
                    </a:lnTo>
                    <a:lnTo>
                      <a:pt x="126" y="308"/>
                    </a:lnTo>
                    <a:lnTo>
                      <a:pt x="265" y="282"/>
                    </a:lnTo>
                    <a:lnTo>
                      <a:pt x="421" y="248"/>
                    </a:lnTo>
                    <a:lnTo>
                      <a:pt x="425" y="242"/>
                    </a:lnTo>
                    <a:lnTo>
                      <a:pt x="429" y="235"/>
                    </a:lnTo>
                    <a:lnTo>
                      <a:pt x="434" y="231"/>
                    </a:lnTo>
                    <a:lnTo>
                      <a:pt x="442" y="229"/>
                    </a:lnTo>
                    <a:lnTo>
                      <a:pt x="448" y="231"/>
                    </a:lnTo>
                    <a:lnTo>
                      <a:pt x="449" y="233"/>
                    </a:lnTo>
                    <a:lnTo>
                      <a:pt x="455" y="225"/>
                    </a:lnTo>
                    <a:lnTo>
                      <a:pt x="463" y="223"/>
                    </a:lnTo>
                    <a:lnTo>
                      <a:pt x="470" y="218"/>
                    </a:lnTo>
                    <a:lnTo>
                      <a:pt x="470" y="210"/>
                    </a:lnTo>
                    <a:lnTo>
                      <a:pt x="474" y="205"/>
                    </a:lnTo>
                    <a:lnTo>
                      <a:pt x="476" y="205"/>
                    </a:lnTo>
                    <a:lnTo>
                      <a:pt x="476" y="203"/>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18" name="Freeform 130">
                <a:extLst>
                  <a:ext uri="{FF2B5EF4-FFF2-40B4-BE49-F238E27FC236}">
                    <a16:creationId xmlns:a16="http://schemas.microsoft.com/office/drawing/2014/main" id="{5CA39D94-EB2B-4391-BBAB-C295E09DE836}"/>
                  </a:ext>
                </a:extLst>
              </p:cNvPr>
              <p:cNvSpPr>
                <a:spLocks/>
              </p:cNvSpPr>
              <p:nvPr/>
            </p:nvSpPr>
            <p:spPr bwMode="auto">
              <a:xfrm>
                <a:off x="4791723" y="2278611"/>
                <a:ext cx="88383" cy="132550"/>
              </a:xfrm>
              <a:custGeom>
                <a:avLst/>
                <a:gdLst>
                  <a:gd name="T0" fmla="*/ 21 w 92"/>
                  <a:gd name="T1" fmla="*/ 0 h 152"/>
                  <a:gd name="T2" fmla="*/ 13 w 92"/>
                  <a:gd name="T3" fmla="*/ 2 h 152"/>
                  <a:gd name="T4" fmla="*/ 8 w 92"/>
                  <a:gd name="T5" fmla="*/ 6 h 152"/>
                  <a:gd name="T6" fmla="*/ 4 w 92"/>
                  <a:gd name="T7" fmla="*/ 13 h 152"/>
                  <a:gd name="T8" fmla="*/ 0 w 92"/>
                  <a:gd name="T9" fmla="*/ 19 h 152"/>
                  <a:gd name="T10" fmla="*/ 23 w 92"/>
                  <a:gd name="T11" fmla="*/ 98 h 152"/>
                  <a:gd name="T12" fmla="*/ 34 w 92"/>
                  <a:gd name="T13" fmla="*/ 145 h 152"/>
                  <a:gd name="T14" fmla="*/ 40 w 92"/>
                  <a:gd name="T15" fmla="*/ 152 h 152"/>
                  <a:gd name="T16" fmla="*/ 89 w 92"/>
                  <a:gd name="T17" fmla="*/ 141 h 152"/>
                  <a:gd name="T18" fmla="*/ 90 w 92"/>
                  <a:gd name="T19" fmla="*/ 139 h 152"/>
                  <a:gd name="T20" fmla="*/ 92 w 92"/>
                  <a:gd name="T21" fmla="*/ 139 h 152"/>
                  <a:gd name="T22" fmla="*/ 87 w 92"/>
                  <a:gd name="T23" fmla="*/ 126 h 152"/>
                  <a:gd name="T24" fmla="*/ 79 w 92"/>
                  <a:gd name="T25" fmla="*/ 128 h 152"/>
                  <a:gd name="T26" fmla="*/ 77 w 92"/>
                  <a:gd name="T27" fmla="*/ 130 h 152"/>
                  <a:gd name="T28" fmla="*/ 83 w 92"/>
                  <a:gd name="T29" fmla="*/ 122 h 152"/>
                  <a:gd name="T30" fmla="*/ 79 w 92"/>
                  <a:gd name="T31" fmla="*/ 120 h 152"/>
                  <a:gd name="T32" fmla="*/ 79 w 92"/>
                  <a:gd name="T33" fmla="*/ 115 h 152"/>
                  <a:gd name="T34" fmla="*/ 81 w 92"/>
                  <a:gd name="T35" fmla="*/ 107 h 152"/>
                  <a:gd name="T36" fmla="*/ 79 w 92"/>
                  <a:gd name="T37" fmla="*/ 103 h 152"/>
                  <a:gd name="T38" fmla="*/ 72 w 92"/>
                  <a:gd name="T39" fmla="*/ 105 h 152"/>
                  <a:gd name="T40" fmla="*/ 59 w 92"/>
                  <a:gd name="T41" fmla="*/ 94 h 152"/>
                  <a:gd name="T42" fmla="*/ 57 w 92"/>
                  <a:gd name="T43" fmla="*/ 86 h 152"/>
                  <a:gd name="T44" fmla="*/ 49 w 92"/>
                  <a:gd name="T45" fmla="*/ 81 h 152"/>
                  <a:gd name="T46" fmla="*/ 45 w 92"/>
                  <a:gd name="T47" fmla="*/ 71 h 152"/>
                  <a:gd name="T48" fmla="*/ 43 w 92"/>
                  <a:gd name="T49" fmla="*/ 64 h 152"/>
                  <a:gd name="T50" fmla="*/ 40 w 92"/>
                  <a:gd name="T51" fmla="*/ 56 h 152"/>
                  <a:gd name="T52" fmla="*/ 32 w 92"/>
                  <a:gd name="T53" fmla="*/ 51 h 152"/>
                  <a:gd name="T54" fmla="*/ 27 w 92"/>
                  <a:gd name="T55" fmla="*/ 45 h 152"/>
                  <a:gd name="T56" fmla="*/ 23 w 92"/>
                  <a:gd name="T57" fmla="*/ 38 h 152"/>
                  <a:gd name="T58" fmla="*/ 23 w 92"/>
                  <a:gd name="T59" fmla="*/ 32 h 152"/>
                  <a:gd name="T60" fmla="*/ 19 w 92"/>
                  <a:gd name="T61" fmla="*/ 24 h 152"/>
                  <a:gd name="T62" fmla="*/ 21 w 92"/>
                  <a:gd name="T63" fmla="*/ 21 h 152"/>
                  <a:gd name="T64" fmla="*/ 25 w 92"/>
                  <a:gd name="T65" fmla="*/ 13 h 152"/>
                  <a:gd name="T66" fmla="*/ 25 w 92"/>
                  <a:gd name="T67" fmla="*/ 6 h 152"/>
                  <a:gd name="T68" fmla="*/ 28 w 92"/>
                  <a:gd name="T69" fmla="*/ 4 h 152"/>
                  <a:gd name="T70" fmla="*/ 27 w 92"/>
                  <a:gd name="T71" fmla="*/ 2 h 152"/>
                  <a:gd name="T72" fmla="*/ 21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21" y="0"/>
                    </a:moveTo>
                    <a:lnTo>
                      <a:pt x="13" y="2"/>
                    </a:lnTo>
                    <a:lnTo>
                      <a:pt x="8" y="6"/>
                    </a:lnTo>
                    <a:lnTo>
                      <a:pt x="4" y="13"/>
                    </a:lnTo>
                    <a:lnTo>
                      <a:pt x="0" y="19"/>
                    </a:lnTo>
                    <a:lnTo>
                      <a:pt x="23" y="98"/>
                    </a:lnTo>
                    <a:lnTo>
                      <a:pt x="34" y="145"/>
                    </a:lnTo>
                    <a:lnTo>
                      <a:pt x="40" y="152"/>
                    </a:lnTo>
                    <a:lnTo>
                      <a:pt x="89" y="141"/>
                    </a:lnTo>
                    <a:lnTo>
                      <a:pt x="90" y="139"/>
                    </a:lnTo>
                    <a:lnTo>
                      <a:pt x="92" y="139"/>
                    </a:lnTo>
                    <a:lnTo>
                      <a:pt x="87" y="126"/>
                    </a:lnTo>
                    <a:lnTo>
                      <a:pt x="79" y="128"/>
                    </a:lnTo>
                    <a:lnTo>
                      <a:pt x="77" y="130"/>
                    </a:lnTo>
                    <a:lnTo>
                      <a:pt x="83" y="122"/>
                    </a:lnTo>
                    <a:lnTo>
                      <a:pt x="79" y="120"/>
                    </a:lnTo>
                    <a:lnTo>
                      <a:pt x="79" y="115"/>
                    </a:lnTo>
                    <a:lnTo>
                      <a:pt x="81" y="107"/>
                    </a:lnTo>
                    <a:lnTo>
                      <a:pt x="79" y="103"/>
                    </a:lnTo>
                    <a:lnTo>
                      <a:pt x="72" y="105"/>
                    </a:lnTo>
                    <a:lnTo>
                      <a:pt x="59" y="94"/>
                    </a:lnTo>
                    <a:lnTo>
                      <a:pt x="57" y="86"/>
                    </a:lnTo>
                    <a:lnTo>
                      <a:pt x="49" y="81"/>
                    </a:lnTo>
                    <a:lnTo>
                      <a:pt x="45" y="71"/>
                    </a:lnTo>
                    <a:lnTo>
                      <a:pt x="43" y="64"/>
                    </a:lnTo>
                    <a:lnTo>
                      <a:pt x="40" y="56"/>
                    </a:lnTo>
                    <a:lnTo>
                      <a:pt x="32" y="51"/>
                    </a:lnTo>
                    <a:lnTo>
                      <a:pt x="27" y="45"/>
                    </a:lnTo>
                    <a:lnTo>
                      <a:pt x="23" y="38"/>
                    </a:lnTo>
                    <a:lnTo>
                      <a:pt x="23" y="32"/>
                    </a:lnTo>
                    <a:lnTo>
                      <a:pt x="19" y="24"/>
                    </a:lnTo>
                    <a:lnTo>
                      <a:pt x="21" y="21"/>
                    </a:lnTo>
                    <a:lnTo>
                      <a:pt x="25" y="13"/>
                    </a:lnTo>
                    <a:lnTo>
                      <a:pt x="25" y="6"/>
                    </a:lnTo>
                    <a:lnTo>
                      <a:pt x="28" y="4"/>
                    </a:lnTo>
                    <a:lnTo>
                      <a:pt x="27" y="2"/>
                    </a:lnTo>
                    <a:lnTo>
                      <a:pt x="21"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nvGrpSpPr>
              <p:cNvPr id="119" name="Group 118">
                <a:extLst>
                  <a:ext uri="{FF2B5EF4-FFF2-40B4-BE49-F238E27FC236}">
                    <a16:creationId xmlns:a16="http://schemas.microsoft.com/office/drawing/2014/main" id="{ADCF53CE-42FB-4A20-8B32-417ACDD9F1C2}"/>
                  </a:ext>
                </a:extLst>
              </p:cNvPr>
              <p:cNvGrpSpPr/>
              <p:nvPr/>
            </p:nvGrpSpPr>
            <p:grpSpPr>
              <a:xfrm>
                <a:off x="4226838" y="2360583"/>
                <a:ext cx="636937" cy="326143"/>
                <a:chOff x="4226838" y="2360583"/>
                <a:chExt cx="636937" cy="326143"/>
              </a:xfrm>
              <a:grpFill/>
            </p:grpSpPr>
            <p:sp>
              <p:nvSpPr>
                <p:cNvPr id="197" name="Freeform 122">
                  <a:extLst>
                    <a:ext uri="{FF2B5EF4-FFF2-40B4-BE49-F238E27FC236}">
                      <a16:creationId xmlns:a16="http://schemas.microsoft.com/office/drawing/2014/main" id="{A2CC76E8-BC5A-4D5E-ACE6-DEAA2C39DD12}"/>
                    </a:ext>
                  </a:extLst>
                </p:cNvPr>
                <p:cNvSpPr>
                  <a:spLocks/>
                </p:cNvSpPr>
                <p:nvPr/>
              </p:nvSpPr>
              <p:spPr bwMode="auto">
                <a:xfrm>
                  <a:off x="4226838" y="2360583"/>
                  <a:ext cx="632134" cy="326143"/>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98" name="Freeform 132">
                  <a:extLst>
                    <a:ext uri="{FF2B5EF4-FFF2-40B4-BE49-F238E27FC236}">
                      <a16:creationId xmlns:a16="http://schemas.microsoft.com/office/drawing/2014/main" id="{E7AD8EB2-CEB4-4F6A-8AFF-D46172D5B544}"/>
                    </a:ext>
                  </a:extLst>
                </p:cNvPr>
                <p:cNvSpPr>
                  <a:spLocks/>
                </p:cNvSpPr>
                <p:nvPr/>
              </p:nvSpPr>
              <p:spPr bwMode="auto">
                <a:xfrm>
                  <a:off x="4830151" y="2444299"/>
                  <a:ext cx="33624" cy="89820"/>
                </a:xfrm>
                <a:custGeom>
                  <a:avLst/>
                  <a:gdLst>
                    <a:gd name="T0" fmla="*/ 15 w 35"/>
                    <a:gd name="T1" fmla="*/ 13 h 103"/>
                    <a:gd name="T2" fmla="*/ 9 w 35"/>
                    <a:gd name="T3" fmla="*/ 19 h 103"/>
                    <a:gd name="T4" fmla="*/ 15 w 35"/>
                    <a:gd name="T5" fmla="*/ 24 h 103"/>
                    <a:gd name="T6" fmla="*/ 13 w 35"/>
                    <a:gd name="T7" fmla="*/ 32 h 103"/>
                    <a:gd name="T8" fmla="*/ 7 w 35"/>
                    <a:gd name="T9" fmla="*/ 32 h 103"/>
                    <a:gd name="T10" fmla="*/ 5 w 35"/>
                    <a:gd name="T11" fmla="*/ 45 h 103"/>
                    <a:gd name="T12" fmla="*/ 2 w 35"/>
                    <a:gd name="T13" fmla="*/ 56 h 103"/>
                    <a:gd name="T14" fmla="*/ 0 w 35"/>
                    <a:gd name="T15" fmla="*/ 71 h 103"/>
                    <a:gd name="T16" fmla="*/ 2 w 35"/>
                    <a:gd name="T17" fmla="*/ 79 h 103"/>
                    <a:gd name="T18" fmla="*/ 0 w 35"/>
                    <a:gd name="T19" fmla="*/ 81 h 103"/>
                    <a:gd name="T20" fmla="*/ 0 w 35"/>
                    <a:gd name="T21" fmla="*/ 94 h 103"/>
                    <a:gd name="T22" fmla="*/ 7 w 35"/>
                    <a:gd name="T23" fmla="*/ 103 h 103"/>
                    <a:gd name="T24" fmla="*/ 13 w 35"/>
                    <a:gd name="T25" fmla="*/ 90 h 103"/>
                    <a:gd name="T26" fmla="*/ 13 w 35"/>
                    <a:gd name="T27" fmla="*/ 79 h 103"/>
                    <a:gd name="T28" fmla="*/ 13 w 35"/>
                    <a:gd name="T29" fmla="*/ 71 h 103"/>
                    <a:gd name="T30" fmla="*/ 17 w 35"/>
                    <a:gd name="T31" fmla="*/ 64 h 103"/>
                    <a:gd name="T32" fmla="*/ 19 w 35"/>
                    <a:gd name="T33" fmla="*/ 58 h 103"/>
                    <a:gd name="T34" fmla="*/ 24 w 35"/>
                    <a:gd name="T35" fmla="*/ 62 h 103"/>
                    <a:gd name="T36" fmla="*/ 26 w 35"/>
                    <a:gd name="T37" fmla="*/ 62 h 103"/>
                    <a:gd name="T38" fmla="*/ 28 w 35"/>
                    <a:gd name="T39" fmla="*/ 54 h 103"/>
                    <a:gd name="T40" fmla="*/ 26 w 35"/>
                    <a:gd name="T41" fmla="*/ 41 h 103"/>
                    <a:gd name="T42" fmla="*/ 30 w 35"/>
                    <a:gd name="T43" fmla="*/ 28 h 103"/>
                    <a:gd name="T44" fmla="*/ 34 w 35"/>
                    <a:gd name="T45" fmla="*/ 17 h 103"/>
                    <a:gd name="T46" fmla="*/ 34 w 35"/>
                    <a:gd name="T47" fmla="*/ 11 h 103"/>
                    <a:gd name="T48" fmla="*/ 35 w 35"/>
                    <a:gd name="T49" fmla="*/ 0 h 103"/>
                    <a:gd name="T50" fmla="*/ 20 w 35"/>
                    <a:gd name="T51" fmla="*/ 6 h 103"/>
                    <a:gd name="T52" fmla="*/ 15 w 35"/>
                    <a:gd name="T53"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103">
                      <a:moveTo>
                        <a:pt x="15" y="13"/>
                      </a:moveTo>
                      <a:lnTo>
                        <a:pt x="9" y="19"/>
                      </a:lnTo>
                      <a:lnTo>
                        <a:pt x="15" y="24"/>
                      </a:lnTo>
                      <a:lnTo>
                        <a:pt x="13" y="32"/>
                      </a:lnTo>
                      <a:lnTo>
                        <a:pt x="7" y="32"/>
                      </a:lnTo>
                      <a:lnTo>
                        <a:pt x="5" y="45"/>
                      </a:lnTo>
                      <a:lnTo>
                        <a:pt x="2" y="56"/>
                      </a:lnTo>
                      <a:lnTo>
                        <a:pt x="0" y="71"/>
                      </a:lnTo>
                      <a:lnTo>
                        <a:pt x="2" y="79"/>
                      </a:lnTo>
                      <a:lnTo>
                        <a:pt x="0" y="81"/>
                      </a:lnTo>
                      <a:lnTo>
                        <a:pt x="0" y="94"/>
                      </a:lnTo>
                      <a:lnTo>
                        <a:pt x="7" y="103"/>
                      </a:lnTo>
                      <a:lnTo>
                        <a:pt x="13" y="90"/>
                      </a:lnTo>
                      <a:lnTo>
                        <a:pt x="13" y="79"/>
                      </a:lnTo>
                      <a:lnTo>
                        <a:pt x="13" y="71"/>
                      </a:lnTo>
                      <a:lnTo>
                        <a:pt x="17" y="64"/>
                      </a:lnTo>
                      <a:lnTo>
                        <a:pt x="19" y="58"/>
                      </a:lnTo>
                      <a:lnTo>
                        <a:pt x="24" y="62"/>
                      </a:lnTo>
                      <a:lnTo>
                        <a:pt x="26" y="62"/>
                      </a:lnTo>
                      <a:lnTo>
                        <a:pt x="28" y="54"/>
                      </a:lnTo>
                      <a:lnTo>
                        <a:pt x="26" y="41"/>
                      </a:lnTo>
                      <a:lnTo>
                        <a:pt x="30" y="28"/>
                      </a:lnTo>
                      <a:lnTo>
                        <a:pt x="34" y="17"/>
                      </a:lnTo>
                      <a:lnTo>
                        <a:pt x="34" y="11"/>
                      </a:lnTo>
                      <a:lnTo>
                        <a:pt x="35" y="0"/>
                      </a:lnTo>
                      <a:lnTo>
                        <a:pt x="20" y="6"/>
                      </a:lnTo>
                      <a:lnTo>
                        <a:pt x="15" y="13"/>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sp>
            <p:nvSpPr>
              <p:cNvPr id="120" name="Freeform 133">
                <a:extLst>
                  <a:ext uri="{FF2B5EF4-FFF2-40B4-BE49-F238E27FC236}">
                    <a16:creationId xmlns:a16="http://schemas.microsoft.com/office/drawing/2014/main" id="{8B00EA98-E390-4A23-A8DF-457C2D75B70D}"/>
                  </a:ext>
                </a:extLst>
              </p:cNvPr>
              <p:cNvSpPr>
                <a:spLocks/>
              </p:cNvSpPr>
              <p:nvPr/>
            </p:nvSpPr>
            <p:spPr bwMode="auto">
              <a:xfrm>
                <a:off x="4846483" y="1740562"/>
                <a:ext cx="137379" cy="234579"/>
              </a:xfrm>
              <a:custGeom>
                <a:avLst/>
                <a:gdLst>
                  <a:gd name="T0" fmla="*/ 2 w 143"/>
                  <a:gd name="T1" fmla="*/ 44 h 269"/>
                  <a:gd name="T2" fmla="*/ 2 w 143"/>
                  <a:gd name="T3" fmla="*/ 51 h 269"/>
                  <a:gd name="T4" fmla="*/ 7 w 143"/>
                  <a:gd name="T5" fmla="*/ 59 h 269"/>
                  <a:gd name="T6" fmla="*/ 7 w 143"/>
                  <a:gd name="T7" fmla="*/ 76 h 269"/>
                  <a:gd name="T8" fmla="*/ 9 w 143"/>
                  <a:gd name="T9" fmla="*/ 83 h 269"/>
                  <a:gd name="T10" fmla="*/ 17 w 143"/>
                  <a:gd name="T11" fmla="*/ 89 h 269"/>
                  <a:gd name="T12" fmla="*/ 18 w 143"/>
                  <a:gd name="T13" fmla="*/ 96 h 269"/>
                  <a:gd name="T14" fmla="*/ 18 w 143"/>
                  <a:gd name="T15" fmla="*/ 102 h 269"/>
                  <a:gd name="T16" fmla="*/ 20 w 143"/>
                  <a:gd name="T17" fmla="*/ 109 h 269"/>
                  <a:gd name="T18" fmla="*/ 20 w 143"/>
                  <a:gd name="T19" fmla="*/ 117 h 269"/>
                  <a:gd name="T20" fmla="*/ 18 w 143"/>
                  <a:gd name="T21" fmla="*/ 121 h 269"/>
                  <a:gd name="T22" fmla="*/ 18 w 143"/>
                  <a:gd name="T23" fmla="*/ 134 h 269"/>
                  <a:gd name="T24" fmla="*/ 22 w 143"/>
                  <a:gd name="T25" fmla="*/ 147 h 269"/>
                  <a:gd name="T26" fmla="*/ 28 w 143"/>
                  <a:gd name="T27" fmla="*/ 155 h 269"/>
                  <a:gd name="T28" fmla="*/ 32 w 143"/>
                  <a:gd name="T29" fmla="*/ 168 h 269"/>
                  <a:gd name="T30" fmla="*/ 30 w 143"/>
                  <a:gd name="T31" fmla="*/ 181 h 269"/>
                  <a:gd name="T32" fmla="*/ 33 w 143"/>
                  <a:gd name="T33" fmla="*/ 188 h 269"/>
                  <a:gd name="T34" fmla="*/ 35 w 143"/>
                  <a:gd name="T35" fmla="*/ 179 h 269"/>
                  <a:gd name="T36" fmla="*/ 47 w 143"/>
                  <a:gd name="T37" fmla="*/ 188 h 269"/>
                  <a:gd name="T38" fmla="*/ 62 w 143"/>
                  <a:gd name="T39" fmla="*/ 258 h 269"/>
                  <a:gd name="T40" fmla="*/ 62 w 143"/>
                  <a:gd name="T41" fmla="*/ 264 h 269"/>
                  <a:gd name="T42" fmla="*/ 65 w 143"/>
                  <a:gd name="T43" fmla="*/ 269 h 269"/>
                  <a:gd name="T44" fmla="*/ 126 w 143"/>
                  <a:gd name="T45" fmla="*/ 258 h 269"/>
                  <a:gd name="T46" fmla="*/ 120 w 143"/>
                  <a:gd name="T47" fmla="*/ 250 h 269"/>
                  <a:gd name="T48" fmla="*/ 116 w 143"/>
                  <a:gd name="T49" fmla="*/ 243 h 269"/>
                  <a:gd name="T50" fmla="*/ 116 w 143"/>
                  <a:gd name="T51" fmla="*/ 235 h 269"/>
                  <a:gd name="T52" fmla="*/ 120 w 143"/>
                  <a:gd name="T53" fmla="*/ 228 h 269"/>
                  <a:gd name="T54" fmla="*/ 114 w 143"/>
                  <a:gd name="T55" fmla="*/ 207 h 269"/>
                  <a:gd name="T56" fmla="*/ 114 w 143"/>
                  <a:gd name="T57" fmla="*/ 194 h 269"/>
                  <a:gd name="T58" fmla="*/ 109 w 143"/>
                  <a:gd name="T59" fmla="*/ 170 h 269"/>
                  <a:gd name="T60" fmla="*/ 112 w 143"/>
                  <a:gd name="T61" fmla="*/ 164 h 269"/>
                  <a:gd name="T62" fmla="*/ 111 w 143"/>
                  <a:gd name="T63" fmla="*/ 153 h 269"/>
                  <a:gd name="T64" fmla="*/ 114 w 143"/>
                  <a:gd name="T65" fmla="*/ 145 h 269"/>
                  <a:gd name="T66" fmla="*/ 116 w 143"/>
                  <a:gd name="T67" fmla="*/ 139 h 269"/>
                  <a:gd name="T68" fmla="*/ 116 w 143"/>
                  <a:gd name="T69" fmla="*/ 132 h 269"/>
                  <a:gd name="T70" fmla="*/ 120 w 143"/>
                  <a:gd name="T71" fmla="*/ 124 h 269"/>
                  <a:gd name="T72" fmla="*/ 118 w 143"/>
                  <a:gd name="T73" fmla="*/ 117 h 269"/>
                  <a:gd name="T74" fmla="*/ 120 w 143"/>
                  <a:gd name="T75" fmla="*/ 106 h 269"/>
                  <a:gd name="T76" fmla="*/ 116 w 143"/>
                  <a:gd name="T77" fmla="*/ 91 h 269"/>
                  <a:gd name="T78" fmla="*/ 116 w 143"/>
                  <a:gd name="T79" fmla="*/ 85 h 269"/>
                  <a:gd name="T80" fmla="*/ 122 w 143"/>
                  <a:gd name="T81" fmla="*/ 77 h 269"/>
                  <a:gd name="T82" fmla="*/ 126 w 143"/>
                  <a:gd name="T83" fmla="*/ 77 h 269"/>
                  <a:gd name="T84" fmla="*/ 137 w 143"/>
                  <a:gd name="T85" fmla="*/ 64 h 269"/>
                  <a:gd name="T86" fmla="*/ 143 w 143"/>
                  <a:gd name="T87" fmla="*/ 53 h 269"/>
                  <a:gd name="T88" fmla="*/ 143 w 143"/>
                  <a:gd name="T89" fmla="*/ 47 h 269"/>
                  <a:gd name="T90" fmla="*/ 141 w 143"/>
                  <a:gd name="T91" fmla="*/ 40 h 269"/>
                  <a:gd name="T92" fmla="*/ 135 w 143"/>
                  <a:gd name="T93" fmla="*/ 34 h 269"/>
                  <a:gd name="T94" fmla="*/ 133 w 143"/>
                  <a:gd name="T95" fmla="*/ 27 h 269"/>
                  <a:gd name="T96" fmla="*/ 137 w 143"/>
                  <a:gd name="T97" fmla="*/ 14 h 269"/>
                  <a:gd name="T98" fmla="*/ 133 w 143"/>
                  <a:gd name="T99" fmla="*/ 2 h 269"/>
                  <a:gd name="T100" fmla="*/ 135 w 143"/>
                  <a:gd name="T101" fmla="*/ 0 h 269"/>
                  <a:gd name="T102" fmla="*/ 26 w 143"/>
                  <a:gd name="T103" fmla="*/ 29 h 269"/>
                  <a:gd name="T104" fmla="*/ 0 w 143"/>
                  <a:gd name="T105" fmla="*/ 36 h 269"/>
                  <a:gd name="T106" fmla="*/ 0 w 143"/>
                  <a:gd name="T107" fmla="*/ 40 h 269"/>
                  <a:gd name="T108" fmla="*/ 2 w 143"/>
                  <a:gd name="T109" fmla="*/ 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269">
                    <a:moveTo>
                      <a:pt x="2" y="44"/>
                    </a:moveTo>
                    <a:lnTo>
                      <a:pt x="2" y="51"/>
                    </a:lnTo>
                    <a:lnTo>
                      <a:pt x="7" y="59"/>
                    </a:lnTo>
                    <a:lnTo>
                      <a:pt x="7" y="76"/>
                    </a:lnTo>
                    <a:lnTo>
                      <a:pt x="9" y="83"/>
                    </a:lnTo>
                    <a:lnTo>
                      <a:pt x="17" y="89"/>
                    </a:lnTo>
                    <a:lnTo>
                      <a:pt x="18" y="96"/>
                    </a:lnTo>
                    <a:lnTo>
                      <a:pt x="18" y="102"/>
                    </a:lnTo>
                    <a:lnTo>
                      <a:pt x="20" y="109"/>
                    </a:lnTo>
                    <a:lnTo>
                      <a:pt x="20" y="117"/>
                    </a:lnTo>
                    <a:lnTo>
                      <a:pt x="18" y="121"/>
                    </a:lnTo>
                    <a:lnTo>
                      <a:pt x="18" y="134"/>
                    </a:lnTo>
                    <a:lnTo>
                      <a:pt x="22" y="147"/>
                    </a:lnTo>
                    <a:lnTo>
                      <a:pt x="28" y="155"/>
                    </a:lnTo>
                    <a:lnTo>
                      <a:pt x="32" y="168"/>
                    </a:lnTo>
                    <a:lnTo>
                      <a:pt x="30" y="181"/>
                    </a:lnTo>
                    <a:lnTo>
                      <a:pt x="33" y="188"/>
                    </a:lnTo>
                    <a:lnTo>
                      <a:pt x="35" y="179"/>
                    </a:lnTo>
                    <a:lnTo>
                      <a:pt x="47" y="188"/>
                    </a:lnTo>
                    <a:lnTo>
                      <a:pt x="62" y="258"/>
                    </a:lnTo>
                    <a:lnTo>
                      <a:pt x="62" y="264"/>
                    </a:lnTo>
                    <a:lnTo>
                      <a:pt x="65" y="269"/>
                    </a:lnTo>
                    <a:lnTo>
                      <a:pt x="126" y="258"/>
                    </a:lnTo>
                    <a:lnTo>
                      <a:pt x="120" y="250"/>
                    </a:lnTo>
                    <a:lnTo>
                      <a:pt x="116" y="243"/>
                    </a:lnTo>
                    <a:lnTo>
                      <a:pt x="116" y="235"/>
                    </a:lnTo>
                    <a:lnTo>
                      <a:pt x="120" y="228"/>
                    </a:lnTo>
                    <a:lnTo>
                      <a:pt x="114" y="207"/>
                    </a:lnTo>
                    <a:lnTo>
                      <a:pt x="114" y="194"/>
                    </a:lnTo>
                    <a:lnTo>
                      <a:pt x="109" y="170"/>
                    </a:lnTo>
                    <a:lnTo>
                      <a:pt x="112" y="164"/>
                    </a:lnTo>
                    <a:lnTo>
                      <a:pt x="111" y="153"/>
                    </a:lnTo>
                    <a:lnTo>
                      <a:pt x="114" y="145"/>
                    </a:lnTo>
                    <a:lnTo>
                      <a:pt x="116" y="139"/>
                    </a:lnTo>
                    <a:lnTo>
                      <a:pt x="116" y="132"/>
                    </a:lnTo>
                    <a:lnTo>
                      <a:pt x="120" y="124"/>
                    </a:lnTo>
                    <a:lnTo>
                      <a:pt x="118" y="117"/>
                    </a:lnTo>
                    <a:lnTo>
                      <a:pt x="120" y="106"/>
                    </a:lnTo>
                    <a:lnTo>
                      <a:pt x="116" y="91"/>
                    </a:lnTo>
                    <a:lnTo>
                      <a:pt x="116" y="85"/>
                    </a:lnTo>
                    <a:lnTo>
                      <a:pt x="122" y="77"/>
                    </a:lnTo>
                    <a:lnTo>
                      <a:pt x="126" y="77"/>
                    </a:lnTo>
                    <a:lnTo>
                      <a:pt x="137" y="64"/>
                    </a:lnTo>
                    <a:lnTo>
                      <a:pt x="143" y="53"/>
                    </a:lnTo>
                    <a:lnTo>
                      <a:pt x="143" y="47"/>
                    </a:lnTo>
                    <a:lnTo>
                      <a:pt x="141" y="40"/>
                    </a:lnTo>
                    <a:lnTo>
                      <a:pt x="135" y="34"/>
                    </a:lnTo>
                    <a:lnTo>
                      <a:pt x="133" y="27"/>
                    </a:lnTo>
                    <a:lnTo>
                      <a:pt x="137" y="14"/>
                    </a:lnTo>
                    <a:lnTo>
                      <a:pt x="133" y="2"/>
                    </a:lnTo>
                    <a:lnTo>
                      <a:pt x="135" y="0"/>
                    </a:lnTo>
                    <a:lnTo>
                      <a:pt x="26" y="29"/>
                    </a:lnTo>
                    <a:lnTo>
                      <a:pt x="0" y="36"/>
                    </a:lnTo>
                    <a:lnTo>
                      <a:pt x="0" y="40"/>
                    </a:lnTo>
                    <a:lnTo>
                      <a:pt x="2" y="44"/>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nvGrpSpPr>
              <p:cNvPr id="121" name="Group 120">
                <a:extLst>
                  <a:ext uri="{FF2B5EF4-FFF2-40B4-BE49-F238E27FC236}">
                    <a16:creationId xmlns:a16="http://schemas.microsoft.com/office/drawing/2014/main" id="{BE6E0581-B21C-4A4C-84EE-3968D6211FAB}"/>
                  </a:ext>
                </a:extLst>
              </p:cNvPr>
              <p:cNvGrpSpPr/>
              <p:nvPr/>
            </p:nvGrpSpPr>
            <p:grpSpPr>
              <a:xfrm>
                <a:off x="4196096" y="2578593"/>
                <a:ext cx="720518" cy="298238"/>
                <a:chOff x="4196096" y="2578593"/>
                <a:chExt cx="720518" cy="298238"/>
              </a:xfrm>
              <a:grpFill/>
            </p:grpSpPr>
            <p:sp>
              <p:nvSpPr>
                <p:cNvPr id="177" name="Freeform 5">
                  <a:extLst>
                    <a:ext uri="{FF2B5EF4-FFF2-40B4-BE49-F238E27FC236}">
                      <a16:creationId xmlns:a16="http://schemas.microsoft.com/office/drawing/2014/main" id="{CF9453C2-33EA-4F93-A27C-BD961439CEA1}"/>
                    </a:ext>
                  </a:extLst>
                </p:cNvPr>
                <p:cNvSpPr>
                  <a:spLocks/>
                </p:cNvSpPr>
                <p:nvPr/>
              </p:nvSpPr>
              <p:spPr bwMode="auto">
                <a:xfrm>
                  <a:off x="4793645" y="2624811"/>
                  <a:ext cx="3843" cy="4360"/>
                </a:xfrm>
                <a:custGeom>
                  <a:avLst/>
                  <a:gdLst>
                    <a:gd name="T0" fmla="*/ 0 w 4"/>
                    <a:gd name="T1" fmla="*/ 0 h 5"/>
                    <a:gd name="T2" fmla="*/ 4 w 4"/>
                    <a:gd name="T3" fmla="*/ 5 h 5"/>
                    <a:gd name="T4" fmla="*/ 4 w 4"/>
                    <a:gd name="T5" fmla="*/ 3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4" y="3"/>
                      </a:lnTo>
                      <a:lnTo>
                        <a:pt x="0"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78" name="Freeform 55">
                  <a:extLst>
                    <a:ext uri="{FF2B5EF4-FFF2-40B4-BE49-F238E27FC236}">
                      <a16:creationId xmlns:a16="http://schemas.microsoft.com/office/drawing/2014/main" id="{0510C904-0B1D-4836-B9B6-8FDA504D2FD8}"/>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79" name="Freeform 56">
                  <a:extLst>
                    <a:ext uri="{FF2B5EF4-FFF2-40B4-BE49-F238E27FC236}">
                      <a16:creationId xmlns:a16="http://schemas.microsoft.com/office/drawing/2014/main" id="{886990D0-102C-44E9-B896-1FEE1278C42D}"/>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80" name="Freeform 57">
                  <a:extLst>
                    <a:ext uri="{FF2B5EF4-FFF2-40B4-BE49-F238E27FC236}">
                      <a16:creationId xmlns:a16="http://schemas.microsoft.com/office/drawing/2014/main" id="{11846692-493F-4A18-8BC4-A7867148D8BE}"/>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81" name="Freeform 58">
                  <a:extLst>
                    <a:ext uri="{FF2B5EF4-FFF2-40B4-BE49-F238E27FC236}">
                      <a16:creationId xmlns:a16="http://schemas.microsoft.com/office/drawing/2014/main" id="{6AA96F49-D110-4F0F-A91D-EE475EB3617A}"/>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82" name="Freeform 59">
                  <a:extLst>
                    <a:ext uri="{FF2B5EF4-FFF2-40B4-BE49-F238E27FC236}">
                      <a16:creationId xmlns:a16="http://schemas.microsoft.com/office/drawing/2014/main" id="{6530AA2C-D691-47E2-87A8-C50E7A5CDC13}"/>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83" name="Freeform 60">
                  <a:extLst>
                    <a:ext uri="{FF2B5EF4-FFF2-40B4-BE49-F238E27FC236}">
                      <a16:creationId xmlns:a16="http://schemas.microsoft.com/office/drawing/2014/main" id="{8C269398-6F49-4E1A-9112-1AA809B29589}"/>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84" name="Freeform 61">
                  <a:extLst>
                    <a:ext uri="{FF2B5EF4-FFF2-40B4-BE49-F238E27FC236}">
                      <a16:creationId xmlns:a16="http://schemas.microsoft.com/office/drawing/2014/main" id="{7E7EB3B8-9D30-4DB4-A430-86A903D9177A}"/>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85" name="Freeform 62">
                  <a:extLst>
                    <a:ext uri="{FF2B5EF4-FFF2-40B4-BE49-F238E27FC236}">
                      <a16:creationId xmlns:a16="http://schemas.microsoft.com/office/drawing/2014/main" id="{258AD352-302B-4AAA-829A-1BC018F6CCD2}"/>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86" name="Freeform 63">
                  <a:extLst>
                    <a:ext uri="{FF2B5EF4-FFF2-40B4-BE49-F238E27FC236}">
                      <a16:creationId xmlns:a16="http://schemas.microsoft.com/office/drawing/2014/main" id="{45F984C8-4A9A-472D-AD00-EDE3A3F20AB3}"/>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87" name="Freeform 64">
                  <a:extLst>
                    <a:ext uri="{FF2B5EF4-FFF2-40B4-BE49-F238E27FC236}">
                      <a16:creationId xmlns:a16="http://schemas.microsoft.com/office/drawing/2014/main" id="{9CD5658A-DDEE-472F-83EE-C9AB7C76E702}"/>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88" name="Freeform 65">
                  <a:extLst>
                    <a:ext uri="{FF2B5EF4-FFF2-40B4-BE49-F238E27FC236}">
                      <a16:creationId xmlns:a16="http://schemas.microsoft.com/office/drawing/2014/main" id="{BC5C21D8-816E-4143-8D5C-72A3FE94A069}"/>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89" name="Freeform 66">
                  <a:extLst>
                    <a:ext uri="{FF2B5EF4-FFF2-40B4-BE49-F238E27FC236}">
                      <a16:creationId xmlns:a16="http://schemas.microsoft.com/office/drawing/2014/main" id="{7FB4EE91-D08E-4EDB-A115-1F94138981CB}"/>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90" name="Freeform 120">
                  <a:extLst>
                    <a:ext uri="{FF2B5EF4-FFF2-40B4-BE49-F238E27FC236}">
                      <a16:creationId xmlns:a16="http://schemas.microsoft.com/office/drawing/2014/main" id="{589B9C77-A6F7-4A9F-A3F8-F4D7EAFFD1BE}"/>
                    </a:ext>
                  </a:extLst>
                </p:cNvPr>
                <p:cNvSpPr>
                  <a:spLocks/>
                </p:cNvSpPr>
                <p:nvPr/>
              </p:nvSpPr>
              <p:spPr bwMode="auto">
                <a:xfrm>
                  <a:off x="4196096" y="2591674"/>
                  <a:ext cx="693618" cy="285157"/>
                </a:xfrm>
                <a:custGeom>
                  <a:avLst/>
                  <a:gdLst>
                    <a:gd name="T0" fmla="*/ 216 w 722"/>
                    <a:gd name="T1" fmla="*/ 85 h 327"/>
                    <a:gd name="T2" fmla="*/ 197 w 722"/>
                    <a:gd name="T3" fmla="*/ 113 h 327"/>
                    <a:gd name="T4" fmla="*/ 173 w 722"/>
                    <a:gd name="T5" fmla="*/ 145 h 327"/>
                    <a:gd name="T6" fmla="*/ 145 w 722"/>
                    <a:gd name="T7" fmla="*/ 156 h 327"/>
                    <a:gd name="T8" fmla="*/ 120 w 722"/>
                    <a:gd name="T9" fmla="*/ 162 h 327"/>
                    <a:gd name="T10" fmla="*/ 105 w 722"/>
                    <a:gd name="T11" fmla="*/ 184 h 327"/>
                    <a:gd name="T12" fmla="*/ 62 w 722"/>
                    <a:gd name="T13" fmla="*/ 218 h 327"/>
                    <a:gd name="T14" fmla="*/ 22 w 722"/>
                    <a:gd name="T15" fmla="*/ 237 h 327"/>
                    <a:gd name="T16" fmla="*/ 0 w 722"/>
                    <a:gd name="T17" fmla="*/ 263 h 327"/>
                    <a:gd name="T18" fmla="*/ 133 w 722"/>
                    <a:gd name="T19" fmla="*/ 263 h 327"/>
                    <a:gd name="T20" fmla="*/ 173 w 722"/>
                    <a:gd name="T21" fmla="*/ 243 h 327"/>
                    <a:gd name="T22" fmla="*/ 291 w 722"/>
                    <a:gd name="T23" fmla="*/ 235 h 327"/>
                    <a:gd name="T24" fmla="*/ 308 w 722"/>
                    <a:gd name="T25" fmla="*/ 261 h 327"/>
                    <a:gd name="T26" fmla="*/ 522 w 722"/>
                    <a:gd name="T27" fmla="*/ 327 h 327"/>
                    <a:gd name="T28" fmla="*/ 568 w 722"/>
                    <a:gd name="T29" fmla="*/ 314 h 327"/>
                    <a:gd name="T30" fmla="*/ 569 w 722"/>
                    <a:gd name="T31" fmla="*/ 291 h 327"/>
                    <a:gd name="T32" fmla="*/ 581 w 722"/>
                    <a:gd name="T33" fmla="*/ 267 h 327"/>
                    <a:gd name="T34" fmla="*/ 605 w 722"/>
                    <a:gd name="T35" fmla="*/ 228 h 327"/>
                    <a:gd name="T36" fmla="*/ 611 w 722"/>
                    <a:gd name="T37" fmla="*/ 235 h 327"/>
                    <a:gd name="T38" fmla="*/ 632 w 722"/>
                    <a:gd name="T39" fmla="*/ 216 h 327"/>
                    <a:gd name="T40" fmla="*/ 662 w 722"/>
                    <a:gd name="T41" fmla="*/ 197 h 327"/>
                    <a:gd name="T42" fmla="*/ 677 w 722"/>
                    <a:gd name="T43" fmla="*/ 201 h 327"/>
                    <a:gd name="T44" fmla="*/ 688 w 722"/>
                    <a:gd name="T45" fmla="*/ 169 h 327"/>
                    <a:gd name="T46" fmla="*/ 679 w 722"/>
                    <a:gd name="T47" fmla="*/ 171 h 327"/>
                    <a:gd name="T48" fmla="*/ 669 w 722"/>
                    <a:gd name="T49" fmla="*/ 173 h 327"/>
                    <a:gd name="T50" fmla="*/ 635 w 722"/>
                    <a:gd name="T51" fmla="*/ 184 h 327"/>
                    <a:gd name="T52" fmla="*/ 632 w 722"/>
                    <a:gd name="T53" fmla="*/ 173 h 327"/>
                    <a:gd name="T54" fmla="*/ 663 w 722"/>
                    <a:gd name="T55" fmla="*/ 164 h 327"/>
                    <a:gd name="T56" fmla="*/ 665 w 722"/>
                    <a:gd name="T57" fmla="*/ 152 h 327"/>
                    <a:gd name="T58" fmla="*/ 616 w 722"/>
                    <a:gd name="T59" fmla="*/ 132 h 327"/>
                    <a:gd name="T60" fmla="*/ 643 w 722"/>
                    <a:gd name="T61" fmla="*/ 132 h 327"/>
                    <a:gd name="T62" fmla="*/ 650 w 722"/>
                    <a:gd name="T63" fmla="*/ 117 h 327"/>
                    <a:gd name="T64" fmla="*/ 667 w 722"/>
                    <a:gd name="T65" fmla="*/ 130 h 327"/>
                    <a:gd name="T66" fmla="*/ 694 w 722"/>
                    <a:gd name="T67" fmla="*/ 130 h 327"/>
                    <a:gd name="T68" fmla="*/ 716 w 722"/>
                    <a:gd name="T69" fmla="*/ 98 h 327"/>
                    <a:gd name="T70" fmla="*/ 714 w 722"/>
                    <a:gd name="T71" fmla="*/ 64 h 327"/>
                    <a:gd name="T72" fmla="*/ 695 w 722"/>
                    <a:gd name="T73" fmla="*/ 68 h 327"/>
                    <a:gd name="T74" fmla="*/ 688 w 722"/>
                    <a:gd name="T75" fmla="*/ 92 h 327"/>
                    <a:gd name="T76" fmla="*/ 690 w 722"/>
                    <a:gd name="T77" fmla="*/ 68 h 327"/>
                    <a:gd name="T78" fmla="*/ 669 w 722"/>
                    <a:gd name="T79" fmla="*/ 71 h 327"/>
                    <a:gd name="T80" fmla="*/ 635 w 722"/>
                    <a:gd name="T81" fmla="*/ 77 h 327"/>
                    <a:gd name="T82" fmla="*/ 622 w 722"/>
                    <a:gd name="T83" fmla="*/ 49 h 327"/>
                    <a:gd name="T84" fmla="*/ 626 w 722"/>
                    <a:gd name="T85" fmla="*/ 43 h 327"/>
                    <a:gd name="T86" fmla="*/ 639 w 722"/>
                    <a:gd name="T87" fmla="*/ 64 h 327"/>
                    <a:gd name="T88" fmla="*/ 662 w 722"/>
                    <a:gd name="T89" fmla="*/ 49 h 327"/>
                    <a:gd name="T90" fmla="*/ 679 w 722"/>
                    <a:gd name="T91" fmla="*/ 45 h 327"/>
                    <a:gd name="T92" fmla="*/ 673 w 722"/>
                    <a:gd name="T93" fmla="*/ 30 h 327"/>
                    <a:gd name="T94" fmla="*/ 684 w 722"/>
                    <a:gd name="T95" fmla="*/ 25 h 327"/>
                    <a:gd name="T96" fmla="*/ 690 w 722"/>
                    <a:gd name="T97" fmla="*/ 17 h 327"/>
                    <a:gd name="T98" fmla="*/ 675 w 722"/>
                    <a:gd name="T99"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327">
                      <a:moveTo>
                        <a:pt x="498" y="38"/>
                      </a:moveTo>
                      <a:lnTo>
                        <a:pt x="310" y="71"/>
                      </a:lnTo>
                      <a:lnTo>
                        <a:pt x="242" y="83"/>
                      </a:lnTo>
                      <a:lnTo>
                        <a:pt x="216" y="85"/>
                      </a:lnTo>
                      <a:lnTo>
                        <a:pt x="201" y="85"/>
                      </a:lnTo>
                      <a:lnTo>
                        <a:pt x="199" y="94"/>
                      </a:lnTo>
                      <a:lnTo>
                        <a:pt x="199" y="102"/>
                      </a:lnTo>
                      <a:lnTo>
                        <a:pt x="197" y="113"/>
                      </a:lnTo>
                      <a:lnTo>
                        <a:pt x="190" y="117"/>
                      </a:lnTo>
                      <a:lnTo>
                        <a:pt x="184" y="122"/>
                      </a:lnTo>
                      <a:lnTo>
                        <a:pt x="178" y="137"/>
                      </a:lnTo>
                      <a:lnTo>
                        <a:pt x="173" y="145"/>
                      </a:lnTo>
                      <a:lnTo>
                        <a:pt x="167" y="139"/>
                      </a:lnTo>
                      <a:lnTo>
                        <a:pt x="154" y="145"/>
                      </a:lnTo>
                      <a:lnTo>
                        <a:pt x="147" y="150"/>
                      </a:lnTo>
                      <a:lnTo>
                        <a:pt x="145" y="156"/>
                      </a:lnTo>
                      <a:lnTo>
                        <a:pt x="137" y="164"/>
                      </a:lnTo>
                      <a:lnTo>
                        <a:pt x="133" y="164"/>
                      </a:lnTo>
                      <a:lnTo>
                        <a:pt x="126" y="158"/>
                      </a:lnTo>
                      <a:lnTo>
                        <a:pt x="120" y="162"/>
                      </a:lnTo>
                      <a:lnTo>
                        <a:pt x="116" y="165"/>
                      </a:lnTo>
                      <a:lnTo>
                        <a:pt x="116" y="171"/>
                      </a:lnTo>
                      <a:lnTo>
                        <a:pt x="109" y="169"/>
                      </a:lnTo>
                      <a:lnTo>
                        <a:pt x="105" y="184"/>
                      </a:lnTo>
                      <a:lnTo>
                        <a:pt x="101" y="190"/>
                      </a:lnTo>
                      <a:lnTo>
                        <a:pt x="96" y="190"/>
                      </a:lnTo>
                      <a:lnTo>
                        <a:pt x="83" y="199"/>
                      </a:lnTo>
                      <a:lnTo>
                        <a:pt x="62" y="218"/>
                      </a:lnTo>
                      <a:lnTo>
                        <a:pt x="56" y="222"/>
                      </a:lnTo>
                      <a:lnTo>
                        <a:pt x="43" y="222"/>
                      </a:lnTo>
                      <a:lnTo>
                        <a:pt x="28" y="229"/>
                      </a:lnTo>
                      <a:lnTo>
                        <a:pt x="22" y="237"/>
                      </a:lnTo>
                      <a:lnTo>
                        <a:pt x="21" y="244"/>
                      </a:lnTo>
                      <a:lnTo>
                        <a:pt x="19" y="254"/>
                      </a:lnTo>
                      <a:lnTo>
                        <a:pt x="13" y="259"/>
                      </a:lnTo>
                      <a:lnTo>
                        <a:pt x="0" y="263"/>
                      </a:lnTo>
                      <a:lnTo>
                        <a:pt x="0" y="291"/>
                      </a:lnTo>
                      <a:lnTo>
                        <a:pt x="105" y="275"/>
                      </a:lnTo>
                      <a:lnTo>
                        <a:pt x="128" y="263"/>
                      </a:lnTo>
                      <a:lnTo>
                        <a:pt x="133" y="263"/>
                      </a:lnTo>
                      <a:lnTo>
                        <a:pt x="145" y="254"/>
                      </a:lnTo>
                      <a:lnTo>
                        <a:pt x="160" y="248"/>
                      </a:lnTo>
                      <a:lnTo>
                        <a:pt x="165" y="244"/>
                      </a:lnTo>
                      <a:lnTo>
                        <a:pt x="173" y="243"/>
                      </a:lnTo>
                      <a:lnTo>
                        <a:pt x="250" y="233"/>
                      </a:lnTo>
                      <a:lnTo>
                        <a:pt x="278" y="231"/>
                      </a:lnTo>
                      <a:lnTo>
                        <a:pt x="286" y="239"/>
                      </a:lnTo>
                      <a:lnTo>
                        <a:pt x="291" y="235"/>
                      </a:lnTo>
                      <a:lnTo>
                        <a:pt x="303" y="246"/>
                      </a:lnTo>
                      <a:lnTo>
                        <a:pt x="306" y="254"/>
                      </a:lnTo>
                      <a:lnTo>
                        <a:pt x="306" y="259"/>
                      </a:lnTo>
                      <a:lnTo>
                        <a:pt x="308" y="261"/>
                      </a:lnTo>
                      <a:lnTo>
                        <a:pt x="404" y="246"/>
                      </a:lnTo>
                      <a:lnTo>
                        <a:pt x="515" y="325"/>
                      </a:lnTo>
                      <a:lnTo>
                        <a:pt x="519" y="327"/>
                      </a:lnTo>
                      <a:lnTo>
                        <a:pt x="522" y="327"/>
                      </a:lnTo>
                      <a:lnTo>
                        <a:pt x="536" y="322"/>
                      </a:lnTo>
                      <a:lnTo>
                        <a:pt x="549" y="318"/>
                      </a:lnTo>
                      <a:lnTo>
                        <a:pt x="560" y="318"/>
                      </a:lnTo>
                      <a:lnTo>
                        <a:pt x="568" y="314"/>
                      </a:lnTo>
                      <a:lnTo>
                        <a:pt x="569" y="299"/>
                      </a:lnTo>
                      <a:lnTo>
                        <a:pt x="564" y="286"/>
                      </a:lnTo>
                      <a:lnTo>
                        <a:pt x="566" y="286"/>
                      </a:lnTo>
                      <a:lnTo>
                        <a:pt x="569" y="291"/>
                      </a:lnTo>
                      <a:lnTo>
                        <a:pt x="573" y="308"/>
                      </a:lnTo>
                      <a:lnTo>
                        <a:pt x="573" y="288"/>
                      </a:lnTo>
                      <a:lnTo>
                        <a:pt x="575" y="280"/>
                      </a:lnTo>
                      <a:lnTo>
                        <a:pt x="581" y="267"/>
                      </a:lnTo>
                      <a:lnTo>
                        <a:pt x="590" y="254"/>
                      </a:lnTo>
                      <a:lnTo>
                        <a:pt x="605" y="241"/>
                      </a:lnTo>
                      <a:lnTo>
                        <a:pt x="601" y="233"/>
                      </a:lnTo>
                      <a:lnTo>
                        <a:pt x="605" y="228"/>
                      </a:lnTo>
                      <a:lnTo>
                        <a:pt x="601" y="222"/>
                      </a:lnTo>
                      <a:lnTo>
                        <a:pt x="609" y="226"/>
                      </a:lnTo>
                      <a:lnTo>
                        <a:pt x="603" y="231"/>
                      </a:lnTo>
                      <a:lnTo>
                        <a:pt x="611" y="235"/>
                      </a:lnTo>
                      <a:lnTo>
                        <a:pt x="613" y="233"/>
                      </a:lnTo>
                      <a:lnTo>
                        <a:pt x="618" y="226"/>
                      </a:lnTo>
                      <a:lnTo>
                        <a:pt x="624" y="212"/>
                      </a:lnTo>
                      <a:lnTo>
                        <a:pt x="632" y="216"/>
                      </a:lnTo>
                      <a:lnTo>
                        <a:pt x="648" y="207"/>
                      </a:lnTo>
                      <a:lnTo>
                        <a:pt x="654" y="207"/>
                      </a:lnTo>
                      <a:lnTo>
                        <a:pt x="656" y="203"/>
                      </a:lnTo>
                      <a:lnTo>
                        <a:pt x="662" y="197"/>
                      </a:lnTo>
                      <a:lnTo>
                        <a:pt x="663" y="205"/>
                      </a:lnTo>
                      <a:lnTo>
                        <a:pt x="667" y="197"/>
                      </a:lnTo>
                      <a:lnTo>
                        <a:pt x="675" y="201"/>
                      </a:lnTo>
                      <a:lnTo>
                        <a:pt x="677" y="201"/>
                      </a:lnTo>
                      <a:lnTo>
                        <a:pt x="682" y="188"/>
                      </a:lnTo>
                      <a:lnTo>
                        <a:pt x="688" y="181"/>
                      </a:lnTo>
                      <a:lnTo>
                        <a:pt x="692" y="175"/>
                      </a:lnTo>
                      <a:lnTo>
                        <a:pt x="688" y="169"/>
                      </a:lnTo>
                      <a:lnTo>
                        <a:pt x="686" y="169"/>
                      </a:lnTo>
                      <a:lnTo>
                        <a:pt x="682" y="177"/>
                      </a:lnTo>
                      <a:lnTo>
                        <a:pt x="677" y="179"/>
                      </a:lnTo>
                      <a:lnTo>
                        <a:pt x="679" y="171"/>
                      </a:lnTo>
                      <a:lnTo>
                        <a:pt x="675" y="165"/>
                      </a:lnTo>
                      <a:lnTo>
                        <a:pt x="673" y="171"/>
                      </a:lnTo>
                      <a:lnTo>
                        <a:pt x="673" y="173"/>
                      </a:lnTo>
                      <a:lnTo>
                        <a:pt x="669" y="173"/>
                      </a:lnTo>
                      <a:lnTo>
                        <a:pt x="671" y="181"/>
                      </a:lnTo>
                      <a:lnTo>
                        <a:pt x="663" y="177"/>
                      </a:lnTo>
                      <a:lnTo>
                        <a:pt x="650" y="186"/>
                      </a:lnTo>
                      <a:lnTo>
                        <a:pt x="635" y="184"/>
                      </a:lnTo>
                      <a:lnTo>
                        <a:pt x="624" y="173"/>
                      </a:lnTo>
                      <a:lnTo>
                        <a:pt x="618" y="167"/>
                      </a:lnTo>
                      <a:lnTo>
                        <a:pt x="626" y="171"/>
                      </a:lnTo>
                      <a:lnTo>
                        <a:pt x="632" y="173"/>
                      </a:lnTo>
                      <a:lnTo>
                        <a:pt x="641" y="179"/>
                      </a:lnTo>
                      <a:lnTo>
                        <a:pt x="648" y="181"/>
                      </a:lnTo>
                      <a:lnTo>
                        <a:pt x="652" y="177"/>
                      </a:lnTo>
                      <a:lnTo>
                        <a:pt x="663" y="164"/>
                      </a:lnTo>
                      <a:lnTo>
                        <a:pt x="663" y="156"/>
                      </a:lnTo>
                      <a:lnTo>
                        <a:pt x="656" y="158"/>
                      </a:lnTo>
                      <a:lnTo>
                        <a:pt x="658" y="152"/>
                      </a:lnTo>
                      <a:lnTo>
                        <a:pt x="665" y="152"/>
                      </a:lnTo>
                      <a:lnTo>
                        <a:pt x="669" y="145"/>
                      </a:lnTo>
                      <a:lnTo>
                        <a:pt x="654" y="139"/>
                      </a:lnTo>
                      <a:lnTo>
                        <a:pt x="647" y="139"/>
                      </a:lnTo>
                      <a:lnTo>
                        <a:pt x="616" y="132"/>
                      </a:lnTo>
                      <a:lnTo>
                        <a:pt x="615" y="128"/>
                      </a:lnTo>
                      <a:lnTo>
                        <a:pt x="615" y="128"/>
                      </a:lnTo>
                      <a:lnTo>
                        <a:pt x="630" y="132"/>
                      </a:lnTo>
                      <a:lnTo>
                        <a:pt x="643" y="132"/>
                      </a:lnTo>
                      <a:lnTo>
                        <a:pt x="650" y="130"/>
                      </a:lnTo>
                      <a:lnTo>
                        <a:pt x="654" y="130"/>
                      </a:lnTo>
                      <a:lnTo>
                        <a:pt x="652" y="124"/>
                      </a:lnTo>
                      <a:lnTo>
                        <a:pt x="650" y="117"/>
                      </a:lnTo>
                      <a:lnTo>
                        <a:pt x="658" y="117"/>
                      </a:lnTo>
                      <a:lnTo>
                        <a:pt x="654" y="120"/>
                      </a:lnTo>
                      <a:lnTo>
                        <a:pt x="660" y="128"/>
                      </a:lnTo>
                      <a:lnTo>
                        <a:pt x="667" y="130"/>
                      </a:lnTo>
                      <a:lnTo>
                        <a:pt x="669" y="122"/>
                      </a:lnTo>
                      <a:lnTo>
                        <a:pt x="673" y="128"/>
                      </a:lnTo>
                      <a:lnTo>
                        <a:pt x="679" y="130"/>
                      </a:lnTo>
                      <a:lnTo>
                        <a:pt x="694" y="130"/>
                      </a:lnTo>
                      <a:lnTo>
                        <a:pt x="699" y="124"/>
                      </a:lnTo>
                      <a:lnTo>
                        <a:pt x="709" y="103"/>
                      </a:lnTo>
                      <a:lnTo>
                        <a:pt x="709" y="96"/>
                      </a:lnTo>
                      <a:lnTo>
                        <a:pt x="716" y="98"/>
                      </a:lnTo>
                      <a:lnTo>
                        <a:pt x="722" y="92"/>
                      </a:lnTo>
                      <a:lnTo>
                        <a:pt x="720" y="85"/>
                      </a:lnTo>
                      <a:lnTo>
                        <a:pt x="718" y="71"/>
                      </a:lnTo>
                      <a:lnTo>
                        <a:pt x="714" y="64"/>
                      </a:lnTo>
                      <a:lnTo>
                        <a:pt x="707" y="58"/>
                      </a:lnTo>
                      <a:lnTo>
                        <a:pt x="707" y="62"/>
                      </a:lnTo>
                      <a:lnTo>
                        <a:pt x="707" y="68"/>
                      </a:lnTo>
                      <a:lnTo>
                        <a:pt x="695" y="68"/>
                      </a:lnTo>
                      <a:lnTo>
                        <a:pt x="695" y="75"/>
                      </a:lnTo>
                      <a:lnTo>
                        <a:pt x="697" y="88"/>
                      </a:lnTo>
                      <a:lnTo>
                        <a:pt x="692" y="96"/>
                      </a:lnTo>
                      <a:lnTo>
                        <a:pt x="688" y="92"/>
                      </a:lnTo>
                      <a:lnTo>
                        <a:pt x="694" y="85"/>
                      </a:lnTo>
                      <a:lnTo>
                        <a:pt x="686" y="83"/>
                      </a:lnTo>
                      <a:lnTo>
                        <a:pt x="690" y="75"/>
                      </a:lnTo>
                      <a:lnTo>
                        <a:pt x="690" y="68"/>
                      </a:lnTo>
                      <a:lnTo>
                        <a:pt x="688" y="62"/>
                      </a:lnTo>
                      <a:lnTo>
                        <a:pt x="682" y="60"/>
                      </a:lnTo>
                      <a:lnTo>
                        <a:pt x="671" y="64"/>
                      </a:lnTo>
                      <a:lnTo>
                        <a:pt x="669" y="71"/>
                      </a:lnTo>
                      <a:lnTo>
                        <a:pt x="656" y="68"/>
                      </a:lnTo>
                      <a:lnTo>
                        <a:pt x="648" y="73"/>
                      </a:lnTo>
                      <a:lnTo>
                        <a:pt x="641" y="75"/>
                      </a:lnTo>
                      <a:lnTo>
                        <a:pt x="635" y="77"/>
                      </a:lnTo>
                      <a:lnTo>
                        <a:pt x="633" y="70"/>
                      </a:lnTo>
                      <a:lnTo>
                        <a:pt x="628" y="62"/>
                      </a:lnTo>
                      <a:lnTo>
                        <a:pt x="624" y="56"/>
                      </a:lnTo>
                      <a:lnTo>
                        <a:pt x="622" y="49"/>
                      </a:lnTo>
                      <a:lnTo>
                        <a:pt x="626" y="43"/>
                      </a:lnTo>
                      <a:lnTo>
                        <a:pt x="622" y="38"/>
                      </a:lnTo>
                      <a:lnTo>
                        <a:pt x="626" y="41"/>
                      </a:lnTo>
                      <a:lnTo>
                        <a:pt x="626" y="43"/>
                      </a:lnTo>
                      <a:lnTo>
                        <a:pt x="626" y="45"/>
                      </a:lnTo>
                      <a:lnTo>
                        <a:pt x="626" y="51"/>
                      </a:lnTo>
                      <a:lnTo>
                        <a:pt x="632" y="64"/>
                      </a:lnTo>
                      <a:lnTo>
                        <a:pt x="639" y="64"/>
                      </a:lnTo>
                      <a:lnTo>
                        <a:pt x="647" y="68"/>
                      </a:lnTo>
                      <a:lnTo>
                        <a:pt x="662" y="55"/>
                      </a:lnTo>
                      <a:lnTo>
                        <a:pt x="654" y="49"/>
                      </a:lnTo>
                      <a:lnTo>
                        <a:pt x="662" y="49"/>
                      </a:lnTo>
                      <a:lnTo>
                        <a:pt x="671" y="51"/>
                      </a:lnTo>
                      <a:lnTo>
                        <a:pt x="665" y="45"/>
                      </a:lnTo>
                      <a:lnTo>
                        <a:pt x="673" y="47"/>
                      </a:lnTo>
                      <a:lnTo>
                        <a:pt x="679" y="45"/>
                      </a:lnTo>
                      <a:lnTo>
                        <a:pt x="679" y="40"/>
                      </a:lnTo>
                      <a:lnTo>
                        <a:pt x="673" y="34"/>
                      </a:lnTo>
                      <a:lnTo>
                        <a:pt x="665" y="30"/>
                      </a:lnTo>
                      <a:lnTo>
                        <a:pt x="673" y="30"/>
                      </a:lnTo>
                      <a:lnTo>
                        <a:pt x="686" y="38"/>
                      </a:lnTo>
                      <a:lnTo>
                        <a:pt x="695" y="38"/>
                      </a:lnTo>
                      <a:lnTo>
                        <a:pt x="688" y="32"/>
                      </a:lnTo>
                      <a:lnTo>
                        <a:pt x="684" y="25"/>
                      </a:lnTo>
                      <a:lnTo>
                        <a:pt x="697" y="36"/>
                      </a:lnTo>
                      <a:lnTo>
                        <a:pt x="703" y="45"/>
                      </a:lnTo>
                      <a:lnTo>
                        <a:pt x="703" y="38"/>
                      </a:lnTo>
                      <a:lnTo>
                        <a:pt x="690" y="17"/>
                      </a:lnTo>
                      <a:lnTo>
                        <a:pt x="690" y="15"/>
                      </a:lnTo>
                      <a:lnTo>
                        <a:pt x="682" y="13"/>
                      </a:lnTo>
                      <a:lnTo>
                        <a:pt x="677" y="6"/>
                      </a:lnTo>
                      <a:lnTo>
                        <a:pt x="675" y="0"/>
                      </a:lnTo>
                      <a:lnTo>
                        <a:pt x="592" y="19"/>
                      </a:lnTo>
                      <a:lnTo>
                        <a:pt x="498" y="3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91" name="Freeform 134">
                  <a:extLst>
                    <a:ext uri="{FF2B5EF4-FFF2-40B4-BE49-F238E27FC236}">
                      <a16:creationId xmlns:a16="http://schemas.microsoft.com/office/drawing/2014/main" id="{B56D369B-4FC9-4D26-AC68-B3D29C819BD6}"/>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92" name="Freeform 135">
                  <a:extLst>
                    <a:ext uri="{FF2B5EF4-FFF2-40B4-BE49-F238E27FC236}">
                      <a16:creationId xmlns:a16="http://schemas.microsoft.com/office/drawing/2014/main" id="{B79E9D17-4889-4E7C-A721-59509FCE0172}"/>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93" name="Freeform 136">
                  <a:extLst>
                    <a:ext uri="{FF2B5EF4-FFF2-40B4-BE49-F238E27FC236}">
                      <a16:creationId xmlns:a16="http://schemas.microsoft.com/office/drawing/2014/main" id="{C9236C2B-715C-43C2-8188-DC9A000F3A7B}"/>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94" name="Freeform 137">
                  <a:extLst>
                    <a:ext uri="{FF2B5EF4-FFF2-40B4-BE49-F238E27FC236}">
                      <a16:creationId xmlns:a16="http://schemas.microsoft.com/office/drawing/2014/main" id="{9C9D3F51-C9BA-4906-8459-3CE9E8058920}"/>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95" name="Freeform 138">
                  <a:extLst>
                    <a:ext uri="{FF2B5EF4-FFF2-40B4-BE49-F238E27FC236}">
                      <a16:creationId xmlns:a16="http://schemas.microsoft.com/office/drawing/2014/main" id="{B6513D17-AD91-4BE4-9FED-94BDB967DD9A}"/>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96" name="Freeform 139">
                  <a:extLst>
                    <a:ext uri="{FF2B5EF4-FFF2-40B4-BE49-F238E27FC236}">
                      <a16:creationId xmlns:a16="http://schemas.microsoft.com/office/drawing/2014/main" id="{17821779-C632-4D76-80E7-DAC4FB74D5C8}"/>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grpSp>
            <p:nvGrpSpPr>
              <p:cNvPr id="122" name="Group 121">
                <a:extLst>
                  <a:ext uri="{FF2B5EF4-FFF2-40B4-BE49-F238E27FC236}">
                    <a16:creationId xmlns:a16="http://schemas.microsoft.com/office/drawing/2014/main" id="{B54AE42D-0C42-4AF6-A216-9C519EE88677}"/>
                  </a:ext>
                </a:extLst>
              </p:cNvPr>
              <p:cNvGrpSpPr/>
              <p:nvPr/>
            </p:nvGrpSpPr>
            <p:grpSpPr>
              <a:xfrm>
                <a:off x="4508320" y="2295180"/>
                <a:ext cx="369866" cy="163944"/>
                <a:chOff x="4508320" y="2295180"/>
                <a:chExt cx="369866" cy="163944"/>
              </a:xfrm>
              <a:grpFill/>
            </p:grpSpPr>
            <p:sp>
              <p:nvSpPr>
                <p:cNvPr id="170" name="Freeform 127">
                  <a:extLst>
                    <a:ext uri="{FF2B5EF4-FFF2-40B4-BE49-F238E27FC236}">
                      <a16:creationId xmlns:a16="http://schemas.microsoft.com/office/drawing/2014/main" id="{D67B9006-7F3F-4830-B3CD-5300F41E3465}"/>
                    </a:ext>
                  </a:extLst>
                </p:cNvPr>
                <p:cNvSpPr>
                  <a:spLocks/>
                </p:cNvSpPr>
                <p:nvPr/>
              </p:nvSpPr>
              <p:spPr bwMode="auto">
                <a:xfrm>
                  <a:off x="4508320" y="2295180"/>
                  <a:ext cx="369866" cy="163944"/>
                </a:xfrm>
                <a:custGeom>
                  <a:avLst/>
                  <a:gdLst>
                    <a:gd name="T0" fmla="*/ 295 w 385"/>
                    <a:gd name="T1" fmla="*/ 0 h 188"/>
                    <a:gd name="T2" fmla="*/ 10 w 385"/>
                    <a:gd name="T3" fmla="*/ 116 h 188"/>
                    <a:gd name="T4" fmla="*/ 25 w 385"/>
                    <a:gd name="T5" fmla="*/ 96 h 188"/>
                    <a:gd name="T6" fmla="*/ 40 w 385"/>
                    <a:gd name="T7" fmla="*/ 79 h 188"/>
                    <a:gd name="T8" fmla="*/ 57 w 385"/>
                    <a:gd name="T9" fmla="*/ 60 h 188"/>
                    <a:gd name="T10" fmla="*/ 73 w 385"/>
                    <a:gd name="T11" fmla="*/ 67 h 188"/>
                    <a:gd name="T12" fmla="*/ 90 w 385"/>
                    <a:gd name="T13" fmla="*/ 52 h 188"/>
                    <a:gd name="T14" fmla="*/ 107 w 385"/>
                    <a:gd name="T15" fmla="*/ 43 h 188"/>
                    <a:gd name="T16" fmla="*/ 135 w 385"/>
                    <a:gd name="T17" fmla="*/ 49 h 188"/>
                    <a:gd name="T18" fmla="*/ 139 w 385"/>
                    <a:gd name="T19" fmla="*/ 58 h 188"/>
                    <a:gd name="T20" fmla="*/ 149 w 385"/>
                    <a:gd name="T21" fmla="*/ 75 h 188"/>
                    <a:gd name="T22" fmla="*/ 173 w 385"/>
                    <a:gd name="T23" fmla="*/ 86 h 188"/>
                    <a:gd name="T24" fmla="*/ 188 w 385"/>
                    <a:gd name="T25" fmla="*/ 98 h 188"/>
                    <a:gd name="T26" fmla="*/ 207 w 385"/>
                    <a:gd name="T27" fmla="*/ 105 h 188"/>
                    <a:gd name="T28" fmla="*/ 222 w 385"/>
                    <a:gd name="T29" fmla="*/ 113 h 188"/>
                    <a:gd name="T30" fmla="*/ 214 w 385"/>
                    <a:gd name="T31" fmla="*/ 133 h 188"/>
                    <a:gd name="T32" fmla="*/ 207 w 385"/>
                    <a:gd name="T33" fmla="*/ 148 h 188"/>
                    <a:gd name="T34" fmla="*/ 213 w 385"/>
                    <a:gd name="T35" fmla="*/ 169 h 188"/>
                    <a:gd name="T36" fmla="*/ 226 w 385"/>
                    <a:gd name="T37" fmla="*/ 154 h 188"/>
                    <a:gd name="T38" fmla="*/ 243 w 385"/>
                    <a:gd name="T39" fmla="*/ 173 h 188"/>
                    <a:gd name="T40" fmla="*/ 246 w 385"/>
                    <a:gd name="T41" fmla="*/ 169 h 188"/>
                    <a:gd name="T42" fmla="*/ 267 w 385"/>
                    <a:gd name="T43" fmla="*/ 173 h 188"/>
                    <a:gd name="T44" fmla="*/ 282 w 385"/>
                    <a:gd name="T45" fmla="*/ 178 h 188"/>
                    <a:gd name="T46" fmla="*/ 282 w 385"/>
                    <a:gd name="T47" fmla="*/ 165 h 188"/>
                    <a:gd name="T48" fmla="*/ 258 w 385"/>
                    <a:gd name="T49" fmla="*/ 150 h 188"/>
                    <a:gd name="T50" fmla="*/ 248 w 385"/>
                    <a:gd name="T51" fmla="*/ 126 h 188"/>
                    <a:gd name="T52" fmla="*/ 265 w 385"/>
                    <a:gd name="T53" fmla="*/ 152 h 188"/>
                    <a:gd name="T54" fmla="*/ 278 w 385"/>
                    <a:gd name="T55" fmla="*/ 152 h 188"/>
                    <a:gd name="T56" fmla="*/ 258 w 385"/>
                    <a:gd name="T57" fmla="*/ 116 h 188"/>
                    <a:gd name="T58" fmla="*/ 258 w 385"/>
                    <a:gd name="T59" fmla="*/ 90 h 188"/>
                    <a:gd name="T60" fmla="*/ 261 w 385"/>
                    <a:gd name="T61" fmla="*/ 86 h 188"/>
                    <a:gd name="T62" fmla="*/ 258 w 385"/>
                    <a:gd name="T63" fmla="*/ 75 h 188"/>
                    <a:gd name="T64" fmla="*/ 252 w 385"/>
                    <a:gd name="T65" fmla="*/ 64 h 188"/>
                    <a:gd name="T66" fmla="*/ 258 w 385"/>
                    <a:gd name="T67" fmla="*/ 60 h 188"/>
                    <a:gd name="T68" fmla="*/ 260 w 385"/>
                    <a:gd name="T69" fmla="*/ 43 h 188"/>
                    <a:gd name="T70" fmla="*/ 267 w 385"/>
                    <a:gd name="T71" fmla="*/ 36 h 188"/>
                    <a:gd name="T72" fmla="*/ 280 w 385"/>
                    <a:gd name="T73" fmla="*/ 34 h 188"/>
                    <a:gd name="T74" fmla="*/ 282 w 385"/>
                    <a:gd name="T75" fmla="*/ 20 h 188"/>
                    <a:gd name="T76" fmla="*/ 291 w 385"/>
                    <a:gd name="T77" fmla="*/ 20 h 188"/>
                    <a:gd name="T78" fmla="*/ 293 w 385"/>
                    <a:gd name="T79" fmla="*/ 37 h 188"/>
                    <a:gd name="T80" fmla="*/ 275 w 385"/>
                    <a:gd name="T81" fmla="*/ 49 h 188"/>
                    <a:gd name="T82" fmla="*/ 278 w 385"/>
                    <a:gd name="T83" fmla="*/ 71 h 188"/>
                    <a:gd name="T84" fmla="*/ 282 w 385"/>
                    <a:gd name="T85" fmla="*/ 81 h 188"/>
                    <a:gd name="T86" fmla="*/ 269 w 385"/>
                    <a:gd name="T87" fmla="*/ 101 h 188"/>
                    <a:gd name="T88" fmla="*/ 278 w 385"/>
                    <a:gd name="T89" fmla="*/ 88 h 188"/>
                    <a:gd name="T90" fmla="*/ 286 w 385"/>
                    <a:gd name="T91" fmla="*/ 101 h 188"/>
                    <a:gd name="T92" fmla="*/ 276 w 385"/>
                    <a:gd name="T93" fmla="*/ 105 h 188"/>
                    <a:gd name="T94" fmla="*/ 278 w 385"/>
                    <a:gd name="T95" fmla="*/ 113 h 188"/>
                    <a:gd name="T96" fmla="*/ 291 w 385"/>
                    <a:gd name="T97" fmla="*/ 120 h 188"/>
                    <a:gd name="T98" fmla="*/ 303 w 385"/>
                    <a:gd name="T99" fmla="*/ 126 h 188"/>
                    <a:gd name="T100" fmla="*/ 291 w 385"/>
                    <a:gd name="T101" fmla="*/ 128 h 188"/>
                    <a:gd name="T102" fmla="*/ 293 w 385"/>
                    <a:gd name="T103" fmla="*/ 156 h 188"/>
                    <a:gd name="T104" fmla="*/ 305 w 385"/>
                    <a:gd name="T105" fmla="*/ 158 h 188"/>
                    <a:gd name="T106" fmla="*/ 312 w 385"/>
                    <a:gd name="T107" fmla="*/ 146 h 188"/>
                    <a:gd name="T108" fmla="*/ 322 w 385"/>
                    <a:gd name="T109" fmla="*/ 143 h 188"/>
                    <a:gd name="T110" fmla="*/ 320 w 385"/>
                    <a:gd name="T111" fmla="*/ 165 h 188"/>
                    <a:gd name="T112" fmla="*/ 331 w 385"/>
                    <a:gd name="T113" fmla="*/ 173 h 188"/>
                    <a:gd name="T114" fmla="*/ 329 w 385"/>
                    <a:gd name="T115" fmla="*/ 184 h 188"/>
                    <a:gd name="T116" fmla="*/ 350 w 385"/>
                    <a:gd name="T117" fmla="*/ 184 h 188"/>
                    <a:gd name="T118" fmla="*/ 370 w 385"/>
                    <a:gd name="T119" fmla="*/ 165 h 188"/>
                    <a:gd name="T120" fmla="*/ 382 w 385"/>
                    <a:gd name="T121" fmla="*/ 146 h 188"/>
                    <a:gd name="T122" fmla="*/ 382 w 385"/>
                    <a:gd name="T123" fmla="*/ 124 h 188"/>
                    <a:gd name="T124" fmla="*/ 329 w 385"/>
                    <a:gd name="T125" fmla="*/ 12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188">
                      <a:moveTo>
                        <a:pt x="329" y="126"/>
                      </a:moveTo>
                      <a:lnTo>
                        <a:pt x="318" y="79"/>
                      </a:lnTo>
                      <a:lnTo>
                        <a:pt x="295" y="0"/>
                      </a:lnTo>
                      <a:lnTo>
                        <a:pt x="139" y="34"/>
                      </a:lnTo>
                      <a:lnTo>
                        <a:pt x="0" y="60"/>
                      </a:lnTo>
                      <a:lnTo>
                        <a:pt x="10" y="116"/>
                      </a:lnTo>
                      <a:lnTo>
                        <a:pt x="15" y="109"/>
                      </a:lnTo>
                      <a:lnTo>
                        <a:pt x="21" y="103"/>
                      </a:lnTo>
                      <a:lnTo>
                        <a:pt x="25" y="96"/>
                      </a:lnTo>
                      <a:lnTo>
                        <a:pt x="32" y="88"/>
                      </a:lnTo>
                      <a:lnTo>
                        <a:pt x="34" y="83"/>
                      </a:lnTo>
                      <a:lnTo>
                        <a:pt x="40" y="79"/>
                      </a:lnTo>
                      <a:lnTo>
                        <a:pt x="47" y="81"/>
                      </a:lnTo>
                      <a:lnTo>
                        <a:pt x="57" y="67"/>
                      </a:lnTo>
                      <a:lnTo>
                        <a:pt x="57" y="60"/>
                      </a:lnTo>
                      <a:lnTo>
                        <a:pt x="58" y="60"/>
                      </a:lnTo>
                      <a:lnTo>
                        <a:pt x="66" y="66"/>
                      </a:lnTo>
                      <a:lnTo>
                        <a:pt x="73" y="67"/>
                      </a:lnTo>
                      <a:lnTo>
                        <a:pt x="83" y="66"/>
                      </a:lnTo>
                      <a:lnTo>
                        <a:pt x="85" y="60"/>
                      </a:lnTo>
                      <a:lnTo>
                        <a:pt x="90" y="52"/>
                      </a:lnTo>
                      <a:lnTo>
                        <a:pt x="98" y="52"/>
                      </a:lnTo>
                      <a:lnTo>
                        <a:pt x="102" y="45"/>
                      </a:lnTo>
                      <a:lnTo>
                        <a:pt x="107" y="43"/>
                      </a:lnTo>
                      <a:lnTo>
                        <a:pt x="115" y="45"/>
                      </a:lnTo>
                      <a:lnTo>
                        <a:pt x="120" y="51"/>
                      </a:lnTo>
                      <a:lnTo>
                        <a:pt x="135" y="49"/>
                      </a:lnTo>
                      <a:lnTo>
                        <a:pt x="135" y="49"/>
                      </a:lnTo>
                      <a:lnTo>
                        <a:pt x="134" y="56"/>
                      </a:lnTo>
                      <a:lnTo>
                        <a:pt x="139" y="58"/>
                      </a:lnTo>
                      <a:lnTo>
                        <a:pt x="141" y="66"/>
                      </a:lnTo>
                      <a:lnTo>
                        <a:pt x="147" y="71"/>
                      </a:lnTo>
                      <a:lnTo>
                        <a:pt x="149" y="75"/>
                      </a:lnTo>
                      <a:lnTo>
                        <a:pt x="162" y="75"/>
                      </a:lnTo>
                      <a:lnTo>
                        <a:pt x="169" y="79"/>
                      </a:lnTo>
                      <a:lnTo>
                        <a:pt x="173" y="86"/>
                      </a:lnTo>
                      <a:lnTo>
                        <a:pt x="171" y="92"/>
                      </a:lnTo>
                      <a:lnTo>
                        <a:pt x="179" y="98"/>
                      </a:lnTo>
                      <a:lnTo>
                        <a:pt x="188" y="98"/>
                      </a:lnTo>
                      <a:lnTo>
                        <a:pt x="196" y="99"/>
                      </a:lnTo>
                      <a:lnTo>
                        <a:pt x="199" y="103"/>
                      </a:lnTo>
                      <a:lnTo>
                        <a:pt x="207" y="105"/>
                      </a:lnTo>
                      <a:lnTo>
                        <a:pt x="214" y="101"/>
                      </a:lnTo>
                      <a:lnTo>
                        <a:pt x="222" y="107"/>
                      </a:lnTo>
                      <a:lnTo>
                        <a:pt x="222" y="113"/>
                      </a:lnTo>
                      <a:lnTo>
                        <a:pt x="218" y="118"/>
                      </a:lnTo>
                      <a:lnTo>
                        <a:pt x="220" y="126"/>
                      </a:lnTo>
                      <a:lnTo>
                        <a:pt x="214" y="133"/>
                      </a:lnTo>
                      <a:lnTo>
                        <a:pt x="213" y="141"/>
                      </a:lnTo>
                      <a:lnTo>
                        <a:pt x="209" y="146"/>
                      </a:lnTo>
                      <a:lnTo>
                        <a:pt x="207" y="148"/>
                      </a:lnTo>
                      <a:lnTo>
                        <a:pt x="205" y="154"/>
                      </a:lnTo>
                      <a:lnTo>
                        <a:pt x="207" y="161"/>
                      </a:lnTo>
                      <a:lnTo>
                        <a:pt x="213" y="169"/>
                      </a:lnTo>
                      <a:lnTo>
                        <a:pt x="218" y="161"/>
                      </a:lnTo>
                      <a:lnTo>
                        <a:pt x="218" y="156"/>
                      </a:lnTo>
                      <a:lnTo>
                        <a:pt x="226" y="154"/>
                      </a:lnTo>
                      <a:lnTo>
                        <a:pt x="229" y="161"/>
                      </a:lnTo>
                      <a:lnTo>
                        <a:pt x="235" y="167"/>
                      </a:lnTo>
                      <a:lnTo>
                        <a:pt x="243" y="173"/>
                      </a:lnTo>
                      <a:lnTo>
                        <a:pt x="243" y="165"/>
                      </a:lnTo>
                      <a:lnTo>
                        <a:pt x="243" y="161"/>
                      </a:lnTo>
                      <a:lnTo>
                        <a:pt x="246" y="169"/>
                      </a:lnTo>
                      <a:lnTo>
                        <a:pt x="252" y="175"/>
                      </a:lnTo>
                      <a:lnTo>
                        <a:pt x="260" y="173"/>
                      </a:lnTo>
                      <a:lnTo>
                        <a:pt x="267" y="173"/>
                      </a:lnTo>
                      <a:lnTo>
                        <a:pt x="273" y="180"/>
                      </a:lnTo>
                      <a:lnTo>
                        <a:pt x="275" y="178"/>
                      </a:lnTo>
                      <a:lnTo>
                        <a:pt x="282" y="178"/>
                      </a:lnTo>
                      <a:lnTo>
                        <a:pt x="288" y="184"/>
                      </a:lnTo>
                      <a:lnTo>
                        <a:pt x="290" y="178"/>
                      </a:lnTo>
                      <a:lnTo>
                        <a:pt x="282" y="165"/>
                      </a:lnTo>
                      <a:lnTo>
                        <a:pt x="275" y="161"/>
                      </a:lnTo>
                      <a:lnTo>
                        <a:pt x="267" y="156"/>
                      </a:lnTo>
                      <a:lnTo>
                        <a:pt x="258" y="150"/>
                      </a:lnTo>
                      <a:lnTo>
                        <a:pt x="254" y="145"/>
                      </a:lnTo>
                      <a:lnTo>
                        <a:pt x="248" y="131"/>
                      </a:lnTo>
                      <a:lnTo>
                        <a:pt x="248" y="126"/>
                      </a:lnTo>
                      <a:lnTo>
                        <a:pt x="250" y="133"/>
                      </a:lnTo>
                      <a:lnTo>
                        <a:pt x="258" y="146"/>
                      </a:lnTo>
                      <a:lnTo>
                        <a:pt x="265" y="152"/>
                      </a:lnTo>
                      <a:lnTo>
                        <a:pt x="271" y="154"/>
                      </a:lnTo>
                      <a:lnTo>
                        <a:pt x="275" y="158"/>
                      </a:lnTo>
                      <a:lnTo>
                        <a:pt x="278" y="152"/>
                      </a:lnTo>
                      <a:lnTo>
                        <a:pt x="265" y="139"/>
                      </a:lnTo>
                      <a:lnTo>
                        <a:pt x="261" y="124"/>
                      </a:lnTo>
                      <a:lnTo>
                        <a:pt x="258" y="116"/>
                      </a:lnTo>
                      <a:lnTo>
                        <a:pt x="260" y="111"/>
                      </a:lnTo>
                      <a:lnTo>
                        <a:pt x="258" y="103"/>
                      </a:lnTo>
                      <a:lnTo>
                        <a:pt x="258" y="90"/>
                      </a:lnTo>
                      <a:lnTo>
                        <a:pt x="252" y="86"/>
                      </a:lnTo>
                      <a:lnTo>
                        <a:pt x="254" y="86"/>
                      </a:lnTo>
                      <a:lnTo>
                        <a:pt x="261" y="86"/>
                      </a:lnTo>
                      <a:lnTo>
                        <a:pt x="263" y="86"/>
                      </a:lnTo>
                      <a:lnTo>
                        <a:pt x="258" y="83"/>
                      </a:lnTo>
                      <a:lnTo>
                        <a:pt x="258" y="75"/>
                      </a:lnTo>
                      <a:lnTo>
                        <a:pt x="243" y="66"/>
                      </a:lnTo>
                      <a:lnTo>
                        <a:pt x="248" y="64"/>
                      </a:lnTo>
                      <a:lnTo>
                        <a:pt x="252" y="64"/>
                      </a:lnTo>
                      <a:lnTo>
                        <a:pt x="258" y="64"/>
                      </a:lnTo>
                      <a:lnTo>
                        <a:pt x="252" y="58"/>
                      </a:lnTo>
                      <a:lnTo>
                        <a:pt x="258" y="60"/>
                      </a:lnTo>
                      <a:lnTo>
                        <a:pt x="258" y="51"/>
                      </a:lnTo>
                      <a:lnTo>
                        <a:pt x="258" y="47"/>
                      </a:lnTo>
                      <a:lnTo>
                        <a:pt x="260" y="43"/>
                      </a:lnTo>
                      <a:lnTo>
                        <a:pt x="265" y="51"/>
                      </a:lnTo>
                      <a:lnTo>
                        <a:pt x="265" y="39"/>
                      </a:lnTo>
                      <a:lnTo>
                        <a:pt x="267" y="36"/>
                      </a:lnTo>
                      <a:lnTo>
                        <a:pt x="269" y="43"/>
                      </a:lnTo>
                      <a:lnTo>
                        <a:pt x="275" y="41"/>
                      </a:lnTo>
                      <a:lnTo>
                        <a:pt x="280" y="34"/>
                      </a:lnTo>
                      <a:lnTo>
                        <a:pt x="276" y="26"/>
                      </a:lnTo>
                      <a:lnTo>
                        <a:pt x="276" y="22"/>
                      </a:lnTo>
                      <a:lnTo>
                        <a:pt x="282" y="20"/>
                      </a:lnTo>
                      <a:lnTo>
                        <a:pt x="288" y="19"/>
                      </a:lnTo>
                      <a:lnTo>
                        <a:pt x="286" y="26"/>
                      </a:lnTo>
                      <a:lnTo>
                        <a:pt x="291" y="20"/>
                      </a:lnTo>
                      <a:lnTo>
                        <a:pt x="293" y="22"/>
                      </a:lnTo>
                      <a:lnTo>
                        <a:pt x="284" y="37"/>
                      </a:lnTo>
                      <a:lnTo>
                        <a:pt x="293" y="37"/>
                      </a:lnTo>
                      <a:lnTo>
                        <a:pt x="288" y="41"/>
                      </a:lnTo>
                      <a:lnTo>
                        <a:pt x="280" y="43"/>
                      </a:lnTo>
                      <a:lnTo>
                        <a:pt x="275" y="49"/>
                      </a:lnTo>
                      <a:lnTo>
                        <a:pt x="271" y="69"/>
                      </a:lnTo>
                      <a:lnTo>
                        <a:pt x="276" y="77"/>
                      </a:lnTo>
                      <a:lnTo>
                        <a:pt x="278" y="71"/>
                      </a:lnTo>
                      <a:lnTo>
                        <a:pt x="282" y="71"/>
                      </a:lnTo>
                      <a:lnTo>
                        <a:pt x="282" y="77"/>
                      </a:lnTo>
                      <a:lnTo>
                        <a:pt x="282" y="81"/>
                      </a:lnTo>
                      <a:lnTo>
                        <a:pt x="276" y="86"/>
                      </a:lnTo>
                      <a:lnTo>
                        <a:pt x="269" y="88"/>
                      </a:lnTo>
                      <a:lnTo>
                        <a:pt x="269" y="101"/>
                      </a:lnTo>
                      <a:lnTo>
                        <a:pt x="271" y="96"/>
                      </a:lnTo>
                      <a:lnTo>
                        <a:pt x="276" y="90"/>
                      </a:lnTo>
                      <a:lnTo>
                        <a:pt x="278" y="88"/>
                      </a:lnTo>
                      <a:lnTo>
                        <a:pt x="284" y="96"/>
                      </a:lnTo>
                      <a:lnTo>
                        <a:pt x="290" y="96"/>
                      </a:lnTo>
                      <a:lnTo>
                        <a:pt x="286" y="101"/>
                      </a:lnTo>
                      <a:lnTo>
                        <a:pt x="290" y="109"/>
                      </a:lnTo>
                      <a:lnTo>
                        <a:pt x="282" y="103"/>
                      </a:lnTo>
                      <a:lnTo>
                        <a:pt x="276" y="105"/>
                      </a:lnTo>
                      <a:lnTo>
                        <a:pt x="275" y="113"/>
                      </a:lnTo>
                      <a:lnTo>
                        <a:pt x="278" y="120"/>
                      </a:lnTo>
                      <a:lnTo>
                        <a:pt x="278" y="113"/>
                      </a:lnTo>
                      <a:lnTo>
                        <a:pt x="286" y="111"/>
                      </a:lnTo>
                      <a:lnTo>
                        <a:pt x="290" y="113"/>
                      </a:lnTo>
                      <a:lnTo>
                        <a:pt x="291" y="120"/>
                      </a:lnTo>
                      <a:lnTo>
                        <a:pt x="301" y="122"/>
                      </a:lnTo>
                      <a:lnTo>
                        <a:pt x="307" y="120"/>
                      </a:lnTo>
                      <a:lnTo>
                        <a:pt x="303" y="126"/>
                      </a:lnTo>
                      <a:lnTo>
                        <a:pt x="286" y="124"/>
                      </a:lnTo>
                      <a:lnTo>
                        <a:pt x="284" y="131"/>
                      </a:lnTo>
                      <a:lnTo>
                        <a:pt x="291" y="128"/>
                      </a:lnTo>
                      <a:lnTo>
                        <a:pt x="288" y="141"/>
                      </a:lnTo>
                      <a:lnTo>
                        <a:pt x="288" y="148"/>
                      </a:lnTo>
                      <a:lnTo>
                        <a:pt x="293" y="156"/>
                      </a:lnTo>
                      <a:lnTo>
                        <a:pt x="291" y="148"/>
                      </a:lnTo>
                      <a:lnTo>
                        <a:pt x="299" y="152"/>
                      </a:lnTo>
                      <a:lnTo>
                        <a:pt x="305" y="158"/>
                      </a:lnTo>
                      <a:lnTo>
                        <a:pt x="312" y="160"/>
                      </a:lnTo>
                      <a:lnTo>
                        <a:pt x="310" y="154"/>
                      </a:lnTo>
                      <a:lnTo>
                        <a:pt x="312" y="146"/>
                      </a:lnTo>
                      <a:lnTo>
                        <a:pt x="312" y="154"/>
                      </a:lnTo>
                      <a:lnTo>
                        <a:pt x="316" y="156"/>
                      </a:lnTo>
                      <a:lnTo>
                        <a:pt x="322" y="143"/>
                      </a:lnTo>
                      <a:lnTo>
                        <a:pt x="322" y="156"/>
                      </a:lnTo>
                      <a:lnTo>
                        <a:pt x="325" y="158"/>
                      </a:lnTo>
                      <a:lnTo>
                        <a:pt x="320" y="165"/>
                      </a:lnTo>
                      <a:lnTo>
                        <a:pt x="322" y="171"/>
                      </a:lnTo>
                      <a:lnTo>
                        <a:pt x="327" y="167"/>
                      </a:lnTo>
                      <a:lnTo>
                        <a:pt x="331" y="173"/>
                      </a:lnTo>
                      <a:lnTo>
                        <a:pt x="337" y="169"/>
                      </a:lnTo>
                      <a:lnTo>
                        <a:pt x="335" y="177"/>
                      </a:lnTo>
                      <a:lnTo>
                        <a:pt x="329" y="184"/>
                      </a:lnTo>
                      <a:lnTo>
                        <a:pt x="329" y="188"/>
                      </a:lnTo>
                      <a:lnTo>
                        <a:pt x="344" y="184"/>
                      </a:lnTo>
                      <a:lnTo>
                        <a:pt x="350" y="184"/>
                      </a:lnTo>
                      <a:lnTo>
                        <a:pt x="355" y="177"/>
                      </a:lnTo>
                      <a:lnTo>
                        <a:pt x="370" y="171"/>
                      </a:lnTo>
                      <a:lnTo>
                        <a:pt x="370" y="165"/>
                      </a:lnTo>
                      <a:lnTo>
                        <a:pt x="374" y="158"/>
                      </a:lnTo>
                      <a:lnTo>
                        <a:pt x="378" y="145"/>
                      </a:lnTo>
                      <a:lnTo>
                        <a:pt x="382" y="146"/>
                      </a:lnTo>
                      <a:lnTo>
                        <a:pt x="385" y="133"/>
                      </a:lnTo>
                      <a:lnTo>
                        <a:pt x="378" y="126"/>
                      </a:lnTo>
                      <a:lnTo>
                        <a:pt x="382" y="124"/>
                      </a:lnTo>
                      <a:lnTo>
                        <a:pt x="384" y="122"/>
                      </a:lnTo>
                      <a:lnTo>
                        <a:pt x="335" y="133"/>
                      </a:lnTo>
                      <a:lnTo>
                        <a:pt x="329" y="126"/>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71" name="Freeform 128">
                  <a:extLst>
                    <a:ext uri="{FF2B5EF4-FFF2-40B4-BE49-F238E27FC236}">
                      <a16:creationId xmlns:a16="http://schemas.microsoft.com/office/drawing/2014/main" id="{5642F517-1C11-408B-BBA9-627584602E70}"/>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72" name="Freeform 129">
                  <a:extLst>
                    <a:ext uri="{FF2B5EF4-FFF2-40B4-BE49-F238E27FC236}">
                      <a16:creationId xmlns:a16="http://schemas.microsoft.com/office/drawing/2014/main" id="{51042445-0B6E-4999-B830-EB5F424581DE}"/>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73" name="Freeform 140">
                  <a:extLst>
                    <a:ext uri="{FF2B5EF4-FFF2-40B4-BE49-F238E27FC236}">
                      <a16:creationId xmlns:a16="http://schemas.microsoft.com/office/drawing/2014/main" id="{D83D405A-A4B9-49AA-AC38-C4C9C171D47F}"/>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74" name="Freeform 141">
                  <a:extLst>
                    <a:ext uri="{FF2B5EF4-FFF2-40B4-BE49-F238E27FC236}">
                      <a16:creationId xmlns:a16="http://schemas.microsoft.com/office/drawing/2014/main" id="{235BDB76-3B5E-4EA5-A8C4-1623F10914DE}"/>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75" name="Freeform 142">
                  <a:extLst>
                    <a:ext uri="{FF2B5EF4-FFF2-40B4-BE49-F238E27FC236}">
                      <a16:creationId xmlns:a16="http://schemas.microsoft.com/office/drawing/2014/main" id="{97D6D73B-4055-4ED9-B9E4-B9EE59D25A57}"/>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76" name="Freeform 143">
                  <a:extLst>
                    <a:ext uri="{FF2B5EF4-FFF2-40B4-BE49-F238E27FC236}">
                      <a16:creationId xmlns:a16="http://schemas.microsoft.com/office/drawing/2014/main" id="{8D2DA4DF-6995-405A-B744-54BDAE872DDD}"/>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sp>
            <p:nvSpPr>
              <p:cNvPr id="123" name="Freeform 145">
                <a:extLst>
                  <a:ext uri="{FF2B5EF4-FFF2-40B4-BE49-F238E27FC236}">
                    <a16:creationId xmlns:a16="http://schemas.microsoft.com/office/drawing/2014/main" id="{D19F3435-7F73-498D-A93C-AD943C341C37}"/>
                  </a:ext>
                </a:extLst>
              </p:cNvPr>
              <p:cNvSpPr>
                <a:spLocks/>
              </p:cNvSpPr>
              <p:nvPr/>
            </p:nvSpPr>
            <p:spPr bwMode="auto">
              <a:xfrm>
                <a:off x="4910849" y="2017871"/>
                <a:ext cx="141221" cy="124702"/>
              </a:xfrm>
              <a:custGeom>
                <a:avLst/>
                <a:gdLst>
                  <a:gd name="T0" fmla="*/ 145 w 147"/>
                  <a:gd name="T1" fmla="*/ 68 h 143"/>
                  <a:gd name="T2" fmla="*/ 147 w 147"/>
                  <a:gd name="T3" fmla="*/ 62 h 143"/>
                  <a:gd name="T4" fmla="*/ 145 w 147"/>
                  <a:gd name="T5" fmla="*/ 55 h 143"/>
                  <a:gd name="T6" fmla="*/ 130 w 147"/>
                  <a:gd name="T7" fmla="*/ 0 h 143"/>
                  <a:gd name="T8" fmla="*/ 126 w 147"/>
                  <a:gd name="T9" fmla="*/ 0 h 143"/>
                  <a:gd name="T10" fmla="*/ 117 w 147"/>
                  <a:gd name="T11" fmla="*/ 2 h 143"/>
                  <a:gd name="T12" fmla="*/ 77 w 147"/>
                  <a:gd name="T13" fmla="*/ 11 h 143"/>
                  <a:gd name="T14" fmla="*/ 70 w 147"/>
                  <a:gd name="T15" fmla="*/ 15 h 143"/>
                  <a:gd name="T16" fmla="*/ 66 w 147"/>
                  <a:gd name="T17" fmla="*/ 15 h 143"/>
                  <a:gd name="T18" fmla="*/ 53 w 147"/>
                  <a:gd name="T19" fmla="*/ 19 h 143"/>
                  <a:gd name="T20" fmla="*/ 45 w 147"/>
                  <a:gd name="T21" fmla="*/ 19 h 143"/>
                  <a:gd name="T22" fmla="*/ 0 w 147"/>
                  <a:gd name="T23" fmla="*/ 30 h 143"/>
                  <a:gd name="T24" fmla="*/ 13 w 147"/>
                  <a:gd name="T25" fmla="*/ 107 h 143"/>
                  <a:gd name="T26" fmla="*/ 19 w 147"/>
                  <a:gd name="T27" fmla="*/ 115 h 143"/>
                  <a:gd name="T28" fmla="*/ 19 w 147"/>
                  <a:gd name="T29" fmla="*/ 120 h 143"/>
                  <a:gd name="T30" fmla="*/ 8 w 147"/>
                  <a:gd name="T31" fmla="*/ 132 h 143"/>
                  <a:gd name="T32" fmla="*/ 8 w 147"/>
                  <a:gd name="T33" fmla="*/ 135 h 143"/>
                  <a:gd name="T34" fmla="*/ 13 w 147"/>
                  <a:gd name="T35" fmla="*/ 143 h 143"/>
                  <a:gd name="T36" fmla="*/ 21 w 147"/>
                  <a:gd name="T37" fmla="*/ 139 h 143"/>
                  <a:gd name="T38" fmla="*/ 34 w 147"/>
                  <a:gd name="T39" fmla="*/ 126 h 143"/>
                  <a:gd name="T40" fmla="*/ 42 w 147"/>
                  <a:gd name="T41" fmla="*/ 122 h 143"/>
                  <a:gd name="T42" fmla="*/ 45 w 147"/>
                  <a:gd name="T43" fmla="*/ 115 h 143"/>
                  <a:gd name="T44" fmla="*/ 49 w 147"/>
                  <a:gd name="T45" fmla="*/ 117 h 143"/>
                  <a:gd name="T46" fmla="*/ 60 w 147"/>
                  <a:gd name="T47" fmla="*/ 103 h 143"/>
                  <a:gd name="T48" fmla="*/ 68 w 147"/>
                  <a:gd name="T49" fmla="*/ 102 h 143"/>
                  <a:gd name="T50" fmla="*/ 74 w 147"/>
                  <a:gd name="T51" fmla="*/ 98 h 143"/>
                  <a:gd name="T52" fmla="*/ 81 w 147"/>
                  <a:gd name="T53" fmla="*/ 98 h 143"/>
                  <a:gd name="T54" fmla="*/ 85 w 147"/>
                  <a:gd name="T55" fmla="*/ 94 h 143"/>
                  <a:gd name="T56" fmla="*/ 106 w 147"/>
                  <a:gd name="T57" fmla="*/ 90 h 143"/>
                  <a:gd name="T58" fmla="*/ 106 w 147"/>
                  <a:gd name="T59" fmla="*/ 85 h 143"/>
                  <a:gd name="T60" fmla="*/ 104 w 147"/>
                  <a:gd name="T61" fmla="*/ 81 h 143"/>
                  <a:gd name="T62" fmla="*/ 107 w 147"/>
                  <a:gd name="T63" fmla="*/ 81 h 143"/>
                  <a:gd name="T64" fmla="*/ 107 w 147"/>
                  <a:gd name="T65" fmla="*/ 85 h 143"/>
                  <a:gd name="T66" fmla="*/ 115 w 147"/>
                  <a:gd name="T67" fmla="*/ 85 h 143"/>
                  <a:gd name="T68" fmla="*/ 128 w 147"/>
                  <a:gd name="T69" fmla="*/ 77 h 143"/>
                  <a:gd name="T70" fmla="*/ 141 w 147"/>
                  <a:gd name="T71" fmla="*/ 72 h 143"/>
                  <a:gd name="T72" fmla="*/ 147 w 147"/>
                  <a:gd name="T73" fmla="*/ 73 h 143"/>
                  <a:gd name="T74" fmla="*/ 145 w 147"/>
                  <a:gd name="T75" fmla="*/ 70 h 143"/>
                  <a:gd name="T76" fmla="*/ 145 w 147"/>
                  <a:gd name="T77" fmla="*/ 6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3">
                    <a:moveTo>
                      <a:pt x="145" y="68"/>
                    </a:moveTo>
                    <a:lnTo>
                      <a:pt x="147" y="62"/>
                    </a:lnTo>
                    <a:lnTo>
                      <a:pt x="145" y="55"/>
                    </a:lnTo>
                    <a:lnTo>
                      <a:pt x="130" y="0"/>
                    </a:lnTo>
                    <a:lnTo>
                      <a:pt x="126" y="0"/>
                    </a:lnTo>
                    <a:lnTo>
                      <a:pt x="117" y="2"/>
                    </a:lnTo>
                    <a:lnTo>
                      <a:pt x="77" y="11"/>
                    </a:lnTo>
                    <a:lnTo>
                      <a:pt x="70" y="15"/>
                    </a:lnTo>
                    <a:lnTo>
                      <a:pt x="66" y="15"/>
                    </a:lnTo>
                    <a:lnTo>
                      <a:pt x="53" y="19"/>
                    </a:lnTo>
                    <a:lnTo>
                      <a:pt x="45" y="19"/>
                    </a:lnTo>
                    <a:lnTo>
                      <a:pt x="0" y="30"/>
                    </a:lnTo>
                    <a:lnTo>
                      <a:pt x="13" y="107"/>
                    </a:lnTo>
                    <a:lnTo>
                      <a:pt x="19" y="115"/>
                    </a:lnTo>
                    <a:lnTo>
                      <a:pt x="19" y="120"/>
                    </a:lnTo>
                    <a:lnTo>
                      <a:pt x="8" y="132"/>
                    </a:lnTo>
                    <a:lnTo>
                      <a:pt x="8" y="135"/>
                    </a:lnTo>
                    <a:lnTo>
                      <a:pt x="13" y="143"/>
                    </a:lnTo>
                    <a:lnTo>
                      <a:pt x="21" y="139"/>
                    </a:lnTo>
                    <a:lnTo>
                      <a:pt x="34" y="126"/>
                    </a:lnTo>
                    <a:lnTo>
                      <a:pt x="42" y="122"/>
                    </a:lnTo>
                    <a:lnTo>
                      <a:pt x="45" y="115"/>
                    </a:lnTo>
                    <a:lnTo>
                      <a:pt x="49" y="117"/>
                    </a:lnTo>
                    <a:lnTo>
                      <a:pt x="60" y="103"/>
                    </a:lnTo>
                    <a:lnTo>
                      <a:pt x="68" y="102"/>
                    </a:lnTo>
                    <a:lnTo>
                      <a:pt x="74" y="98"/>
                    </a:lnTo>
                    <a:lnTo>
                      <a:pt x="81" y="98"/>
                    </a:lnTo>
                    <a:lnTo>
                      <a:pt x="85" y="94"/>
                    </a:lnTo>
                    <a:lnTo>
                      <a:pt x="106" y="90"/>
                    </a:lnTo>
                    <a:lnTo>
                      <a:pt x="106" y="85"/>
                    </a:lnTo>
                    <a:lnTo>
                      <a:pt x="104" y="81"/>
                    </a:lnTo>
                    <a:lnTo>
                      <a:pt x="107" y="81"/>
                    </a:lnTo>
                    <a:lnTo>
                      <a:pt x="107" y="85"/>
                    </a:lnTo>
                    <a:lnTo>
                      <a:pt x="115" y="85"/>
                    </a:lnTo>
                    <a:lnTo>
                      <a:pt x="128" y="77"/>
                    </a:lnTo>
                    <a:lnTo>
                      <a:pt x="141" y="72"/>
                    </a:lnTo>
                    <a:lnTo>
                      <a:pt x="147" y="73"/>
                    </a:lnTo>
                    <a:lnTo>
                      <a:pt x="145" y="70"/>
                    </a:lnTo>
                    <a:lnTo>
                      <a:pt x="145" y="6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24" name="Freeform 146">
                <a:extLst>
                  <a:ext uri="{FF2B5EF4-FFF2-40B4-BE49-F238E27FC236}">
                    <a16:creationId xmlns:a16="http://schemas.microsoft.com/office/drawing/2014/main" id="{B2E2E385-0D5A-4227-BA2F-CBF3B9056A04}"/>
                  </a:ext>
                </a:extLst>
              </p:cNvPr>
              <p:cNvSpPr>
                <a:spLocks/>
              </p:cNvSpPr>
              <p:nvPr/>
            </p:nvSpPr>
            <p:spPr bwMode="auto">
              <a:xfrm>
                <a:off x="4951198" y="1706552"/>
                <a:ext cx="137379" cy="258996"/>
              </a:xfrm>
              <a:custGeom>
                <a:avLst/>
                <a:gdLst>
                  <a:gd name="T0" fmla="*/ 129 w 143"/>
                  <a:gd name="T1" fmla="*/ 216 h 297"/>
                  <a:gd name="T2" fmla="*/ 127 w 143"/>
                  <a:gd name="T3" fmla="*/ 209 h 297"/>
                  <a:gd name="T4" fmla="*/ 120 w 143"/>
                  <a:gd name="T5" fmla="*/ 205 h 297"/>
                  <a:gd name="T6" fmla="*/ 114 w 143"/>
                  <a:gd name="T7" fmla="*/ 199 h 297"/>
                  <a:gd name="T8" fmla="*/ 111 w 143"/>
                  <a:gd name="T9" fmla="*/ 194 h 297"/>
                  <a:gd name="T10" fmla="*/ 109 w 143"/>
                  <a:gd name="T11" fmla="*/ 186 h 297"/>
                  <a:gd name="T12" fmla="*/ 109 w 143"/>
                  <a:gd name="T13" fmla="*/ 178 h 297"/>
                  <a:gd name="T14" fmla="*/ 101 w 143"/>
                  <a:gd name="T15" fmla="*/ 158 h 297"/>
                  <a:gd name="T16" fmla="*/ 50 w 143"/>
                  <a:gd name="T17" fmla="*/ 4 h 297"/>
                  <a:gd name="T18" fmla="*/ 49 w 143"/>
                  <a:gd name="T19" fmla="*/ 0 h 297"/>
                  <a:gd name="T20" fmla="*/ 41 w 143"/>
                  <a:gd name="T21" fmla="*/ 7 h 297"/>
                  <a:gd name="T22" fmla="*/ 35 w 143"/>
                  <a:gd name="T23" fmla="*/ 6 h 297"/>
                  <a:gd name="T24" fmla="*/ 28 w 143"/>
                  <a:gd name="T25" fmla="*/ 11 h 297"/>
                  <a:gd name="T26" fmla="*/ 28 w 143"/>
                  <a:gd name="T27" fmla="*/ 17 h 297"/>
                  <a:gd name="T28" fmla="*/ 26 w 143"/>
                  <a:gd name="T29" fmla="*/ 32 h 297"/>
                  <a:gd name="T30" fmla="*/ 26 w 143"/>
                  <a:gd name="T31" fmla="*/ 37 h 297"/>
                  <a:gd name="T32" fmla="*/ 26 w 143"/>
                  <a:gd name="T33" fmla="*/ 39 h 297"/>
                  <a:gd name="T34" fmla="*/ 24 w 143"/>
                  <a:gd name="T35" fmla="*/ 41 h 297"/>
                  <a:gd name="T36" fmla="*/ 28 w 143"/>
                  <a:gd name="T37" fmla="*/ 53 h 297"/>
                  <a:gd name="T38" fmla="*/ 24 w 143"/>
                  <a:gd name="T39" fmla="*/ 66 h 297"/>
                  <a:gd name="T40" fmla="*/ 26 w 143"/>
                  <a:gd name="T41" fmla="*/ 73 h 297"/>
                  <a:gd name="T42" fmla="*/ 32 w 143"/>
                  <a:gd name="T43" fmla="*/ 79 h 297"/>
                  <a:gd name="T44" fmla="*/ 34 w 143"/>
                  <a:gd name="T45" fmla="*/ 86 h 297"/>
                  <a:gd name="T46" fmla="*/ 34 w 143"/>
                  <a:gd name="T47" fmla="*/ 92 h 297"/>
                  <a:gd name="T48" fmla="*/ 28 w 143"/>
                  <a:gd name="T49" fmla="*/ 103 h 297"/>
                  <a:gd name="T50" fmla="*/ 17 w 143"/>
                  <a:gd name="T51" fmla="*/ 116 h 297"/>
                  <a:gd name="T52" fmla="*/ 13 w 143"/>
                  <a:gd name="T53" fmla="*/ 116 h 297"/>
                  <a:gd name="T54" fmla="*/ 7 w 143"/>
                  <a:gd name="T55" fmla="*/ 124 h 297"/>
                  <a:gd name="T56" fmla="*/ 7 w 143"/>
                  <a:gd name="T57" fmla="*/ 130 h 297"/>
                  <a:gd name="T58" fmla="*/ 11 w 143"/>
                  <a:gd name="T59" fmla="*/ 145 h 297"/>
                  <a:gd name="T60" fmla="*/ 9 w 143"/>
                  <a:gd name="T61" fmla="*/ 156 h 297"/>
                  <a:gd name="T62" fmla="*/ 11 w 143"/>
                  <a:gd name="T63" fmla="*/ 163 h 297"/>
                  <a:gd name="T64" fmla="*/ 7 w 143"/>
                  <a:gd name="T65" fmla="*/ 171 h 297"/>
                  <a:gd name="T66" fmla="*/ 7 w 143"/>
                  <a:gd name="T67" fmla="*/ 178 h 297"/>
                  <a:gd name="T68" fmla="*/ 5 w 143"/>
                  <a:gd name="T69" fmla="*/ 184 h 297"/>
                  <a:gd name="T70" fmla="*/ 2 w 143"/>
                  <a:gd name="T71" fmla="*/ 192 h 297"/>
                  <a:gd name="T72" fmla="*/ 3 w 143"/>
                  <a:gd name="T73" fmla="*/ 203 h 297"/>
                  <a:gd name="T74" fmla="*/ 0 w 143"/>
                  <a:gd name="T75" fmla="*/ 209 h 297"/>
                  <a:gd name="T76" fmla="*/ 5 w 143"/>
                  <a:gd name="T77" fmla="*/ 233 h 297"/>
                  <a:gd name="T78" fmla="*/ 5 w 143"/>
                  <a:gd name="T79" fmla="*/ 246 h 297"/>
                  <a:gd name="T80" fmla="*/ 11 w 143"/>
                  <a:gd name="T81" fmla="*/ 267 h 297"/>
                  <a:gd name="T82" fmla="*/ 7 w 143"/>
                  <a:gd name="T83" fmla="*/ 274 h 297"/>
                  <a:gd name="T84" fmla="*/ 7 w 143"/>
                  <a:gd name="T85" fmla="*/ 282 h 297"/>
                  <a:gd name="T86" fmla="*/ 11 w 143"/>
                  <a:gd name="T87" fmla="*/ 289 h 297"/>
                  <a:gd name="T88" fmla="*/ 17 w 143"/>
                  <a:gd name="T89" fmla="*/ 297 h 297"/>
                  <a:gd name="T90" fmla="*/ 105 w 143"/>
                  <a:gd name="T91" fmla="*/ 276 h 297"/>
                  <a:gd name="T92" fmla="*/ 114 w 143"/>
                  <a:gd name="T93" fmla="*/ 265 h 297"/>
                  <a:gd name="T94" fmla="*/ 118 w 143"/>
                  <a:gd name="T95" fmla="*/ 259 h 297"/>
                  <a:gd name="T96" fmla="*/ 120 w 143"/>
                  <a:gd name="T97" fmla="*/ 259 h 297"/>
                  <a:gd name="T98" fmla="*/ 124 w 143"/>
                  <a:gd name="T99" fmla="*/ 252 h 297"/>
                  <a:gd name="T100" fmla="*/ 131 w 143"/>
                  <a:gd name="T101" fmla="*/ 248 h 297"/>
                  <a:gd name="T102" fmla="*/ 135 w 143"/>
                  <a:gd name="T103" fmla="*/ 246 h 297"/>
                  <a:gd name="T104" fmla="*/ 139 w 143"/>
                  <a:gd name="T105" fmla="*/ 246 h 297"/>
                  <a:gd name="T106" fmla="*/ 139 w 143"/>
                  <a:gd name="T107" fmla="*/ 241 h 297"/>
                  <a:gd name="T108" fmla="*/ 143 w 143"/>
                  <a:gd name="T109" fmla="*/ 225 h 297"/>
                  <a:gd name="T110" fmla="*/ 139 w 143"/>
                  <a:gd name="T111" fmla="*/ 224 h 297"/>
                  <a:gd name="T112" fmla="*/ 135 w 143"/>
                  <a:gd name="T113" fmla="*/ 222 h 297"/>
                  <a:gd name="T114" fmla="*/ 129 w 143"/>
                  <a:gd name="T115" fmla="*/ 21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297">
                    <a:moveTo>
                      <a:pt x="129" y="216"/>
                    </a:moveTo>
                    <a:lnTo>
                      <a:pt x="127" y="209"/>
                    </a:lnTo>
                    <a:lnTo>
                      <a:pt x="120" y="205"/>
                    </a:lnTo>
                    <a:lnTo>
                      <a:pt x="114" y="199"/>
                    </a:lnTo>
                    <a:lnTo>
                      <a:pt x="111" y="194"/>
                    </a:lnTo>
                    <a:lnTo>
                      <a:pt x="109" y="186"/>
                    </a:lnTo>
                    <a:lnTo>
                      <a:pt x="109" y="178"/>
                    </a:lnTo>
                    <a:lnTo>
                      <a:pt x="101" y="158"/>
                    </a:lnTo>
                    <a:lnTo>
                      <a:pt x="50" y="4"/>
                    </a:lnTo>
                    <a:lnTo>
                      <a:pt x="49" y="0"/>
                    </a:lnTo>
                    <a:lnTo>
                      <a:pt x="41" y="7"/>
                    </a:lnTo>
                    <a:lnTo>
                      <a:pt x="35" y="6"/>
                    </a:lnTo>
                    <a:lnTo>
                      <a:pt x="28" y="11"/>
                    </a:lnTo>
                    <a:lnTo>
                      <a:pt x="28" y="17"/>
                    </a:lnTo>
                    <a:lnTo>
                      <a:pt x="26" y="32"/>
                    </a:lnTo>
                    <a:lnTo>
                      <a:pt x="26" y="37"/>
                    </a:lnTo>
                    <a:lnTo>
                      <a:pt x="26" y="39"/>
                    </a:lnTo>
                    <a:lnTo>
                      <a:pt x="24" y="41"/>
                    </a:lnTo>
                    <a:lnTo>
                      <a:pt x="28" y="53"/>
                    </a:lnTo>
                    <a:lnTo>
                      <a:pt x="24" y="66"/>
                    </a:lnTo>
                    <a:lnTo>
                      <a:pt x="26" y="73"/>
                    </a:lnTo>
                    <a:lnTo>
                      <a:pt x="32" y="79"/>
                    </a:lnTo>
                    <a:lnTo>
                      <a:pt x="34" y="86"/>
                    </a:lnTo>
                    <a:lnTo>
                      <a:pt x="34" y="92"/>
                    </a:lnTo>
                    <a:lnTo>
                      <a:pt x="28" y="103"/>
                    </a:lnTo>
                    <a:lnTo>
                      <a:pt x="17" y="116"/>
                    </a:lnTo>
                    <a:lnTo>
                      <a:pt x="13" y="116"/>
                    </a:lnTo>
                    <a:lnTo>
                      <a:pt x="7" y="124"/>
                    </a:lnTo>
                    <a:lnTo>
                      <a:pt x="7" y="130"/>
                    </a:lnTo>
                    <a:lnTo>
                      <a:pt x="11" y="145"/>
                    </a:lnTo>
                    <a:lnTo>
                      <a:pt x="9" y="156"/>
                    </a:lnTo>
                    <a:lnTo>
                      <a:pt x="11" y="163"/>
                    </a:lnTo>
                    <a:lnTo>
                      <a:pt x="7" y="171"/>
                    </a:lnTo>
                    <a:lnTo>
                      <a:pt x="7" y="178"/>
                    </a:lnTo>
                    <a:lnTo>
                      <a:pt x="5" y="184"/>
                    </a:lnTo>
                    <a:lnTo>
                      <a:pt x="2" y="192"/>
                    </a:lnTo>
                    <a:lnTo>
                      <a:pt x="3" y="203"/>
                    </a:lnTo>
                    <a:lnTo>
                      <a:pt x="0" y="209"/>
                    </a:lnTo>
                    <a:lnTo>
                      <a:pt x="5" y="233"/>
                    </a:lnTo>
                    <a:lnTo>
                      <a:pt x="5" y="246"/>
                    </a:lnTo>
                    <a:lnTo>
                      <a:pt x="11" y="267"/>
                    </a:lnTo>
                    <a:lnTo>
                      <a:pt x="7" y="274"/>
                    </a:lnTo>
                    <a:lnTo>
                      <a:pt x="7" y="282"/>
                    </a:lnTo>
                    <a:lnTo>
                      <a:pt x="11" y="289"/>
                    </a:lnTo>
                    <a:lnTo>
                      <a:pt x="17" y="297"/>
                    </a:lnTo>
                    <a:lnTo>
                      <a:pt x="105" y="276"/>
                    </a:lnTo>
                    <a:lnTo>
                      <a:pt x="114" y="265"/>
                    </a:lnTo>
                    <a:lnTo>
                      <a:pt x="118" y="259"/>
                    </a:lnTo>
                    <a:lnTo>
                      <a:pt x="120" y="259"/>
                    </a:lnTo>
                    <a:lnTo>
                      <a:pt x="124" y="252"/>
                    </a:lnTo>
                    <a:lnTo>
                      <a:pt x="131" y="248"/>
                    </a:lnTo>
                    <a:lnTo>
                      <a:pt x="135" y="246"/>
                    </a:lnTo>
                    <a:lnTo>
                      <a:pt x="139" y="246"/>
                    </a:lnTo>
                    <a:lnTo>
                      <a:pt x="139" y="241"/>
                    </a:lnTo>
                    <a:lnTo>
                      <a:pt x="143" y="225"/>
                    </a:lnTo>
                    <a:lnTo>
                      <a:pt x="139" y="224"/>
                    </a:lnTo>
                    <a:lnTo>
                      <a:pt x="135" y="222"/>
                    </a:lnTo>
                    <a:lnTo>
                      <a:pt x="129" y="216"/>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25" name="Freeform 148">
                <a:extLst>
                  <a:ext uri="{FF2B5EF4-FFF2-40B4-BE49-F238E27FC236}">
                    <a16:creationId xmlns:a16="http://schemas.microsoft.com/office/drawing/2014/main" id="{AF9935E7-258E-4FC4-A04E-2AB03D41D166}"/>
                  </a:ext>
                </a:extLst>
              </p:cNvPr>
              <p:cNvSpPr>
                <a:spLocks/>
              </p:cNvSpPr>
              <p:nvPr/>
            </p:nvSpPr>
            <p:spPr bwMode="auto">
              <a:xfrm>
                <a:off x="5035739" y="2011767"/>
                <a:ext cx="43231" cy="69763"/>
              </a:xfrm>
              <a:custGeom>
                <a:avLst/>
                <a:gdLst>
                  <a:gd name="T0" fmla="*/ 41 w 45"/>
                  <a:gd name="T1" fmla="*/ 18 h 80"/>
                  <a:gd name="T2" fmla="*/ 39 w 45"/>
                  <a:gd name="T3" fmla="*/ 13 h 80"/>
                  <a:gd name="T4" fmla="*/ 36 w 45"/>
                  <a:gd name="T5" fmla="*/ 11 h 80"/>
                  <a:gd name="T6" fmla="*/ 34 w 45"/>
                  <a:gd name="T7" fmla="*/ 5 h 80"/>
                  <a:gd name="T8" fmla="*/ 26 w 45"/>
                  <a:gd name="T9" fmla="*/ 0 h 80"/>
                  <a:gd name="T10" fmla="*/ 0 w 45"/>
                  <a:gd name="T11" fmla="*/ 7 h 80"/>
                  <a:gd name="T12" fmla="*/ 15 w 45"/>
                  <a:gd name="T13" fmla="*/ 62 h 80"/>
                  <a:gd name="T14" fmla="*/ 17 w 45"/>
                  <a:gd name="T15" fmla="*/ 69 h 80"/>
                  <a:gd name="T16" fmla="*/ 15 w 45"/>
                  <a:gd name="T17" fmla="*/ 75 h 80"/>
                  <a:gd name="T18" fmla="*/ 15 w 45"/>
                  <a:gd name="T19" fmla="*/ 77 h 80"/>
                  <a:gd name="T20" fmla="*/ 17 w 45"/>
                  <a:gd name="T21" fmla="*/ 80 h 80"/>
                  <a:gd name="T22" fmla="*/ 23 w 45"/>
                  <a:gd name="T23" fmla="*/ 77 h 80"/>
                  <a:gd name="T24" fmla="*/ 43 w 45"/>
                  <a:gd name="T25" fmla="*/ 63 h 80"/>
                  <a:gd name="T26" fmla="*/ 43 w 45"/>
                  <a:gd name="T27" fmla="*/ 56 h 80"/>
                  <a:gd name="T28" fmla="*/ 41 w 45"/>
                  <a:gd name="T29" fmla="*/ 48 h 80"/>
                  <a:gd name="T30" fmla="*/ 41 w 45"/>
                  <a:gd name="T31" fmla="*/ 41 h 80"/>
                  <a:gd name="T32" fmla="*/ 36 w 45"/>
                  <a:gd name="T33" fmla="*/ 33 h 80"/>
                  <a:gd name="T34" fmla="*/ 39 w 45"/>
                  <a:gd name="T35" fmla="*/ 28 h 80"/>
                  <a:gd name="T36" fmla="*/ 38 w 45"/>
                  <a:gd name="T37" fmla="*/ 20 h 80"/>
                  <a:gd name="T38" fmla="*/ 43 w 45"/>
                  <a:gd name="T39" fmla="*/ 28 h 80"/>
                  <a:gd name="T40" fmla="*/ 45 w 45"/>
                  <a:gd name="T41" fmla="*/ 24 h 80"/>
                  <a:gd name="T42" fmla="*/ 45 w 45"/>
                  <a:gd name="T43" fmla="*/ 22 h 80"/>
                  <a:gd name="T44" fmla="*/ 41 w 45"/>
                  <a:gd name="T45"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80">
                    <a:moveTo>
                      <a:pt x="41" y="18"/>
                    </a:moveTo>
                    <a:lnTo>
                      <a:pt x="39" y="13"/>
                    </a:lnTo>
                    <a:lnTo>
                      <a:pt x="36" y="11"/>
                    </a:lnTo>
                    <a:lnTo>
                      <a:pt x="34" y="5"/>
                    </a:lnTo>
                    <a:lnTo>
                      <a:pt x="26" y="0"/>
                    </a:lnTo>
                    <a:lnTo>
                      <a:pt x="0" y="7"/>
                    </a:lnTo>
                    <a:lnTo>
                      <a:pt x="15" y="62"/>
                    </a:lnTo>
                    <a:lnTo>
                      <a:pt x="17" y="69"/>
                    </a:lnTo>
                    <a:lnTo>
                      <a:pt x="15" y="75"/>
                    </a:lnTo>
                    <a:lnTo>
                      <a:pt x="15" y="77"/>
                    </a:lnTo>
                    <a:lnTo>
                      <a:pt x="17" y="80"/>
                    </a:lnTo>
                    <a:lnTo>
                      <a:pt x="23" y="77"/>
                    </a:lnTo>
                    <a:lnTo>
                      <a:pt x="43" y="63"/>
                    </a:lnTo>
                    <a:lnTo>
                      <a:pt x="43" y="56"/>
                    </a:lnTo>
                    <a:lnTo>
                      <a:pt x="41" y="48"/>
                    </a:lnTo>
                    <a:lnTo>
                      <a:pt x="41" y="41"/>
                    </a:lnTo>
                    <a:lnTo>
                      <a:pt x="36" y="33"/>
                    </a:lnTo>
                    <a:lnTo>
                      <a:pt x="39" y="28"/>
                    </a:lnTo>
                    <a:lnTo>
                      <a:pt x="38" y="20"/>
                    </a:lnTo>
                    <a:lnTo>
                      <a:pt x="43" y="28"/>
                    </a:lnTo>
                    <a:lnTo>
                      <a:pt x="45" y="24"/>
                    </a:lnTo>
                    <a:lnTo>
                      <a:pt x="45" y="22"/>
                    </a:lnTo>
                    <a:lnTo>
                      <a:pt x="41" y="1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26" name="Freeform 149">
                <a:extLst>
                  <a:ext uri="{FF2B5EF4-FFF2-40B4-BE49-F238E27FC236}">
                    <a16:creationId xmlns:a16="http://schemas.microsoft.com/office/drawing/2014/main" id="{7FFFE0FD-3021-47FE-A5FE-BDE2E9958D9E}"/>
                  </a:ext>
                </a:extLst>
              </p:cNvPr>
              <p:cNvSpPr>
                <a:spLocks/>
              </p:cNvSpPr>
              <p:nvPr/>
            </p:nvSpPr>
            <p:spPr bwMode="auto">
              <a:xfrm>
                <a:off x="5078970" y="2032696"/>
                <a:ext cx="5764" cy="697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27" name="Freeform 150">
                <a:extLst>
                  <a:ext uri="{FF2B5EF4-FFF2-40B4-BE49-F238E27FC236}">
                    <a16:creationId xmlns:a16="http://schemas.microsoft.com/office/drawing/2014/main" id="{E6A7585C-70A0-4331-B7B9-6509232ADA37}"/>
                  </a:ext>
                </a:extLst>
              </p:cNvPr>
              <p:cNvSpPr>
                <a:spLocks/>
              </p:cNvSpPr>
              <p:nvPr/>
            </p:nvSpPr>
            <p:spPr bwMode="auto">
              <a:xfrm>
                <a:off x="5078970" y="2032696"/>
                <a:ext cx="5764" cy="6976"/>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28" name="Freeform 151">
                <a:extLst>
                  <a:ext uri="{FF2B5EF4-FFF2-40B4-BE49-F238E27FC236}">
                    <a16:creationId xmlns:a16="http://schemas.microsoft.com/office/drawing/2014/main" id="{6B609ADB-19CD-4EC7-9E03-D3F66A5F47B1}"/>
                  </a:ext>
                </a:extLst>
              </p:cNvPr>
              <p:cNvSpPr>
                <a:spLocks/>
              </p:cNvSpPr>
              <p:nvPr/>
            </p:nvSpPr>
            <p:spPr bwMode="auto">
              <a:xfrm>
                <a:off x="5084734" y="2025719"/>
                <a:ext cx="6725" cy="12209"/>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29" name="Freeform 152">
                <a:extLst>
                  <a:ext uri="{FF2B5EF4-FFF2-40B4-BE49-F238E27FC236}">
                    <a16:creationId xmlns:a16="http://schemas.microsoft.com/office/drawing/2014/main" id="{5CBD9776-CFA4-4354-866F-732FB8D9553B}"/>
                  </a:ext>
                </a:extLst>
              </p:cNvPr>
              <p:cNvSpPr>
                <a:spLocks/>
              </p:cNvSpPr>
              <p:nvPr/>
            </p:nvSpPr>
            <p:spPr bwMode="auto">
              <a:xfrm>
                <a:off x="5084734" y="2025719"/>
                <a:ext cx="6725" cy="12209"/>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30" name="Freeform 153">
                <a:extLst>
                  <a:ext uri="{FF2B5EF4-FFF2-40B4-BE49-F238E27FC236}">
                    <a16:creationId xmlns:a16="http://schemas.microsoft.com/office/drawing/2014/main" id="{FCB3D23D-1629-45CE-9A66-EFAD013A357C}"/>
                  </a:ext>
                </a:extLst>
              </p:cNvPr>
              <p:cNvSpPr>
                <a:spLocks/>
              </p:cNvSpPr>
              <p:nvPr/>
            </p:nvSpPr>
            <p:spPr bwMode="auto">
              <a:xfrm>
                <a:off x="5089537" y="2037928"/>
                <a:ext cx="9607" cy="19185"/>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31" name="Freeform 154">
                <a:extLst>
                  <a:ext uri="{FF2B5EF4-FFF2-40B4-BE49-F238E27FC236}">
                    <a16:creationId xmlns:a16="http://schemas.microsoft.com/office/drawing/2014/main" id="{01448A16-DDA2-44A0-BE9C-8BBBD679ABEF}"/>
                  </a:ext>
                </a:extLst>
              </p:cNvPr>
              <p:cNvSpPr>
                <a:spLocks/>
              </p:cNvSpPr>
              <p:nvPr/>
            </p:nvSpPr>
            <p:spPr bwMode="auto">
              <a:xfrm>
                <a:off x="5089537" y="2037928"/>
                <a:ext cx="9607" cy="19185"/>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nvGrpSpPr>
              <p:cNvPr id="132" name="Group 131">
                <a:extLst>
                  <a:ext uri="{FF2B5EF4-FFF2-40B4-BE49-F238E27FC236}">
                    <a16:creationId xmlns:a16="http://schemas.microsoft.com/office/drawing/2014/main" id="{67A91EE4-0C68-4372-A533-C6684838A202}"/>
                  </a:ext>
                </a:extLst>
              </p:cNvPr>
              <p:cNvGrpSpPr/>
              <p:nvPr/>
            </p:nvGrpSpPr>
            <p:grpSpPr>
              <a:xfrm>
                <a:off x="1028701" y="1983861"/>
                <a:ext cx="665758" cy="1012439"/>
                <a:chOff x="1028701" y="1983861"/>
                <a:chExt cx="665758" cy="1012439"/>
              </a:xfrm>
              <a:grpFill/>
            </p:grpSpPr>
            <p:sp>
              <p:nvSpPr>
                <p:cNvPr id="154" name="Freeform 14">
                  <a:extLst>
                    <a:ext uri="{FF2B5EF4-FFF2-40B4-BE49-F238E27FC236}">
                      <a16:creationId xmlns:a16="http://schemas.microsoft.com/office/drawing/2014/main" id="{B39D2E79-0373-4576-B9AA-CA79AD0D6D4D}"/>
                    </a:ext>
                  </a:extLst>
                </p:cNvPr>
                <p:cNvSpPr>
                  <a:spLocks/>
                </p:cNvSpPr>
                <p:nvPr/>
              </p:nvSpPr>
              <p:spPr bwMode="auto">
                <a:xfrm>
                  <a:off x="1028701" y="1983861"/>
                  <a:ext cx="665758" cy="1012439"/>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55" name="Freeform 309">
                  <a:extLst>
                    <a:ext uri="{FF2B5EF4-FFF2-40B4-BE49-F238E27FC236}">
                      <a16:creationId xmlns:a16="http://schemas.microsoft.com/office/drawing/2014/main" id="{384E688D-7441-4006-BE3E-7E3F2921B185}"/>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56" name="Freeform 310">
                  <a:extLst>
                    <a:ext uri="{FF2B5EF4-FFF2-40B4-BE49-F238E27FC236}">
                      <a16:creationId xmlns:a16="http://schemas.microsoft.com/office/drawing/2014/main" id="{094E7758-A6E2-4508-9E4F-5953A3E419F6}"/>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57" name="Freeform 311">
                  <a:extLst>
                    <a:ext uri="{FF2B5EF4-FFF2-40B4-BE49-F238E27FC236}">
                      <a16:creationId xmlns:a16="http://schemas.microsoft.com/office/drawing/2014/main" id="{154F858A-7F91-49AA-B5A0-1A29B5E417D2}"/>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58" name="Freeform 312">
                  <a:extLst>
                    <a:ext uri="{FF2B5EF4-FFF2-40B4-BE49-F238E27FC236}">
                      <a16:creationId xmlns:a16="http://schemas.microsoft.com/office/drawing/2014/main" id="{403F9BB0-373A-4C93-9BDB-819151565681}"/>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59" name="Freeform 313">
                  <a:extLst>
                    <a:ext uri="{FF2B5EF4-FFF2-40B4-BE49-F238E27FC236}">
                      <a16:creationId xmlns:a16="http://schemas.microsoft.com/office/drawing/2014/main" id="{7AC64C1D-C78E-4A19-9613-198AD940F157}"/>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60" name="Freeform 314">
                  <a:extLst>
                    <a:ext uri="{FF2B5EF4-FFF2-40B4-BE49-F238E27FC236}">
                      <a16:creationId xmlns:a16="http://schemas.microsoft.com/office/drawing/2014/main" id="{AA733E8E-FF41-4559-AD1E-C8895B88D62F}"/>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61" name="Freeform 315">
                  <a:extLst>
                    <a:ext uri="{FF2B5EF4-FFF2-40B4-BE49-F238E27FC236}">
                      <a16:creationId xmlns:a16="http://schemas.microsoft.com/office/drawing/2014/main" id="{6AAD88E9-70F3-4FA4-B79C-2832D7A49DC0}"/>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62" name="Freeform 316">
                  <a:extLst>
                    <a:ext uri="{FF2B5EF4-FFF2-40B4-BE49-F238E27FC236}">
                      <a16:creationId xmlns:a16="http://schemas.microsoft.com/office/drawing/2014/main" id="{ABEB5190-59F2-4D76-979A-3BC7EDB58C7B}"/>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63" name="Freeform 317">
                  <a:extLst>
                    <a:ext uri="{FF2B5EF4-FFF2-40B4-BE49-F238E27FC236}">
                      <a16:creationId xmlns:a16="http://schemas.microsoft.com/office/drawing/2014/main" id="{3C1E325B-F326-4C7E-BADC-DFFAE4792727}"/>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64" name="Freeform 318">
                  <a:extLst>
                    <a:ext uri="{FF2B5EF4-FFF2-40B4-BE49-F238E27FC236}">
                      <a16:creationId xmlns:a16="http://schemas.microsoft.com/office/drawing/2014/main" id="{F8F8C92E-C0EF-4ED2-80DD-BCE6E194B46B}"/>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65" name="Freeform 319">
                  <a:extLst>
                    <a:ext uri="{FF2B5EF4-FFF2-40B4-BE49-F238E27FC236}">
                      <a16:creationId xmlns:a16="http://schemas.microsoft.com/office/drawing/2014/main" id="{A975672E-A91E-405A-BF1F-5728B7042742}"/>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66" name="Freeform 320">
                  <a:extLst>
                    <a:ext uri="{FF2B5EF4-FFF2-40B4-BE49-F238E27FC236}">
                      <a16:creationId xmlns:a16="http://schemas.microsoft.com/office/drawing/2014/main" id="{0DEA7970-3AAE-4490-A478-F94E301FB9E7}"/>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67" name="Freeform 321">
                  <a:extLst>
                    <a:ext uri="{FF2B5EF4-FFF2-40B4-BE49-F238E27FC236}">
                      <a16:creationId xmlns:a16="http://schemas.microsoft.com/office/drawing/2014/main" id="{6A55EB6C-1EC9-4F78-A881-DC59F0532F1A}"/>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68" name="Freeform 322">
                  <a:extLst>
                    <a:ext uri="{FF2B5EF4-FFF2-40B4-BE49-F238E27FC236}">
                      <a16:creationId xmlns:a16="http://schemas.microsoft.com/office/drawing/2014/main" id="{F36B203A-0CB3-46BD-BFF0-F040CD2D7543}"/>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69" name="Freeform 323">
                  <a:extLst>
                    <a:ext uri="{FF2B5EF4-FFF2-40B4-BE49-F238E27FC236}">
                      <a16:creationId xmlns:a16="http://schemas.microsoft.com/office/drawing/2014/main" id="{DC93E6BE-E0C8-45CF-B1D5-D8044443BB07}"/>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grpSp>
            <p:nvGrpSpPr>
              <p:cNvPr id="133" name="Group 132">
                <a:extLst>
                  <a:ext uri="{FF2B5EF4-FFF2-40B4-BE49-F238E27FC236}">
                    <a16:creationId xmlns:a16="http://schemas.microsoft.com/office/drawing/2014/main" id="{B891C00F-34AA-4DE8-AA68-A669ADF2C38B}"/>
                  </a:ext>
                </a:extLst>
              </p:cNvPr>
              <p:cNvGrpSpPr/>
              <p:nvPr/>
            </p:nvGrpSpPr>
            <p:grpSpPr>
              <a:xfrm>
                <a:off x="4813819" y="2127748"/>
                <a:ext cx="108558" cy="225859"/>
                <a:chOff x="4813819" y="2127748"/>
                <a:chExt cx="108558" cy="225859"/>
              </a:xfrm>
              <a:grpFill/>
            </p:grpSpPr>
            <p:sp>
              <p:nvSpPr>
                <p:cNvPr id="151" name="Freeform 131">
                  <a:extLst>
                    <a:ext uri="{FF2B5EF4-FFF2-40B4-BE49-F238E27FC236}">
                      <a16:creationId xmlns:a16="http://schemas.microsoft.com/office/drawing/2014/main" id="{A3610C65-DABC-429B-BFF6-E156773A225E}"/>
                    </a:ext>
                  </a:extLst>
                </p:cNvPr>
                <p:cNvSpPr>
                  <a:spLocks/>
                </p:cNvSpPr>
                <p:nvPr/>
              </p:nvSpPr>
              <p:spPr bwMode="auto">
                <a:xfrm>
                  <a:off x="4813819" y="2127748"/>
                  <a:ext cx="108558" cy="225859"/>
                </a:xfrm>
                <a:custGeom>
                  <a:avLst/>
                  <a:gdLst>
                    <a:gd name="T0" fmla="*/ 15 w 113"/>
                    <a:gd name="T1" fmla="*/ 15 h 259"/>
                    <a:gd name="T2" fmla="*/ 5 w 113"/>
                    <a:gd name="T3" fmla="*/ 40 h 259"/>
                    <a:gd name="T4" fmla="*/ 2 w 113"/>
                    <a:gd name="T5" fmla="*/ 51 h 259"/>
                    <a:gd name="T6" fmla="*/ 7 w 113"/>
                    <a:gd name="T7" fmla="*/ 60 h 259"/>
                    <a:gd name="T8" fmla="*/ 0 w 113"/>
                    <a:gd name="T9" fmla="*/ 73 h 259"/>
                    <a:gd name="T10" fmla="*/ 9 w 113"/>
                    <a:gd name="T11" fmla="*/ 92 h 259"/>
                    <a:gd name="T12" fmla="*/ 17 w 113"/>
                    <a:gd name="T13" fmla="*/ 102 h 259"/>
                    <a:gd name="T14" fmla="*/ 28 w 113"/>
                    <a:gd name="T15" fmla="*/ 107 h 259"/>
                    <a:gd name="T16" fmla="*/ 51 w 113"/>
                    <a:gd name="T17" fmla="*/ 126 h 259"/>
                    <a:gd name="T18" fmla="*/ 39 w 113"/>
                    <a:gd name="T19" fmla="*/ 139 h 259"/>
                    <a:gd name="T20" fmla="*/ 32 w 113"/>
                    <a:gd name="T21" fmla="*/ 147 h 259"/>
                    <a:gd name="T22" fmla="*/ 30 w 113"/>
                    <a:gd name="T23" fmla="*/ 149 h 259"/>
                    <a:gd name="T24" fmla="*/ 28 w 113"/>
                    <a:gd name="T25" fmla="*/ 162 h 259"/>
                    <a:gd name="T26" fmla="*/ 19 w 113"/>
                    <a:gd name="T27" fmla="*/ 169 h 259"/>
                    <a:gd name="T28" fmla="*/ 7 w 113"/>
                    <a:gd name="T29" fmla="*/ 177 h 259"/>
                    <a:gd name="T30" fmla="*/ 2 w 113"/>
                    <a:gd name="T31" fmla="*/ 194 h 259"/>
                    <a:gd name="T32" fmla="*/ 0 w 113"/>
                    <a:gd name="T33" fmla="*/ 199 h 259"/>
                    <a:gd name="T34" fmla="*/ 4 w 113"/>
                    <a:gd name="T35" fmla="*/ 207 h 259"/>
                    <a:gd name="T36" fmla="*/ 17 w 113"/>
                    <a:gd name="T37" fmla="*/ 222 h 259"/>
                    <a:gd name="T38" fmla="*/ 30 w 113"/>
                    <a:gd name="T39" fmla="*/ 228 h 259"/>
                    <a:gd name="T40" fmla="*/ 49 w 113"/>
                    <a:gd name="T41" fmla="*/ 233 h 259"/>
                    <a:gd name="T42" fmla="*/ 66 w 113"/>
                    <a:gd name="T43" fmla="*/ 241 h 259"/>
                    <a:gd name="T44" fmla="*/ 64 w 113"/>
                    <a:gd name="T45" fmla="*/ 259 h 259"/>
                    <a:gd name="T46" fmla="*/ 73 w 113"/>
                    <a:gd name="T47" fmla="*/ 254 h 259"/>
                    <a:gd name="T48" fmla="*/ 79 w 113"/>
                    <a:gd name="T49" fmla="*/ 239 h 259"/>
                    <a:gd name="T50" fmla="*/ 86 w 113"/>
                    <a:gd name="T51" fmla="*/ 218 h 259"/>
                    <a:gd name="T52" fmla="*/ 83 w 113"/>
                    <a:gd name="T53" fmla="*/ 214 h 259"/>
                    <a:gd name="T54" fmla="*/ 96 w 113"/>
                    <a:gd name="T55" fmla="*/ 207 h 259"/>
                    <a:gd name="T56" fmla="*/ 96 w 113"/>
                    <a:gd name="T57" fmla="*/ 194 h 259"/>
                    <a:gd name="T58" fmla="*/ 99 w 113"/>
                    <a:gd name="T59" fmla="*/ 184 h 259"/>
                    <a:gd name="T60" fmla="*/ 105 w 113"/>
                    <a:gd name="T61" fmla="*/ 169 h 259"/>
                    <a:gd name="T62" fmla="*/ 105 w 113"/>
                    <a:gd name="T63" fmla="*/ 156 h 259"/>
                    <a:gd name="T64" fmla="*/ 105 w 113"/>
                    <a:gd name="T65" fmla="*/ 139 h 259"/>
                    <a:gd name="T66" fmla="*/ 105 w 113"/>
                    <a:gd name="T67" fmla="*/ 132 h 259"/>
                    <a:gd name="T68" fmla="*/ 111 w 113"/>
                    <a:gd name="T69" fmla="*/ 130 h 259"/>
                    <a:gd name="T70" fmla="*/ 111 w 113"/>
                    <a:gd name="T71" fmla="*/ 150 h 259"/>
                    <a:gd name="T72" fmla="*/ 111 w 113"/>
                    <a:gd name="T73" fmla="*/ 124 h 259"/>
                    <a:gd name="T74" fmla="*/ 109 w 113"/>
                    <a:gd name="T75" fmla="*/ 96 h 259"/>
                    <a:gd name="T76" fmla="*/ 92 w 113"/>
                    <a:gd name="T77" fmla="*/ 85 h 259"/>
                    <a:gd name="T78" fmla="*/ 81 w 113"/>
                    <a:gd name="T79" fmla="*/ 85 h 259"/>
                    <a:gd name="T80" fmla="*/ 84 w 113"/>
                    <a:gd name="T81" fmla="*/ 58 h 259"/>
                    <a:gd name="T82" fmla="*/ 94 w 113"/>
                    <a:gd name="T83" fmla="*/ 53 h 259"/>
                    <a:gd name="T84" fmla="*/ 96 w 113"/>
                    <a:gd name="T85" fmla="*/ 38 h 259"/>
                    <a:gd name="T86" fmla="*/ 96 w 113"/>
                    <a:gd name="T87" fmla="*/ 23 h 259"/>
                    <a:gd name="T88" fmla="*/ 17 w 113"/>
                    <a:gd name="T89" fmla="*/ 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259">
                      <a:moveTo>
                        <a:pt x="17" y="9"/>
                      </a:moveTo>
                      <a:lnTo>
                        <a:pt x="15" y="15"/>
                      </a:lnTo>
                      <a:lnTo>
                        <a:pt x="15" y="23"/>
                      </a:lnTo>
                      <a:lnTo>
                        <a:pt x="5" y="40"/>
                      </a:lnTo>
                      <a:lnTo>
                        <a:pt x="0" y="47"/>
                      </a:lnTo>
                      <a:lnTo>
                        <a:pt x="2" y="51"/>
                      </a:lnTo>
                      <a:lnTo>
                        <a:pt x="5" y="53"/>
                      </a:lnTo>
                      <a:lnTo>
                        <a:pt x="7" y="60"/>
                      </a:lnTo>
                      <a:lnTo>
                        <a:pt x="5" y="66"/>
                      </a:lnTo>
                      <a:lnTo>
                        <a:pt x="0" y="73"/>
                      </a:lnTo>
                      <a:lnTo>
                        <a:pt x="4" y="85"/>
                      </a:lnTo>
                      <a:lnTo>
                        <a:pt x="9" y="92"/>
                      </a:lnTo>
                      <a:lnTo>
                        <a:pt x="17" y="94"/>
                      </a:lnTo>
                      <a:lnTo>
                        <a:pt x="17" y="102"/>
                      </a:lnTo>
                      <a:lnTo>
                        <a:pt x="24" y="105"/>
                      </a:lnTo>
                      <a:lnTo>
                        <a:pt x="28" y="107"/>
                      </a:lnTo>
                      <a:lnTo>
                        <a:pt x="34" y="113"/>
                      </a:lnTo>
                      <a:lnTo>
                        <a:pt x="51" y="126"/>
                      </a:lnTo>
                      <a:lnTo>
                        <a:pt x="47" y="132"/>
                      </a:lnTo>
                      <a:lnTo>
                        <a:pt x="39" y="139"/>
                      </a:lnTo>
                      <a:lnTo>
                        <a:pt x="34" y="147"/>
                      </a:lnTo>
                      <a:lnTo>
                        <a:pt x="32" y="147"/>
                      </a:lnTo>
                      <a:lnTo>
                        <a:pt x="32" y="149"/>
                      </a:lnTo>
                      <a:lnTo>
                        <a:pt x="30" y="149"/>
                      </a:lnTo>
                      <a:lnTo>
                        <a:pt x="28" y="156"/>
                      </a:lnTo>
                      <a:lnTo>
                        <a:pt x="28" y="162"/>
                      </a:lnTo>
                      <a:lnTo>
                        <a:pt x="20" y="167"/>
                      </a:lnTo>
                      <a:lnTo>
                        <a:pt x="19" y="169"/>
                      </a:lnTo>
                      <a:lnTo>
                        <a:pt x="13" y="171"/>
                      </a:lnTo>
                      <a:lnTo>
                        <a:pt x="7" y="177"/>
                      </a:lnTo>
                      <a:lnTo>
                        <a:pt x="4" y="184"/>
                      </a:lnTo>
                      <a:lnTo>
                        <a:pt x="2" y="194"/>
                      </a:lnTo>
                      <a:lnTo>
                        <a:pt x="0" y="197"/>
                      </a:lnTo>
                      <a:lnTo>
                        <a:pt x="0" y="199"/>
                      </a:lnTo>
                      <a:lnTo>
                        <a:pt x="4" y="207"/>
                      </a:lnTo>
                      <a:lnTo>
                        <a:pt x="4" y="207"/>
                      </a:lnTo>
                      <a:lnTo>
                        <a:pt x="4" y="211"/>
                      </a:lnTo>
                      <a:lnTo>
                        <a:pt x="17" y="222"/>
                      </a:lnTo>
                      <a:lnTo>
                        <a:pt x="22" y="224"/>
                      </a:lnTo>
                      <a:lnTo>
                        <a:pt x="30" y="228"/>
                      </a:lnTo>
                      <a:lnTo>
                        <a:pt x="41" y="237"/>
                      </a:lnTo>
                      <a:lnTo>
                        <a:pt x="49" y="233"/>
                      </a:lnTo>
                      <a:lnTo>
                        <a:pt x="62" y="233"/>
                      </a:lnTo>
                      <a:lnTo>
                        <a:pt x="66" y="241"/>
                      </a:lnTo>
                      <a:lnTo>
                        <a:pt x="62" y="252"/>
                      </a:lnTo>
                      <a:lnTo>
                        <a:pt x="64" y="259"/>
                      </a:lnTo>
                      <a:lnTo>
                        <a:pt x="69" y="258"/>
                      </a:lnTo>
                      <a:lnTo>
                        <a:pt x="73" y="254"/>
                      </a:lnTo>
                      <a:lnTo>
                        <a:pt x="75" y="246"/>
                      </a:lnTo>
                      <a:lnTo>
                        <a:pt x="79" y="239"/>
                      </a:lnTo>
                      <a:lnTo>
                        <a:pt x="83" y="226"/>
                      </a:lnTo>
                      <a:lnTo>
                        <a:pt x="86" y="218"/>
                      </a:lnTo>
                      <a:lnTo>
                        <a:pt x="83" y="218"/>
                      </a:lnTo>
                      <a:lnTo>
                        <a:pt x="83" y="214"/>
                      </a:lnTo>
                      <a:lnTo>
                        <a:pt x="88" y="207"/>
                      </a:lnTo>
                      <a:lnTo>
                        <a:pt x="96" y="207"/>
                      </a:lnTo>
                      <a:lnTo>
                        <a:pt x="92" y="201"/>
                      </a:lnTo>
                      <a:lnTo>
                        <a:pt x="96" y="194"/>
                      </a:lnTo>
                      <a:lnTo>
                        <a:pt x="94" y="188"/>
                      </a:lnTo>
                      <a:lnTo>
                        <a:pt x="99" y="184"/>
                      </a:lnTo>
                      <a:lnTo>
                        <a:pt x="101" y="177"/>
                      </a:lnTo>
                      <a:lnTo>
                        <a:pt x="105" y="169"/>
                      </a:lnTo>
                      <a:lnTo>
                        <a:pt x="109" y="164"/>
                      </a:lnTo>
                      <a:lnTo>
                        <a:pt x="105" y="156"/>
                      </a:lnTo>
                      <a:lnTo>
                        <a:pt x="107" y="150"/>
                      </a:lnTo>
                      <a:lnTo>
                        <a:pt x="105" y="139"/>
                      </a:lnTo>
                      <a:lnTo>
                        <a:pt x="103" y="132"/>
                      </a:lnTo>
                      <a:lnTo>
                        <a:pt x="105" y="132"/>
                      </a:lnTo>
                      <a:lnTo>
                        <a:pt x="107" y="124"/>
                      </a:lnTo>
                      <a:lnTo>
                        <a:pt x="111" y="130"/>
                      </a:lnTo>
                      <a:lnTo>
                        <a:pt x="109" y="137"/>
                      </a:lnTo>
                      <a:lnTo>
                        <a:pt x="111" y="150"/>
                      </a:lnTo>
                      <a:lnTo>
                        <a:pt x="113" y="143"/>
                      </a:lnTo>
                      <a:lnTo>
                        <a:pt x="111" y="124"/>
                      </a:lnTo>
                      <a:lnTo>
                        <a:pt x="109" y="117"/>
                      </a:lnTo>
                      <a:lnTo>
                        <a:pt x="109" y="96"/>
                      </a:lnTo>
                      <a:lnTo>
                        <a:pt x="107" y="87"/>
                      </a:lnTo>
                      <a:lnTo>
                        <a:pt x="92" y="85"/>
                      </a:lnTo>
                      <a:lnTo>
                        <a:pt x="86" y="87"/>
                      </a:lnTo>
                      <a:lnTo>
                        <a:pt x="81" y="85"/>
                      </a:lnTo>
                      <a:lnTo>
                        <a:pt x="81" y="66"/>
                      </a:lnTo>
                      <a:lnTo>
                        <a:pt x="84" y="58"/>
                      </a:lnTo>
                      <a:lnTo>
                        <a:pt x="86" y="58"/>
                      </a:lnTo>
                      <a:lnTo>
                        <a:pt x="94" y="53"/>
                      </a:lnTo>
                      <a:lnTo>
                        <a:pt x="92" y="47"/>
                      </a:lnTo>
                      <a:lnTo>
                        <a:pt x="96" y="38"/>
                      </a:lnTo>
                      <a:lnTo>
                        <a:pt x="96" y="30"/>
                      </a:lnTo>
                      <a:lnTo>
                        <a:pt x="96" y="23"/>
                      </a:lnTo>
                      <a:lnTo>
                        <a:pt x="24" y="0"/>
                      </a:lnTo>
                      <a:lnTo>
                        <a:pt x="17" y="9"/>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52" name="Freeform 324">
                  <a:extLst>
                    <a:ext uri="{FF2B5EF4-FFF2-40B4-BE49-F238E27FC236}">
                      <a16:creationId xmlns:a16="http://schemas.microsoft.com/office/drawing/2014/main" id="{BB25F458-BEC7-472F-BD35-942D8A8C4E09}"/>
                    </a:ext>
                  </a:extLst>
                </p:cNvPr>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53" name="Freeform 325">
                  <a:extLst>
                    <a:ext uri="{FF2B5EF4-FFF2-40B4-BE49-F238E27FC236}">
                      <a16:creationId xmlns:a16="http://schemas.microsoft.com/office/drawing/2014/main" id="{3CF42F8F-9C5D-4BCC-A1CA-E887A17C21C1}"/>
                    </a:ext>
                  </a:extLst>
                </p:cNvPr>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grpSp>
            <p:nvGrpSpPr>
              <p:cNvPr id="134" name="Group 133">
                <a:extLst>
                  <a:ext uri="{FF2B5EF4-FFF2-40B4-BE49-F238E27FC236}">
                    <a16:creationId xmlns:a16="http://schemas.microsoft.com/office/drawing/2014/main" id="{A457228B-F6C3-41BE-863C-6EDA6EB709A2}"/>
                  </a:ext>
                </a:extLst>
              </p:cNvPr>
              <p:cNvGrpSpPr/>
              <p:nvPr/>
            </p:nvGrpSpPr>
            <p:grpSpPr>
              <a:xfrm>
                <a:off x="4438189" y="1771956"/>
                <a:ext cx="613881" cy="415091"/>
                <a:chOff x="4438189" y="1771956"/>
                <a:chExt cx="613881" cy="415091"/>
              </a:xfrm>
              <a:grpFill/>
            </p:grpSpPr>
            <p:sp>
              <p:nvSpPr>
                <p:cNvPr id="149" name="Freeform 326">
                  <a:extLst>
                    <a:ext uri="{FF2B5EF4-FFF2-40B4-BE49-F238E27FC236}">
                      <a16:creationId xmlns:a16="http://schemas.microsoft.com/office/drawing/2014/main" id="{608FCE65-4CE8-45F9-B015-11223991777B}"/>
                    </a:ext>
                  </a:extLst>
                </p:cNvPr>
                <p:cNvSpPr>
                  <a:spLocks/>
                </p:cNvSpPr>
                <p:nvPr/>
              </p:nvSpPr>
              <p:spPr bwMode="auto">
                <a:xfrm>
                  <a:off x="4438189" y="1771956"/>
                  <a:ext cx="490913" cy="398523"/>
                </a:xfrm>
                <a:custGeom>
                  <a:avLst/>
                  <a:gdLst>
                    <a:gd name="T0" fmla="*/ 511 w 511"/>
                    <a:gd name="T1" fmla="*/ 402 h 457"/>
                    <a:gd name="T2" fmla="*/ 505 w 511"/>
                    <a:gd name="T3" fmla="*/ 389 h 457"/>
                    <a:gd name="T4" fmla="*/ 489 w 511"/>
                    <a:gd name="T5" fmla="*/ 307 h 457"/>
                    <a:gd name="T6" fmla="*/ 490 w 511"/>
                    <a:gd name="T7" fmla="*/ 233 h 457"/>
                    <a:gd name="T8" fmla="*/ 487 w 511"/>
                    <a:gd name="T9" fmla="*/ 222 h 457"/>
                    <a:gd name="T10" fmla="*/ 460 w 511"/>
                    <a:gd name="T11" fmla="*/ 143 h 457"/>
                    <a:gd name="T12" fmla="*/ 455 w 511"/>
                    <a:gd name="T13" fmla="*/ 145 h 457"/>
                    <a:gd name="T14" fmla="*/ 453 w 511"/>
                    <a:gd name="T15" fmla="*/ 119 h 457"/>
                    <a:gd name="T16" fmla="*/ 443 w 511"/>
                    <a:gd name="T17" fmla="*/ 98 h 457"/>
                    <a:gd name="T18" fmla="*/ 445 w 511"/>
                    <a:gd name="T19" fmla="*/ 81 h 457"/>
                    <a:gd name="T20" fmla="*/ 443 w 511"/>
                    <a:gd name="T21" fmla="*/ 66 h 457"/>
                    <a:gd name="T22" fmla="*/ 442 w 511"/>
                    <a:gd name="T23" fmla="*/ 53 h 457"/>
                    <a:gd name="T24" fmla="*/ 432 w 511"/>
                    <a:gd name="T25" fmla="*/ 40 h 457"/>
                    <a:gd name="T26" fmla="*/ 427 w 511"/>
                    <a:gd name="T27" fmla="*/ 15 h 457"/>
                    <a:gd name="T28" fmla="*/ 425 w 511"/>
                    <a:gd name="T29" fmla="*/ 4 h 457"/>
                    <a:gd name="T30" fmla="*/ 372 w 511"/>
                    <a:gd name="T31" fmla="*/ 15 h 457"/>
                    <a:gd name="T32" fmla="*/ 317 w 511"/>
                    <a:gd name="T33" fmla="*/ 25 h 457"/>
                    <a:gd name="T34" fmla="*/ 278 w 511"/>
                    <a:gd name="T35" fmla="*/ 58 h 457"/>
                    <a:gd name="T36" fmla="*/ 257 w 511"/>
                    <a:gd name="T37" fmla="*/ 103 h 457"/>
                    <a:gd name="T38" fmla="*/ 244 w 511"/>
                    <a:gd name="T39" fmla="*/ 122 h 457"/>
                    <a:gd name="T40" fmla="*/ 223 w 511"/>
                    <a:gd name="T41" fmla="*/ 143 h 457"/>
                    <a:gd name="T42" fmla="*/ 229 w 511"/>
                    <a:gd name="T43" fmla="*/ 154 h 457"/>
                    <a:gd name="T44" fmla="*/ 229 w 511"/>
                    <a:gd name="T45" fmla="*/ 150 h 457"/>
                    <a:gd name="T46" fmla="*/ 237 w 511"/>
                    <a:gd name="T47" fmla="*/ 158 h 457"/>
                    <a:gd name="T48" fmla="*/ 242 w 511"/>
                    <a:gd name="T49" fmla="*/ 160 h 457"/>
                    <a:gd name="T50" fmla="*/ 235 w 511"/>
                    <a:gd name="T51" fmla="*/ 169 h 457"/>
                    <a:gd name="T52" fmla="*/ 242 w 511"/>
                    <a:gd name="T53" fmla="*/ 188 h 457"/>
                    <a:gd name="T54" fmla="*/ 246 w 511"/>
                    <a:gd name="T55" fmla="*/ 201 h 457"/>
                    <a:gd name="T56" fmla="*/ 233 w 511"/>
                    <a:gd name="T57" fmla="*/ 209 h 457"/>
                    <a:gd name="T58" fmla="*/ 218 w 511"/>
                    <a:gd name="T59" fmla="*/ 222 h 457"/>
                    <a:gd name="T60" fmla="*/ 208 w 511"/>
                    <a:gd name="T61" fmla="*/ 237 h 457"/>
                    <a:gd name="T62" fmla="*/ 197 w 511"/>
                    <a:gd name="T63" fmla="*/ 246 h 457"/>
                    <a:gd name="T64" fmla="*/ 177 w 511"/>
                    <a:gd name="T65" fmla="*/ 246 h 457"/>
                    <a:gd name="T66" fmla="*/ 148 w 511"/>
                    <a:gd name="T67" fmla="*/ 258 h 457"/>
                    <a:gd name="T68" fmla="*/ 103 w 511"/>
                    <a:gd name="T69" fmla="*/ 250 h 457"/>
                    <a:gd name="T70" fmla="*/ 62 w 511"/>
                    <a:gd name="T71" fmla="*/ 261 h 457"/>
                    <a:gd name="T72" fmla="*/ 49 w 511"/>
                    <a:gd name="T73" fmla="*/ 269 h 457"/>
                    <a:gd name="T74" fmla="*/ 36 w 511"/>
                    <a:gd name="T75" fmla="*/ 276 h 457"/>
                    <a:gd name="T76" fmla="*/ 39 w 511"/>
                    <a:gd name="T77" fmla="*/ 290 h 457"/>
                    <a:gd name="T78" fmla="*/ 52 w 511"/>
                    <a:gd name="T79" fmla="*/ 297 h 457"/>
                    <a:gd name="T80" fmla="*/ 51 w 511"/>
                    <a:gd name="T81" fmla="*/ 305 h 457"/>
                    <a:gd name="T82" fmla="*/ 58 w 511"/>
                    <a:gd name="T83" fmla="*/ 327 h 457"/>
                    <a:gd name="T84" fmla="*/ 43 w 511"/>
                    <a:gd name="T85" fmla="*/ 348 h 457"/>
                    <a:gd name="T86" fmla="*/ 30 w 511"/>
                    <a:gd name="T87" fmla="*/ 363 h 457"/>
                    <a:gd name="T88" fmla="*/ 4 w 511"/>
                    <a:gd name="T89" fmla="*/ 393 h 457"/>
                    <a:gd name="T90" fmla="*/ 2 w 511"/>
                    <a:gd name="T91" fmla="*/ 397 h 457"/>
                    <a:gd name="T92" fmla="*/ 69 w 511"/>
                    <a:gd name="T93" fmla="*/ 410 h 457"/>
                    <a:gd name="T94" fmla="*/ 276 w 511"/>
                    <a:gd name="T95" fmla="*/ 369 h 457"/>
                    <a:gd name="T96" fmla="*/ 349 w 511"/>
                    <a:gd name="T97" fmla="*/ 354 h 457"/>
                    <a:gd name="T98" fmla="*/ 361 w 511"/>
                    <a:gd name="T99" fmla="*/ 363 h 457"/>
                    <a:gd name="T100" fmla="*/ 374 w 511"/>
                    <a:gd name="T101" fmla="*/ 367 h 457"/>
                    <a:gd name="T102" fmla="*/ 381 w 511"/>
                    <a:gd name="T103" fmla="*/ 389 h 457"/>
                    <a:gd name="T104" fmla="*/ 400 w 511"/>
                    <a:gd name="T105" fmla="*/ 401 h 457"/>
                    <a:gd name="T106" fmla="*/ 415 w 511"/>
                    <a:gd name="T107" fmla="*/ 406 h 457"/>
                    <a:gd name="T108" fmla="*/ 487 w 511"/>
                    <a:gd name="T109" fmla="*/ 431 h 457"/>
                    <a:gd name="T110" fmla="*/ 475 w 511"/>
                    <a:gd name="T111" fmla="*/ 408 h 457"/>
                    <a:gd name="T112" fmla="*/ 475 w 511"/>
                    <a:gd name="T113" fmla="*/ 399 h 457"/>
                    <a:gd name="T114" fmla="*/ 483 w 511"/>
                    <a:gd name="T115" fmla="*/ 410 h 457"/>
                    <a:gd name="T116" fmla="*/ 489 w 511"/>
                    <a:gd name="T117" fmla="*/ 442 h 457"/>
                    <a:gd name="T118" fmla="*/ 489 w 511"/>
                    <a:gd name="T119" fmla="*/ 457 h 457"/>
                    <a:gd name="T120" fmla="*/ 498 w 511"/>
                    <a:gd name="T121" fmla="*/ 448 h 457"/>
                    <a:gd name="T122" fmla="*/ 505 w 511"/>
                    <a:gd name="T123" fmla="*/ 425 h 457"/>
                    <a:gd name="T124" fmla="*/ 500 w 511"/>
                    <a:gd name="T125" fmla="*/ 41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457">
                      <a:moveTo>
                        <a:pt x="500" y="414"/>
                      </a:moveTo>
                      <a:lnTo>
                        <a:pt x="511" y="402"/>
                      </a:lnTo>
                      <a:lnTo>
                        <a:pt x="511" y="397"/>
                      </a:lnTo>
                      <a:lnTo>
                        <a:pt x="505" y="389"/>
                      </a:lnTo>
                      <a:lnTo>
                        <a:pt x="492" y="312"/>
                      </a:lnTo>
                      <a:lnTo>
                        <a:pt x="489" y="307"/>
                      </a:lnTo>
                      <a:lnTo>
                        <a:pt x="490" y="241"/>
                      </a:lnTo>
                      <a:lnTo>
                        <a:pt x="490" y="233"/>
                      </a:lnTo>
                      <a:lnTo>
                        <a:pt x="487" y="228"/>
                      </a:lnTo>
                      <a:lnTo>
                        <a:pt x="487" y="222"/>
                      </a:lnTo>
                      <a:lnTo>
                        <a:pt x="472" y="152"/>
                      </a:lnTo>
                      <a:lnTo>
                        <a:pt x="460" y="143"/>
                      </a:lnTo>
                      <a:lnTo>
                        <a:pt x="458" y="152"/>
                      </a:lnTo>
                      <a:lnTo>
                        <a:pt x="455" y="145"/>
                      </a:lnTo>
                      <a:lnTo>
                        <a:pt x="457" y="132"/>
                      </a:lnTo>
                      <a:lnTo>
                        <a:pt x="453" y="119"/>
                      </a:lnTo>
                      <a:lnTo>
                        <a:pt x="447" y="111"/>
                      </a:lnTo>
                      <a:lnTo>
                        <a:pt x="443" y="98"/>
                      </a:lnTo>
                      <a:lnTo>
                        <a:pt x="443" y="85"/>
                      </a:lnTo>
                      <a:lnTo>
                        <a:pt x="445" y="81"/>
                      </a:lnTo>
                      <a:lnTo>
                        <a:pt x="445" y="73"/>
                      </a:lnTo>
                      <a:lnTo>
                        <a:pt x="443" y="66"/>
                      </a:lnTo>
                      <a:lnTo>
                        <a:pt x="443" y="60"/>
                      </a:lnTo>
                      <a:lnTo>
                        <a:pt x="442" y="53"/>
                      </a:lnTo>
                      <a:lnTo>
                        <a:pt x="434" y="47"/>
                      </a:lnTo>
                      <a:lnTo>
                        <a:pt x="432" y="40"/>
                      </a:lnTo>
                      <a:lnTo>
                        <a:pt x="432" y="23"/>
                      </a:lnTo>
                      <a:lnTo>
                        <a:pt x="427" y="15"/>
                      </a:lnTo>
                      <a:lnTo>
                        <a:pt x="427" y="8"/>
                      </a:lnTo>
                      <a:lnTo>
                        <a:pt x="425" y="4"/>
                      </a:lnTo>
                      <a:lnTo>
                        <a:pt x="425" y="0"/>
                      </a:lnTo>
                      <a:lnTo>
                        <a:pt x="372" y="15"/>
                      </a:lnTo>
                      <a:lnTo>
                        <a:pt x="323" y="25"/>
                      </a:lnTo>
                      <a:lnTo>
                        <a:pt x="317" y="25"/>
                      </a:lnTo>
                      <a:lnTo>
                        <a:pt x="302" y="32"/>
                      </a:lnTo>
                      <a:lnTo>
                        <a:pt x="278" y="58"/>
                      </a:lnTo>
                      <a:lnTo>
                        <a:pt x="257" y="96"/>
                      </a:lnTo>
                      <a:lnTo>
                        <a:pt x="257" y="103"/>
                      </a:lnTo>
                      <a:lnTo>
                        <a:pt x="246" y="119"/>
                      </a:lnTo>
                      <a:lnTo>
                        <a:pt x="244" y="122"/>
                      </a:lnTo>
                      <a:lnTo>
                        <a:pt x="237" y="130"/>
                      </a:lnTo>
                      <a:lnTo>
                        <a:pt x="223" y="143"/>
                      </a:lnTo>
                      <a:lnTo>
                        <a:pt x="223" y="149"/>
                      </a:lnTo>
                      <a:lnTo>
                        <a:pt x="229" y="154"/>
                      </a:lnTo>
                      <a:lnTo>
                        <a:pt x="231" y="158"/>
                      </a:lnTo>
                      <a:lnTo>
                        <a:pt x="229" y="150"/>
                      </a:lnTo>
                      <a:lnTo>
                        <a:pt x="237" y="147"/>
                      </a:lnTo>
                      <a:lnTo>
                        <a:pt x="237" y="158"/>
                      </a:lnTo>
                      <a:lnTo>
                        <a:pt x="246" y="152"/>
                      </a:lnTo>
                      <a:lnTo>
                        <a:pt x="242" y="160"/>
                      </a:lnTo>
                      <a:lnTo>
                        <a:pt x="240" y="166"/>
                      </a:lnTo>
                      <a:lnTo>
                        <a:pt x="235" y="169"/>
                      </a:lnTo>
                      <a:lnTo>
                        <a:pt x="240" y="182"/>
                      </a:lnTo>
                      <a:lnTo>
                        <a:pt x="242" y="188"/>
                      </a:lnTo>
                      <a:lnTo>
                        <a:pt x="244" y="194"/>
                      </a:lnTo>
                      <a:lnTo>
                        <a:pt x="246" y="201"/>
                      </a:lnTo>
                      <a:lnTo>
                        <a:pt x="240" y="209"/>
                      </a:lnTo>
                      <a:lnTo>
                        <a:pt x="233" y="209"/>
                      </a:lnTo>
                      <a:lnTo>
                        <a:pt x="225" y="216"/>
                      </a:lnTo>
                      <a:lnTo>
                        <a:pt x="218" y="222"/>
                      </a:lnTo>
                      <a:lnTo>
                        <a:pt x="214" y="229"/>
                      </a:lnTo>
                      <a:lnTo>
                        <a:pt x="208" y="237"/>
                      </a:lnTo>
                      <a:lnTo>
                        <a:pt x="201" y="241"/>
                      </a:lnTo>
                      <a:lnTo>
                        <a:pt x="197" y="246"/>
                      </a:lnTo>
                      <a:lnTo>
                        <a:pt x="192" y="244"/>
                      </a:lnTo>
                      <a:lnTo>
                        <a:pt x="177" y="246"/>
                      </a:lnTo>
                      <a:lnTo>
                        <a:pt x="163" y="248"/>
                      </a:lnTo>
                      <a:lnTo>
                        <a:pt x="148" y="258"/>
                      </a:lnTo>
                      <a:lnTo>
                        <a:pt x="131" y="250"/>
                      </a:lnTo>
                      <a:lnTo>
                        <a:pt x="103" y="250"/>
                      </a:lnTo>
                      <a:lnTo>
                        <a:pt x="77" y="256"/>
                      </a:lnTo>
                      <a:lnTo>
                        <a:pt x="62" y="261"/>
                      </a:lnTo>
                      <a:lnTo>
                        <a:pt x="56" y="267"/>
                      </a:lnTo>
                      <a:lnTo>
                        <a:pt x="49" y="269"/>
                      </a:lnTo>
                      <a:lnTo>
                        <a:pt x="41" y="273"/>
                      </a:lnTo>
                      <a:lnTo>
                        <a:pt x="36" y="276"/>
                      </a:lnTo>
                      <a:lnTo>
                        <a:pt x="36" y="276"/>
                      </a:lnTo>
                      <a:lnTo>
                        <a:pt x="39" y="290"/>
                      </a:lnTo>
                      <a:lnTo>
                        <a:pt x="37" y="295"/>
                      </a:lnTo>
                      <a:lnTo>
                        <a:pt x="52" y="297"/>
                      </a:lnTo>
                      <a:lnTo>
                        <a:pt x="52" y="301"/>
                      </a:lnTo>
                      <a:lnTo>
                        <a:pt x="51" y="305"/>
                      </a:lnTo>
                      <a:lnTo>
                        <a:pt x="58" y="320"/>
                      </a:lnTo>
                      <a:lnTo>
                        <a:pt x="58" y="327"/>
                      </a:lnTo>
                      <a:lnTo>
                        <a:pt x="47" y="340"/>
                      </a:lnTo>
                      <a:lnTo>
                        <a:pt x="43" y="348"/>
                      </a:lnTo>
                      <a:lnTo>
                        <a:pt x="37" y="354"/>
                      </a:lnTo>
                      <a:lnTo>
                        <a:pt x="30" y="363"/>
                      </a:lnTo>
                      <a:lnTo>
                        <a:pt x="19" y="376"/>
                      </a:lnTo>
                      <a:lnTo>
                        <a:pt x="4" y="393"/>
                      </a:lnTo>
                      <a:lnTo>
                        <a:pt x="0" y="395"/>
                      </a:lnTo>
                      <a:lnTo>
                        <a:pt x="2" y="397"/>
                      </a:lnTo>
                      <a:lnTo>
                        <a:pt x="5" y="421"/>
                      </a:lnTo>
                      <a:lnTo>
                        <a:pt x="69" y="410"/>
                      </a:lnTo>
                      <a:lnTo>
                        <a:pt x="167" y="391"/>
                      </a:lnTo>
                      <a:lnTo>
                        <a:pt x="276" y="369"/>
                      </a:lnTo>
                      <a:lnTo>
                        <a:pt x="349" y="352"/>
                      </a:lnTo>
                      <a:lnTo>
                        <a:pt x="349" y="354"/>
                      </a:lnTo>
                      <a:lnTo>
                        <a:pt x="357" y="355"/>
                      </a:lnTo>
                      <a:lnTo>
                        <a:pt x="361" y="363"/>
                      </a:lnTo>
                      <a:lnTo>
                        <a:pt x="366" y="361"/>
                      </a:lnTo>
                      <a:lnTo>
                        <a:pt x="374" y="367"/>
                      </a:lnTo>
                      <a:lnTo>
                        <a:pt x="380" y="382"/>
                      </a:lnTo>
                      <a:lnTo>
                        <a:pt x="381" y="389"/>
                      </a:lnTo>
                      <a:lnTo>
                        <a:pt x="387" y="397"/>
                      </a:lnTo>
                      <a:lnTo>
                        <a:pt x="400" y="401"/>
                      </a:lnTo>
                      <a:lnTo>
                        <a:pt x="408" y="402"/>
                      </a:lnTo>
                      <a:lnTo>
                        <a:pt x="415" y="406"/>
                      </a:lnTo>
                      <a:lnTo>
                        <a:pt x="415" y="408"/>
                      </a:lnTo>
                      <a:lnTo>
                        <a:pt x="487" y="431"/>
                      </a:lnTo>
                      <a:lnTo>
                        <a:pt x="481" y="414"/>
                      </a:lnTo>
                      <a:lnTo>
                        <a:pt x="475" y="408"/>
                      </a:lnTo>
                      <a:lnTo>
                        <a:pt x="474" y="401"/>
                      </a:lnTo>
                      <a:lnTo>
                        <a:pt x="475" y="399"/>
                      </a:lnTo>
                      <a:lnTo>
                        <a:pt x="477" y="406"/>
                      </a:lnTo>
                      <a:lnTo>
                        <a:pt x="483" y="410"/>
                      </a:lnTo>
                      <a:lnTo>
                        <a:pt x="487" y="421"/>
                      </a:lnTo>
                      <a:lnTo>
                        <a:pt x="489" y="442"/>
                      </a:lnTo>
                      <a:lnTo>
                        <a:pt x="485" y="457"/>
                      </a:lnTo>
                      <a:lnTo>
                        <a:pt x="489" y="457"/>
                      </a:lnTo>
                      <a:lnTo>
                        <a:pt x="490" y="449"/>
                      </a:lnTo>
                      <a:lnTo>
                        <a:pt x="498" y="448"/>
                      </a:lnTo>
                      <a:lnTo>
                        <a:pt x="500" y="440"/>
                      </a:lnTo>
                      <a:lnTo>
                        <a:pt x="505" y="425"/>
                      </a:lnTo>
                      <a:lnTo>
                        <a:pt x="500" y="417"/>
                      </a:lnTo>
                      <a:lnTo>
                        <a:pt x="500" y="414"/>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50" name="Freeform 329">
                  <a:extLst>
                    <a:ext uri="{FF2B5EF4-FFF2-40B4-BE49-F238E27FC236}">
                      <a16:creationId xmlns:a16="http://schemas.microsoft.com/office/drawing/2014/main" id="{314BCC3F-3771-41C9-86CF-7EB0D8DB796B}"/>
                    </a:ext>
                  </a:extLst>
                </p:cNvPr>
                <p:cNvSpPr>
                  <a:spLocks/>
                </p:cNvSpPr>
                <p:nvPr/>
              </p:nvSpPr>
              <p:spPr bwMode="auto">
                <a:xfrm>
                  <a:off x="4906045" y="2105075"/>
                  <a:ext cx="146025" cy="81972"/>
                </a:xfrm>
                <a:custGeom>
                  <a:avLst/>
                  <a:gdLst>
                    <a:gd name="T0" fmla="*/ 139 w 152"/>
                    <a:gd name="T1" fmla="*/ 11 h 94"/>
                    <a:gd name="T2" fmla="*/ 135 w 152"/>
                    <a:gd name="T3" fmla="*/ 9 h 94"/>
                    <a:gd name="T4" fmla="*/ 129 w 152"/>
                    <a:gd name="T5" fmla="*/ 11 h 94"/>
                    <a:gd name="T6" fmla="*/ 122 w 152"/>
                    <a:gd name="T7" fmla="*/ 15 h 94"/>
                    <a:gd name="T8" fmla="*/ 112 w 152"/>
                    <a:gd name="T9" fmla="*/ 28 h 94"/>
                    <a:gd name="T10" fmla="*/ 109 w 152"/>
                    <a:gd name="T11" fmla="*/ 30 h 94"/>
                    <a:gd name="T12" fmla="*/ 101 w 152"/>
                    <a:gd name="T13" fmla="*/ 32 h 94"/>
                    <a:gd name="T14" fmla="*/ 107 w 152"/>
                    <a:gd name="T15" fmla="*/ 24 h 94"/>
                    <a:gd name="T16" fmla="*/ 114 w 152"/>
                    <a:gd name="T17" fmla="*/ 19 h 94"/>
                    <a:gd name="T18" fmla="*/ 114 w 152"/>
                    <a:gd name="T19" fmla="*/ 11 h 94"/>
                    <a:gd name="T20" fmla="*/ 120 w 152"/>
                    <a:gd name="T21" fmla="*/ 0 h 94"/>
                    <a:gd name="T22" fmla="*/ 99 w 152"/>
                    <a:gd name="T23" fmla="*/ 24 h 94"/>
                    <a:gd name="T24" fmla="*/ 86 w 152"/>
                    <a:gd name="T25" fmla="*/ 30 h 94"/>
                    <a:gd name="T26" fmla="*/ 65 w 152"/>
                    <a:gd name="T27" fmla="*/ 35 h 94"/>
                    <a:gd name="T28" fmla="*/ 60 w 152"/>
                    <a:gd name="T29" fmla="*/ 37 h 94"/>
                    <a:gd name="T30" fmla="*/ 56 w 152"/>
                    <a:gd name="T31" fmla="*/ 43 h 94"/>
                    <a:gd name="T32" fmla="*/ 49 w 152"/>
                    <a:gd name="T33" fmla="*/ 43 h 94"/>
                    <a:gd name="T34" fmla="*/ 35 w 152"/>
                    <a:gd name="T35" fmla="*/ 50 h 94"/>
                    <a:gd name="T36" fmla="*/ 30 w 152"/>
                    <a:gd name="T37" fmla="*/ 50 h 94"/>
                    <a:gd name="T38" fmla="*/ 22 w 152"/>
                    <a:gd name="T39" fmla="*/ 54 h 94"/>
                    <a:gd name="T40" fmla="*/ 24 w 152"/>
                    <a:gd name="T41" fmla="*/ 62 h 94"/>
                    <a:gd name="T42" fmla="*/ 17 w 152"/>
                    <a:gd name="T43" fmla="*/ 60 h 94"/>
                    <a:gd name="T44" fmla="*/ 15 w 152"/>
                    <a:gd name="T45" fmla="*/ 67 h 94"/>
                    <a:gd name="T46" fmla="*/ 2 w 152"/>
                    <a:gd name="T47" fmla="*/ 75 h 94"/>
                    <a:gd name="T48" fmla="*/ 0 w 152"/>
                    <a:gd name="T49" fmla="*/ 84 h 94"/>
                    <a:gd name="T50" fmla="*/ 0 w 152"/>
                    <a:gd name="T51" fmla="*/ 90 h 94"/>
                    <a:gd name="T52" fmla="*/ 2 w 152"/>
                    <a:gd name="T53" fmla="*/ 92 h 94"/>
                    <a:gd name="T54" fmla="*/ 15 w 152"/>
                    <a:gd name="T55" fmla="*/ 88 h 94"/>
                    <a:gd name="T56" fmla="*/ 7 w 152"/>
                    <a:gd name="T57" fmla="*/ 94 h 94"/>
                    <a:gd name="T58" fmla="*/ 22 w 152"/>
                    <a:gd name="T59" fmla="*/ 88 h 94"/>
                    <a:gd name="T60" fmla="*/ 47 w 152"/>
                    <a:gd name="T61" fmla="*/ 73 h 94"/>
                    <a:gd name="T62" fmla="*/ 49 w 152"/>
                    <a:gd name="T63" fmla="*/ 73 h 94"/>
                    <a:gd name="T64" fmla="*/ 58 w 152"/>
                    <a:gd name="T65" fmla="*/ 67 h 94"/>
                    <a:gd name="T66" fmla="*/ 64 w 152"/>
                    <a:gd name="T67" fmla="*/ 64 h 94"/>
                    <a:gd name="T68" fmla="*/ 79 w 152"/>
                    <a:gd name="T69" fmla="*/ 56 h 94"/>
                    <a:gd name="T70" fmla="*/ 86 w 152"/>
                    <a:gd name="T71" fmla="*/ 52 h 94"/>
                    <a:gd name="T72" fmla="*/ 94 w 152"/>
                    <a:gd name="T73" fmla="*/ 49 h 94"/>
                    <a:gd name="T74" fmla="*/ 99 w 152"/>
                    <a:gd name="T75" fmla="*/ 47 h 94"/>
                    <a:gd name="T76" fmla="*/ 112 w 152"/>
                    <a:gd name="T77" fmla="*/ 37 h 94"/>
                    <a:gd name="T78" fmla="*/ 114 w 152"/>
                    <a:gd name="T79" fmla="*/ 32 h 94"/>
                    <a:gd name="T80" fmla="*/ 122 w 152"/>
                    <a:gd name="T81" fmla="*/ 30 h 94"/>
                    <a:gd name="T82" fmla="*/ 135 w 152"/>
                    <a:gd name="T83" fmla="*/ 19 h 94"/>
                    <a:gd name="T84" fmla="*/ 143 w 152"/>
                    <a:gd name="T85" fmla="*/ 15 h 94"/>
                    <a:gd name="T86" fmla="*/ 152 w 152"/>
                    <a:gd name="T87" fmla="*/ 3 h 94"/>
                    <a:gd name="T88" fmla="*/ 144 w 152"/>
                    <a:gd name="T89" fmla="*/ 7 h 94"/>
                    <a:gd name="T90" fmla="*/ 139 w 152"/>
                    <a:gd name="T9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94">
                      <a:moveTo>
                        <a:pt x="139" y="11"/>
                      </a:moveTo>
                      <a:lnTo>
                        <a:pt x="135" y="9"/>
                      </a:lnTo>
                      <a:lnTo>
                        <a:pt x="129" y="11"/>
                      </a:lnTo>
                      <a:lnTo>
                        <a:pt x="122" y="15"/>
                      </a:lnTo>
                      <a:lnTo>
                        <a:pt x="112" y="28"/>
                      </a:lnTo>
                      <a:lnTo>
                        <a:pt x="109" y="30"/>
                      </a:lnTo>
                      <a:lnTo>
                        <a:pt x="101" y="32"/>
                      </a:lnTo>
                      <a:lnTo>
                        <a:pt x="107" y="24"/>
                      </a:lnTo>
                      <a:lnTo>
                        <a:pt x="114" y="19"/>
                      </a:lnTo>
                      <a:lnTo>
                        <a:pt x="114" y="11"/>
                      </a:lnTo>
                      <a:lnTo>
                        <a:pt x="120" y="0"/>
                      </a:lnTo>
                      <a:lnTo>
                        <a:pt x="99" y="24"/>
                      </a:lnTo>
                      <a:lnTo>
                        <a:pt x="86" y="30"/>
                      </a:lnTo>
                      <a:lnTo>
                        <a:pt x="65" y="35"/>
                      </a:lnTo>
                      <a:lnTo>
                        <a:pt x="60" y="37"/>
                      </a:lnTo>
                      <a:lnTo>
                        <a:pt x="56" y="43"/>
                      </a:lnTo>
                      <a:lnTo>
                        <a:pt x="49" y="43"/>
                      </a:lnTo>
                      <a:lnTo>
                        <a:pt x="35" y="50"/>
                      </a:lnTo>
                      <a:lnTo>
                        <a:pt x="30" y="50"/>
                      </a:lnTo>
                      <a:lnTo>
                        <a:pt x="22" y="54"/>
                      </a:lnTo>
                      <a:lnTo>
                        <a:pt x="24" y="62"/>
                      </a:lnTo>
                      <a:lnTo>
                        <a:pt x="17" y="60"/>
                      </a:lnTo>
                      <a:lnTo>
                        <a:pt x="15" y="67"/>
                      </a:lnTo>
                      <a:lnTo>
                        <a:pt x="2" y="75"/>
                      </a:lnTo>
                      <a:lnTo>
                        <a:pt x="0" y="84"/>
                      </a:lnTo>
                      <a:lnTo>
                        <a:pt x="0" y="90"/>
                      </a:lnTo>
                      <a:lnTo>
                        <a:pt x="2" y="92"/>
                      </a:lnTo>
                      <a:lnTo>
                        <a:pt x="15" y="88"/>
                      </a:lnTo>
                      <a:lnTo>
                        <a:pt x="7" y="94"/>
                      </a:lnTo>
                      <a:lnTo>
                        <a:pt x="22" y="88"/>
                      </a:lnTo>
                      <a:lnTo>
                        <a:pt x="47" y="73"/>
                      </a:lnTo>
                      <a:lnTo>
                        <a:pt x="49" y="73"/>
                      </a:lnTo>
                      <a:lnTo>
                        <a:pt x="58" y="67"/>
                      </a:lnTo>
                      <a:lnTo>
                        <a:pt x="64" y="64"/>
                      </a:lnTo>
                      <a:lnTo>
                        <a:pt x="79" y="56"/>
                      </a:lnTo>
                      <a:lnTo>
                        <a:pt x="86" y="52"/>
                      </a:lnTo>
                      <a:lnTo>
                        <a:pt x="94" y="49"/>
                      </a:lnTo>
                      <a:lnTo>
                        <a:pt x="99" y="47"/>
                      </a:lnTo>
                      <a:lnTo>
                        <a:pt x="112" y="37"/>
                      </a:lnTo>
                      <a:lnTo>
                        <a:pt x="114" y="32"/>
                      </a:lnTo>
                      <a:lnTo>
                        <a:pt x="122" y="30"/>
                      </a:lnTo>
                      <a:lnTo>
                        <a:pt x="135" y="19"/>
                      </a:lnTo>
                      <a:lnTo>
                        <a:pt x="143" y="15"/>
                      </a:lnTo>
                      <a:lnTo>
                        <a:pt x="152" y="3"/>
                      </a:lnTo>
                      <a:lnTo>
                        <a:pt x="144" y="7"/>
                      </a:lnTo>
                      <a:lnTo>
                        <a:pt x="139" y="11"/>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grpSp>
            <p:nvGrpSpPr>
              <p:cNvPr id="135" name="Group 134">
                <a:extLst>
                  <a:ext uri="{FF2B5EF4-FFF2-40B4-BE49-F238E27FC236}">
                    <a16:creationId xmlns:a16="http://schemas.microsoft.com/office/drawing/2014/main" id="{052933AC-D7F7-4269-BD12-7F0BA79CD42E}"/>
                  </a:ext>
                </a:extLst>
              </p:cNvPr>
              <p:cNvGrpSpPr/>
              <p:nvPr/>
            </p:nvGrpSpPr>
            <p:grpSpPr>
              <a:xfrm>
                <a:off x="4907967" y="1921074"/>
                <a:ext cx="285325" cy="141272"/>
                <a:chOff x="4907967" y="1921074"/>
                <a:chExt cx="285325" cy="141272"/>
              </a:xfrm>
              <a:grpFill/>
            </p:grpSpPr>
            <p:sp>
              <p:nvSpPr>
                <p:cNvPr id="142" name="Freeform 144">
                  <a:extLst>
                    <a:ext uri="{FF2B5EF4-FFF2-40B4-BE49-F238E27FC236}">
                      <a16:creationId xmlns:a16="http://schemas.microsoft.com/office/drawing/2014/main" id="{3B8101F4-A00C-49C6-A99A-CC84FFBE092A}"/>
                    </a:ext>
                  </a:extLst>
                </p:cNvPr>
                <p:cNvSpPr>
                  <a:spLocks/>
                </p:cNvSpPr>
                <p:nvPr/>
              </p:nvSpPr>
              <p:spPr bwMode="auto">
                <a:xfrm>
                  <a:off x="4907967" y="1921074"/>
                  <a:ext cx="273797" cy="131678"/>
                </a:xfrm>
                <a:custGeom>
                  <a:avLst/>
                  <a:gdLst>
                    <a:gd name="T0" fmla="*/ 169 w 285"/>
                    <a:gd name="T1" fmla="*/ 6 h 151"/>
                    <a:gd name="T2" fmla="*/ 163 w 285"/>
                    <a:gd name="T3" fmla="*/ 13 h 151"/>
                    <a:gd name="T4" fmla="*/ 150 w 285"/>
                    <a:gd name="T5" fmla="*/ 30 h 151"/>
                    <a:gd name="T6" fmla="*/ 1 w 285"/>
                    <a:gd name="T7" fmla="*/ 62 h 151"/>
                    <a:gd name="T8" fmla="*/ 0 w 285"/>
                    <a:gd name="T9" fmla="*/ 136 h 151"/>
                    <a:gd name="T10" fmla="*/ 48 w 285"/>
                    <a:gd name="T11" fmla="*/ 130 h 151"/>
                    <a:gd name="T12" fmla="*/ 69 w 285"/>
                    <a:gd name="T13" fmla="*/ 126 h 151"/>
                    <a:gd name="T14" fmla="*/ 80 w 285"/>
                    <a:gd name="T15" fmla="*/ 122 h 151"/>
                    <a:gd name="T16" fmla="*/ 129 w 285"/>
                    <a:gd name="T17" fmla="*/ 111 h 151"/>
                    <a:gd name="T18" fmla="*/ 159 w 285"/>
                    <a:gd name="T19" fmla="*/ 104 h 151"/>
                    <a:gd name="T20" fmla="*/ 169 w 285"/>
                    <a:gd name="T21" fmla="*/ 115 h 151"/>
                    <a:gd name="T22" fmla="*/ 174 w 285"/>
                    <a:gd name="T23" fmla="*/ 122 h 151"/>
                    <a:gd name="T24" fmla="*/ 178 w 285"/>
                    <a:gd name="T25" fmla="*/ 128 h 151"/>
                    <a:gd name="T26" fmla="*/ 189 w 285"/>
                    <a:gd name="T27" fmla="*/ 126 h 151"/>
                    <a:gd name="T28" fmla="*/ 191 w 285"/>
                    <a:gd name="T29" fmla="*/ 128 h 151"/>
                    <a:gd name="T30" fmla="*/ 195 w 285"/>
                    <a:gd name="T31" fmla="*/ 136 h 151"/>
                    <a:gd name="T32" fmla="*/ 199 w 285"/>
                    <a:gd name="T33" fmla="*/ 151 h 151"/>
                    <a:gd name="T34" fmla="*/ 210 w 285"/>
                    <a:gd name="T35" fmla="*/ 143 h 151"/>
                    <a:gd name="T36" fmla="*/ 221 w 285"/>
                    <a:gd name="T37" fmla="*/ 126 h 151"/>
                    <a:gd name="T38" fmla="*/ 231 w 285"/>
                    <a:gd name="T39" fmla="*/ 115 h 151"/>
                    <a:gd name="T40" fmla="*/ 235 w 285"/>
                    <a:gd name="T41" fmla="*/ 136 h 151"/>
                    <a:gd name="T42" fmla="*/ 248 w 285"/>
                    <a:gd name="T43" fmla="*/ 130 h 151"/>
                    <a:gd name="T44" fmla="*/ 253 w 285"/>
                    <a:gd name="T45" fmla="*/ 122 h 151"/>
                    <a:gd name="T46" fmla="*/ 282 w 285"/>
                    <a:gd name="T47" fmla="*/ 109 h 151"/>
                    <a:gd name="T48" fmla="*/ 282 w 285"/>
                    <a:gd name="T49" fmla="*/ 89 h 151"/>
                    <a:gd name="T50" fmla="*/ 265 w 285"/>
                    <a:gd name="T51" fmla="*/ 72 h 151"/>
                    <a:gd name="T52" fmla="*/ 250 w 285"/>
                    <a:gd name="T53" fmla="*/ 70 h 151"/>
                    <a:gd name="T54" fmla="*/ 265 w 285"/>
                    <a:gd name="T55" fmla="*/ 75 h 151"/>
                    <a:gd name="T56" fmla="*/ 274 w 285"/>
                    <a:gd name="T57" fmla="*/ 83 h 151"/>
                    <a:gd name="T58" fmla="*/ 270 w 285"/>
                    <a:gd name="T59" fmla="*/ 100 h 151"/>
                    <a:gd name="T60" fmla="*/ 250 w 285"/>
                    <a:gd name="T61" fmla="*/ 109 h 151"/>
                    <a:gd name="T62" fmla="*/ 238 w 285"/>
                    <a:gd name="T63" fmla="*/ 107 h 151"/>
                    <a:gd name="T64" fmla="*/ 225 w 285"/>
                    <a:gd name="T65" fmla="*/ 92 h 151"/>
                    <a:gd name="T66" fmla="*/ 219 w 285"/>
                    <a:gd name="T67" fmla="*/ 83 h 151"/>
                    <a:gd name="T68" fmla="*/ 219 w 285"/>
                    <a:gd name="T69" fmla="*/ 79 h 151"/>
                    <a:gd name="T70" fmla="*/ 199 w 285"/>
                    <a:gd name="T71" fmla="*/ 64 h 151"/>
                    <a:gd name="T72" fmla="*/ 186 w 285"/>
                    <a:gd name="T73" fmla="*/ 64 h 151"/>
                    <a:gd name="T74" fmla="*/ 188 w 285"/>
                    <a:gd name="T75" fmla="*/ 58 h 151"/>
                    <a:gd name="T76" fmla="*/ 191 w 285"/>
                    <a:gd name="T77" fmla="*/ 43 h 151"/>
                    <a:gd name="T78" fmla="*/ 193 w 285"/>
                    <a:gd name="T79" fmla="*/ 34 h 151"/>
                    <a:gd name="T80" fmla="*/ 208 w 285"/>
                    <a:gd name="T81" fmla="*/ 19 h 151"/>
                    <a:gd name="T82" fmla="*/ 203 w 285"/>
                    <a:gd name="T83" fmla="*/ 21 h 151"/>
                    <a:gd name="T84" fmla="*/ 189 w 285"/>
                    <a:gd name="T85" fmla="*/ 17 h 151"/>
                    <a:gd name="T86" fmla="*/ 182 w 285"/>
                    <a:gd name="T87" fmla="*/ 8 h 151"/>
                    <a:gd name="T88" fmla="*/ 180 w 285"/>
                    <a:gd name="T8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5" h="151">
                      <a:moveTo>
                        <a:pt x="176" y="2"/>
                      </a:moveTo>
                      <a:lnTo>
                        <a:pt x="169" y="6"/>
                      </a:lnTo>
                      <a:lnTo>
                        <a:pt x="165" y="13"/>
                      </a:lnTo>
                      <a:lnTo>
                        <a:pt x="163" y="13"/>
                      </a:lnTo>
                      <a:lnTo>
                        <a:pt x="159" y="19"/>
                      </a:lnTo>
                      <a:lnTo>
                        <a:pt x="150" y="30"/>
                      </a:lnTo>
                      <a:lnTo>
                        <a:pt x="62" y="51"/>
                      </a:lnTo>
                      <a:lnTo>
                        <a:pt x="1" y="62"/>
                      </a:lnTo>
                      <a:lnTo>
                        <a:pt x="1" y="70"/>
                      </a:lnTo>
                      <a:lnTo>
                        <a:pt x="0" y="136"/>
                      </a:lnTo>
                      <a:lnTo>
                        <a:pt x="3" y="141"/>
                      </a:lnTo>
                      <a:lnTo>
                        <a:pt x="48" y="130"/>
                      </a:lnTo>
                      <a:lnTo>
                        <a:pt x="56" y="130"/>
                      </a:lnTo>
                      <a:lnTo>
                        <a:pt x="69" y="126"/>
                      </a:lnTo>
                      <a:lnTo>
                        <a:pt x="73" y="126"/>
                      </a:lnTo>
                      <a:lnTo>
                        <a:pt x="80" y="122"/>
                      </a:lnTo>
                      <a:lnTo>
                        <a:pt x="120" y="113"/>
                      </a:lnTo>
                      <a:lnTo>
                        <a:pt x="129" y="111"/>
                      </a:lnTo>
                      <a:lnTo>
                        <a:pt x="133" y="111"/>
                      </a:lnTo>
                      <a:lnTo>
                        <a:pt x="159" y="104"/>
                      </a:lnTo>
                      <a:lnTo>
                        <a:pt x="167" y="109"/>
                      </a:lnTo>
                      <a:lnTo>
                        <a:pt x="169" y="115"/>
                      </a:lnTo>
                      <a:lnTo>
                        <a:pt x="172" y="117"/>
                      </a:lnTo>
                      <a:lnTo>
                        <a:pt x="174" y="122"/>
                      </a:lnTo>
                      <a:lnTo>
                        <a:pt x="178" y="126"/>
                      </a:lnTo>
                      <a:lnTo>
                        <a:pt x="178" y="128"/>
                      </a:lnTo>
                      <a:lnTo>
                        <a:pt x="184" y="132"/>
                      </a:lnTo>
                      <a:lnTo>
                        <a:pt x="189" y="126"/>
                      </a:lnTo>
                      <a:lnTo>
                        <a:pt x="191" y="120"/>
                      </a:lnTo>
                      <a:lnTo>
                        <a:pt x="191" y="128"/>
                      </a:lnTo>
                      <a:lnTo>
                        <a:pt x="189" y="134"/>
                      </a:lnTo>
                      <a:lnTo>
                        <a:pt x="195" y="136"/>
                      </a:lnTo>
                      <a:lnTo>
                        <a:pt x="199" y="147"/>
                      </a:lnTo>
                      <a:lnTo>
                        <a:pt x="199" y="151"/>
                      </a:lnTo>
                      <a:lnTo>
                        <a:pt x="203" y="143"/>
                      </a:lnTo>
                      <a:lnTo>
                        <a:pt x="210" y="143"/>
                      </a:lnTo>
                      <a:lnTo>
                        <a:pt x="214" y="132"/>
                      </a:lnTo>
                      <a:lnTo>
                        <a:pt x="221" y="126"/>
                      </a:lnTo>
                      <a:lnTo>
                        <a:pt x="223" y="120"/>
                      </a:lnTo>
                      <a:lnTo>
                        <a:pt x="231" y="115"/>
                      </a:lnTo>
                      <a:lnTo>
                        <a:pt x="231" y="122"/>
                      </a:lnTo>
                      <a:lnTo>
                        <a:pt x="235" y="136"/>
                      </a:lnTo>
                      <a:lnTo>
                        <a:pt x="242" y="134"/>
                      </a:lnTo>
                      <a:lnTo>
                        <a:pt x="248" y="130"/>
                      </a:lnTo>
                      <a:lnTo>
                        <a:pt x="250" y="122"/>
                      </a:lnTo>
                      <a:lnTo>
                        <a:pt x="253" y="122"/>
                      </a:lnTo>
                      <a:lnTo>
                        <a:pt x="272" y="111"/>
                      </a:lnTo>
                      <a:lnTo>
                        <a:pt x="282" y="109"/>
                      </a:lnTo>
                      <a:lnTo>
                        <a:pt x="285" y="102"/>
                      </a:lnTo>
                      <a:lnTo>
                        <a:pt x="282" y="89"/>
                      </a:lnTo>
                      <a:lnTo>
                        <a:pt x="272" y="75"/>
                      </a:lnTo>
                      <a:lnTo>
                        <a:pt x="265" y="72"/>
                      </a:lnTo>
                      <a:lnTo>
                        <a:pt x="257" y="68"/>
                      </a:lnTo>
                      <a:lnTo>
                        <a:pt x="250" y="70"/>
                      </a:lnTo>
                      <a:lnTo>
                        <a:pt x="257" y="72"/>
                      </a:lnTo>
                      <a:lnTo>
                        <a:pt x="265" y="75"/>
                      </a:lnTo>
                      <a:lnTo>
                        <a:pt x="268" y="83"/>
                      </a:lnTo>
                      <a:lnTo>
                        <a:pt x="274" y="83"/>
                      </a:lnTo>
                      <a:lnTo>
                        <a:pt x="278" y="94"/>
                      </a:lnTo>
                      <a:lnTo>
                        <a:pt x="270" y="100"/>
                      </a:lnTo>
                      <a:lnTo>
                        <a:pt x="257" y="111"/>
                      </a:lnTo>
                      <a:lnTo>
                        <a:pt x="250" y="109"/>
                      </a:lnTo>
                      <a:lnTo>
                        <a:pt x="244" y="109"/>
                      </a:lnTo>
                      <a:lnTo>
                        <a:pt x="238" y="107"/>
                      </a:lnTo>
                      <a:lnTo>
                        <a:pt x="233" y="94"/>
                      </a:lnTo>
                      <a:lnTo>
                        <a:pt x="225" y="92"/>
                      </a:lnTo>
                      <a:lnTo>
                        <a:pt x="219" y="89"/>
                      </a:lnTo>
                      <a:lnTo>
                        <a:pt x="219" y="83"/>
                      </a:lnTo>
                      <a:lnTo>
                        <a:pt x="225" y="87"/>
                      </a:lnTo>
                      <a:lnTo>
                        <a:pt x="219" y="79"/>
                      </a:lnTo>
                      <a:lnTo>
                        <a:pt x="206" y="66"/>
                      </a:lnTo>
                      <a:lnTo>
                        <a:pt x="199" y="64"/>
                      </a:lnTo>
                      <a:lnTo>
                        <a:pt x="191" y="68"/>
                      </a:lnTo>
                      <a:lnTo>
                        <a:pt x="186" y="64"/>
                      </a:lnTo>
                      <a:lnTo>
                        <a:pt x="180" y="58"/>
                      </a:lnTo>
                      <a:lnTo>
                        <a:pt x="188" y="58"/>
                      </a:lnTo>
                      <a:lnTo>
                        <a:pt x="186" y="51"/>
                      </a:lnTo>
                      <a:lnTo>
                        <a:pt x="191" y="43"/>
                      </a:lnTo>
                      <a:lnTo>
                        <a:pt x="189" y="42"/>
                      </a:lnTo>
                      <a:lnTo>
                        <a:pt x="193" y="34"/>
                      </a:lnTo>
                      <a:lnTo>
                        <a:pt x="206" y="26"/>
                      </a:lnTo>
                      <a:lnTo>
                        <a:pt x="208" y="19"/>
                      </a:lnTo>
                      <a:lnTo>
                        <a:pt x="201" y="19"/>
                      </a:lnTo>
                      <a:lnTo>
                        <a:pt x="203" y="21"/>
                      </a:lnTo>
                      <a:lnTo>
                        <a:pt x="195" y="23"/>
                      </a:lnTo>
                      <a:lnTo>
                        <a:pt x="189" y="17"/>
                      </a:lnTo>
                      <a:lnTo>
                        <a:pt x="188" y="10"/>
                      </a:lnTo>
                      <a:lnTo>
                        <a:pt x="182" y="8"/>
                      </a:lnTo>
                      <a:lnTo>
                        <a:pt x="184" y="0"/>
                      </a:lnTo>
                      <a:lnTo>
                        <a:pt x="180" y="0"/>
                      </a:lnTo>
                      <a:lnTo>
                        <a:pt x="176" y="2"/>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43" name="Freeform 330">
                  <a:extLst>
                    <a:ext uri="{FF2B5EF4-FFF2-40B4-BE49-F238E27FC236}">
                      <a16:creationId xmlns:a16="http://schemas.microsoft.com/office/drawing/2014/main" id="{B87AD099-D280-4B68-B20A-4FA367895CC9}"/>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44" name="Freeform 331">
                  <a:extLst>
                    <a:ext uri="{FF2B5EF4-FFF2-40B4-BE49-F238E27FC236}">
                      <a16:creationId xmlns:a16="http://schemas.microsoft.com/office/drawing/2014/main" id="{B2E00B67-75FA-4BE7-8E97-2F87B5870B03}"/>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45" name="Freeform 332">
                  <a:extLst>
                    <a:ext uri="{FF2B5EF4-FFF2-40B4-BE49-F238E27FC236}">
                      <a16:creationId xmlns:a16="http://schemas.microsoft.com/office/drawing/2014/main" id="{F94B73F7-00A2-43E4-850F-D13D1C498B3E}"/>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46" name="Freeform 333">
                  <a:extLst>
                    <a:ext uri="{FF2B5EF4-FFF2-40B4-BE49-F238E27FC236}">
                      <a16:creationId xmlns:a16="http://schemas.microsoft.com/office/drawing/2014/main" id="{71243D0D-10C0-4DE5-A237-EBFD3925F835}"/>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47" name="Freeform 334">
                  <a:extLst>
                    <a:ext uri="{FF2B5EF4-FFF2-40B4-BE49-F238E27FC236}">
                      <a16:creationId xmlns:a16="http://schemas.microsoft.com/office/drawing/2014/main" id="{AFBC9C26-8C40-459C-8423-EE5E5E9CD028}"/>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48" name="Freeform 335">
                  <a:extLst>
                    <a:ext uri="{FF2B5EF4-FFF2-40B4-BE49-F238E27FC236}">
                      <a16:creationId xmlns:a16="http://schemas.microsoft.com/office/drawing/2014/main" id="{F429E407-C831-4178-B84C-7A9F1D3B0F1B}"/>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grpSp>
            <p:nvGrpSpPr>
              <p:cNvPr id="136" name="Group 135">
                <a:extLst>
                  <a:ext uri="{FF2B5EF4-FFF2-40B4-BE49-F238E27FC236}">
                    <a16:creationId xmlns:a16="http://schemas.microsoft.com/office/drawing/2014/main" id="{B08E5B08-5296-42BB-80AE-17753B7535F6}"/>
                  </a:ext>
                </a:extLst>
              </p:cNvPr>
              <p:cNvGrpSpPr/>
              <p:nvPr/>
            </p:nvGrpSpPr>
            <p:grpSpPr>
              <a:xfrm>
                <a:off x="4998272" y="1471973"/>
                <a:ext cx="320870" cy="429916"/>
                <a:chOff x="4998272" y="1471973"/>
                <a:chExt cx="320870" cy="429916"/>
              </a:xfrm>
              <a:grpFill/>
            </p:grpSpPr>
            <p:sp>
              <p:nvSpPr>
                <p:cNvPr id="137" name="Freeform 147">
                  <a:extLst>
                    <a:ext uri="{FF2B5EF4-FFF2-40B4-BE49-F238E27FC236}">
                      <a16:creationId xmlns:a16="http://schemas.microsoft.com/office/drawing/2014/main" id="{D96E65F2-E5FD-4279-9C49-A2F75BAC6065}"/>
                    </a:ext>
                  </a:extLst>
                </p:cNvPr>
                <p:cNvSpPr>
                  <a:spLocks/>
                </p:cNvSpPr>
                <p:nvPr/>
              </p:nvSpPr>
              <p:spPr bwMode="auto">
                <a:xfrm>
                  <a:off x="4998272" y="1471973"/>
                  <a:ext cx="299735" cy="429916"/>
                </a:xfrm>
                <a:custGeom>
                  <a:avLst/>
                  <a:gdLst>
                    <a:gd name="T0" fmla="*/ 295 w 312"/>
                    <a:gd name="T1" fmla="*/ 226 h 493"/>
                    <a:gd name="T2" fmla="*/ 291 w 312"/>
                    <a:gd name="T3" fmla="*/ 199 h 493"/>
                    <a:gd name="T4" fmla="*/ 280 w 312"/>
                    <a:gd name="T5" fmla="*/ 197 h 493"/>
                    <a:gd name="T6" fmla="*/ 263 w 312"/>
                    <a:gd name="T7" fmla="*/ 190 h 493"/>
                    <a:gd name="T8" fmla="*/ 255 w 312"/>
                    <a:gd name="T9" fmla="*/ 171 h 493"/>
                    <a:gd name="T10" fmla="*/ 246 w 312"/>
                    <a:gd name="T11" fmla="*/ 162 h 493"/>
                    <a:gd name="T12" fmla="*/ 225 w 312"/>
                    <a:gd name="T13" fmla="*/ 158 h 493"/>
                    <a:gd name="T14" fmla="*/ 219 w 312"/>
                    <a:gd name="T15" fmla="*/ 139 h 493"/>
                    <a:gd name="T16" fmla="*/ 182 w 312"/>
                    <a:gd name="T17" fmla="*/ 19 h 493"/>
                    <a:gd name="T18" fmla="*/ 148 w 312"/>
                    <a:gd name="T19" fmla="*/ 2 h 493"/>
                    <a:gd name="T20" fmla="*/ 127 w 312"/>
                    <a:gd name="T21" fmla="*/ 9 h 493"/>
                    <a:gd name="T22" fmla="*/ 109 w 312"/>
                    <a:gd name="T23" fmla="*/ 23 h 493"/>
                    <a:gd name="T24" fmla="*/ 86 w 312"/>
                    <a:gd name="T25" fmla="*/ 23 h 493"/>
                    <a:gd name="T26" fmla="*/ 69 w 312"/>
                    <a:gd name="T27" fmla="*/ 9 h 493"/>
                    <a:gd name="T28" fmla="*/ 35 w 312"/>
                    <a:gd name="T29" fmla="*/ 141 h 493"/>
                    <a:gd name="T30" fmla="*/ 35 w 312"/>
                    <a:gd name="T31" fmla="*/ 182 h 493"/>
                    <a:gd name="T32" fmla="*/ 37 w 312"/>
                    <a:gd name="T33" fmla="*/ 209 h 493"/>
                    <a:gd name="T34" fmla="*/ 20 w 312"/>
                    <a:gd name="T35" fmla="*/ 237 h 493"/>
                    <a:gd name="T36" fmla="*/ 20 w 312"/>
                    <a:gd name="T37" fmla="*/ 248 h 493"/>
                    <a:gd name="T38" fmla="*/ 18 w 312"/>
                    <a:gd name="T39" fmla="*/ 263 h 493"/>
                    <a:gd name="T40" fmla="*/ 0 w 312"/>
                    <a:gd name="T41" fmla="*/ 269 h 493"/>
                    <a:gd name="T42" fmla="*/ 60 w 312"/>
                    <a:gd name="T43" fmla="*/ 447 h 493"/>
                    <a:gd name="T44" fmla="*/ 65 w 312"/>
                    <a:gd name="T45" fmla="*/ 468 h 493"/>
                    <a:gd name="T46" fmla="*/ 80 w 312"/>
                    <a:gd name="T47" fmla="*/ 485 h 493"/>
                    <a:gd name="T48" fmla="*/ 95 w 312"/>
                    <a:gd name="T49" fmla="*/ 487 h 493"/>
                    <a:gd name="T50" fmla="*/ 95 w 312"/>
                    <a:gd name="T51" fmla="*/ 464 h 493"/>
                    <a:gd name="T52" fmla="*/ 105 w 312"/>
                    <a:gd name="T53" fmla="*/ 440 h 493"/>
                    <a:gd name="T54" fmla="*/ 109 w 312"/>
                    <a:gd name="T55" fmla="*/ 417 h 493"/>
                    <a:gd name="T56" fmla="*/ 125 w 312"/>
                    <a:gd name="T57" fmla="*/ 408 h 493"/>
                    <a:gd name="T58" fmla="*/ 129 w 312"/>
                    <a:gd name="T59" fmla="*/ 400 h 493"/>
                    <a:gd name="T60" fmla="*/ 139 w 312"/>
                    <a:gd name="T61" fmla="*/ 408 h 493"/>
                    <a:gd name="T62" fmla="*/ 129 w 312"/>
                    <a:gd name="T63" fmla="*/ 382 h 493"/>
                    <a:gd name="T64" fmla="*/ 131 w 312"/>
                    <a:gd name="T65" fmla="*/ 376 h 493"/>
                    <a:gd name="T66" fmla="*/ 139 w 312"/>
                    <a:gd name="T67" fmla="*/ 385 h 493"/>
                    <a:gd name="T68" fmla="*/ 148 w 312"/>
                    <a:gd name="T69" fmla="*/ 382 h 493"/>
                    <a:gd name="T70" fmla="*/ 150 w 312"/>
                    <a:gd name="T71" fmla="*/ 378 h 493"/>
                    <a:gd name="T72" fmla="*/ 152 w 312"/>
                    <a:gd name="T73" fmla="*/ 376 h 493"/>
                    <a:gd name="T74" fmla="*/ 159 w 312"/>
                    <a:gd name="T75" fmla="*/ 380 h 493"/>
                    <a:gd name="T76" fmla="*/ 169 w 312"/>
                    <a:gd name="T77" fmla="*/ 367 h 493"/>
                    <a:gd name="T78" fmla="*/ 184 w 312"/>
                    <a:gd name="T79" fmla="*/ 355 h 493"/>
                    <a:gd name="T80" fmla="*/ 182 w 312"/>
                    <a:gd name="T81" fmla="*/ 335 h 493"/>
                    <a:gd name="T82" fmla="*/ 180 w 312"/>
                    <a:gd name="T83" fmla="*/ 314 h 493"/>
                    <a:gd name="T84" fmla="*/ 193 w 312"/>
                    <a:gd name="T85" fmla="*/ 303 h 493"/>
                    <a:gd name="T86" fmla="*/ 199 w 312"/>
                    <a:gd name="T87" fmla="*/ 316 h 493"/>
                    <a:gd name="T88" fmla="*/ 219 w 312"/>
                    <a:gd name="T89" fmla="*/ 323 h 493"/>
                    <a:gd name="T90" fmla="*/ 216 w 312"/>
                    <a:gd name="T91" fmla="*/ 303 h 493"/>
                    <a:gd name="T92" fmla="*/ 227 w 312"/>
                    <a:gd name="T93" fmla="*/ 297 h 493"/>
                    <a:gd name="T94" fmla="*/ 248 w 312"/>
                    <a:gd name="T95" fmla="*/ 303 h 493"/>
                    <a:gd name="T96" fmla="*/ 253 w 312"/>
                    <a:gd name="T97" fmla="*/ 286 h 493"/>
                    <a:gd name="T98" fmla="*/ 257 w 312"/>
                    <a:gd name="T99" fmla="*/ 291 h 493"/>
                    <a:gd name="T100" fmla="*/ 261 w 312"/>
                    <a:gd name="T101" fmla="*/ 271 h 493"/>
                    <a:gd name="T102" fmla="*/ 272 w 312"/>
                    <a:gd name="T103" fmla="*/ 271 h 493"/>
                    <a:gd name="T104" fmla="*/ 283 w 312"/>
                    <a:gd name="T105" fmla="*/ 261 h 493"/>
                    <a:gd name="T106" fmla="*/ 291 w 312"/>
                    <a:gd name="T107" fmla="*/ 258 h 493"/>
                    <a:gd name="T108" fmla="*/ 304 w 312"/>
                    <a:gd name="T109" fmla="*/ 248 h 493"/>
                    <a:gd name="T110" fmla="*/ 304 w 312"/>
                    <a:gd name="T111" fmla="*/ 2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493">
                      <a:moveTo>
                        <a:pt x="306" y="224"/>
                      </a:moveTo>
                      <a:lnTo>
                        <a:pt x="302" y="231"/>
                      </a:lnTo>
                      <a:lnTo>
                        <a:pt x="295" y="226"/>
                      </a:lnTo>
                      <a:lnTo>
                        <a:pt x="304" y="214"/>
                      </a:lnTo>
                      <a:lnTo>
                        <a:pt x="291" y="201"/>
                      </a:lnTo>
                      <a:lnTo>
                        <a:pt x="291" y="199"/>
                      </a:lnTo>
                      <a:lnTo>
                        <a:pt x="289" y="199"/>
                      </a:lnTo>
                      <a:lnTo>
                        <a:pt x="285" y="197"/>
                      </a:lnTo>
                      <a:lnTo>
                        <a:pt x="280" y="197"/>
                      </a:lnTo>
                      <a:lnTo>
                        <a:pt x="274" y="205"/>
                      </a:lnTo>
                      <a:lnTo>
                        <a:pt x="266" y="197"/>
                      </a:lnTo>
                      <a:lnTo>
                        <a:pt x="263" y="190"/>
                      </a:lnTo>
                      <a:lnTo>
                        <a:pt x="263" y="184"/>
                      </a:lnTo>
                      <a:lnTo>
                        <a:pt x="257" y="177"/>
                      </a:lnTo>
                      <a:lnTo>
                        <a:pt x="255" y="171"/>
                      </a:lnTo>
                      <a:lnTo>
                        <a:pt x="257" y="164"/>
                      </a:lnTo>
                      <a:lnTo>
                        <a:pt x="253" y="160"/>
                      </a:lnTo>
                      <a:lnTo>
                        <a:pt x="246" y="162"/>
                      </a:lnTo>
                      <a:lnTo>
                        <a:pt x="240" y="162"/>
                      </a:lnTo>
                      <a:lnTo>
                        <a:pt x="233" y="158"/>
                      </a:lnTo>
                      <a:lnTo>
                        <a:pt x="225" y="158"/>
                      </a:lnTo>
                      <a:lnTo>
                        <a:pt x="223" y="152"/>
                      </a:lnTo>
                      <a:lnTo>
                        <a:pt x="223" y="147"/>
                      </a:lnTo>
                      <a:lnTo>
                        <a:pt x="219" y="139"/>
                      </a:lnTo>
                      <a:lnTo>
                        <a:pt x="219" y="132"/>
                      </a:lnTo>
                      <a:lnTo>
                        <a:pt x="212" y="109"/>
                      </a:lnTo>
                      <a:lnTo>
                        <a:pt x="182" y="19"/>
                      </a:lnTo>
                      <a:lnTo>
                        <a:pt x="176" y="17"/>
                      </a:lnTo>
                      <a:lnTo>
                        <a:pt x="161" y="8"/>
                      </a:lnTo>
                      <a:lnTo>
                        <a:pt x="148" y="2"/>
                      </a:lnTo>
                      <a:lnTo>
                        <a:pt x="141" y="0"/>
                      </a:lnTo>
                      <a:lnTo>
                        <a:pt x="133" y="2"/>
                      </a:lnTo>
                      <a:lnTo>
                        <a:pt x="127" y="9"/>
                      </a:lnTo>
                      <a:lnTo>
                        <a:pt x="120" y="13"/>
                      </a:lnTo>
                      <a:lnTo>
                        <a:pt x="114" y="21"/>
                      </a:lnTo>
                      <a:lnTo>
                        <a:pt x="109" y="23"/>
                      </a:lnTo>
                      <a:lnTo>
                        <a:pt x="101" y="30"/>
                      </a:lnTo>
                      <a:lnTo>
                        <a:pt x="94" y="28"/>
                      </a:lnTo>
                      <a:lnTo>
                        <a:pt x="86" y="23"/>
                      </a:lnTo>
                      <a:lnTo>
                        <a:pt x="82" y="8"/>
                      </a:lnTo>
                      <a:lnTo>
                        <a:pt x="75" y="8"/>
                      </a:lnTo>
                      <a:lnTo>
                        <a:pt x="69" y="9"/>
                      </a:lnTo>
                      <a:lnTo>
                        <a:pt x="37" y="103"/>
                      </a:lnTo>
                      <a:lnTo>
                        <a:pt x="41" y="132"/>
                      </a:lnTo>
                      <a:lnTo>
                        <a:pt x="35" y="141"/>
                      </a:lnTo>
                      <a:lnTo>
                        <a:pt x="31" y="162"/>
                      </a:lnTo>
                      <a:lnTo>
                        <a:pt x="35" y="169"/>
                      </a:lnTo>
                      <a:lnTo>
                        <a:pt x="35" y="182"/>
                      </a:lnTo>
                      <a:lnTo>
                        <a:pt x="43" y="188"/>
                      </a:lnTo>
                      <a:lnTo>
                        <a:pt x="33" y="203"/>
                      </a:lnTo>
                      <a:lnTo>
                        <a:pt x="37" y="209"/>
                      </a:lnTo>
                      <a:lnTo>
                        <a:pt x="26" y="222"/>
                      </a:lnTo>
                      <a:lnTo>
                        <a:pt x="22" y="229"/>
                      </a:lnTo>
                      <a:lnTo>
                        <a:pt x="20" y="237"/>
                      </a:lnTo>
                      <a:lnTo>
                        <a:pt x="20" y="239"/>
                      </a:lnTo>
                      <a:lnTo>
                        <a:pt x="26" y="252"/>
                      </a:lnTo>
                      <a:lnTo>
                        <a:pt x="20" y="248"/>
                      </a:lnTo>
                      <a:lnTo>
                        <a:pt x="18" y="250"/>
                      </a:lnTo>
                      <a:lnTo>
                        <a:pt x="16" y="256"/>
                      </a:lnTo>
                      <a:lnTo>
                        <a:pt x="18" y="263"/>
                      </a:lnTo>
                      <a:lnTo>
                        <a:pt x="11" y="265"/>
                      </a:lnTo>
                      <a:lnTo>
                        <a:pt x="5" y="263"/>
                      </a:lnTo>
                      <a:lnTo>
                        <a:pt x="0" y="269"/>
                      </a:lnTo>
                      <a:lnTo>
                        <a:pt x="1" y="273"/>
                      </a:lnTo>
                      <a:lnTo>
                        <a:pt x="52" y="427"/>
                      </a:lnTo>
                      <a:lnTo>
                        <a:pt x="60" y="447"/>
                      </a:lnTo>
                      <a:lnTo>
                        <a:pt x="60" y="455"/>
                      </a:lnTo>
                      <a:lnTo>
                        <a:pt x="62" y="463"/>
                      </a:lnTo>
                      <a:lnTo>
                        <a:pt x="65" y="468"/>
                      </a:lnTo>
                      <a:lnTo>
                        <a:pt x="71" y="474"/>
                      </a:lnTo>
                      <a:lnTo>
                        <a:pt x="78" y="478"/>
                      </a:lnTo>
                      <a:lnTo>
                        <a:pt x="80" y="485"/>
                      </a:lnTo>
                      <a:lnTo>
                        <a:pt x="86" y="491"/>
                      </a:lnTo>
                      <a:lnTo>
                        <a:pt x="90" y="493"/>
                      </a:lnTo>
                      <a:lnTo>
                        <a:pt x="95" y="487"/>
                      </a:lnTo>
                      <a:lnTo>
                        <a:pt x="97" y="479"/>
                      </a:lnTo>
                      <a:lnTo>
                        <a:pt x="95" y="472"/>
                      </a:lnTo>
                      <a:lnTo>
                        <a:pt x="95" y="464"/>
                      </a:lnTo>
                      <a:lnTo>
                        <a:pt x="103" y="459"/>
                      </a:lnTo>
                      <a:lnTo>
                        <a:pt x="109" y="446"/>
                      </a:lnTo>
                      <a:lnTo>
                        <a:pt x="105" y="440"/>
                      </a:lnTo>
                      <a:lnTo>
                        <a:pt x="114" y="425"/>
                      </a:lnTo>
                      <a:lnTo>
                        <a:pt x="109" y="423"/>
                      </a:lnTo>
                      <a:lnTo>
                        <a:pt x="109" y="417"/>
                      </a:lnTo>
                      <a:lnTo>
                        <a:pt x="110" y="410"/>
                      </a:lnTo>
                      <a:lnTo>
                        <a:pt x="122" y="395"/>
                      </a:lnTo>
                      <a:lnTo>
                        <a:pt x="125" y="408"/>
                      </a:lnTo>
                      <a:lnTo>
                        <a:pt x="125" y="400"/>
                      </a:lnTo>
                      <a:lnTo>
                        <a:pt x="125" y="408"/>
                      </a:lnTo>
                      <a:lnTo>
                        <a:pt x="129" y="400"/>
                      </a:lnTo>
                      <a:lnTo>
                        <a:pt x="131" y="393"/>
                      </a:lnTo>
                      <a:lnTo>
                        <a:pt x="133" y="395"/>
                      </a:lnTo>
                      <a:lnTo>
                        <a:pt x="139" y="408"/>
                      </a:lnTo>
                      <a:lnTo>
                        <a:pt x="141" y="400"/>
                      </a:lnTo>
                      <a:lnTo>
                        <a:pt x="131" y="380"/>
                      </a:lnTo>
                      <a:lnTo>
                        <a:pt x="129" y="382"/>
                      </a:lnTo>
                      <a:lnTo>
                        <a:pt x="129" y="376"/>
                      </a:lnTo>
                      <a:lnTo>
                        <a:pt x="133" y="369"/>
                      </a:lnTo>
                      <a:lnTo>
                        <a:pt x="131" y="376"/>
                      </a:lnTo>
                      <a:lnTo>
                        <a:pt x="142" y="399"/>
                      </a:lnTo>
                      <a:lnTo>
                        <a:pt x="144" y="393"/>
                      </a:lnTo>
                      <a:lnTo>
                        <a:pt x="139" y="385"/>
                      </a:lnTo>
                      <a:lnTo>
                        <a:pt x="141" y="376"/>
                      </a:lnTo>
                      <a:lnTo>
                        <a:pt x="144" y="374"/>
                      </a:lnTo>
                      <a:lnTo>
                        <a:pt x="148" y="382"/>
                      </a:lnTo>
                      <a:lnTo>
                        <a:pt x="146" y="387"/>
                      </a:lnTo>
                      <a:lnTo>
                        <a:pt x="154" y="391"/>
                      </a:lnTo>
                      <a:lnTo>
                        <a:pt x="150" y="378"/>
                      </a:lnTo>
                      <a:lnTo>
                        <a:pt x="150" y="370"/>
                      </a:lnTo>
                      <a:lnTo>
                        <a:pt x="152" y="369"/>
                      </a:lnTo>
                      <a:lnTo>
                        <a:pt x="152" y="376"/>
                      </a:lnTo>
                      <a:lnTo>
                        <a:pt x="154" y="384"/>
                      </a:lnTo>
                      <a:lnTo>
                        <a:pt x="159" y="387"/>
                      </a:lnTo>
                      <a:lnTo>
                        <a:pt x="159" y="380"/>
                      </a:lnTo>
                      <a:lnTo>
                        <a:pt x="159" y="372"/>
                      </a:lnTo>
                      <a:lnTo>
                        <a:pt x="161" y="367"/>
                      </a:lnTo>
                      <a:lnTo>
                        <a:pt x="169" y="367"/>
                      </a:lnTo>
                      <a:lnTo>
                        <a:pt x="176" y="370"/>
                      </a:lnTo>
                      <a:lnTo>
                        <a:pt x="178" y="363"/>
                      </a:lnTo>
                      <a:lnTo>
                        <a:pt x="184" y="355"/>
                      </a:lnTo>
                      <a:lnTo>
                        <a:pt x="182" y="348"/>
                      </a:lnTo>
                      <a:lnTo>
                        <a:pt x="182" y="340"/>
                      </a:lnTo>
                      <a:lnTo>
                        <a:pt x="182" y="335"/>
                      </a:lnTo>
                      <a:lnTo>
                        <a:pt x="184" y="327"/>
                      </a:lnTo>
                      <a:lnTo>
                        <a:pt x="184" y="320"/>
                      </a:lnTo>
                      <a:lnTo>
                        <a:pt x="180" y="314"/>
                      </a:lnTo>
                      <a:lnTo>
                        <a:pt x="189" y="308"/>
                      </a:lnTo>
                      <a:lnTo>
                        <a:pt x="188" y="297"/>
                      </a:lnTo>
                      <a:lnTo>
                        <a:pt x="193" y="303"/>
                      </a:lnTo>
                      <a:lnTo>
                        <a:pt x="193" y="310"/>
                      </a:lnTo>
                      <a:lnTo>
                        <a:pt x="199" y="308"/>
                      </a:lnTo>
                      <a:lnTo>
                        <a:pt x="199" y="316"/>
                      </a:lnTo>
                      <a:lnTo>
                        <a:pt x="195" y="320"/>
                      </a:lnTo>
                      <a:lnTo>
                        <a:pt x="208" y="320"/>
                      </a:lnTo>
                      <a:lnTo>
                        <a:pt x="219" y="323"/>
                      </a:lnTo>
                      <a:lnTo>
                        <a:pt x="214" y="316"/>
                      </a:lnTo>
                      <a:lnTo>
                        <a:pt x="214" y="310"/>
                      </a:lnTo>
                      <a:lnTo>
                        <a:pt x="216" y="303"/>
                      </a:lnTo>
                      <a:lnTo>
                        <a:pt x="214" y="297"/>
                      </a:lnTo>
                      <a:lnTo>
                        <a:pt x="221" y="303"/>
                      </a:lnTo>
                      <a:lnTo>
                        <a:pt x="227" y="297"/>
                      </a:lnTo>
                      <a:lnTo>
                        <a:pt x="225" y="290"/>
                      </a:lnTo>
                      <a:lnTo>
                        <a:pt x="244" y="295"/>
                      </a:lnTo>
                      <a:lnTo>
                        <a:pt x="248" y="303"/>
                      </a:lnTo>
                      <a:lnTo>
                        <a:pt x="251" y="295"/>
                      </a:lnTo>
                      <a:lnTo>
                        <a:pt x="248" y="290"/>
                      </a:lnTo>
                      <a:lnTo>
                        <a:pt x="253" y="286"/>
                      </a:lnTo>
                      <a:lnTo>
                        <a:pt x="255" y="291"/>
                      </a:lnTo>
                      <a:lnTo>
                        <a:pt x="255" y="286"/>
                      </a:lnTo>
                      <a:lnTo>
                        <a:pt x="257" y="291"/>
                      </a:lnTo>
                      <a:lnTo>
                        <a:pt x="259" y="286"/>
                      </a:lnTo>
                      <a:lnTo>
                        <a:pt x="257" y="278"/>
                      </a:lnTo>
                      <a:lnTo>
                        <a:pt x="261" y="271"/>
                      </a:lnTo>
                      <a:lnTo>
                        <a:pt x="266" y="278"/>
                      </a:lnTo>
                      <a:lnTo>
                        <a:pt x="270" y="278"/>
                      </a:lnTo>
                      <a:lnTo>
                        <a:pt x="272" y="271"/>
                      </a:lnTo>
                      <a:lnTo>
                        <a:pt x="278" y="271"/>
                      </a:lnTo>
                      <a:lnTo>
                        <a:pt x="278" y="265"/>
                      </a:lnTo>
                      <a:lnTo>
                        <a:pt x="283" y="261"/>
                      </a:lnTo>
                      <a:lnTo>
                        <a:pt x="285" y="261"/>
                      </a:lnTo>
                      <a:lnTo>
                        <a:pt x="285" y="258"/>
                      </a:lnTo>
                      <a:lnTo>
                        <a:pt x="291" y="258"/>
                      </a:lnTo>
                      <a:lnTo>
                        <a:pt x="287" y="252"/>
                      </a:lnTo>
                      <a:lnTo>
                        <a:pt x="298" y="252"/>
                      </a:lnTo>
                      <a:lnTo>
                        <a:pt x="304" y="248"/>
                      </a:lnTo>
                      <a:lnTo>
                        <a:pt x="312" y="235"/>
                      </a:lnTo>
                      <a:lnTo>
                        <a:pt x="312" y="228"/>
                      </a:lnTo>
                      <a:lnTo>
                        <a:pt x="304" y="222"/>
                      </a:lnTo>
                      <a:lnTo>
                        <a:pt x="306" y="224"/>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38" name="Freeform 336">
                  <a:extLst>
                    <a:ext uri="{FF2B5EF4-FFF2-40B4-BE49-F238E27FC236}">
                      <a16:creationId xmlns:a16="http://schemas.microsoft.com/office/drawing/2014/main" id="{7084DAE2-ECBF-4B9B-A2EE-43F0A3763781}"/>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39" name="Freeform 337">
                  <a:extLst>
                    <a:ext uri="{FF2B5EF4-FFF2-40B4-BE49-F238E27FC236}">
                      <a16:creationId xmlns:a16="http://schemas.microsoft.com/office/drawing/2014/main" id="{D322A3CC-C60E-495F-A3AF-8B0FF4CFC3EE}"/>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40" name="Freeform 338">
                  <a:extLst>
                    <a:ext uri="{FF2B5EF4-FFF2-40B4-BE49-F238E27FC236}">
                      <a16:creationId xmlns:a16="http://schemas.microsoft.com/office/drawing/2014/main" id="{231B6AF7-0D4F-49C2-8E86-ACB15E4D760F}"/>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41" name="Freeform 339">
                  <a:extLst>
                    <a:ext uri="{FF2B5EF4-FFF2-40B4-BE49-F238E27FC236}">
                      <a16:creationId xmlns:a16="http://schemas.microsoft.com/office/drawing/2014/main" id="{E0E01699-D32B-41A7-A43B-B6E06952562B}"/>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3175"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grpSp>
        <p:grpSp>
          <p:nvGrpSpPr>
            <p:cNvPr id="9" name="Group 8">
              <a:extLst>
                <a:ext uri="{FF2B5EF4-FFF2-40B4-BE49-F238E27FC236}">
                  <a16:creationId xmlns:a16="http://schemas.microsoft.com/office/drawing/2014/main" id="{2D11BBEB-E636-4AB0-A60F-DDF40CEDF0DF}"/>
                </a:ext>
              </a:extLst>
            </p:cNvPr>
            <p:cNvGrpSpPr/>
            <p:nvPr/>
          </p:nvGrpSpPr>
          <p:grpSpPr>
            <a:xfrm>
              <a:off x="701874" y="473770"/>
              <a:ext cx="7221137" cy="4158491"/>
              <a:chOff x="701874" y="473770"/>
              <a:chExt cx="7221137" cy="4158491"/>
            </a:xfrm>
            <a:grpFill/>
          </p:grpSpPr>
          <p:sp>
            <p:nvSpPr>
              <p:cNvPr id="10" name="Freeform 5">
                <a:extLst>
                  <a:ext uri="{FF2B5EF4-FFF2-40B4-BE49-F238E27FC236}">
                    <a16:creationId xmlns:a16="http://schemas.microsoft.com/office/drawing/2014/main" id="{784F76D3-DFDF-440A-B3CD-766C9EB7B368}"/>
                  </a:ext>
                </a:extLst>
              </p:cNvPr>
              <p:cNvSpPr>
                <a:spLocks/>
              </p:cNvSpPr>
              <p:nvPr/>
            </p:nvSpPr>
            <p:spPr bwMode="auto">
              <a:xfrm>
                <a:off x="985460" y="478516"/>
                <a:ext cx="19011" cy="25308"/>
              </a:xfrm>
              <a:custGeom>
                <a:avLst/>
                <a:gdLst>
                  <a:gd name="T0" fmla="*/ 16 w 19"/>
                  <a:gd name="T1" fmla="*/ 27 h 27"/>
                  <a:gd name="T2" fmla="*/ 16 w 19"/>
                  <a:gd name="T3" fmla="*/ 27 h 27"/>
                  <a:gd name="T4" fmla="*/ 19 w 19"/>
                  <a:gd name="T5" fmla="*/ 14 h 27"/>
                  <a:gd name="T6" fmla="*/ 9 w 19"/>
                  <a:gd name="T7" fmla="*/ 6 h 27"/>
                  <a:gd name="T8" fmla="*/ 3 w 19"/>
                  <a:gd name="T9" fmla="*/ 0 h 27"/>
                  <a:gd name="T10" fmla="*/ 0 w 19"/>
                  <a:gd name="T11" fmla="*/ 14 h 27"/>
                  <a:gd name="T12" fmla="*/ 5 w 19"/>
                  <a:gd name="T13" fmla="*/ 27 h 27"/>
                  <a:gd name="T14" fmla="*/ 16 w 19"/>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27">
                    <a:moveTo>
                      <a:pt x="16" y="27"/>
                    </a:moveTo>
                    <a:lnTo>
                      <a:pt x="16" y="27"/>
                    </a:lnTo>
                    <a:lnTo>
                      <a:pt x="19" y="14"/>
                    </a:lnTo>
                    <a:lnTo>
                      <a:pt x="9" y="6"/>
                    </a:lnTo>
                    <a:lnTo>
                      <a:pt x="3" y="0"/>
                    </a:lnTo>
                    <a:lnTo>
                      <a:pt x="0" y="14"/>
                    </a:lnTo>
                    <a:lnTo>
                      <a:pt x="5" y="27"/>
                    </a:lnTo>
                    <a:lnTo>
                      <a:pt x="16" y="27"/>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1" name="Freeform 6">
                <a:extLst>
                  <a:ext uri="{FF2B5EF4-FFF2-40B4-BE49-F238E27FC236}">
                    <a16:creationId xmlns:a16="http://schemas.microsoft.com/office/drawing/2014/main" id="{9BBF4477-0A4E-455D-948D-5E8FEDE223A7}"/>
                  </a:ext>
                </a:extLst>
              </p:cNvPr>
              <p:cNvSpPr>
                <a:spLocks/>
              </p:cNvSpPr>
              <p:nvPr/>
            </p:nvSpPr>
            <p:spPr bwMode="auto">
              <a:xfrm>
                <a:off x="1013977" y="473770"/>
                <a:ext cx="22180" cy="17400"/>
              </a:xfrm>
              <a:custGeom>
                <a:avLst/>
                <a:gdLst>
                  <a:gd name="T0" fmla="*/ 12 w 23"/>
                  <a:gd name="T1" fmla="*/ 9 h 19"/>
                  <a:gd name="T2" fmla="*/ 12 w 23"/>
                  <a:gd name="T3" fmla="*/ 9 h 19"/>
                  <a:gd name="T4" fmla="*/ 15 w 23"/>
                  <a:gd name="T5" fmla="*/ 19 h 19"/>
                  <a:gd name="T6" fmla="*/ 23 w 23"/>
                  <a:gd name="T7" fmla="*/ 9 h 19"/>
                  <a:gd name="T8" fmla="*/ 12 w 23"/>
                  <a:gd name="T9" fmla="*/ 0 h 19"/>
                  <a:gd name="T10" fmla="*/ 5 w 23"/>
                  <a:gd name="T11" fmla="*/ 0 h 19"/>
                  <a:gd name="T12" fmla="*/ 0 w 23"/>
                  <a:gd name="T13" fmla="*/ 12 h 19"/>
                  <a:gd name="T14" fmla="*/ 8 w 23"/>
                  <a:gd name="T15" fmla="*/ 19 h 19"/>
                  <a:gd name="T16" fmla="*/ 12 w 23"/>
                  <a:gd name="T17"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12" y="9"/>
                    </a:moveTo>
                    <a:lnTo>
                      <a:pt x="12" y="9"/>
                    </a:lnTo>
                    <a:lnTo>
                      <a:pt x="15" y="19"/>
                    </a:lnTo>
                    <a:lnTo>
                      <a:pt x="23" y="9"/>
                    </a:lnTo>
                    <a:lnTo>
                      <a:pt x="12" y="0"/>
                    </a:lnTo>
                    <a:lnTo>
                      <a:pt x="5" y="0"/>
                    </a:lnTo>
                    <a:lnTo>
                      <a:pt x="0" y="12"/>
                    </a:lnTo>
                    <a:lnTo>
                      <a:pt x="8" y="19"/>
                    </a:lnTo>
                    <a:lnTo>
                      <a:pt x="12" y="9"/>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2" name="Freeform 7">
                <a:extLst>
                  <a:ext uri="{FF2B5EF4-FFF2-40B4-BE49-F238E27FC236}">
                    <a16:creationId xmlns:a16="http://schemas.microsoft.com/office/drawing/2014/main" id="{D957667C-68A9-45D5-A4E3-8384579B2004}"/>
                  </a:ext>
                </a:extLst>
              </p:cNvPr>
              <p:cNvSpPr>
                <a:spLocks/>
              </p:cNvSpPr>
              <p:nvPr/>
            </p:nvSpPr>
            <p:spPr bwMode="auto">
              <a:xfrm>
                <a:off x="1017145" y="530714"/>
                <a:ext cx="36439" cy="79089"/>
              </a:xfrm>
              <a:custGeom>
                <a:avLst/>
                <a:gdLst>
                  <a:gd name="T0" fmla="*/ 35 w 39"/>
                  <a:gd name="T1" fmla="*/ 12 h 83"/>
                  <a:gd name="T2" fmla="*/ 35 w 39"/>
                  <a:gd name="T3" fmla="*/ 12 h 83"/>
                  <a:gd name="T4" fmla="*/ 28 w 39"/>
                  <a:gd name="T5" fmla="*/ 0 h 83"/>
                  <a:gd name="T6" fmla="*/ 27 w 39"/>
                  <a:gd name="T7" fmla="*/ 0 h 83"/>
                  <a:gd name="T8" fmla="*/ 12 w 39"/>
                  <a:gd name="T9" fmla="*/ 8 h 83"/>
                  <a:gd name="T10" fmla="*/ 0 w 39"/>
                  <a:gd name="T11" fmla="*/ 21 h 83"/>
                  <a:gd name="T12" fmla="*/ 5 w 39"/>
                  <a:gd name="T13" fmla="*/ 34 h 83"/>
                  <a:gd name="T14" fmla="*/ 16 w 39"/>
                  <a:gd name="T15" fmla="*/ 45 h 83"/>
                  <a:gd name="T16" fmla="*/ 12 w 39"/>
                  <a:gd name="T17" fmla="*/ 55 h 83"/>
                  <a:gd name="T18" fmla="*/ 16 w 39"/>
                  <a:gd name="T19" fmla="*/ 66 h 83"/>
                  <a:gd name="T20" fmla="*/ 28 w 39"/>
                  <a:gd name="T21" fmla="*/ 79 h 83"/>
                  <a:gd name="T22" fmla="*/ 28 w 39"/>
                  <a:gd name="T23" fmla="*/ 83 h 83"/>
                  <a:gd name="T24" fmla="*/ 39 w 39"/>
                  <a:gd name="T25" fmla="*/ 79 h 83"/>
                  <a:gd name="T26" fmla="*/ 39 w 39"/>
                  <a:gd name="T27" fmla="*/ 69 h 83"/>
                  <a:gd name="T28" fmla="*/ 32 w 39"/>
                  <a:gd name="T29" fmla="*/ 58 h 83"/>
                  <a:gd name="T30" fmla="*/ 20 w 39"/>
                  <a:gd name="T31" fmla="*/ 58 h 83"/>
                  <a:gd name="T32" fmla="*/ 20 w 39"/>
                  <a:gd name="T33" fmla="*/ 34 h 83"/>
                  <a:gd name="T34" fmla="*/ 9 w 39"/>
                  <a:gd name="T35" fmla="*/ 21 h 83"/>
                  <a:gd name="T36" fmla="*/ 23 w 39"/>
                  <a:gd name="T37" fmla="*/ 15 h 83"/>
                  <a:gd name="T38" fmla="*/ 35 w 39"/>
                  <a:gd name="T39" fmla="*/ 1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83">
                    <a:moveTo>
                      <a:pt x="35" y="12"/>
                    </a:moveTo>
                    <a:lnTo>
                      <a:pt x="35" y="12"/>
                    </a:lnTo>
                    <a:lnTo>
                      <a:pt x="28" y="0"/>
                    </a:lnTo>
                    <a:lnTo>
                      <a:pt x="27" y="0"/>
                    </a:lnTo>
                    <a:lnTo>
                      <a:pt x="12" y="8"/>
                    </a:lnTo>
                    <a:lnTo>
                      <a:pt x="0" y="21"/>
                    </a:lnTo>
                    <a:lnTo>
                      <a:pt x="5" y="34"/>
                    </a:lnTo>
                    <a:lnTo>
                      <a:pt x="16" y="45"/>
                    </a:lnTo>
                    <a:lnTo>
                      <a:pt x="12" y="55"/>
                    </a:lnTo>
                    <a:lnTo>
                      <a:pt x="16" y="66"/>
                    </a:lnTo>
                    <a:lnTo>
                      <a:pt x="28" y="79"/>
                    </a:lnTo>
                    <a:lnTo>
                      <a:pt x="28" y="83"/>
                    </a:lnTo>
                    <a:lnTo>
                      <a:pt x="39" y="79"/>
                    </a:lnTo>
                    <a:lnTo>
                      <a:pt x="39" y="69"/>
                    </a:lnTo>
                    <a:lnTo>
                      <a:pt x="32" y="58"/>
                    </a:lnTo>
                    <a:lnTo>
                      <a:pt x="20" y="58"/>
                    </a:lnTo>
                    <a:lnTo>
                      <a:pt x="20" y="34"/>
                    </a:lnTo>
                    <a:lnTo>
                      <a:pt x="9" y="21"/>
                    </a:lnTo>
                    <a:lnTo>
                      <a:pt x="23" y="15"/>
                    </a:lnTo>
                    <a:lnTo>
                      <a:pt x="35" y="12"/>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6" name="Freeform 8">
                <a:extLst>
                  <a:ext uri="{FF2B5EF4-FFF2-40B4-BE49-F238E27FC236}">
                    <a16:creationId xmlns:a16="http://schemas.microsoft.com/office/drawing/2014/main" id="{5B45C6B2-65A0-45EA-B85F-652125BB7855}"/>
                  </a:ext>
                </a:extLst>
              </p:cNvPr>
              <p:cNvSpPr>
                <a:spLocks/>
              </p:cNvSpPr>
              <p:nvPr/>
            </p:nvSpPr>
            <p:spPr bwMode="auto">
              <a:xfrm>
                <a:off x="4054205" y="4447193"/>
                <a:ext cx="1585" cy="4746"/>
              </a:xfrm>
              <a:custGeom>
                <a:avLst/>
                <a:gdLst>
                  <a:gd name="T0" fmla="*/ 1 w 2"/>
                  <a:gd name="T1" fmla="*/ 5 h 5"/>
                  <a:gd name="T2" fmla="*/ 1 w 2"/>
                  <a:gd name="T3" fmla="*/ 5 h 5"/>
                  <a:gd name="T4" fmla="*/ 2 w 2"/>
                  <a:gd name="T5" fmla="*/ 2 h 5"/>
                  <a:gd name="T6" fmla="*/ 0 w 2"/>
                  <a:gd name="T7" fmla="*/ 0 h 5"/>
                  <a:gd name="T8" fmla="*/ 1 w 2"/>
                  <a:gd name="T9" fmla="*/ 5 h 5"/>
                </a:gdLst>
                <a:ahLst/>
                <a:cxnLst>
                  <a:cxn ang="0">
                    <a:pos x="T0" y="T1"/>
                  </a:cxn>
                  <a:cxn ang="0">
                    <a:pos x="T2" y="T3"/>
                  </a:cxn>
                  <a:cxn ang="0">
                    <a:pos x="T4" y="T5"/>
                  </a:cxn>
                  <a:cxn ang="0">
                    <a:pos x="T6" y="T7"/>
                  </a:cxn>
                  <a:cxn ang="0">
                    <a:pos x="T8" y="T9"/>
                  </a:cxn>
                </a:cxnLst>
                <a:rect l="0" t="0" r="r" b="b"/>
                <a:pathLst>
                  <a:path w="2" h="5">
                    <a:moveTo>
                      <a:pt x="1" y="5"/>
                    </a:moveTo>
                    <a:lnTo>
                      <a:pt x="1" y="5"/>
                    </a:lnTo>
                    <a:lnTo>
                      <a:pt x="2" y="2"/>
                    </a:lnTo>
                    <a:lnTo>
                      <a:pt x="0" y="0"/>
                    </a:lnTo>
                    <a:lnTo>
                      <a:pt x="1" y="5"/>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7" name="Freeform 9">
                <a:extLst>
                  <a:ext uri="{FF2B5EF4-FFF2-40B4-BE49-F238E27FC236}">
                    <a16:creationId xmlns:a16="http://schemas.microsoft.com/office/drawing/2014/main" id="{97E93B5D-D688-43E8-BB26-0A90B7519061}"/>
                  </a:ext>
                </a:extLst>
              </p:cNvPr>
              <p:cNvSpPr>
                <a:spLocks/>
              </p:cNvSpPr>
              <p:nvPr/>
            </p:nvSpPr>
            <p:spPr bwMode="auto">
              <a:xfrm>
                <a:off x="4052621" y="4451938"/>
                <a:ext cx="25348" cy="71180"/>
              </a:xfrm>
              <a:custGeom>
                <a:avLst/>
                <a:gdLst>
                  <a:gd name="T0" fmla="*/ 2 w 26"/>
                  <a:gd name="T1" fmla="*/ 0 h 75"/>
                  <a:gd name="T2" fmla="*/ 2 w 26"/>
                  <a:gd name="T3" fmla="*/ 0 h 75"/>
                  <a:gd name="T4" fmla="*/ 0 w 26"/>
                  <a:gd name="T5" fmla="*/ 10 h 75"/>
                  <a:gd name="T6" fmla="*/ 8 w 26"/>
                  <a:gd name="T7" fmla="*/ 31 h 75"/>
                  <a:gd name="T8" fmla="*/ 8 w 26"/>
                  <a:gd name="T9" fmla="*/ 40 h 75"/>
                  <a:gd name="T10" fmla="*/ 15 w 26"/>
                  <a:gd name="T11" fmla="*/ 51 h 75"/>
                  <a:gd name="T12" fmla="*/ 26 w 26"/>
                  <a:gd name="T13" fmla="*/ 75 h 75"/>
                  <a:gd name="T14" fmla="*/ 23 w 26"/>
                  <a:gd name="T15" fmla="*/ 55 h 75"/>
                  <a:gd name="T16" fmla="*/ 2 w 26"/>
                  <a:gd name="T1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75">
                    <a:moveTo>
                      <a:pt x="2" y="0"/>
                    </a:moveTo>
                    <a:lnTo>
                      <a:pt x="2" y="0"/>
                    </a:lnTo>
                    <a:lnTo>
                      <a:pt x="0" y="10"/>
                    </a:lnTo>
                    <a:lnTo>
                      <a:pt x="8" y="31"/>
                    </a:lnTo>
                    <a:lnTo>
                      <a:pt x="8" y="40"/>
                    </a:lnTo>
                    <a:lnTo>
                      <a:pt x="15" y="51"/>
                    </a:lnTo>
                    <a:lnTo>
                      <a:pt x="26" y="75"/>
                    </a:lnTo>
                    <a:lnTo>
                      <a:pt x="23" y="55"/>
                    </a:lnTo>
                    <a:lnTo>
                      <a:pt x="2" y="0"/>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8" name="Freeform 10">
                <a:extLst>
                  <a:ext uri="{FF2B5EF4-FFF2-40B4-BE49-F238E27FC236}">
                    <a16:creationId xmlns:a16="http://schemas.microsoft.com/office/drawing/2014/main" id="{C96B69AD-46F6-4C90-8442-E7350F6117A7}"/>
                  </a:ext>
                </a:extLst>
              </p:cNvPr>
              <p:cNvSpPr>
                <a:spLocks/>
              </p:cNvSpPr>
              <p:nvPr/>
            </p:nvSpPr>
            <p:spPr bwMode="auto">
              <a:xfrm>
                <a:off x="4077969" y="4523118"/>
                <a:ext cx="6337" cy="33218"/>
              </a:xfrm>
              <a:custGeom>
                <a:avLst/>
                <a:gdLst>
                  <a:gd name="T0" fmla="*/ 0 w 7"/>
                  <a:gd name="T1" fmla="*/ 24 h 34"/>
                  <a:gd name="T2" fmla="*/ 0 w 7"/>
                  <a:gd name="T3" fmla="*/ 24 h 34"/>
                  <a:gd name="T4" fmla="*/ 7 w 7"/>
                  <a:gd name="T5" fmla="*/ 34 h 34"/>
                  <a:gd name="T6" fmla="*/ 0 w 7"/>
                  <a:gd name="T7" fmla="*/ 0 h 34"/>
                  <a:gd name="T8" fmla="*/ 0 w 7"/>
                  <a:gd name="T9" fmla="*/ 24 h 34"/>
                </a:gdLst>
                <a:ahLst/>
                <a:cxnLst>
                  <a:cxn ang="0">
                    <a:pos x="T0" y="T1"/>
                  </a:cxn>
                  <a:cxn ang="0">
                    <a:pos x="T2" y="T3"/>
                  </a:cxn>
                  <a:cxn ang="0">
                    <a:pos x="T4" y="T5"/>
                  </a:cxn>
                  <a:cxn ang="0">
                    <a:pos x="T6" y="T7"/>
                  </a:cxn>
                  <a:cxn ang="0">
                    <a:pos x="T8" y="T9"/>
                  </a:cxn>
                </a:cxnLst>
                <a:rect l="0" t="0" r="r" b="b"/>
                <a:pathLst>
                  <a:path w="7" h="34">
                    <a:moveTo>
                      <a:pt x="0" y="24"/>
                    </a:moveTo>
                    <a:lnTo>
                      <a:pt x="0" y="24"/>
                    </a:lnTo>
                    <a:lnTo>
                      <a:pt x="7" y="34"/>
                    </a:lnTo>
                    <a:lnTo>
                      <a:pt x="0" y="0"/>
                    </a:lnTo>
                    <a:lnTo>
                      <a:pt x="0" y="24"/>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19" name="Freeform 11">
                <a:extLst>
                  <a:ext uri="{FF2B5EF4-FFF2-40B4-BE49-F238E27FC236}">
                    <a16:creationId xmlns:a16="http://schemas.microsoft.com/office/drawing/2014/main" id="{8EF8B835-428D-4216-B914-85DB4CAD4465}"/>
                  </a:ext>
                </a:extLst>
              </p:cNvPr>
              <p:cNvSpPr>
                <a:spLocks/>
              </p:cNvSpPr>
              <p:nvPr/>
            </p:nvSpPr>
            <p:spPr bwMode="auto">
              <a:xfrm>
                <a:off x="4046284" y="4387085"/>
                <a:ext cx="7922" cy="60108"/>
              </a:xfrm>
              <a:custGeom>
                <a:avLst/>
                <a:gdLst>
                  <a:gd name="T0" fmla="*/ 0 w 8"/>
                  <a:gd name="T1" fmla="*/ 24 h 63"/>
                  <a:gd name="T2" fmla="*/ 0 w 8"/>
                  <a:gd name="T3" fmla="*/ 24 h 63"/>
                  <a:gd name="T4" fmla="*/ 3 w 8"/>
                  <a:gd name="T5" fmla="*/ 36 h 63"/>
                  <a:gd name="T6" fmla="*/ 0 w 8"/>
                  <a:gd name="T7" fmla="*/ 57 h 63"/>
                  <a:gd name="T8" fmla="*/ 8 w 8"/>
                  <a:gd name="T9" fmla="*/ 63 h 63"/>
                  <a:gd name="T10" fmla="*/ 7 w 8"/>
                  <a:gd name="T11" fmla="*/ 60 h 63"/>
                  <a:gd name="T12" fmla="*/ 3 w 8"/>
                  <a:gd name="T13" fmla="*/ 20 h 63"/>
                  <a:gd name="T14" fmla="*/ 3 w 8"/>
                  <a:gd name="T15" fmla="*/ 0 h 63"/>
                  <a:gd name="T16" fmla="*/ 0 w 8"/>
                  <a:gd name="T17" fmla="*/ 2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63">
                    <a:moveTo>
                      <a:pt x="0" y="24"/>
                    </a:moveTo>
                    <a:lnTo>
                      <a:pt x="0" y="24"/>
                    </a:lnTo>
                    <a:lnTo>
                      <a:pt x="3" y="36"/>
                    </a:lnTo>
                    <a:lnTo>
                      <a:pt x="0" y="57"/>
                    </a:lnTo>
                    <a:lnTo>
                      <a:pt x="8" y="63"/>
                    </a:lnTo>
                    <a:lnTo>
                      <a:pt x="7" y="60"/>
                    </a:lnTo>
                    <a:lnTo>
                      <a:pt x="3" y="20"/>
                    </a:lnTo>
                    <a:lnTo>
                      <a:pt x="3" y="0"/>
                    </a:lnTo>
                    <a:lnTo>
                      <a:pt x="0" y="24"/>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0" name="Freeform 12">
                <a:extLst>
                  <a:ext uri="{FF2B5EF4-FFF2-40B4-BE49-F238E27FC236}">
                    <a16:creationId xmlns:a16="http://schemas.microsoft.com/office/drawing/2014/main" id="{5421B8F8-F04A-4E2B-89D6-1E76B5236F1C}"/>
                  </a:ext>
                </a:extLst>
              </p:cNvPr>
              <p:cNvSpPr>
                <a:spLocks/>
              </p:cNvSpPr>
              <p:nvPr/>
            </p:nvSpPr>
            <p:spPr bwMode="auto">
              <a:xfrm>
                <a:off x="4049452" y="4281107"/>
                <a:ext cx="42776" cy="96489"/>
              </a:xfrm>
              <a:custGeom>
                <a:avLst/>
                <a:gdLst>
                  <a:gd name="T0" fmla="*/ 27 w 46"/>
                  <a:gd name="T1" fmla="*/ 32 h 101"/>
                  <a:gd name="T2" fmla="*/ 27 w 46"/>
                  <a:gd name="T3" fmla="*/ 32 h 101"/>
                  <a:gd name="T4" fmla="*/ 11 w 46"/>
                  <a:gd name="T5" fmla="*/ 59 h 101"/>
                  <a:gd name="T6" fmla="*/ 0 w 46"/>
                  <a:gd name="T7" fmla="*/ 80 h 101"/>
                  <a:gd name="T8" fmla="*/ 0 w 46"/>
                  <a:gd name="T9" fmla="*/ 101 h 101"/>
                  <a:gd name="T10" fmla="*/ 12 w 46"/>
                  <a:gd name="T11" fmla="*/ 69 h 101"/>
                  <a:gd name="T12" fmla="*/ 23 w 46"/>
                  <a:gd name="T13" fmla="*/ 48 h 101"/>
                  <a:gd name="T14" fmla="*/ 46 w 46"/>
                  <a:gd name="T15" fmla="*/ 12 h 101"/>
                  <a:gd name="T16" fmla="*/ 46 w 46"/>
                  <a:gd name="T17" fmla="*/ 0 h 101"/>
                  <a:gd name="T18" fmla="*/ 34 w 46"/>
                  <a:gd name="T19" fmla="*/ 24 h 101"/>
                  <a:gd name="T20" fmla="*/ 27 w 46"/>
                  <a:gd name="T21" fmla="*/ 3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101">
                    <a:moveTo>
                      <a:pt x="27" y="32"/>
                    </a:moveTo>
                    <a:lnTo>
                      <a:pt x="27" y="32"/>
                    </a:lnTo>
                    <a:lnTo>
                      <a:pt x="11" y="59"/>
                    </a:lnTo>
                    <a:lnTo>
                      <a:pt x="0" y="80"/>
                    </a:lnTo>
                    <a:lnTo>
                      <a:pt x="0" y="101"/>
                    </a:lnTo>
                    <a:lnTo>
                      <a:pt x="12" y="69"/>
                    </a:lnTo>
                    <a:lnTo>
                      <a:pt x="23" y="48"/>
                    </a:lnTo>
                    <a:lnTo>
                      <a:pt x="46" y="12"/>
                    </a:lnTo>
                    <a:lnTo>
                      <a:pt x="46" y="0"/>
                    </a:lnTo>
                    <a:lnTo>
                      <a:pt x="34" y="24"/>
                    </a:lnTo>
                    <a:lnTo>
                      <a:pt x="27" y="32"/>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1" name="Freeform 13">
                <a:extLst>
                  <a:ext uri="{FF2B5EF4-FFF2-40B4-BE49-F238E27FC236}">
                    <a16:creationId xmlns:a16="http://schemas.microsoft.com/office/drawing/2014/main" id="{90FE836F-BE6C-4A8D-A73E-A7D1378DB11C}"/>
                  </a:ext>
                </a:extLst>
              </p:cNvPr>
              <p:cNvSpPr>
                <a:spLocks/>
              </p:cNvSpPr>
              <p:nvPr/>
            </p:nvSpPr>
            <p:spPr bwMode="auto">
              <a:xfrm>
                <a:off x="4413836" y="4028022"/>
                <a:ext cx="44360" cy="39545"/>
              </a:xfrm>
              <a:custGeom>
                <a:avLst/>
                <a:gdLst>
                  <a:gd name="T0" fmla="*/ 16 w 46"/>
                  <a:gd name="T1" fmla="*/ 24 h 40"/>
                  <a:gd name="T2" fmla="*/ 16 w 46"/>
                  <a:gd name="T3" fmla="*/ 24 h 40"/>
                  <a:gd name="T4" fmla="*/ 7 w 46"/>
                  <a:gd name="T5" fmla="*/ 30 h 40"/>
                  <a:gd name="T6" fmla="*/ 0 w 46"/>
                  <a:gd name="T7" fmla="*/ 40 h 40"/>
                  <a:gd name="T8" fmla="*/ 37 w 46"/>
                  <a:gd name="T9" fmla="*/ 13 h 40"/>
                  <a:gd name="T10" fmla="*/ 46 w 46"/>
                  <a:gd name="T11" fmla="*/ 0 h 40"/>
                  <a:gd name="T12" fmla="*/ 33 w 46"/>
                  <a:gd name="T13" fmla="*/ 10 h 40"/>
                  <a:gd name="T14" fmla="*/ 16 w 46"/>
                  <a:gd name="T15" fmla="*/ 24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0">
                    <a:moveTo>
                      <a:pt x="16" y="24"/>
                    </a:moveTo>
                    <a:lnTo>
                      <a:pt x="16" y="24"/>
                    </a:lnTo>
                    <a:lnTo>
                      <a:pt x="7" y="30"/>
                    </a:lnTo>
                    <a:lnTo>
                      <a:pt x="0" y="40"/>
                    </a:lnTo>
                    <a:lnTo>
                      <a:pt x="37" y="13"/>
                    </a:lnTo>
                    <a:lnTo>
                      <a:pt x="46" y="0"/>
                    </a:lnTo>
                    <a:lnTo>
                      <a:pt x="33" y="10"/>
                    </a:lnTo>
                    <a:lnTo>
                      <a:pt x="16" y="24"/>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2" name="Freeform 14">
                <a:extLst>
                  <a:ext uri="{FF2B5EF4-FFF2-40B4-BE49-F238E27FC236}">
                    <a16:creationId xmlns:a16="http://schemas.microsoft.com/office/drawing/2014/main" id="{075800FD-306C-476A-9E47-F4249E69518D}"/>
                  </a:ext>
                </a:extLst>
              </p:cNvPr>
              <p:cNvSpPr>
                <a:spLocks/>
              </p:cNvSpPr>
              <p:nvPr/>
            </p:nvSpPr>
            <p:spPr bwMode="auto">
              <a:xfrm>
                <a:off x="4111239" y="4232071"/>
                <a:ext cx="25348" cy="33218"/>
              </a:xfrm>
              <a:custGeom>
                <a:avLst/>
                <a:gdLst>
                  <a:gd name="T0" fmla="*/ 11 w 28"/>
                  <a:gd name="T1" fmla="*/ 11 h 35"/>
                  <a:gd name="T2" fmla="*/ 11 w 28"/>
                  <a:gd name="T3" fmla="*/ 11 h 35"/>
                  <a:gd name="T4" fmla="*/ 7 w 28"/>
                  <a:gd name="T5" fmla="*/ 21 h 35"/>
                  <a:gd name="T6" fmla="*/ 0 w 28"/>
                  <a:gd name="T7" fmla="*/ 32 h 35"/>
                  <a:gd name="T8" fmla="*/ 0 w 28"/>
                  <a:gd name="T9" fmla="*/ 35 h 35"/>
                  <a:gd name="T10" fmla="*/ 21 w 28"/>
                  <a:gd name="T11" fmla="*/ 15 h 35"/>
                  <a:gd name="T12" fmla="*/ 28 w 28"/>
                  <a:gd name="T13" fmla="*/ 2 h 35"/>
                  <a:gd name="T14" fmla="*/ 21 w 28"/>
                  <a:gd name="T15" fmla="*/ 0 h 35"/>
                  <a:gd name="T16" fmla="*/ 11 w 28"/>
                  <a:gd name="T1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35">
                    <a:moveTo>
                      <a:pt x="11" y="11"/>
                    </a:moveTo>
                    <a:lnTo>
                      <a:pt x="11" y="11"/>
                    </a:lnTo>
                    <a:lnTo>
                      <a:pt x="7" y="21"/>
                    </a:lnTo>
                    <a:lnTo>
                      <a:pt x="0" y="32"/>
                    </a:lnTo>
                    <a:lnTo>
                      <a:pt x="0" y="35"/>
                    </a:lnTo>
                    <a:lnTo>
                      <a:pt x="21" y="15"/>
                    </a:lnTo>
                    <a:lnTo>
                      <a:pt x="28" y="2"/>
                    </a:lnTo>
                    <a:lnTo>
                      <a:pt x="21" y="0"/>
                    </a:lnTo>
                    <a:lnTo>
                      <a:pt x="11" y="11"/>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3" name="Freeform 15">
                <a:extLst>
                  <a:ext uri="{FF2B5EF4-FFF2-40B4-BE49-F238E27FC236}">
                    <a16:creationId xmlns:a16="http://schemas.microsoft.com/office/drawing/2014/main" id="{FA9F200A-D7BF-4F3A-AB39-01C734038CE2}"/>
                  </a:ext>
                </a:extLst>
              </p:cNvPr>
              <p:cNvSpPr>
                <a:spLocks/>
              </p:cNvSpPr>
              <p:nvPr/>
            </p:nvSpPr>
            <p:spPr bwMode="auto">
              <a:xfrm>
                <a:off x="4142925" y="4186200"/>
                <a:ext cx="63371" cy="45872"/>
              </a:xfrm>
              <a:custGeom>
                <a:avLst/>
                <a:gdLst>
                  <a:gd name="T0" fmla="*/ 49 w 67"/>
                  <a:gd name="T1" fmla="*/ 11 h 48"/>
                  <a:gd name="T2" fmla="*/ 49 w 67"/>
                  <a:gd name="T3" fmla="*/ 11 h 48"/>
                  <a:gd name="T4" fmla="*/ 26 w 67"/>
                  <a:gd name="T5" fmla="*/ 24 h 48"/>
                  <a:gd name="T6" fmla="*/ 17 w 67"/>
                  <a:gd name="T7" fmla="*/ 32 h 48"/>
                  <a:gd name="T8" fmla="*/ 3 w 67"/>
                  <a:gd name="T9" fmla="*/ 35 h 48"/>
                  <a:gd name="T10" fmla="*/ 0 w 67"/>
                  <a:gd name="T11" fmla="*/ 35 h 48"/>
                  <a:gd name="T12" fmla="*/ 3 w 67"/>
                  <a:gd name="T13" fmla="*/ 48 h 48"/>
                  <a:gd name="T14" fmla="*/ 40 w 67"/>
                  <a:gd name="T15" fmla="*/ 24 h 48"/>
                  <a:gd name="T16" fmla="*/ 63 w 67"/>
                  <a:gd name="T17" fmla="*/ 11 h 48"/>
                  <a:gd name="T18" fmla="*/ 67 w 67"/>
                  <a:gd name="T19" fmla="*/ 2 h 48"/>
                  <a:gd name="T20" fmla="*/ 63 w 67"/>
                  <a:gd name="T21" fmla="*/ 0 h 48"/>
                  <a:gd name="T22" fmla="*/ 49 w 67"/>
                  <a:gd name="T23" fmla="*/ 1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 h="48">
                    <a:moveTo>
                      <a:pt x="49" y="11"/>
                    </a:moveTo>
                    <a:lnTo>
                      <a:pt x="49" y="11"/>
                    </a:lnTo>
                    <a:lnTo>
                      <a:pt x="26" y="24"/>
                    </a:lnTo>
                    <a:lnTo>
                      <a:pt x="17" y="32"/>
                    </a:lnTo>
                    <a:lnTo>
                      <a:pt x="3" y="35"/>
                    </a:lnTo>
                    <a:lnTo>
                      <a:pt x="0" y="35"/>
                    </a:lnTo>
                    <a:lnTo>
                      <a:pt x="3" y="48"/>
                    </a:lnTo>
                    <a:lnTo>
                      <a:pt x="40" y="24"/>
                    </a:lnTo>
                    <a:lnTo>
                      <a:pt x="63" y="11"/>
                    </a:lnTo>
                    <a:lnTo>
                      <a:pt x="67" y="2"/>
                    </a:lnTo>
                    <a:lnTo>
                      <a:pt x="63" y="0"/>
                    </a:lnTo>
                    <a:lnTo>
                      <a:pt x="49" y="11"/>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4" name="Freeform 16">
                <a:extLst>
                  <a:ext uri="{FF2B5EF4-FFF2-40B4-BE49-F238E27FC236}">
                    <a16:creationId xmlns:a16="http://schemas.microsoft.com/office/drawing/2014/main" id="{9285DC9C-53E9-4A6A-BA26-B3A864DAEC7D}"/>
                  </a:ext>
                </a:extLst>
              </p:cNvPr>
              <p:cNvSpPr>
                <a:spLocks/>
              </p:cNvSpPr>
              <p:nvPr/>
            </p:nvSpPr>
            <p:spPr bwMode="auto">
              <a:xfrm>
                <a:off x="5969596" y="3868262"/>
                <a:ext cx="41191" cy="17400"/>
              </a:xfrm>
              <a:custGeom>
                <a:avLst/>
                <a:gdLst>
                  <a:gd name="T0" fmla="*/ 26 w 44"/>
                  <a:gd name="T1" fmla="*/ 8 h 18"/>
                  <a:gd name="T2" fmla="*/ 26 w 44"/>
                  <a:gd name="T3" fmla="*/ 8 h 18"/>
                  <a:gd name="T4" fmla="*/ 12 w 44"/>
                  <a:gd name="T5" fmla="*/ 15 h 18"/>
                  <a:gd name="T6" fmla="*/ 0 w 44"/>
                  <a:gd name="T7" fmla="*/ 15 h 18"/>
                  <a:gd name="T8" fmla="*/ 9 w 44"/>
                  <a:gd name="T9" fmla="*/ 18 h 18"/>
                  <a:gd name="T10" fmla="*/ 23 w 44"/>
                  <a:gd name="T11" fmla="*/ 11 h 18"/>
                  <a:gd name="T12" fmla="*/ 30 w 44"/>
                  <a:gd name="T13" fmla="*/ 8 h 18"/>
                  <a:gd name="T14" fmla="*/ 44 w 44"/>
                  <a:gd name="T15" fmla="*/ 0 h 18"/>
                  <a:gd name="T16" fmla="*/ 35 w 44"/>
                  <a:gd name="T17" fmla="*/ 3 h 18"/>
                  <a:gd name="T18" fmla="*/ 26 w 44"/>
                  <a:gd name="T19" fmla="*/ 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8">
                    <a:moveTo>
                      <a:pt x="26" y="8"/>
                    </a:moveTo>
                    <a:lnTo>
                      <a:pt x="26" y="8"/>
                    </a:lnTo>
                    <a:lnTo>
                      <a:pt x="12" y="15"/>
                    </a:lnTo>
                    <a:lnTo>
                      <a:pt x="0" y="15"/>
                    </a:lnTo>
                    <a:lnTo>
                      <a:pt x="9" y="18"/>
                    </a:lnTo>
                    <a:lnTo>
                      <a:pt x="23" y="11"/>
                    </a:lnTo>
                    <a:lnTo>
                      <a:pt x="30" y="8"/>
                    </a:lnTo>
                    <a:lnTo>
                      <a:pt x="44" y="0"/>
                    </a:lnTo>
                    <a:lnTo>
                      <a:pt x="35" y="3"/>
                    </a:lnTo>
                    <a:lnTo>
                      <a:pt x="26" y="8"/>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5" name="Freeform 17">
                <a:extLst>
                  <a:ext uri="{FF2B5EF4-FFF2-40B4-BE49-F238E27FC236}">
                    <a16:creationId xmlns:a16="http://schemas.microsoft.com/office/drawing/2014/main" id="{6C534319-AA18-47C0-BBC5-986D169D3AA4}"/>
                  </a:ext>
                </a:extLst>
              </p:cNvPr>
              <p:cNvSpPr>
                <a:spLocks/>
              </p:cNvSpPr>
              <p:nvPr/>
            </p:nvSpPr>
            <p:spPr bwMode="auto">
              <a:xfrm>
                <a:off x="6015541" y="3854027"/>
                <a:ext cx="11090" cy="11073"/>
              </a:xfrm>
              <a:custGeom>
                <a:avLst/>
                <a:gdLst>
                  <a:gd name="T0" fmla="*/ 0 w 12"/>
                  <a:gd name="T1" fmla="*/ 10 h 12"/>
                  <a:gd name="T2" fmla="*/ 0 w 12"/>
                  <a:gd name="T3" fmla="*/ 10 h 12"/>
                  <a:gd name="T4" fmla="*/ 0 w 12"/>
                  <a:gd name="T5" fmla="*/ 12 h 12"/>
                  <a:gd name="T6" fmla="*/ 4 w 12"/>
                  <a:gd name="T7" fmla="*/ 10 h 12"/>
                  <a:gd name="T8" fmla="*/ 12 w 12"/>
                  <a:gd name="T9" fmla="*/ 0 h 12"/>
                  <a:gd name="T10" fmla="*/ 0 w 12"/>
                  <a:gd name="T11" fmla="*/ 10 h 12"/>
                </a:gdLst>
                <a:ahLst/>
                <a:cxnLst>
                  <a:cxn ang="0">
                    <a:pos x="T0" y="T1"/>
                  </a:cxn>
                  <a:cxn ang="0">
                    <a:pos x="T2" y="T3"/>
                  </a:cxn>
                  <a:cxn ang="0">
                    <a:pos x="T4" y="T5"/>
                  </a:cxn>
                  <a:cxn ang="0">
                    <a:pos x="T6" y="T7"/>
                  </a:cxn>
                  <a:cxn ang="0">
                    <a:pos x="T8" y="T9"/>
                  </a:cxn>
                  <a:cxn ang="0">
                    <a:pos x="T10" y="T11"/>
                  </a:cxn>
                </a:cxnLst>
                <a:rect l="0" t="0" r="r" b="b"/>
                <a:pathLst>
                  <a:path w="12" h="12">
                    <a:moveTo>
                      <a:pt x="0" y="10"/>
                    </a:moveTo>
                    <a:lnTo>
                      <a:pt x="0" y="10"/>
                    </a:lnTo>
                    <a:lnTo>
                      <a:pt x="0" y="12"/>
                    </a:lnTo>
                    <a:lnTo>
                      <a:pt x="4" y="10"/>
                    </a:lnTo>
                    <a:lnTo>
                      <a:pt x="12" y="0"/>
                    </a:lnTo>
                    <a:lnTo>
                      <a:pt x="0" y="10"/>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6" name="Freeform 18">
                <a:extLst>
                  <a:ext uri="{FF2B5EF4-FFF2-40B4-BE49-F238E27FC236}">
                    <a16:creationId xmlns:a16="http://schemas.microsoft.com/office/drawing/2014/main" id="{AF4327C7-B105-4E66-9ABE-8A569E26AF39}"/>
                  </a:ext>
                </a:extLst>
              </p:cNvPr>
              <p:cNvSpPr>
                <a:spLocks/>
              </p:cNvSpPr>
              <p:nvPr/>
            </p:nvSpPr>
            <p:spPr bwMode="auto">
              <a:xfrm>
                <a:off x="6010788" y="3865099"/>
                <a:ext cx="4753" cy="3164"/>
              </a:xfrm>
              <a:custGeom>
                <a:avLst/>
                <a:gdLst>
                  <a:gd name="T0" fmla="*/ 0 w 5"/>
                  <a:gd name="T1" fmla="*/ 4 h 4"/>
                  <a:gd name="T2" fmla="*/ 0 w 5"/>
                  <a:gd name="T3" fmla="*/ 4 h 4"/>
                  <a:gd name="T4" fmla="*/ 5 w 5"/>
                  <a:gd name="T5" fmla="*/ 1 h 4"/>
                  <a:gd name="T6" fmla="*/ 5 w 5"/>
                  <a:gd name="T7" fmla="*/ 0 h 4"/>
                  <a:gd name="T8" fmla="*/ 0 w 5"/>
                  <a:gd name="T9" fmla="*/ 4 h 4"/>
                </a:gdLst>
                <a:ahLst/>
                <a:cxnLst>
                  <a:cxn ang="0">
                    <a:pos x="T0" y="T1"/>
                  </a:cxn>
                  <a:cxn ang="0">
                    <a:pos x="T2" y="T3"/>
                  </a:cxn>
                  <a:cxn ang="0">
                    <a:pos x="T4" y="T5"/>
                  </a:cxn>
                  <a:cxn ang="0">
                    <a:pos x="T6" y="T7"/>
                  </a:cxn>
                  <a:cxn ang="0">
                    <a:pos x="T8" y="T9"/>
                  </a:cxn>
                </a:cxnLst>
                <a:rect l="0" t="0" r="r" b="b"/>
                <a:pathLst>
                  <a:path w="5" h="4">
                    <a:moveTo>
                      <a:pt x="0" y="4"/>
                    </a:moveTo>
                    <a:lnTo>
                      <a:pt x="0" y="4"/>
                    </a:lnTo>
                    <a:lnTo>
                      <a:pt x="5" y="1"/>
                    </a:lnTo>
                    <a:lnTo>
                      <a:pt x="5" y="0"/>
                    </a:lnTo>
                    <a:lnTo>
                      <a:pt x="0" y="4"/>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7" name="Freeform 19">
                <a:extLst>
                  <a:ext uri="{FF2B5EF4-FFF2-40B4-BE49-F238E27FC236}">
                    <a16:creationId xmlns:a16="http://schemas.microsoft.com/office/drawing/2014/main" id="{F60575F0-4BD5-468A-8640-FF17C70F4413}"/>
                  </a:ext>
                </a:extLst>
              </p:cNvPr>
              <p:cNvSpPr>
                <a:spLocks/>
              </p:cNvSpPr>
              <p:nvPr/>
            </p:nvSpPr>
            <p:spPr bwMode="auto">
              <a:xfrm>
                <a:off x="4887535" y="3966333"/>
                <a:ext cx="49113" cy="23727"/>
              </a:xfrm>
              <a:custGeom>
                <a:avLst/>
                <a:gdLst>
                  <a:gd name="T0" fmla="*/ 27 w 53"/>
                  <a:gd name="T1" fmla="*/ 0 h 24"/>
                  <a:gd name="T2" fmla="*/ 27 w 53"/>
                  <a:gd name="T3" fmla="*/ 0 h 24"/>
                  <a:gd name="T4" fmla="*/ 0 w 53"/>
                  <a:gd name="T5" fmla="*/ 6 h 24"/>
                  <a:gd name="T6" fmla="*/ 7 w 53"/>
                  <a:gd name="T7" fmla="*/ 14 h 24"/>
                  <a:gd name="T8" fmla="*/ 20 w 53"/>
                  <a:gd name="T9" fmla="*/ 17 h 24"/>
                  <a:gd name="T10" fmla="*/ 34 w 53"/>
                  <a:gd name="T11" fmla="*/ 24 h 24"/>
                  <a:gd name="T12" fmla="*/ 46 w 53"/>
                  <a:gd name="T13" fmla="*/ 20 h 24"/>
                  <a:gd name="T14" fmla="*/ 53 w 53"/>
                  <a:gd name="T15" fmla="*/ 11 h 24"/>
                  <a:gd name="T16" fmla="*/ 50 w 53"/>
                  <a:gd name="T17" fmla="*/ 8 h 24"/>
                  <a:gd name="T18" fmla="*/ 27 w 53"/>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24">
                    <a:moveTo>
                      <a:pt x="27" y="0"/>
                    </a:moveTo>
                    <a:lnTo>
                      <a:pt x="27" y="0"/>
                    </a:lnTo>
                    <a:lnTo>
                      <a:pt x="0" y="6"/>
                    </a:lnTo>
                    <a:lnTo>
                      <a:pt x="7" y="14"/>
                    </a:lnTo>
                    <a:lnTo>
                      <a:pt x="20" y="17"/>
                    </a:lnTo>
                    <a:lnTo>
                      <a:pt x="34" y="24"/>
                    </a:lnTo>
                    <a:lnTo>
                      <a:pt x="46" y="20"/>
                    </a:lnTo>
                    <a:lnTo>
                      <a:pt x="53" y="11"/>
                    </a:lnTo>
                    <a:lnTo>
                      <a:pt x="50" y="8"/>
                    </a:lnTo>
                    <a:lnTo>
                      <a:pt x="27" y="0"/>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8" name="Freeform 20">
                <a:extLst>
                  <a:ext uri="{FF2B5EF4-FFF2-40B4-BE49-F238E27FC236}">
                    <a16:creationId xmlns:a16="http://schemas.microsoft.com/office/drawing/2014/main" id="{5D0A0E93-7483-4E8F-968E-1B10618BD851}"/>
                  </a:ext>
                </a:extLst>
              </p:cNvPr>
              <p:cNvSpPr>
                <a:spLocks/>
              </p:cNvSpPr>
              <p:nvPr/>
            </p:nvSpPr>
            <p:spPr bwMode="auto">
              <a:xfrm>
                <a:off x="5003187" y="4002714"/>
                <a:ext cx="25348" cy="23727"/>
              </a:xfrm>
              <a:custGeom>
                <a:avLst/>
                <a:gdLst>
                  <a:gd name="T0" fmla="*/ 14 w 26"/>
                  <a:gd name="T1" fmla="*/ 0 h 24"/>
                  <a:gd name="T2" fmla="*/ 14 w 26"/>
                  <a:gd name="T3" fmla="*/ 0 h 24"/>
                  <a:gd name="T4" fmla="*/ 3 w 26"/>
                  <a:gd name="T5" fmla="*/ 13 h 24"/>
                  <a:gd name="T6" fmla="*/ 0 w 26"/>
                  <a:gd name="T7" fmla="*/ 16 h 24"/>
                  <a:gd name="T8" fmla="*/ 14 w 26"/>
                  <a:gd name="T9" fmla="*/ 24 h 24"/>
                  <a:gd name="T10" fmla="*/ 24 w 26"/>
                  <a:gd name="T11" fmla="*/ 24 h 24"/>
                  <a:gd name="T12" fmla="*/ 26 w 26"/>
                  <a:gd name="T13" fmla="*/ 21 h 24"/>
                  <a:gd name="T14" fmla="*/ 24 w 26"/>
                  <a:gd name="T15" fmla="*/ 13 h 24"/>
                  <a:gd name="T16" fmla="*/ 14 w 2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4">
                    <a:moveTo>
                      <a:pt x="14" y="0"/>
                    </a:moveTo>
                    <a:lnTo>
                      <a:pt x="14" y="0"/>
                    </a:lnTo>
                    <a:lnTo>
                      <a:pt x="3" y="13"/>
                    </a:lnTo>
                    <a:lnTo>
                      <a:pt x="0" y="16"/>
                    </a:lnTo>
                    <a:lnTo>
                      <a:pt x="14" y="24"/>
                    </a:lnTo>
                    <a:lnTo>
                      <a:pt x="24" y="24"/>
                    </a:lnTo>
                    <a:lnTo>
                      <a:pt x="26" y="21"/>
                    </a:lnTo>
                    <a:lnTo>
                      <a:pt x="24" y="13"/>
                    </a:lnTo>
                    <a:lnTo>
                      <a:pt x="14" y="0"/>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29" name="Freeform 21">
                <a:extLst>
                  <a:ext uri="{FF2B5EF4-FFF2-40B4-BE49-F238E27FC236}">
                    <a16:creationId xmlns:a16="http://schemas.microsoft.com/office/drawing/2014/main" id="{54AD9FBB-223E-487E-9FB1-06A0DC9FA0A3}"/>
                  </a:ext>
                </a:extLst>
              </p:cNvPr>
              <p:cNvSpPr>
                <a:spLocks/>
              </p:cNvSpPr>
              <p:nvPr/>
            </p:nvSpPr>
            <p:spPr bwMode="auto">
              <a:xfrm>
                <a:off x="4898625" y="1111226"/>
                <a:ext cx="14259" cy="9491"/>
              </a:xfrm>
              <a:custGeom>
                <a:avLst/>
                <a:gdLst>
                  <a:gd name="T0" fmla="*/ 0 w 14"/>
                  <a:gd name="T1" fmla="*/ 10 h 10"/>
                  <a:gd name="T2" fmla="*/ 0 w 14"/>
                  <a:gd name="T3" fmla="*/ 10 h 10"/>
                  <a:gd name="T4" fmla="*/ 14 w 14"/>
                  <a:gd name="T5" fmla="*/ 3 h 10"/>
                  <a:gd name="T6" fmla="*/ 14 w 14"/>
                  <a:gd name="T7" fmla="*/ 0 h 10"/>
                  <a:gd name="T8" fmla="*/ 0 w 14"/>
                  <a:gd name="T9" fmla="*/ 10 h 10"/>
                </a:gdLst>
                <a:ahLst/>
                <a:cxnLst>
                  <a:cxn ang="0">
                    <a:pos x="T0" y="T1"/>
                  </a:cxn>
                  <a:cxn ang="0">
                    <a:pos x="T2" y="T3"/>
                  </a:cxn>
                  <a:cxn ang="0">
                    <a:pos x="T4" y="T5"/>
                  </a:cxn>
                  <a:cxn ang="0">
                    <a:pos x="T6" y="T7"/>
                  </a:cxn>
                  <a:cxn ang="0">
                    <a:pos x="T8" y="T9"/>
                  </a:cxn>
                </a:cxnLst>
                <a:rect l="0" t="0" r="r" b="b"/>
                <a:pathLst>
                  <a:path w="14" h="10">
                    <a:moveTo>
                      <a:pt x="0" y="10"/>
                    </a:moveTo>
                    <a:lnTo>
                      <a:pt x="0" y="10"/>
                    </a:lnTo>
                    <a:lnTo>
                      <a:pt x="14" y="3"/>
                    </a:lnTo>
                    <a:lnTo>
                      <a:pt x="14" y="0"/>
                    </a:lnTo>
                    <a:lnTo>
                      <a:pt x="0" y="10"/>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30" name="Freeform 22">
                <a:extLst>
                  <a:ext uri="{FF2B5EF4-FFF2-40B4-BE49-F238E27FC236}">
                    <a16:creationId xmlns:a16="http://schemas.microsoft.com/office/drawing/2014/main" id="{EE38D195-2496-4703-B247-01A21912198F}"/>
                  </a:ext>
                </a:extLst>
              </p:cNvPr>
              <p:cNvSpPr>
                <a:spLocks/>
              </p:cNvSpPr>
              <p:nvPr/>
            </p:nvSpPr>
            <p:spPr bwMode="auto">
              <a:xfrm>
                <a:off x="4919221" y="1093826"/>
                <a:ext cx="4753" cy="12654"/>
              </a:xfrm>
              <a:custGeom>
                <a:avLst/>
                <a:gdLst>
                  <a:gd name="T0" fmla="*/ 0 w 5"/>
                  <a:gd name="T1" fmla="*/ 0 h 12"/>
                  <a:gd name="T2" fmla="*/ 0 w 5"/>
                  <a:gd name="T3" fmla="*/ 0 h 12"/>
                  <a:gd name="T4" fmla="*/ 3 w 5"/>
                  <a:gd name="T5" fmla="*/ 12 h 12"/>
                  <a:gd name="T6" fmla="*/ 5 w 5"/>
                  <a:gd name="T7" fmla="*/ 0 h 12"/>
                  <a:gd name="T8" fmla="*/ 0 w 5"/>
                  <a:gd name="T9" fmla="*/ 0 h 12"/>
                </a:gdLst>
                <a:ahLst/>
                <a:cxnLst>
                  <a:cxn ang="0">
                    <a:pos x="T0" y="T1"/>
                  </a:cxn>
                  <a:cxn ang="0">
                    <a:pos x="T2" y="T3"/>
                  </a:cxn>
                  <a:cxn ang="0">
                    <a:pos x="T4" y="T5"/>
                  </a:cxn>
                  <a:cxn ang="0">
                    <a:pos x="T6" y="T7"/>
                  </a:cxn>
                  <a:cxn ang="0">
                    <a:pos x="T8" y="T9"/>
                  </a:cxn>
                </a:cxnLst>
                <a:rect l="0" t="0" r="r" b="b"/>
                <a:pathLst>
                  <a:path w="5" h="12">
                    <a:moveTo>
                      <a:pt x="0" y="0"/>
                    </a:moveTo>
                    <a:lnTo>
                      <a:pt x="0" y="0"/>
                    </a:lnTo>
                    <a:lnTo>
                      <a:pt x="3" y="12"/>
                    </a:lnTo>
                    <a:lnTo>
                      <a:pt x="5" y="0"/>
                    </a:lnTo>
                    <a:lnTo>
                      <a:pt x="0" y="0"/>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31" name="Freeform 23">
                <a:extLst>
                  <a:ext uri="{FF2B5EF4-FFF2-40B4-BE49-F238E27FC236}">
                    <a16:creationId xmlns:a16="http://schemas.microsoft.com/office/drawing/2014/main" id="{833A54BE-88BC-43A7-89E6-51D1E8102EC6}"/>
                  </a:ext>
                </a:extLst>
              </p:cNvPr>
              <p:cNvSpPr>
                <a:spLocks/>
              </p:cNvSpPr>
              <p:nvPr/>
            </p:nvSpPr>
            <p:spPr bwMode="auto">
              <a:xfrm>
                <a:off x="5302616" y="3863518"/>
                <a:ext cx="15843" cy="11073"/>
              </a:xfrm>
              <a:custGeom>
                <a:avLst/>
                <a:gdLst>
                  <a:gd name="T0" fmla="*/ 3 w 16"/>
                  <a:gd name="T1" fmla="*/ 9 h 13"/>
                  <a:gd name="T2" fmla="*/ 3 w 16"/>
                  <a:gd name="T3" fmla="*/ 9 h 13"/>
                  <a:gd name="T4" fmla="*/ 0 w 16"/>
                  <a:gd name="T5" fmla="*/ 13 h 13"/>
                  <a:gd name="T6" fmla="*/ 11 w 16"/>
                  <a:gd name="T7" fmla="*/ 9 h 13"/>
                  <a:gd name="T8" fmla="*/ 16 w 16"/>
                  <a:gd name="T9" fmla="*/ 0 h 13"/>
                  <a:gd name="T10" fmla="*/ 3 w 16"/>
                  <a:gd name="T11" fmla="*/ 9 h 13"/>
                </a:gdLst>
                <a:ahLst/>
                <a:cxnLst>
                  <a:cxn ang="0">
                    <a:pos x="T0" y="T1"/>
                  </a:cxn>
                  <a:cxn ang="0">
                    <a:pos x="T2" y="T3"/>
                  </a:cxn>
                  <a:cxn ang="0">
                    <a:pos x="T4" y="T5"/>
                  </a:cxn>
                  <a:cxn ang="0">
                    <a:pos x="T6" y="T7"/>
                  </a:cxn>
                  <a:cxn ang="0">
                    <a:pos x="T8" y="T9"/>
                  </a:cxn>
                  <a:cxn ang="0">
                    <a:pos x="T10" y="T11"/>
                  </a:cxn>
                </a:cxnLst>
                <a:rect l="0" t="0" r="r" b="b"/>
                <a:pathLst>
                  <a:path w="16" h="13">
                    <a:moveTo>
                      <a:pt x="3" y="9"/>
                    </a:moveTo>
                    <a:lnTo>
                      <a:pt x="3" y="9"/>
                    </a:lnTo>
                    <a:lnTo>
                      <a:pt x="0" y="13"/>
                    </a:lnTo>
                    <a:lnTo>
                      <a:pt x="11" y="9"/>
                    </a:lnTo>
                    <a:lnTo>
                      <a:pt x="16" y="0"/>
                    </a:lnTo>
                    <a:lnTo>
                      <a:pt x="3" y="9"/>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32" name="Freeform 24">
                <a:extLst>
                  <a:ext uri="{FF2B5EF4-FFF2-40B4-BE49-F238E27FC236}">
                    <a16:creationId xmlns:a16="http://schemas.microsoft.com/office/drawing/2014/main" id="{48DCD9FF-5AE2-4CFE-9F6B-A0E2584094DE}"/>
                  </a:ext>
                </a:extLst>
              </p:cNvPr>
              <p:cNvSpPr>
                <a:spLocks/>
              </p:cNvSpPr>
              <p:nvPr/>
            </p:nvSpPr>
            <p:spPr bwMode="auto">
              <a:xfrm>
                <a:off x="5397673" y="3833463"/>
                <a:ext cx="22180" cy="3164"/>
              </a:xfrm>
              <a:custGeom>
                <a:avLst/>
                <a:gdLst>
                  <a:gd name="T0" fmla="*/ 0 w 24"/>
                  <a:gd name="T1" fmla="*/ 3 h 3"/>
                  <a:gd name="T2" fmla="*/ 0 w 24"/>
                  <a:gd name="T3" fmla="*/ 3 h 3"/>
                  <a:gd name="T4" fmla="*/ 10 w 24"/>
                  <a:gd name="T5" fmla="*/ 3 h 3"/>
                  <a:gd name="T6" fmla="*/ 24 w 24"/>
                  <a:gd name="T7" fmla="*/ 3 h 3"/>
                  <a:gd name="T8" fmla="*/ 0 w 24"/>
                  <a:gd name="T9" fmla="*/ 0 h 3"/>
                  <a:gd name="T10" fmla="*/ 0 w 24"/>
                  <a:gd name="T11" fmla="*/ 3 h 3"/>
                </a:gdLst>
                <a:ahLst/>
                <a:cxnLst>
                  <a:cxn ang="0">
                    <a:pos x="T0" y="T1"/>
                  </a:cxn>
                  <a:cxn ang="0">
                    <a:pos x="T2" y="T3"/>
                  </a:cxn>
                  <a:cxn ang="0">
                    <a:pos x="T4" y="T5"/>
                  </a:cxn>
                  <a:cxn ang="0">
                    <a:pos x="T6" y="T7"/>
                  </a:cxn>
                  <a:cxn ang="0">
                    <a:pos x="T8" y="T9"/>
                  </a:cxn>
                  <a:cxn ang="0">
                    <a:pos x="T10" y="T11"/>
                  </a:cxn>
                </a:cxnLst>
                <a:rect l="0" t="0" r="r" b="b"/>
                <a:pathLst>
                  <a:path w="24" h="3">
                    <a:moveTo>
                      <a:pt x="0" y="3"/>
                    </a:moveTo>
                    <a:lnTo>
                      <a:pt x="0" y="3"/>
                    </a:lnTo>
                    <a:lnTo>
                      <a:pt x="10" y="3"/>
                    </a:lnTo>
                    <a:lnTo>
                      <a:pt x="24" y="3"/>
                    </a:lnTo>
                    <a:lnTo>
                      <a:pt x="0" y="0"/>
                    </a:lnTo>
                    <a:lnTo>
                      <a:pt x="0" y="3"/>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33" name="Freeform 25">
                <a:extLst>
                  <a:ext uri="{FF2B5EF4-FFF2-40B4-BE49-F238E27FC236}">
                    <a16:creationId xmlns:a16="http://schemas.microsoft.com/office/drawing/2014/main" id="{029A7C69-34FC-47AC-A78F-2E48A91CEB4F}"/>
                  </a:ext>
                </a:extLst>
              </p:cNvPr>
              <p:cNvSpPr>
                <a:spLocks/>
              </p:cNvSpPr>
              <p:nvPr/>
            </p:nvSpPr>
            <p:spPr bwMode="auto">
              <a:xfrm>
                <a:off x="5331133" y="1348493"/>
                <a:ext cx="47528" cy="80671"/>
              </a:xfrm>
              <a:custGeom>
                <a:avLst/>
                <a:gdLst>
                  <a:gd name="T0" fmla="*/ 46 w 49"/>
                  <a:gd name="T1" fmla="*/ 0 h 84"/>
                  <a:gd name="T2" fmla="*/ 46 w 49"/>
                  <a:gd name="T3" fmla="*/ 0 h 84"/>
                  <a:gd name="T4" fmla="*/ 37 w 49"/>
                  <a:gd name="T5" fmla="*/ 9 h 84"/>
                  <a:gd name="T6" fmla="*/ 30 w 49"/>
                  <a:gd name="T7" fmla="*/ 22 h 84"/>
                  <a:gd name="T8" fmla="*/ 16 w 49"/>
                  <a:gd name="T9" fmla="*/ 30 h 84"/>
                  <a:gd name="T10" fmla="*/ 16 w 49"/>
                  <a:gd name="T11" fmla="*/ 43 h 84"/>
                  <a:gd name="T12" fmla="*/ 7 w 49"/>
                  <a:gd name="T13" fmla="*/ 54 h 84"/>
                  <a:gd name="T14" fmla="*/ 0 w 49"/>
                  <a:gd name="T15" fmla="*/ 70 h 84"/>
                  <a:gd name="T16" fmla="*/ 7 w 49"/>
                  <a:gd name="T17" fmla="*/ 81 h 84"/>
                  <a:gd name="T18" fmla="*/ 19 w 49"/>
                  <a:gd name="T19" fmla="*/ 84 h 84"/>
                  <a:gd name="T20" fmla="*/ 26 w 49"/>
                  <a:gd name="T21" fmla="*/ 73 h 84"/>
                  <a:gd name="T22" fmla="*/ 33 w 49"/>
                  <a:gd name="T23" fmla="*/ 63 h 84"/>
                  <a:gd name="T24" fmla="*/ 33 w 49"/>
                  <a:gd name="T25" fmla="*/ 51 h 84"/>
                  <a:gd name="T26" fmla="*/ 42 w 49"/>
                  <a:gd name="T27" fmla="*/ 36 h 84"/>
                  <a:gd name="T28" fmla="*/ 40 w 49"/>
                  <a:gd name="T29" fmla="*/ 27 h 84"/>
                  <a:gd name="T30" fmla="*/ 49 w 49"/>
                  <a:gd name="T31" fmla="*/ 3 h 84"/>
                  <a:gd name="T32" fmla="*/ 46 w 49"/>
                  <a:gd name="T3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84">
                    <a:moveTo>
                      <a:pt x="46" y="0"/>
                    </a:moveTo>
                    <a:lnTo>
                      <a:pt x="46" y="0"/>
                    </a:lnTo>
                    <a:lnTo>
                      <a:pt x="37" y="9"/>
                    </a:lnTo>
                    <a:lnTo>
                      <a:pt x="30" y="22"/>
                    </a:lnTo>
                    <a:lnTo>
                      <a:pt x="16" y="30"/>
                    </a:lnTo>
                    <a:lnTo>
                      <a:pt x="16" y="43"/>
                    </a:lnTo>
                    <a:lnTo>
                      <a:pt x="7" y="54"/>
                    </a:lnTo>
                    <a:lnTo>
                      <a:pt x="0" y="70"/>
                    </a:lnTo>
                    <a:lnTo>
                      <a:pt x="7" y="81"/>
                    </a:lnTo>
                    <a:lnTo>
                      <a:pt x="19" y="84"/>
                    </a:lnTo>
                    <a:lnTo>
                      <a:pt x="26" y="73"/>
                    </a:lnTo>
                    <a:lnTo>
                      <a:pt x="33" y="63"/>
                    </a:lnTo>
                    <a:lnTo>
                      <a:pt x="33" y="51"/>
                    </a:lnTo>
                    <a:lnTo>
                      <a:pt x="42" y="36"/>
                    </a:lnTo>
                    <a:lnTo>
                      <a:pt x="40" y="27"/>
                    </a:lnTo>
                    <a:lnTo>
                      <a:pt x="49" y="3"/>
                    </a:lnTo>
                    <a:lnTo>
                      <a:pt x="46" y="0"/>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34" name="Freeform 26">
                <a:extLst>
                  <a:ext uri="{FF2B5EF4-FFF2-40B4-BE49-F238E27FC236}">
                    <a16:creationId xmlns:a16="http://schemas.microsoft.com/office/drawing/2014/main" id="{02BAF7FE-B12E-4E88-A45E-B574613AE16A}"/>
                  </a:ext>
                </a:extLst>
              </p:cNvPr>
              <p:cNvSpPr>
                <a:spLocks/>
              </p:cNvSpPr>
              <p:nvPr/>
            </p:nvSpPr>
            <p:spPr bwMode="auto">
              <a:xfrm>
                <a:off x="5754135" y="1171334"/>
                <a:ext cx="47528" cy="30054"/>
              </a:xfrm>
              <a:custGeom>
                <a:avLst/>
                <a:gdLst>
                  <a:gd name="T0" fmla="*/ 12 w 49"/>
                  <a:gd name="T1" fmla="*/ 31 h 31"/>
                  <a:gd name="T2" fmla="*/ 12 w 49"/>
                  <a:gd name="T3" fmla="*/ 31 h 31"/>
                  <a:gd name="T4" fmla="*/ 37 w 49"/>
                  <a:gd name="T5" fmla="*/ 27 h 31"/>
                  <a:gd name="T6" fmla="*/ 49 w 49"/>
                  <a:gd name="T7" fmla="*/ 21 h 31"/>
                  <a:gd name="T8" fmla="*/ 42 w 49"/>
                  <a:gd name="T9" fmla="*/ 10 h 31"/>
                  <a:gd name="T10" fmla="*/ 29 w 49"/>
                  <a:gd name="T11" fmla="*/ 0 h 31"/>
                  <a:gd name="T12" fmla="*/ 19 w 49"/>
                  <a:gd name="T13" fmla="*/ 0 h 31"/>
                  <a:gd name="T14" fmla="*/ 22 w 49"/>
                  <a:gd name="T15" fmla="*/ 10 h 31"/>
                  <a:gd name="T16" fmla="*/ 12 w 49"/>
                  <a:gd name="T17" fmla="*/ 18 h 31"/>
                  <a:gd name="T18" fmla="*/ 0 w 49"/>
                  <a:gd name="T19" fmla="*/ 21 h 31"/>
                  <a:gd name="T20" fmla="*/ 12 w 49"/>
                  <a:gd name="T21" fmla="*/ 27 h 31"/>
                  <a:gd name="T22" fmla="*/ 12 w 49"/>
                  <a:gd name="T2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31">
                    <a:moveTo>
                      <a:pt x="12" y="31"/>
                    </a:moveTo>
                    <a:lnTo>
                      <a:pt x="12" y="31"/>
                    </a:lnTo>
                    <a:lnTo>
                      <a:pt x="37" y="27"/>
                    </a:lnTo>
                    <a:lnTo>
                      <a:pt x="49" y="21"/>
                    </a:lnTo>
                    <a:lnTo>
                      <a:pt x="42" y="10"/>
                    </a:lnTo>
                    <a:lnTo>
                      <a:pt x="29" y="0"/>
                    </a:lnTo>
                    <a:lnTo>
                      <a:pt x="19" y="0"/>
                    </a:lnTo>
                    <a:lnTo>
                      <a:pt x="22" y="10"/>
                    </a:lnTo>
                    <a:lnTo>
                      <a:pt x="12" y="18"/>
                    </a:lnTo>
                    <a:lnTo>
                      <a:pt x="0" y="21"/>
                    </a:lnTo>
                    <a:lnTo>
                      <a:pt x="12" y="27"/>
                    </a:lnTo>
                    <a:lnTo>
                      <a:pt x="12" y="31"/>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35" name="Freeform 27">
                <a:extLst>
                  <a:ext uri="{FF2B5EF4-FFF2-40B4-BE49-F238E27FC236}">
                    <a16:creationId xmlns:a16="http://schemas.microsoft.com/office/drawing/2014/main" id="{9F0BC671-386C-4091-A4A7-4E913C04084E}"/>
                  </a:ext>
                </a:extLst>
              </p:cNvPr>
              <p:cNvSpPr>
                <a:spLocks/>
              </p:cNvSpPr>
              <p:nvPr/>
            </p:nvSpPr>
            <p:spPr bwMode="auto">
              <a:xfrm>
                <a:off x="5063390" y="896105"/>
                <a:ext cx="80799" cy="63271"/>
              </a:xfrm>
              <a:custGeom>
                <a:avLst/>
                <a:gdLst>
                  <a:gd name="T0" fmla="*/ 18 w 86"/>
                  <a:gd name="T1" fmla="*/ 61 h 67"/>
                  <a:gd name="T2" fmla="*/ 18 w 86"/>
                  <a:gd name="T3" fmla="*/ 61 h 67"/>
                  <a:gd name="T4" fmla="*/ 27 w 86"/>
                  <a:gd name="T5" fmla="*/ 51 h 67"/>
                  <a:gd name="T6" fmla="*/ 34 w 86"/>
                  <a:gd name="T7" fmla="*/ 43 h 67"/>
                  <a:gd name="T8" fmla="*/ 60 w 86"/>
                  <a:gd name="T9" fmla="*/ 33 h 67"/>
                  <a:gd name="T10" fmla="*/ 71 w 86"/>
                  <a:gd name="T11" fmla="*/ 24 h 67"/>
                  <a:gd name="T12" fmla="*/ 76 w 86"/>
                  <a:gd name="T13" fmla="*/ 13 h 67"/>
                  <a:gd name="T14" fmla="*/ 86 w 86"/>
                  <a:gd name="T15" fmla="*/ 3 h 67"/>
                  <a:gd name="T16" fmla="*/ 83 w 86"/>
                  <a:gd name="T17" fmla="*/ 0 h 67"/>
                  <a:gd name="T18" fmla="*/ 71 w 86"/>
                  <a:gd name="T19" fmla="*/ 6 h 67"/>
                  <a:gd name="T20" fmla="*/ 50 w 86"/>
                  <a:gd name="T21" fmla="*/ 22 h 67"/>
                  <a:gd name="T22" fmla="*/ 23 w 86"/>
                  <a:gd name="T23" fmla="*/ 33 h 67"/>
                  <a:gd name="T24" fmla="*/ 0 w 86"/>
                  <a:gd name="T25" fmla="*/ 49 h 67"/>
                  <a:gd name="T26" fmla="*/ 0 w 86"/>
                  <a:gd name="T27" fmla="*/ 54 h 67"/>
                  <a:gd name="T28" fmla="*/ 4 w 86"/>
                  <a:gd name="T29" fmla="*/ 67 h 67"/>
                  <a:gd name="T30" fmla="*/ 18 w 86"/>
                  <a:gd name="T31" fmla="*/ 6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67">
                    <a:moveTo>
                      <a:pt x="18" y="61"/>
                    </a:moveTo>
                    <a:lnTo>
                      <a:pt x="18" y="61"/>
                    </a:lnTo>
                    <a:lnTo>
                      <a:pt x="27" y="51"/>
                    </a:lnTo>
                    <a:lnTo>
                      <a:pt x="34" y="43"/>
                    </a:lnTo>
                    <a:lnTo>
                      <a:pt x="60" y="33"/>
                    </a:lnTo>
                    <a:lnTo>
                      <a:pt x="71" y="24"/>
                    </a:lnTo>
                    <a:lnTo>
                      <a:pt x="76" y="13"/>
                    </a:lnTo>
                    <a:lnTo>
                      <a:pt x="86" y="3"/>
                    </a:lnTo>
                    <a:lnTo>
                      <a:pt x="83" y="0"/>
                    </a:lnTo>
                    <a:lnTo>
                      <a:pt x="71" y="6"/>
                    </a:lnTo>
                    <a:lnTo>
                      <a:pt x="50" y="22"/>
                    </a:lnTo>
                    <a:lnTo>
                      <a:pt x="23" y="33"/>
                    </a:lnTo>
                    <a:lnTo>
                      <a:pt x="0" y="49"/>
                    </a:lnTo>
                    <a:lnTo>
                      <a:pt x="0" y="54"/>
                    </a:lnTo>
                    <a:lnTo>
                      <a:pt x="4" y="67"/>
                    </a:lnTo>
                    <a:lnTo>
                      <a:pt x="18" y="61"/>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36" name="Freeform 28">
                <a:extLst>
                  <a:ext uri="{FF2B5EF4-FFF2-40B4-BE49-F238E27FC236}">
                    <a16:creationId xmlns:a16="http://schemas.microsoft.com/office/drawing/2014/main" id="{1A309A42-962E-4663-BC17-0AEEBC71107A}"/>
                  </a:ext>
                </a:extLst>
              </p:cNvPr>
              <p:cNvSpPr>
                <a:spLocks/>
              </p:cNvSpPr>
              <p:nvPr/>
            </p:nvSpPr>
            <p:spPr bwMode="auto">
              <a:xfrm>
                <a:off x="5144188" y="1003666"/>
                <a:ext cx="106147" cy="83835"/>
              </a:xfrm>
              <a:custGeom>
                <a:avLst/>
                <a:gdLst>
                  <a:gd name="T0" fmla="*/ 4 w 110"/>
                  <a:gd name="T1" fmla="*/ 65 h 88"/>
                  <a:gd name="T2" fmla="*/ 4 w 110"/>
                  <a:gd name="T3" fmla="*/ 65 h 88"/>
                  <a:gd name="T4" fmla="*/ 27 w 110"/>
                  <a:gd name="T5" fmla="*/ 65 h 88"/>
                  <a:gd name="T6" fmla="*/ 16 w 110"/>
                  <a:gd name="T7" fmla="*/ 78 h 88"/>
                  <a:gd name="T8" fmla="*/ 30 w 110"/>
                  <a:gd name="T9" fmla="*/ 88 h 88"/>
                  <a:gd name="T10" fmla="*/ 46 w 110"/>
                  <a:gd name="T11" fmla="*/ 57 h 88"/>
                  <a:gd name="T12" fmla="*/ 67 w 110"/>
                  <a:gd name="T13" fmla="*/ 37 h 88"/>
                  <a:gd name="T14" fmla="*/ 80 w 110"/>
                  <a:gd name="T15" fmla="*/ 27 h 88"/>
                  <a:gd name="T16" fmla="*/ 83 w 110"/>
                  <a:gd name="T17" fmla="*/ 14 h 88"/>
                  <a:gd name="T18" fmla="*/ 99 w 110"/>
                  <a:gd name="T19" fmla="*/ 14 h 88"/>
                  <a:gd name="T20" fmla="*/ 110 w 110"/>
                  <a:gd name="T21" fmla="*/ 6 h 88"/>
                  <a:gd name="T22" fmla="*/ 99 w 110"/>
                  <a:gd name="T23" fmla="*/ 0 h 88"/>
                  <a:gd name="T24" fmla="*/ 73 w 110"/>
                  <a:gd name="T25" fmla="*/ 0 h 88"/>
                  <a:gd name="T26" fmla="*/ 46 w 110"/>
                  <a:gd name="T27" fmla="*/ 9 h 88"/>
                  <a:gd name="T28" fmla="*/ 23 w 110"/>
                  <a:gd name="T29" fmla="*/ 21 h 88"/>
                  <a:gd name="T30" fmla="*/ 8 w 110"/>
                  <a:gd name="T31" fmla="*/ 45 h 88"/>
                  <a:gd name="T32" fmla="*/ 0 w 110"/>
                  <a:gd name="T33" fmla="*/ 54 h 88"/>
                  <a:gd name="T34" fmla="*/ 4 w 110"/>
                  <a:gd name="T35" fmla="*/ 6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88">
                    <a:moveTo>
                      <a:pt x="4" y="65"/>
                    </a:moveTo>
                    <a:lnTo>
                      <a:pt x="4" y="65"/>
                    </a:lnTo>
                    <a:lnTo>
                      <a:pt x="27" y="65"/>
                    </a:lnTo>
                    <a:lnTo>
                      <a:pt x="16" y="78"/>
                    </a:lnTo>
                    <a:lnTo>
                      <a:pt x="30" y="88"/>
                    </a:lnTo>
                    <a:lnTo>
                      <a:pt x="46" y="57"/>
                    </a:lnTo>
                    <a:lnTo>
                      <a:pt x="67" y="37"/>
                    </a:lnTo>
                    <a:lnTo>
                      <a:pt x="80" y="27"/>
                    </a:lnTo>
                    <a:lnTo>
                      <a:pt x="83" y="14"/>
                    </a:lnTo>
                    <a:lnTo>
                      <a:pt x="99" y="14"/>
                    </a:lnTo>
                    <a:lnTo>
                      <a:pt x="110" y="6"/>
                    </a:lnTo>
                    <a:lnTo>
                      <a:pt x="99" y="0"/>
                    </a:lnTo>
                    <a:lnTo>
                      <a:pt x="73" y="0"/>
                    </a:lnTo>
                    <a:lnTo>
                      <a:pt x="46" y="9"/>
                    </a:lnTo>
                    <a:lnTo>
                      <a:pt x="23" y="21"/>
                    </a:lnTo>
                    <a:lnTo>
                      <a:pt x="8" y="45"/>
                    </a:lnTo>
                    <a:lnTo>
                      <a:pt x="0" y="54"/>
                    </a:lnTo>
                    <a:lnTo>
                      <a:pt x="4" y="65"/>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37" name="Freeform 29">
                <a:extLst>
                  <a:ext uri="{FF2B5EF4-FFF2-40B4-BE49-F238E27FC236}">
                    <a16:creationId xmlns:a16="http://schemas.microsoft.com/office/drawing/2014/main" id="{2528B3EF-85D2-461B-A0A0-1355206B9BC1}"/>
                  </a:ext>
                </a:extLst>
              </p:cNvPr>
              <p:cNvSpPr>
                <a:spLocks/>
              </p:cNvSpPr>
              <p:nvPr/>
            </p:nvSpPr>
            <p:spPr bwMode="auto">
              <a:xfrm>
                <a:off x="5546595" y="1253586"/>
                <a:ext cx="11090" cy="26891"/>
              </a:xfrm>
              <a:custGeom>
                <a:avLst/>
                <a:gdLst>
                  <a:gd name="T0" fmla="*/ 4 w 13"/>
                  <a:gd name="T1" fmla="*/ 7 h 28"/>
                  <a:gd name="T2" fmla="*/ 4 w 13"/>
                  <a:gd name="T3" fmla="*/ 7 h 28"/>
                  <a:gd name="T4" fmla="*/ 0 w 13"/>
                  <a:gd name="T5" fmla="*/ 16 h 28"/>
                  <a:gd name="T6" fmla="*/ 0 w 13"/>
                  <a:gd name="T7" fmla="*/ 28 h 28"/>
                  <a:gd name="T8" fmla="*/ 13 w 13"/>
                  <a:gd name="T9" fmla="*/ 24 h 28"/>
                  <a:gd name="T10" fmla="*/ 13 w 13"/>
                  <a:gd name="T11" fmla="*/ 4 h 28"/>
                  <a:gd name="T12" fmla="*/ 13 w 13"/>
                  <a:gd name="T13" fmla="*/ 0 h 28"/>
                  <a:gd name="T14" fmla="*/ 4 w 13"/>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8">
                    <a:moveTo>
                      <a:pt x="4" y="7"/>
                    </a:moveTo>
                    <a:lnTo>
                      <a:pt x="4" y="7"/>
                    </a:lnTo>
                    <a:lnTo>
                      <a:pt x="0" y="16"/>
                    </a:lnTo>
                    <a:lnTo>
                      <a:pt x="0" y="28"/>
                    </a:lnTo>
                    <a:lnTo>
                      <a:pt x="13" y="24"/>
                    </a:lnTo>
                    <a:lnTo>
                      <a:pt x="13" y="4"/>
                    </a:lnTo>
                    <a:lnTo>
                      <a:pt x="13" y="0"/>
                    </a:lnTo>
                    <a:lnTo>
                      <a:pt x="4" y="7"/>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38" name="Freeform 30">
                <a:extLst>
                  <a:ext uri="{FF2B5EF4-FFF2-40B4-BE49-F238E27FC236}">
                    <a16:creationId xmlns:a16="http://schemas.microsoft.com/office/drawing/2014/main" id="{052D7C16-7BC1-440C-A796-2012BC25F726}"/>
                  </a:ext>
                </a:extLst>
              </p:cNvPr>
              <p:cNvSpPr>
                <a:spLocks/>
              </p:cNvSpPr>
              <p:nvPr/>
            </p:nvSpPr>
            <p:spPr bwMode="auto">
              <a:xfrm>
                <a:off x="6785500" y="4550009"/>
                <a:ext cx="7922" cy="6327"/>
              </a:xfrm>
              <a:custGeom>
                <a:avLst/>
                <a:gdLst>
                  <a:gd name="T0" fmla="*/ 0 w 9"/>
                  <a:gd name="T1" fmla="*/ 6 h 6"/>
                  <a:gd name="T2" fmla="*/ 0 w 9"/>
                  <a:gd name="T3" fmla="*/ 6 h 6"/>
                  <a:gd name="T4" fmla="*/ 9 w 9"/>
                  <a:gd name="T5" fmla="*/ 3 h 6"/>
                  <a:gd name="T6" fmla="*/ 9 w 9"/>
                  <a:gd name="T7" fmla="*/ 0 h 6"/>
                  <a:gd name="T8" fmla="*/ 0 w 9"/>
                  <a:gd name="T9" fmla="*/ 6 h 6"/>
                </a:gdLst>
                <a:ahLst/>
                <a:cxnLst>
                  <a:cxn ang="0">
                    <a:pos x="T0" y="T1"/>
                  </a:cxn>
                  <a:cxn ang="0">
                    <a:pos x="T2" y="T3"/>
                  </a:cxn>
                  <a:cxn ang="0">
                    <a:pos x="T4" y="T5"/>
                  </a:cxn>
                  <a:cxn ang="0">
                    <a:pos x="T6" y="T7"/>
                  </a:cxn>
                  <a:cxn ang="0">
                    <a:pos x="T8" y="T9"/>
                  </a:cxn>
                </a:cxnLst>
                <a:rect l="0" t="0" r="r" b="b"/>
                <a:pathLst>
                  <a:path w="9" h="6">
                    <a:moveTo>
                      <a:pt x="0" y="6"/>
                    </a:moveTo>
                    <a:lnTo>
                      <a:pt x="0" y="6"/>
                    </a:lnTo>
                    <a:lnTo>
                      <a:pt x="9" y="3"/>
                    </a:lnTo>
                    <a:lnTo>
                      <a:pt x="9" y="0"/>
                    </a:lnTo>
                    <a:lnTo>
                      <a:pt x="0" y="6"/>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39" name="Freeform 31">
                <a:extLst>
                  <a:ext uri="{FF2B5EF4-FFF2-40B4-BE49-F238E27FC236}">
                    <a16:creationId xmlns:a16="http://schemas.microsoft.com/office/drawing/2014/main" id="{1E8340B4-5A53-4A57-8656-709B03687B2B}"/>
                  </a:ext>
                </a:extLst>
              </p:cNvPr>
              <p:cNvSpPr>
                <a:spLocks/>
              </p:cNvSpPr>
              <p:nvPr/>
            </p:nvSpPr>
            <p:spPr bwMode="auto">
              <a:xfrm>
                <a:off x="6620735" y="4627515"/>
                <a:ext cx="12674" cy="4746"/>
              </a:xfrm>
              <a:custGeom>
                <a:avLst/>
                <a:gdLst>
                  <a:gd name="T0" fmla="*/ 0 w 12"/>
                  <a:gd name="T1" fmla="*/ 3 h 6"/>
                  <a:gd name="T2" fmla="*/ 0 w 12"/>
                  <a:gd name="T3" fmla="*/ 3 h 6"/>
                  <a:gd name="T4" fmla="*/ 0 w 12"/>
                  <a:gd name="T5" fmla="*/ 6 h 6"/>
                  <a:gd name="T6" fmla="*/ 12 w 12"/>
                  <a:gd name="T7" fmla="*/ 0 h 6"/>
                  <a:gd name="T8" fmla="*/ 0 w 12"/>
                  <a:gd name="T9" fmla="*/ 3 h 6"/>
                </a:gdLst>
                <a:ahLst/>
                <a:cxnLst>
                  <a:cxn ang="0">
                    <a:pos x="T0" y="T1"/>
                  </a:cxn>
                  <a:cxn ang="0">
                    <a:pos x="T2" y="T3"/>
                  </a:cxn>
                  <a:cxn ang="0">
                    <a:pos x="T4" y="T5"/>
                  </a:cxn>
                  <a:cxn ang="0">
                    <a:pos x="T6" y="T7"/>
                  </a:cxn>
                  <a:cxn ang="0">
                    <a:pos x="T8" y="T9"/>
                  </a:cxn>
                </a:cxnLst>
                <a:rect l="0" t="0" r="r" b="b"/>
                <a:pathLst>
                  <a:path w="12" h="6">
                    <a:moveTo>
                      <a:pt x="0" y="3"/>
                    </a:moveTo>
                    <a:lnTo>
                      <a:pt x="0" y="3"/>
                    </a:lnTo>
                    <a:lnTo>
                      <a:pt x="0" y="6"/>
                    </a:lnTo>
                    <a:lnTo>
                      <a:pt x="12" y="0"/>
                    </a:lnTo>
                    <a:lnTo>
                      <a:pt x="0" y="3"/>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40" name="Freeform 32">
                <a:extLst>
                  <a:ext uri="{FF2B5EF4-FFF2-40B4-BE49-F238E27FC236}">
                    <a16:creationId xmlns:a16="http://schemas.microsoft.com/office/drawing/2014/main" id="{E46F7DB7-1F6E-431A-9620-92B6D8A670BE}"/>
                  </a:ext>
                </a:extLst>
              </p:cNvPr>
              <p:cNvSpPr>
                <a:spLocks/>
              </p:cNvSpPr>
              <p:nvPr/>
            </p:nvSpPr>
            <p:spPr bwMode="auto">
              <a:xfrm>
                <a:off x="6680937" y="4591135"/>
                <a:ext cx="15843" cy="12654"/>
              </a:xfrm>
              <a:custGeom>
                <a:avLst/>
                <a:gdLst>
                  <a:gd name="T0" fmla="*/ 0 w 16"/>
                  <a:gd name="T1" fmla="*/ 0 h 14"/>
                  <a:gd name="T2" fmla="*/ 0 w 16"/>
                  <a:gd name="T3" fmla="*/ 0 h 14"/>
                  <a:gd name="T4" fmla="*/ 9 w 16"/>
                  <a:gd name="T5" fmla="*/ 14 h 14"/>
                  <a:gd name="T6" fmla="*/ 16 w 16"/>
                  <a:gd name="T7" fmla="*/ 14 h 14"/>
                  <a:gd name="T8" fmla="*/ 9 w 16"/>
                  <a:gd name="T9" fmla="*/ 5 h 14"/>
                  <a:gd name="T10" fmla="*/ 0 w 16"/>
                  <a:gd name="T11" fmla="*/ 0 h 14"/>
                </a:gdLst>
                <a:ahLst/>
                <a:cxnLst>
                  <a:cxn ang="0">
                    <a:pos x="T0" y="T1"/>
                  </a:cxn>
                  <a:cxn ang="0">
                    <a:pos x="T2" y="T3"/>
                  </a:cxn>
                  <a:cxn ang="0">
                    <a:pos x="T4" y="T5"/>
                  </a:cxn>
                  <a:cxn ang="0">
                    <a:pos x="T6" y="T7"/>
                  </a:cxn>
                  <a:cxn ang="0">
                    <a:pos x="T8" y="T9"/>
                  </a:cxn>
                  <a:cxn ang="0">
                    <a:pos x="T10" y="T11"/>
                  </a:cxn>
                </a:cxnLst>
                <a:rect l="0" t="0" r="r" b="b"/>
                <a:pathLst>
                  <a:path w="16" h="14">
                    <a:moveTo>
                      <a:pt x="0" y="0"/>
                    </a:moveTo>
                    <a:lnTo>
                      <a:pt x="0" y="0"/>
                    </a:lnTo>
                    <a:lnTo>
                      <a:pt x="9" y="14"/>
                    </a:lnTo>
                    <a:lnTo>
                      <a:pt x="16" y="14"/>
                    </a:lnTo>
                    <a:lnTo>
                      <a:pt x="9" y="5"/>
                    </a:lnTo>
                    <a:lnTo>
                      <a:pt x="0" y="0"/>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41" name="Freeform 33">
                <a:extLst>
                  <a:ext uri="{FF2B5EF4-FFF2-40B4-BE49-F238E27FC236}">
                    <a16:creationId xmlns:a16="http://schemas.microsoft.com/office/drawing/2014/main" id="{A2823109-FEBF-438D-9E49-2AC27A2E2E25}"/>
                  </a:ext>
                </a:extLst>
              </p:cNvPr>
              <p:cNvSpPr>
                <a:spLocks/>
              </p:cNvSpPr>
              <p:nvPr/>
            </p:nvSpPr>
            <p:spPr bwMode="auto">
              <a:xfrm>
                <a:off x="6503498" y="4323814"/>
                <a:ext cx="25348" cy="14236"/>
              </a:xfrm>
              <a:custGeom>
                <a:avLst/>
                <a:gdLst>
                  <a:gd name="T0" fmla="*/ 0 w 27"/>
                  <a:gd name="T1" fmla="*/ 0 h 14"/>
                  <a:gd name="T2" fmla="*/ 0 w 27"/>
                  <a:gd name="T3" fmla="*/ 0 h 14"/>
                  <a:gd name="T4" fmla="*/ 8 w 27"/>
                  <a:gd name="T5" fmla="*/ 11 h 14"/>
                  <a:gd name="T6" fmla="*/ 15 w 27"/>
                  <a:gd name="T7" fmla="*/ 14 h 14"/>
                  <a:gd name="T8" fmla="*/ 27 w 27"/>
                  <a:gd name="T9" fmla="*/ 8 h 14"/>
                  <a:gd name="T10" fmla="*/ 15 w 27"/>
                  <a:gd name="T11" fmla="*/ 11 h 14"/>
                  <a:gd name="T12" fmla="*/ 0 w 2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27" h="14">
                    <a:moveTo>
                      <a:pt x="0" y="0"/>
                    </a:moveTo>
                    <a:lnTo>
                      <a:pt x="0" y="0"/>
                    </a:lnTo>
                    <a:lnTo>
                      <a:pt x="8" y="11"/>
                    </a:lnTo>
                    <a:lnTo>
                      <a:pt x="15" y="14"/>
                    </a:lnTo>
                    <a:lnTo>
                      <a:pt x="27" y="8"/>
                    </a:lnTo>
                    <a:lnTo>
                      <a:pt x="15" y="11"/>
                    </a:lnTo>
                    <a:lnTo>
                      <a:pt x="0" y="0"/>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42" name="Freeform 34">
                <a:extLst>
                  <a:ext uri="{FF2B5EF4-FFF2-40B4-BE49-F238E27FC236}">
                    <a16:creationId xmlns:a16="http://schemas.microsoft.com/office/drawing/2014/main" id="{48686697-3F09-47BB-8030-2BAAB20A97C7}"/>
                  </a:ext>
                </a:extLst>
              </p:cNvPr>
              <p:cNvSpPr>
                <a:spLocks/>
              </p:cNvSpPr>
              <p:nvPr/>
            </p:nvSpPr>
            <p:spPr bwMode="auto">
              <a:xfrm>
                <a:off x="6807680" y="4467756"/>
                <a:ext cx="42776" cy="71180"/>
              </a:xfrm>
              <a:custGeom>
                <a:avLst/>
                <a:gdLst>
                  <a:gd name="T0" fmla="*/ 32 w 46"/>
                  <a:gd name="T1" fmla="*/ 21 h 75"/>
                  <a:gd name="T2" fmla="*/ 32 w 46"/>
                  <a:gd name="T3" fmla="*/ 21 h 75"/>
                  <a:gd name="T4" fmla="*/ 23 w 46"/>
                  <a:gd name="T5" fmla="*/ 42 h 75"/>
                  <a:gd name="T6" fmla="*/ 5 w 46"/>
                  <a:gd name="T7" fmla="*/ 63 h 75"/>
                  <a:gd name="T8" fmla="*/ 5 w 46"/>
                  <a:gd name="T9" fmla="*/ 66 h 75"/>
                  <a:gd name="T10" fmla="*/ 0 w 46"/>
                  <a:gd name="T11" fmla="*/ 75 h 75"/>
                  <a:gd name="T12" fmla="*/ 27 w 46"/>
                  <a:gd name="T13" fmla="*/ 42 h 75"/>
                  <a:gd name="T14" fmla="*/ 46 w 46"/>
                  <a:gd name="T15" fmla="*/ 0 h 75"/>
                  <a:gd name="T16" fmla="*/ 32 w 46"/>
                  <a:gd name="T17" fmla="*/ 8 h 75"/>
                  <a:gd name="T18" fmla="*/ 32 w 46"/>
                  <a:gd name="T19" fmla="*/ 2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75">
                    <a:moveTo>
                      <a:pt x="32" y="21"/>
                    </a:moveTo>
                    <a:lnTo>
                      <a:pt x="32" y="21"/>
                    </a:lnTo>
                    <a:lnTo>
                      <a:pt x="23" y="42"/>
                    </a:lnTo>
                    <a:lnTo>
                      <a:pt x="5" y="63"/>
                    </a:lnTo>
                    <a:lnTo>
                      <a:pt x="5" y="66"/>
                    </a:lnTo>
                    <a:lnTo>
                      <a:pt x="0" y="75"/>
                    </a:lnTo>
                    <a:lnTo>
                      <a:pt x="27" y="42"/>
                    </a:lnTo>
                    <a:lnTo>
                      <a:pt x="46" y="0"/>
                    </a:lnTo>
                    <a:lnTo>
                      <a:pt x="32" y="8"/>
                    </a:lnTo>
                    <a:lnTo>
                      <a:pt x="32" y="21"/>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43" name="Freeform 35">
                <a:extLst>
                  <a:ext uri="{FF2B5EF4-FFF2-40B4-BE49-F238E27FC236}">
                    <a16:creationId xmlns:a16="http://schemas.microsoft.com/office/drawing/2014/main" id="{78166831-6EE9-4C00-9574-3B77E9D9A1D4}"/>
                  </a:ext>
                </a:extLst>
              </p:cNvPr>
              <p:cNvSpPr>
                <a:spLocks/>
              </p:cNvSpPr>
              <p:nvPr/>
            </p:nvSpPr>
            <p:spPr bwMode="auto">
              <a:xfrm>
                <a:off x="6853623" y="4440866"/>
                <a:ext cx="3169" cy="11073"/>
              </a:xfrm>
              <a:custGeom>
                <a:avLst/>
                <a:gdLst>
                  <a:gd name="T0" fmla="*/ 0 w 4"/>
                  <a:gd name="T1" fmla="*/ 0 h 11"/>
                  <a:gd name="T2" fmla="*/ 0 w 4"/>
                  <a:gd name="T3" fmla="*/ 0 h 11"/>
                  <a:gd name="T4" fmla="*/ 0 w 4"/>
                  <a:gd name="T5" fmla="*/ 11 h 11"/>
                  <a:gd name="T6" fmla="*/ 4 w 4"/>
                  <a:gd name="T7" fmla="*/ 0 h 11"/>
                  <a:gd name="T8" fmla="*/ 0 w 4"/>
                  <a:gd name="T9" fmla="*/ 0 h 11"/>
                </a:gdLst>
                <a:ahLst/>
                <a:cxnLst>
                  <a:cxn ang="0">
                    <a:pos x="T0" y="T1"/>
                  </a:cxn>
                  <a:cxn ang="0">
                    <a:pos x="T2" y="T3"/>
                  </a:cxn>
                  <a:cxn ang="0">
                    <a:pos x="T4" y="T5"/>
                  </a:cxn>
                  <a:cxn ang="0">
                    <a:pos x="T6" y="T7"/>
                  </a:cxn>
                  <a:cxn ang="0">
                    <a:pos x="T8" y="T9"/>
                  </a:cxn>
                </a:cxnLst>
                <a:rect l="0" t="0" r="r" b="b"/>
                <a:pathLst>
                  <a:path w="4" h="11">
                    <a:moveTo>
                      <a:pt x="0" y="0"/>
                    </a:moveTo>
                    <a:lnTo>
                      <a:pt x="0" y="0"/>
                    </a:lnTo>
                    <a:lnTo>
                      <a:pt x="0" y="11"/>
                    </a:lnTo>
                    <a:lnTo>
                      <a:pt x="4" y="0"/>
                    </a:lnTo>
                    <a:lnTo>
                      <a:pt x="0" y="0"/>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44" name="Freeform 36">
                <a:extLst>
                  <a:ext uri="{FF2B5EF4-FFF2-40B4-BE49-F238E27FC236}">
                    <a16:creationId xmlns:a16="http://schemas.microsoft.com/office/drawing/2014/main" id="{46464F25-8CC8-4F95-916F-B3818A7EADB5}"/>
                  </a:ext>
                </a:extLst>
              </p:cNvPr>
              <p:cNvSpPr>
                <a:spLocks/>
              </p:cNvSpPr>
              <p:nvPr/>
            </p:nvSpPr>
            <p:spPr bwMode="auto">
              <a:xfrm>
                <a:off x="5467381" y="3827136"/>
                <a:ext cx="14259" cy="3164"/>
              </a:xfrm>
              <a:custGeom>
                <a:avLst/>
                <a:gdLst>
                  <a:gd name="T0" fmla="*/ 0 w 16"/>
                  <a:gd name="T1" fmla="*/ 4 h 4"/>
                  <a:gd name="T2" fmla="*/ 0 w 16"/>
                  <a:gd name="T3" fmla="*/ 4 h 4"/>
                  <a:gd name="T4" fmla="*/ 9 w 16"/>
                  <a:gd name="T5" fmla="*/ 3 h 4"/>
                  <a:gd name="T6" fmla="*/ 16 w 16"/>
                  <a:gd name="T7" fmla="*/ 0 h 4"/>
                  <a:gd name="T8" fmla="*/ 0 w 16"/>
                  <a:gd name="T9" fmla="*/ 4 h 4"/>
                </a:gdLst>
                <a:ahLst/>
                <a:cxnLst>
                  <a:cxn ang="0">
                    <a:pos x="T0" y="T1"/>
                  </a:cxn>
                  <a:cxn ang="0">
                    <a:pos x="T2" y="T3"/>
                  </a:cxn>
                  <a:cxn ang="0">
                    <a:pos x="T4" y="T5"/>
                  </a:cxn>
                  <a:cxn ang="0">
                    <a:pos x="T6" y="T7"/>
                  </a:cxn>
                  <a:cxn ang="0">
                    <a:pos x="T8" y="T9"/>
                  </a:cxn>
                </a:cxnLst>
                <a:rect l="0" t="0" r="r" b="b"/>
                <a:pathLst>
                  <a:path w="16" h="4">
                    <a:moveTo>
                      <a:pt x="0" y="4"/>
                    </a:moveTo>
                    <a:lnTo>
                      <a:pt x="0" y="4"/>
                    </a:lnTo>
                    <a:lnTo>
                      <a:pt x="9" y="3"/>
                    </a:lnTo>
                    <a:lnTo>
                      <a:pt x="16" y="0"/>
                    </a:lnTo>
                    <a:lnTo>
                      <a:pt x="0" y="4"/>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45" name="Freeform 37">
                <a:extLst>
                  <a:ext uri="{FF2B5EF4-FFF2-40B4-BE49-F238E27FC236}">
                    <a16:creationId xmlns:a16="http://schemas.microsoft.com/office/drawing/2014/main" id="{F3F84113-B147-4A5A-B7F6-3D1255114E5A}"/>
                  </a:ext>
                </a:extLst>
              </p:cNvPr>
              <p:cNvSpPr>
                <a:spLocks/>
              </p:cNvSpPr>
              <p:nvPr/>
            </p:nvSpPr>
            <p:spPr bwMode="auto">
              <a:xfrm>
                <a:off x="5614718" y="3781265"/>
                <a:ext cx="110899" cy="22145"/>
              </a:xfrm>
              <a:custGeom>
                <a:avLst/>
                <a:gdLst>
                  <a:gd name="T0" fmla="*/ 80 w 117"/>
                  <a:gd name="T1" fmla="*/ 1 h 24"/>
                  <a:gd name="T2" fmla="*/ 80 w 117"/>
                  <a:gd name="T3" fmla="*/ 1 h 24"/>
                  <a:gd name="T4" fmla="*/ 50 w 117"/>
                  <a:gd name="T5" fmla="*/ 11 h 24"/>
                  <a:gd name="T6" fmla="*/ 41 w 117"/>
                  <a:gd name="T7" fmla="*/ 11 h 24"/>
                  <a:gd name="T8" fmla="*/ 27 w 117"/>
                  <a:gd name="T9" fmla="*/ 17 h 24"/>
                  <a:gd name="T10" fmla="*/ 0 w 117"/>
                  <a:gd name="T11" fmla="*/ 24 h 24"/>
                  <a:gd name="T12" fmla="*/ 14 w 117"/>
                  <a:gd name="T13" fmla="*/ 24 h 24"/>
                  <a:gd name="T14" fmla="*/ 90 w 117"/>
                  <a:gd name="T15" fmla="*/ 1 h 24"/>
                  <a:gd name="T16" fmla="*/ 117 w 117"/>
                  <a:gd name="T17" fmla="*/ 0 h 24"/>
                  <a:gd name="T18" fmla="*/ 106 w 117"/>
                  <a:gd name="T19" fmla="*/ 0 h 24"/>
                  <a:gd name="T20" fmla="*/ 80 w 117"/>
                  <a:gd name="T21"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24">
                    <a:moveTo>
                      <a:pt x="80" y="1"/>
                    </a:moveTo>
                    <a:lnTo>
                      <a:pt x="80" y="1"/>
                    </a:lnTo>
                    <a:lnTo>
                      <a:pt x="50" y="11"/>
                    </a:lnTo>
                    <a:lnTo>
                      <a:pt x="41" y="11"/>
                    </a:lnTo>
                    <a:lnTo>
                      <a:pt x="27" y="17"/>
                    </a:lnTo>
                    <a:lnTo>
                      <a:pt x="0" y="24"/>
                    </a:lnTo>
                    <a:lnTo>
                      <a:pt x="14" y="24"/>
                    </a:lnTo>
                    <a:lnTo>
                      <a:pt x="90" y="1"/>
                    </a:lnTo>
                    <a:lnTo>
                      <a:pt x="117" y="0"/>
                    </a:lnTo>
                    <a:lnTo>
                      <a:pt x="106" y="0"/>
                    </a:lnTo>
                    <a:lnTo>
                      <a:pt x="80" y="1"/>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46" name="Freeform 38">
                <a:extLst>
                  <a:ext uri="{FF2B5EF4-FFF2-40B4-BE49-F238E27FC236}">
                    <a16:creationId xmlns:a16="http://schemas.microsoft.com/office/drawing/2014/main" id="{6D8C1C7A-F2D3-45D0-BA70-5F58ADE1B0E1}"/>
                  </a:ext>
                </a:extLst>
              </p:cNvPr>
              <p:cNvSpPr>
                <a:spLocks/>
              </p:cNvSpPr>
              <p:nvPr/>
            </p:nvSpPr>
            <p:spPr bwMode="auto">
              <a:xfrm>
                <a:off x="7023141" y="2870162"/>
                <a:ext cx="49113" cy="12654"/>
              </a:xfrm>
              <a:custGeom>
                <a:avLst/>
                <a:gdLst>
                  <a:gd name="T0" fmla="*/ 34 w 51"/>
                  <a:gd name="T1" fmla="*/ 0 h 14"/>
                  <a:gd name="T2" fmla="*/ 34 w 51"/>
                  <a:gd name="T3" fmla="*/ 0 h 14"/>
                  <a:gd name="T4" fmla="*/ 11 w 51"/>
                  <a:gd name="T5" fmla="*/ 8 h 14"/>
                  <a:gd name="T6" fmla="*/ 0 w 51"/>
                  <a:gd name="T7" fmla="*/ 14 h 14"/>
                  <a:gd name="T8" fmla="*/ 27 w 51"/>
                  <a:gd name="T9" fmla="*/ 5 h 14"/>
                  <a:gd name="T10" fmla="*/ 51 w 51"/>
                  <a:gd name="T11" fmla="*/ 0 h 14"/>
                  <a:gd name="T12" fmla="*/ 48 w 51"/>
                  <a:gd name="T13" fmla="*/ 0 h 14"/>
                  <a:gd name="T14" fmla="*/ 34 w 51"/>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4">
                    <a:moveTo>
                      <a:pt x="34" y="0"/>
                    </a:moveTo>
                    <a:lnTo>
                      <a:pt x="34" y="0"/>
                    </a:lnTo>
                    <a:lnTo>
                      <a:pt x="11" y="8"/>
                    </a:lnTo>
                    <a:lnTo>
                      <a:pt x="0" y="14"/>
                    </a:lnTo>
                    <a:lnTo>
                      <a:pt x="27" y="5"/>
                    </a:lnTo>
                    <a:lnTo>
                      <a:pt x="51" y="0"/>
                    </a:lnTo>
                    <a:lnTo>
                      <a:pt x="48" y="0"/>
                    </a:lnTo>
                    <a:lnTo>
                      <a:pt x="34" y="0"/>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47" name="Freeform 39">
                <a:extLst>
                  <a:ext uri="{FF2B5EF4-FFF2-40B4-BE49-F238E27FC236}">
                    <a16:creationId xmlns:a16="http://schemas.microsoft.com/office/drawing/2014/main" id="{FE59FDE8-22EC-46C9-85A3-D0DDE3C18BBD}"/>
                  </a:ext>
                </a:extLst>
              </p:cNvPr>
              <p:cNvSpPr>
                <a:spLocks/>
              </p:cNvSpPr>
              <p:nvPr/>
            </p:nvSpPr>
            <p:spPr bwMode="auto">
              <a:xfrm>
                <a:off x="7100771" y="2821126"/>
                <a:ext cx="30102" cy="56944"/>
              </a:xfrm>
              <a:custGeom>
                <a:avLst/>
                <a:gdLst>
                  <a:gd name="T0" fmla="*/ 13 w 32"/>
                  <a:gd name="T1" fmla="*/ 21 h 59"/>
                  <a:gd name="T2" fmla="*/ 13 w 32"/>
                  <a:gd name="T3" fmla="*/ 21 h 59"/>
                  <a:gd name="T4" fmla="*/ 9 w 32"/>
                  <a:gd name="T5" fmla="*/ 32 h 59"/>
                  <a:gd name="T6" fmla="*/ 0 w 32"/>
                  <a:gd name="T7" fmla="*/ 59 h 59"/>
                  <a:gd name="T8" fmla="*/ 13 w 32"/>
                  <a:gd name="T9" fmla="*/ 24 h 59"/>
                  <a:gd name="T10" fmla="*/ 32 w 32"/>
                  <a:gd name="T11" fmla="*/ 0 h 59"/>
                  <a:gd name="T12" fmla="*/ 20 w 32"/>
                  <a:gd name="T13" fmla="*/ 11 h 59"/>
                  <a:gd name="T14" fmla="*/ 13 w 32"/>
                  <a:gd name="T15" fmla="*/ 21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59">
                    <a:moveTo>
                      <a:pt x="13" y="21"/>
                    </a:moveTo>
                    <a:lnTo>
                      <a:pt x="13" y="21"/>
                    </a:lnTo>
                    <a:lnTo>
                      <a:pt x="9" y="32"/>
                    </a:lnTo>
                    <a:lnTo>
                      <a:pt x="0" y="59"/>
                    </a:lnTo>
                    <a:lnTo>
                      <a:pt x="13" y="24"/>
                    </a:lnTo>
                    <a:lnTo>
                      <a:pt x="32" y="0"/>
                    </a:lnTo>
                    <a:lnTo>
                      <a:pt x="20" y="11"/>
                    </a:lnTo>
                    <a:lnTo>
                      <a:pt x="13" y="21"/>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48" name="Freeform 40">
                <a:extLst>
                  <a:ext uri="{FF2B5EF4-FFF2-40B4-BE49-F238E27FC236}">
                    <a16:creationId xmlns:a16="http://schemas.microsoft.com/office/drawing/2014/main" id="{A65E6555-386D-4E09-AE53-5320BC504D12}"/>
                  </a:ext>
                </a:extLst>
              </p:cNvPr>
              <p:cNvSpPr>
                <a:spLocks/>
              </p:cNvSpPr>
              <p:nvPr/>
            </p:nvSpPr>
            <p:spPr bwMode="auto">
              <a:xfrm>
                <a:off x="7140378" y="2795818"/>
                <a:ext cx="11090" cy="7909"/>
              </a:xfrm>
              <a:custGeom>
                <a:avLst/>
                <a:gdLst>
                  <a:gd name="T0" fmla="*/ 7 w 11"/>
                  <a:gd name="T1" fmla="*/ 0 h 8"/>
                  <a:gd name="T2" fmla="*/ 7 w 11"/>
                  <a:gd name="T3" fmla="*/ 0 h 8"/>
                  <a:gd name="T4" fmla="*/ 0 w 11"/>
                  <a:gd name="T5" fmla="*/ 8 h 8"/>
                  <a:gd name="T6" fmla="*/ 11 w 11"/>
                  <a:gd name="T7" fmla="*/ 0 h 8"/>
                  <a:gd name="T8" fmla="*/ 7 w 11"/>
                  <a:gd name="T9" fmla="*/ 0 h 8"/>
                </a:gdLst>
                <a:ahLst/>
                <a:cxnLst>
                  <a:cxn ang="0">
                    <a:pos x="T0" y="T1"/>
                  </a:cxn>
                  <a:cxn ang="0">
                    <a:pos x="T2" y="T3"/>
                  </a:cxn>
                  <a:cxn ang="0">
                    <a:pos x="T4" y="T5"/>
                  </a:cxn>
                  <a:cxn ang="0">
                    <a:pos x="T6" y="T7"/>
                  </a:cxn>
                  <a:cxn ang="0">
                    <a:pos x="T8" y="T9"/>
                  </a:cxn>
                </a:cxnLst>
                <a:rect l="0" t="0" r="r" b="b"/>
                <a:pathLst>
                  <a:path w="11" h="8">
                    <a:moveTo>
                      <a:pt x="7" y="0"/>
                    </a:moveTo>
                    <a:lnTo>
                      <a:pt x="7" y="0"/>
                    </a:lnTo>
                    <a:lnTo>
                      <a:pt x="0" y="8"/>
                    </a:lnTo>
                    <a:lnTo>
                      <a:pt x="11" y="0"/>
                    </a:lnTo>
                    <a:lnTo>
                      <a:pt x="7" y="0"/>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49" name="Freeform 41">
                <a:extLst>
                  <a:ext uri="{FF2B5EF4-FFF2-40B4-BE49-F238E27FC236}">
                    <a16:creationId xmlns:a16="http://schemas.microsoft.com/office/drawing/2014/main" id="{97FEADFE-0BEA-4EE0-92D8-1BAC7234521A}"/>
                  </a:ext>
                </a:extLst>
              </p:cNvPr>
              <p:cNvSpPr>
                <a:spLocks/>
              </p:cNvSpPr>
              <p:nvPr/>
            </p:nvSpPr>
            <p:spPr bwMode="auto">
              <a:xfrm>
                <a:off x="7159389" y="2765765"/>
                <a:ext cx="22180" cy="17400"/>
              </a:xfrm>
              <a:custGeom>
                <a:avLst/>
                <a:gdLst>
                  <a:gd name="T0" fmla="*/ 10 w 23"/>
                  <a:gd name="T1" fmla="*/ 10 h 18"/>
                  <a:gd name="T2" fmla="*/ 10 w 23"/>
                  <a:gd name="T3" fmla="*/ 10 h 18"/>
                  <a:gd name="T4" fmla="*/ 23 w 23"/>
                  <a:gd name="T5" fmla="*/ 0 h 18"/>
                  <a:gd name="T6" fmla="*/ 0 w 23"/>
                  <a:gd name="T7" fmla="*/ 18 h 18"/>
                  <a:gd name="T8" fmla="*/ 10 w 23"/>
                  <a:gd name="T9" fmla="*/ 10 h 18"/>
                </a:gdLst>
                <a:ahLst/>
                <a:cxnLst>
                  <a:cxn ang="0">
                    <a:pos x="T0" y="T1"/>
                  </a:cxn>
                  <a:cxn ang="0">
                    <a:pos x="T2" y="T3"/>
                  </a:cxn>
                  <a:cxn ang="0">
                    <a:pos x="T4" y="T5"/>
                  </a:cxn>
                  <a:cxn ang="0">
                    <a:pos x="T6" y="T7"/>
                  </a:cxn>
                  <a:cxn ang="0">
                    <a:pos x="T8" y="T9"/>
                  </a:cxn>
                </a:cxnLst>
                <a:rect l="0" t="0" r="r" b="b"/>
                <a:pathLst>
                  <a:path w="23" h="18">
                    <a:moveTo>
                      <a:pt x="10" y="10"/>
                    </a:moveTo>
                    <a:lnTo>
                      <a:pt x="10" y="10"/>
                    </a:lnTo>
                    <a:lnTo>
                      <a:pt x="23" y="0"/>
                    </a:lnTo>
                    <a:lnTo>
                      <a:pt x="0" y="18"/>
                    </a:lnTo>
                    <a:lnTo>
                      <a:pt x="10" y="10"/>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50" name="Freeform 42">
                <a:extLst>
                  <a:ext uri="{FF2B5EF4-FFF2-40B4-BE49-F238E27FC236}">
                    <a16:creationId xmlns:a16="http://schemas.microsoft.com/office/drawing/2014/main" id="{FB572868-E0A7-40CE-92F9-2058D3BE5DA3}"/>
                  </a:ext>
                </a:extLst>
              </p:cNvPr>
              <p:cNvSpPr>
                <a:spLocks/>
              </p:cNvSpPr>
              <p:nvPr/>
            </p:nvSpPr>
            <p:spPr bwMode="auto">
              <a:xfrm>
                <a:off x="7200580" y="2662949"/>
                <a:ext cx="19011" cy="91743"/>
              </a:xfrm>
              <a:custGeom>
                <a:avLst/>
                <a:gdLst>
                  <a:gd name="T0" fmla="*/ 12 w 19"/>
                  <a:gd name="T1" fmla="*/ 24 h 97"/>
                  <a:gd name="T2" fmla="*/ 12 w 19"/>
                  <a:gd name="T3" fmla="*/ 24 h 97"/>
                  <a:gd name="T4" fmla="*/ 3 w 19"/>
                  <a:gd name="T5" fmla="*/ 0 h 97"/>
                  <a:gd name="T6" fmla="*/ 3 w 19"/>
                  <a:gd name="T7" fmla="*/ 12 h 97"/>
                  <a:gd name="T8" fmla="*/ 9 w 19"/>
                  <a:gd name="T9" fmla="*/ 24 h 97"/>
                  <a:gd name="T10" fmla="*/ 12 w 19"/>
                  <a:gd name="T11" fmla="*/ 33 h 97"/>
                  <a:gd name="T12" fmla="*/ 16 w 19"/>
                  <a:gd name="T13" fmla="*/ 75 h 97"/>
                  <a:gd name="T14" fmla="*/ 9 w 19"/>
                  <a:gd name="T15" fmla="*/ 88 h 97"/>
                  <a:gd name="T16" fmla="*/ 0 w 19"/>
                  <a:gd name="T17" fmla="*/ 97 h 97"/>
                  <a:gd name="T18" fmla="*/ 3 w 19"/>
                  <a:gd name="T19" fmla="*/ 97 h 97"/>
                  <a:gd name="T20" fmla="*/ 16 w 19"/>
                  <a:gd name="T21" fmla="*/ 91 h 97"/>
                  <a:gd name="T22" fmla="*/ 19 w 19"/>
                  <a:gd name="T23" fmla="*/ 70 h 97"/>
                  <a:gd name="T24" fmla="*/ 16 w 19"/>
                  <a:gd name="T25" fmla="*/ 36 h 97"/>
                  <a:gd name="T26" fmla="*/ 12 w 19"/>
                  <a:gd name="T27"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97">
                    <a:moveTo>
                      <a:pt x="12" y="24"/>
                    </a:moveTo>
                    <a:lnTo>
                      <a:pt x="12" y="24"/>
                    </a:lnTo>
                    <a:lnTo>
                      <a:pt x="3" y="0"/>
                    </a:lnTo>
                    <a:lnTo>
                      <a:pt x="3" y="12"/>
                    </a:lnTo>
                    <a:lnTo>
                      <a:pt x="9" y="24"/>
                    </a:lnTo>
                    <a:lnTo>
                      <a:pt x="12" y="33"/>
                    </a:lnTo>
                    <a:lnTo>
                      <a:pt x="16" y="75"/>
                    </a:lnTo>
                    <a:lnTo>
                      <a:pt x="9" y="88"/>
                    </a:lnTo>
                    <a:lnTo>
                      <a:pt x="0" y="97"/>
                    </a:lnTo>
                    <a:lnTo>
                      <a:pt x="3" y="97"/>
                    </a:lnTo>
                    <a:lnTo>
                      <a:pt x="16" y="91"/>
                    </a:lnTo>
                    <a:lnTo>
                      <a:pt x="19" y="70"/>
                    </a:lnTo>
                    <a:lnTo>
                      <a:pt x="16" y="36"/>
                    </a:lnTo>
                    <a:lnTo>
                      <a:pt x="12" y="24"/>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51" name="Freeform 43">
                <a:extLst>
                  <a:ext uri="{FF2B5EF4-FFF2-40B4-BE49-F238E27FC236}">
                    <a16:creationId xmlns:a16="http://schemas.microsoft.com/office/drawing/2014/main" id="{FF7A4707-36E1-41F0-9D9F-9D0011170432}"/>
                  </a:ext>
                </a:extLst>
              </p:cNvPr>
              <p:cNvSpPr>
                <a:spLocks/>
              </p:cNvSpPr>
              <p:nvPr/>
            </p:nvSpPr>
            <p:spPr bwMode="auto">
              <a:xfrm>
                <a:off x="7130872" y="2288068"/>
                <a:ext cx="15843" cy="31636"/>
              </a:xfrm>
              <a:custGeom>
                <a:avLst/>
                <a:gdLst>
                  <a:gd name="T0" fmla="*/ 7 w 17"/>
                  <a:gd name="T1" fmla="*/ 12 h 33"/>
                  <a:gd name="T2" fmla="*/ 7 w 17"/>
                  <a:gd name="T3" fmla="*/ 12 h 33"/>
                  <a:gd name="T4" fmla="*/ 7 w 17"/>
                  <a:gd name="T5" fmla="*/ 23 h 33"/>
                  <a:gd name="T6" fmla="*/ 0 w 17"/>
                  <a:gd name="T7" fmla="*/ 33 h 33"/>
                  <a:gd name="T8" fmla="*/ 10 w 17"/>
                  <a:gd name="T9" fmla="*/ 23 h 33"/>
                  <a:gd name="T10" fmla="*/ 17 w 17"/>
                  <a:gd name="T11" fmla="*/ 0 h 33"/>
                  <a:gd name="T12" fmla="*/ 14 w 17"/>
                  <a:gd name="T13" fmla="*/ 3 h 33"/>
                  <a:gd name="T14" fmla="*/ 7 w 17"/>
                  <a:gd name="T15" fmla="*/ 1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33">
                    <a:moveTo>
                      <a:pt x="7" y="12"/>
                    </a:moveTo>
                    <a:lnTo>
                      <a:pt x="7" y="12"/>
                    </a:lnTo>
                    <a:lnTo>
                      <a:pt x="7" y="23"/>
                    </a:lnTo>
                    <a:lnTo>
                      <a:pt x="0" y="33"/>
                    </a:lnTo>
                    <a:lnTo>
                      <a:pt x="10" y="23"/>
                    </a:lnTo>
                    <a:lnTo>
                      <a:pt x="17" y="0"/>
                    </a:lnTo>
                    <a:lnTo>
                      <a:pt x="14" y="3"/>
                    </a:lnTo>
                    <a:lnTo>
                      <a:pt x="7" y="12"/>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52" name="Freeform 44">
                <a:extLst>
                  <a:ext uri="{FF2B5EF4-FFF2-40B4-BE49-F238E27FC236}">
                    <a16:creationId xmlns:a16="http://schemas.microsoft.com/office/drawing/2014/main" id="{CBAB3BEB-1C02-4F08-A4CB-8FF3CEF53611}"/>
                  </a:ext>
                </a:extLst>
              </p:cNvPr>
              <p:cNvSpPr>
                <a:spLocks/>
              </p:cNvSpPr>
              <p:nvPr/>
            </p:nvSpPr>
            <p:spPr bwMode="auto">
              <a:xfrm>
                <a:off x="7143546" y="2245360"/>
                <a:ext cx="9506" cy="45872"/>
              </a:xfrm>
              <a:custGeom>
                <a:avLst/>
                <a:gdLst>
                  <a:gd name="T0" fmla="*/ 7 w 9"/>
                  <a:gd name="T1" fmla="*/ 11 h 48"/>
                  <a:gd name="T2" fmla="*/ 7 w 9"/>
                  <a:gd name="T3" fmla="*/ 11 h 48"/>
                  <a:gd name="T4" fmla="*/ 0 w 9"/>
                  <a:gd name="T5" fmla="*/ 48 h 48"/>
                  <a:gd name="T6" fmla="*/ 3 w 9"/>
                  <a:gd name="T7" fmla="*/ 45 h 48"/>
                  <a:gd name="T8" fmla="*/ 7 w 9"/>
                  <a:gd name="T9" fmla="*/ 33 h 48"/>
                  <a:gd name="T10" fmla="*/ 9 w 9"/>
                  <a:gd name="T11" fmla="*/ 0 h 48"/>
                  <a:gd name="T12" fmla="*/ 7 w 9"/>
                  <a:gd name="T13" fmla="*/ 11 h 48"/>
                </a:gdLst>
                <a:ahLst/>
                <a:cxnLst>
                  <a:cxn ang="0">
                    <a:pos x="T0" y="T1"/>
                  </a:cxn>
                  <a:cxn ang="0">
                    <a:pos x="T2" y="T3"/>
                  </a:cxn>
                  <a:cxn ang="0">
                    <a:pos x="T4" y="T5"/>
                  </a:cxn>
                  <a:cxn ang="0">
                    <a:pos x="T6" y="T7"/>
                  </a:cxn>
                  <a:cxn ang="0">
                    <a:pos x="T8" y="T9"/>
                  </a:cxn>
                  <a:cxn ang="0">
                    <a:pos x="T10" y="T11"/>
                  </a:cxn>
                  <a:cxn ang="0">
                    <a:pos x="T12" y="T13"/>
                  </a:cxn>
                </a:cxnLst>
                <a:rect l="0" t="0" r="r" b="b"/>
                <a:pathLst>
                  <a:path w="9" h="48">
                    <a:moveTo>
                      <a:pt x="7" y="11"/>
                    </a:moveTo>
                    <a:lnTo>
                      <a:pt x="7" y="11"/>
                    </a:lnTo>
                    <a:lnTo>
                      <a:pt x="0" y="48"/>
                    </a:lnTo>
                    <a:lnTo>
                      <a:pt x="3" y="45"/>
                    </a:lnTo>
                    <a:lnTo>
                      <a:pt x="7" y="33"/>
                    </a:lnTo>
                    <a:lnTo>
                      <a:pt x="9" y="0"/>
                    </a:lnTo>
                    <a:lnTo>
                      <a:pt x="7" y="11"/>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53" name="Freeform 45">
                <a:extLst>
                  <a:ext uri="{FF2B5EF4-FFF2-40B4-BE49-F238E27FC236}">
                    <a16:creationId xmlns:a16="http://schemas.microsoft.com/office/drawing/2014/main" id="{3EFC6301-BB33-434F-82F9-779AA8846F9E}"/>
                  </a:ext>
                </a:extLst>
              </p:cNvPr>
              <p:cNvSpPr>
                <a:spLocks/>
              </p:cNvSpPr>
              <p:nvPr/>
            </p:nvSpPr>
            <p:spPr bwMode="auto">
              <a:xfrm>
                <a:off x="7520605" y="1584177"/>
                <a:ext cx="17428" cy="33218"/>
              </a:xfrm>
              <a:custGeom>
                <a:avLst/>
                <a:gdLst>
                  <a:gd name="T0" fmla="*/ 4 w 18"/>
                  <a:gd name="T1" fmla="*/ 24 h 35"/>
                  <a:gd name="T2" fmla="*/ 4 w 18"/>
                  <a:gd name="T3" fmla="*/ 24 h 35"/>
                  <a:gd name="T4" fmla="*/ 11 w 18"/>
                  <a:gd name="T5" fmla="*/ 35 h 35"/>
                  <a:gd name="T6" fmla="*/ 18 w 18"/>
                  <a:gd name="T7" fmla="*/ 27 h 35"/>
                  <a:gd name="T8" fmla="*/ 18 w 18"/>
                  <a:gd name="T9" fmla="*/ 21 h 35"/>
                  <a:gd name="T10" fmla="*/ 11 w 18"/>
                  <a:gd name="T11" fmla="*/ 3 h 35"/>
                  <a:gd name="T12" fmla="*/ 0 w 18"/>
                  <a:gd name="T13" fmla="*/ 0 h 35"/>
                  <a:gd name="T14" fmla="*/ 4 w 18"/>
                  <a:gd name="T15" fmla="*/ 24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35">
                    <a:moveTo>
                      <a:pt x="4" y="24"/>
                    </a:moveTo>
                    <a:lnTo>
                      <a:pt x="4" y="24"/>
                    </a:lnTo>
                    <a:lnTo>
                      <a:pt x="11" y="35"/>
                    </a:lnTo>
                    <a:lnTo>
                      <a:pt x="18" y="27"/>
                    </a:lnTo>
                    <a:lnTo>
                      <a:pt x="18" y="21"/>
                    </a:lnTo>
                    <a:lnTo>
                      <a:pt x="11" y="3"/>
                    </a:lnTo>
                    <a:lnTo>
                      <a:pt x="0" y="0"/>
                    </a:lnTo>
                    <a:lnTo>
                      <a:pt x="4" y="24"/>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54" name="Freeform 46">
                <a:extLst>
                  <a:ext uri="{FF2B5EF4-FFF2-40B4-BE49-F238E27FC236}">
                    <a16:creationId xmlns:a16="http://schemas.microsoft.com/office/drawing/2014/main" id="{4A781680-F03B-4051-BA8D-965FCC69F110}"/>
                  </a:ext>
                </a:extLst>
              </p:cNvPr>
              <p:cNvSpPr>
                <a:spLocks/>
              </p:cNvSpPr>
              <p:nvPr/>
            </p:nvSpPr>
            <p:spPr bwMode="auto">
              <a:xfrm>
                <a:off x="701874" y="2892307"/>
                <a:ext cx="30102" cy="17400"/>
              </a:xfrm>
              <a:custGeom>
                <a:avLst/>
                <a:gdLst>
                  <a:gd name="T0" fmla="*/ 13 w 32"/>
                  <a:gd name="T1" fmla="*/ 0 h 18"/>
                  <a:gd name="T2" fmla="*/ 13 w 32"/>
                  <a:gd name="T3" fmla="*/ 0 h 18"/>
                  <a:gd name="T4" fmla="*/ 0 w 32"/>
                  <a:gd name="T5" fmla="*/ 6 h 18"/>
                  <a:gd name="T6" fmla="*/ 5 w 32"/>
                  <a:gd name="T7" fmla="*/ 14 h 18"/>
                  <a:gd name="T8" fmla="*/ 20 w 32"/>
                  <a:gd name="T9" fmla="*/ 18 h 18"/>
                  <a:gd name="T10" fmla="*/ 32 w 32"/>
                  <a:gd name="T11" fmla="*/ 18 h 18"/>
                  <a:gd name="T12" fmla="*/ 32 w 32"/>
                  <a:gd name="T13" fmla="*/ 8 h 18"/>
                  <a:gd name="T14" fmla="*/ 27 w 32"/>
                  <a:gd name="T15" fmla="*/ 0 h 18"/>
                  <a:gd name="T16" fmla="*/ 13 w 32"/>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8">
                    <a:moveTo>
                      <a:pt x="13" y="0"/>
                    </a:moveTo>
                    <a:lnTo>
                      <a:pt x="13" y="0"/>
                    </a:lnTo>
                    <a:lnTo>
                      <a:pt x="0" y="6"/>
                    </a:lnTo>
                    <a:lnTo>
                      <a:pt x="5" y="14"/>
                    </a:lnTo>
                    <a:lnTo>
                      <a:pt x="20" y="18"/>
                    </a:lnTo>
                    <a:lnTo>
                      <a:pt x="32" y="18"/>
                    </a:lnTo>
                    <a:lnTo>
                      <a:pt x="32" y="8"/>
                    </a:lnTo>
                    <a:lnTo>
                      <a:pt x="27" y="0"/>
                    </a:lnTo>
                    <a:lnTo>
                      <a:pt x="13" y="0"/>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55" name="Freeform 47">
                <a:extLst>
                  <a:ext uri="{FF2B5EF4-FFF2-40B4-BE49-F238E27FC236}">
                    <a16:creationId xmlns:a16="http://schemas.microsoft.com/office/drawing/2014/main" id="{3AB6834D-B0A2-42DE-9A10-2CC26CDDBAB9}"/>
                  </a:ext>
                </a:extLst>
              </p:cNvPr>
              <p:cNvSpPr>
                <a:spLocks/>
              </p:cNvSpPr>
              <p:nvPr/>
            </p:nvSpPr>
            <p:spPr bwMode="auto">
              <a:xfrm>
                <a:off x="754155" y="2889143"/>
                <a:ext cx="49113" cy="23727"/>
              </a:xfrm>
              <a:custGeom>
                <a:avLst/>
                <a:gdLst>
                  <a:gd name="T0" fmla="*/ 14 w 51"/>
                  <a:gd name="T1" fmla="*/ 9 h 24"/>
                  <a:gd name="T2" fmla="*/ 14 w 51"/>
                  <a:gd name="T3" fmla="*/ 9 h 24"/>
                  <a:gd name="T4" fmla="*/ 0 w 51"/>
                  <a:gd name="T5" fmla="*/ 0 h 24"/>
                  <a:gd name="T6" fmla="*/ 0 w 51"/>
                  <a:gd name="T7" fmla="*/ 9 h 24"/>
                  <a:gd name="T8" fmla="*/ 0 w 51"/>
                  <a:gd name="T9" fmla="*/ 21 h 24"/>
                  <a:gd name="T10" fmla="*/ 14 w 51"/>
                  <a:gd name="T11" fmla="*/ 24 h 24"/>
                  <a:gd name="T12" fmla="*/ 37 w 51"/>
                  <a:gd name="T13" fmla="*/ 24 h 24"/>
                  <a:gd name="T14" fmla="*/ 51 w 51"/>
                  <a:gd name="T15" fmla="*/ 17 h 24"/>
                  <a:gd name="T16" fmla="*/ 37 w 51"/>
                  <a:gd name="T17" fmla="*/ 17 h 24"/>
                  <a:gd name="T18" fmla="*/ 14 w 51"/>
                  <a:gd name="T1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24">
                    <a:moveTo>
                      <a:pt x="14" y="9"/>
                    </a:moveTo>
                    <a:lnTo>
                      <a:pt x="14" y="9"/>
                    </a:lnTo>
                    <a:lnTo>
                      <a:pt x="0" y="0"/>
                    </a:lnTo>
                    <a:lnTo>
                      <a:pt x="0" y="9"/>
                    </a:lnTo>
                    <a:lnTo>
                      <a:pt x="0" y="21"/>
                    </a:lnTo>
                    <a:lnTo>
                      <a:pt x="14" y="24"/>
                    </a:lnTo>
                    <a:lnTo>
                      <a:pt x="37" y="24"/>
                    </a:lnTo>
                    <a:lnTo>
                      <a:pt x="51" y="17"/>
                    </a:lnTo>
                    <a:lnTo>
                      <a:pt x="37" y="17"/>
                    </a:lnTo>
                    <a:lnTo>
                      <a:pt x="14" y="9"/>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56" name="Freeform 48">
                <a:extLst>
                  <a:ext uri="{FF2B5EF4-FFF2-40B4-BE49-F238E27FC236}">
                    <a16:creationId xmlns:a16="http://schemas.microsoft.com/office/drawing/2014/main" id="{A152EA3D-3890-4BB7-A9C7-2EC3E02BA998}"/>
                  </a:ext>
                </a:extLst>
              </p:cNvPr>
              <p:cNvSpPr>
                <a:spLocks/>
              </p:cNvSpPr>
              <p:nvPr/>
            </p:nvSpPr>
            <p:spPr bwMode="auto">
              <a:xfrm>
                <a:off x="763661" y="3029921"/>
                <a:ext cx="19011" cy="12654"/>
              </a:xfrm>
              <a:custGeom>
                <a:avLst/>
                <a:gdLst>
                  <a:gd name="T0" fmla="*/ 11 w 20"/>
                  <a:gd name="T1" fmla="*/ 13 h 13"/>
                  <a:gd name="T2" fmla="*/ 11 w 20"/>
                  <a:gd name="T3" fmla="*/ 13 h 13"/>
                  <a:gd name="T4" fmla="*/ 20 w 20"/>
                  <a:gd name="T5" fmla="*/ 13 h 13"/>
                  <a:gd name="T6" fmla="*/ 14 w 20"/>
                  <a:gd name="T7" fmla="*/ 3 h 13"/>
                  <a:gd name="T8" fmla="*/ 0 w 20"/>
                  <a:gd name="T9" fmla="*/ 0 h 13"/>
                  <a:gd name="T10" fmla="*/ 11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11" y="13"/>
                    </a:moveTo>
                    <a:lnTo>
                      <a:pt x="11" y="13"/>
                    </a:lnTo>
                    <a:lnTo>
                      <a:pt x="20" y="13"/>
                    </a:lnTo>
                    <a:lnTo>
                      <a:pt x="14" y="3"/>
                    </a:lnTo>
                    <a:lnTo>
                      <a:pt x="0" y="0"/>
                    </a:lnTo>
                    <a:lnTo>
                      <a:pt x="11" y="13"/>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57" name="Freeform 49">
                <a:extLst>
                  <a:ext uri="{FF2B5EF4-FFF2-40B4-BE49-F238E27FC236}">
                    <a16:creationId xmlns:a16="http://schemas.microsoft.com/office/drawing/2014/main" id="{3DDEC0D1-83AF-479D-961B-276A28ED0155}"/>
                  </a:ext>
                </a:extLst>
              </p:cNvPr>
              <p:cNvSpPr>
                <a:spLocks/>
              </p:cNvSpPr>
              <p:nvPr/>
            </p:nvSpPr>
            <p:spPr bwMode="auto">
              <a:xfrm>
                <a:off x="896740" y="3094774"/>
                <a:ext cx="28517" cy="42708"/>
              </a:xfrm>
              <a:custGeom>
                <a:avLst/>
                <a:gdLst>
                  <a:gd name="T0" fmla="*/ 7 w 30"/>
                  <a:gd name="T1" fmla="*/ 13 h 45"/>
                  <a:gd name="T2" fmla="*/ 7 w 30"/>
                  <a:gd name="T3" fmla="*/ 13 h 45"/>
                  <a:gd name="T4" fmla="*/ 0 w 30"/>
                  <a:gd name="T5" fmla="*/ 0 h 45"/>
                  <a:gd name="T6" fmla="*/ 4 w 30"/>
                  <a:gd name="T7" fmla="*/ 13 h 45"/>
                  <a:gd name="T8" fmla="*/ 7 w 30"/>
                  <a:gd name="T9" fmla="*/ 37 h 45"/>
                  <a:gd name="T10" fmla="*/ 20 w 30"/>
                  <a:gd name="T11" fmla="*/ 45 h 45"/>
                  <a:gd name="T12" fmla="*/ 30 w 30"/>
                  <a:gd name="T13" fmla="*/ 45 h 45"/>
                  <a:gd name="T14" fmla="*/ 14 w 30"/>
                  <a:gd name="T15" fmla="*/ 24 h 45"/>
                  <a:gd name="T16" fmla="*/ 7 w 30"/>
                  <a:gd name="T17"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45">
                    <a:moveTo>
                      <a:pt x="7" y="13"/>
                    </a:moveTo>
                    <a:lnTo>
                      <a:pt x="7" y="13"/>
                    </a:lnTo>
                    <a:lnTo>
                      <a:pt x="0" y="0"/>
                    </a:lnTo>
                    <a:lnTo>
                      <a:pt x="4" y="13"/>
                    </a:lnTo>
                    <a:lnTo>
                      <a:pt x="7" y="37"/>
                    </a:lnTo>
                    <a:lnTo>
                      <a:pt x="20" y="45"/>
                    </a:lnTo>
                    <a:lnTo>
                      <a:pt x="30" y="45"/>
                    </a:lnTo>
                    <a:lnTo>
                      <a:pt x="14" y="24"/>
                    </a:lnTo>
                    <a:lnTo>
                      <a:pt x="7" y="13"/>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58" name="Freeform 50">
                <a:extLst>
                  <a:ext uri="{FF2B5EF4-FFF2-40B4-BE49-F238E27FC236}">
                    <a16:creationId xmlns:a16="http://schemas.microsoft.com/office/drawing/2014/main" id="{454F6800-308D-4B43-95F2-06006D42355F}"/>
                  </a:ext>
                </a:extLst>
              </p:cNvPr>
              <p:cNvSpPr>
                <a:spLocks/>
              </p:cNvSpPr>
              <p:nvPr/>
            </p:nvSpPr>
            <p:spPr bwMode="auto">
              <a:xfrm>
                <a:off x="915751" y="3023594"/>
                <a:ext cx="38023" cy="34799"/>
              </a:xfrm>
              <a:custGeom>
                <a:avLst/>
                <a:gdLst>
                  <a:gd name="T0" fmla="*/ 24 w 40"/>
                  <a:gd name="T1" fmla="*/ 16 h 37"/>
                  <a:gd name="T2" fmla="*/ 24 w 40"/>
                  <a:gd name="T3" fmla="*/ 16 h 37"/>
                  <a:gd name="T4" fmla="*/ 14 w 40"/>
                  <a:gd name="T5" fmla="*/ 7 h 37"/>
                  <a:gd name="T6" fmla="*/ 0 w 40"/>
                  <a:gd name="T7" fmla="*/ 0 h 37"/>
                  <a:gd name="T8" fmla="*/ 10 w 40"/>
                  <a:gd name="T9" fmla="*/ 13 h 37"/>
                  <a:gd name="T10" fmla="*/ 24 w 40"/>
                  <a:gd name="T11" fmla="*/ 34 h 37"/>
                  <a:gd name="T12" fmla="*/ 40 w 40"/>
                  <a:gd name="T13" fmla="*/ 37 h 37"/>
                  <a:gd name="T14" fmla="*/ 37 w 40"/>
                  <a:gd name="T15" fmla="*/ 24 h 37"/>
                  <a:gd name="T16" fmla="*/ 24 w 40"/>
                  <a:gd name="T17" fmla="*/ 1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37">
                    <a:moveTo>
                      <a:pt x="24" y="16"/>
                    </a:moveTo>
                    <a:lnTo>
                      <a:pt x="24" y="16"/>
                    </a:lnTo>
                    <a:lnTo>
                      <a:pt x="14" y="7"/>
                    </a:lnTo>
                    <a:lnTo>
                      <a:pt x="0" y="0"/>
                    </a:lnTo>
                    <a:lnTo>
                      <a:pt x="10" y="13"/>
                    </a:lnTo>
                    <a:lnTo>
                      <a:pt x="24" y="34"/>
                    </a:lnTo>
                    <a:lnTo>
                      <a:pt x="40" y="37"/>
                    </a:lnTo>
                    <a:lnTo>
                      <a:pt x="37" y="24"/>
                    </a:lnTo>
                    <a:lnTo>
                      <a:pt x="24" y="16"/>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59" name="Freeform 51">
                <a:extLst>
                  <a:ext uri="{FF2B5EF4-FFF2-40B4-BE49-F238E27FC236}">
                    <a16:creationId xmlns:a16="http://schemas.microsoft.com/office/drawing/2014/main" id="{BE861C10-4827-404E-93EC-26858743E6E2}"/>
                  </a:ext>
                </a:extLst>
              </p:cNvPr>
              <p:cNvSpPr>
                <a:spLocks/>
              </p:cNvSpPr>
              <p:nvPr/>
            </p:nvSpPr>
            <p:spPr bwMode="auto">
              <a:xfrm>
                <a:off x="7216423" y="1987531"/>
                <a:ext cx="9506" cy="31636"/>
              </a:xfrm>
              <a:custGeom>
                <a:avLst/>
                <a:gdLst>
                  <a:gd name="T0" fmla="*/ 0 w 10"/>
                  <a:gd name="T1" fmla="*/ 32 h 32"/>
                  <a:gd name="T2" fmla="*/ 0 w 10"/>
                  <a:gd name="T3" fmla="*/ 32 h 32"/>
                  <a:gd name="T4" fmla="*/ 10 w 10"/>
                  <a:gd name="T5" fmla="*/ 8 h 32"/>
                  <a:gd name="T6" fmla="*/ 10 w 10"/>
                  <a:gd name="T7" fmla="*/ 0 h 32"/>
                  <a:gd name="T8" fmla="*/ 0 w 10"/>
                  <a:gd name="T9" fmla="*/ 32 h 32"/>
                </a:gdLst>
                <a:ahLst/>
                <a:cxnLst>
                  <a:cxn ang="0">
                    <a:pos x="T0" y="T1"/>
                  </a:cxn>
                  <a:cxn ang="0">
                    <a:pos x="T2" y="T3"/>
                  </a:cxn>
                  <a:cxn ang="0">
                    <a:pos x="T4" y="T5"/>
                  </a:cxn>
                  <a:cxn ang="0">
                    <a:pos x="T6" y="T7"/>
                  </a:cxn>
                  <a:cxn ang="0">
                    <a:pos x="T8" y="T9"/>
                  </a:cxn>
                </a:cxnLst>
                <a:rect l="0" t="0" r="r" b="b"/>
                <a:pathLst>
                  <a:path w="10" h="32">
                    <a:moveTo>
                      <a:pt x="0" y="32"/>
                    </a:moveTo>
                    <a:lnTo>
                      <a:pt x="0" y="32"/>
                    </a:lnTo>
                    <a:lnTo>
                      <a:pt x="10" y="8"/>
                    </a:lnTo>
                    <a:lnTo>
                      <a:pt x="10" y="0"/>
                    </a:lnTo>
                    <a:lnTo>
                      <a:pt x="0" y="32"/>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60" name="Freeform 52">
                <a:extLst>
                  <a:ext uri="{FF2B5EF4-FFF2-40B4-BE49-F238E27FC236}">
                    <a16:creationId xmlns:a16="http://schemas.microsoft.com/office/drawing/2014/main" id="{1E7A9B92-E2EC-459D-BF1E-4192281DBBEE}"/>
                  </a:ext>
                </a:extLst>
              </p:cNvPr>
              <p:cNvSpPr>
                <a:spLocks/>
              </p:cNvSpPr>
              <p:nvPr/>
            </p:nvSpPr>
            <p:spPr bwMode="auto">
              <a:xfrm>
                <a:off x="7588728" y="1598414"/>
                <a:ext cx="34854" cy="28472"/>
              </a:xfrm>
              <a:custGeom>
                <a:avLst/>
                <a:gdLst>
                  <a:gd name="T0" fmla="*/ 15 w 36"/>
                  <a:gd name="T1" fmla="*/ 0 h 30"/>
                  <a:gd name="T2" fmla="*/ 15 w 36"/>
                  <a:gd name="T3" fmla="*/ 0 h 30"/>
                  <a:gd name="T4" fmla="*/ 10 w 36"/>
                  <a:gd name="T5" fmla="*/ 9 h 30"/>
                  <a:gd name="T6" fmla="*/ 0 w 36"/>
                  <a:gd name="T7" fmla="*/ 30 h 30"/>
                  <a:gd name="T8" fmla="*/ 22 w 36"/>
                  <a:gd name="T9" fmla="*/ 17 h 30"/>
                  <a:gd name="T10" fmla="*/ 36 w 36"/>
                  <a:gd name="T11" fmla="*/ 9 h 30"/>
                  <a:gd name="T12" fmla="*/ 26 w 36"/>
                  <a:gd name="T13" fmla="*/ 0 h 30"/>
                  <a:gd name="T14" fmla="*/ 15 w 36"/>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30">
                    <a:moveTo>
                      <a:pt x="15" y="0"/>
                    </a:moveTo>
                    <a:lnTo>
                      <a:pt x="15" y="0"/>
                    </a:lnTo>
                    <a:lnTo>
                      <a:pt x="10" y="9"/>
                    </a:lnTo>
                    <a:lnTo>
                      <a:pt x="0" y="30"/>
                    </a:lnTo>
                    <a:lnTo>
                      <a:pt x="22" y="17"/>
                    </a:lnTo>
                    <a:lnTo>
                      <a:pt x="36" y="9"/>
                    </a:lnTo>
                    <a:lnTo>
                      <a:pt x="26" y="0"/>
                    </a:lnTo>
                    <a:lnTo>
                      <a:pt x="15" y="0"/>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61" name="Freeform 53">
                <a:extLst>
                  <a:ext uri="{FF2B5EF4-FFF2-40B4-BE49-F238E27FC236}">
                    <a16:creationId xmlns:a16="http://schemas.microsoft.com/office/drawing/2014/main" id="{F158D6D4-C169-4462-A275-8A296BEA3877}"/>
                  </a:ext>
                </a:extLst>
              </p:cNvPr>
              <p:cNvSpPr>
                <a:spLocks/>
              </p:cNvSpPr>
              <p:nvPr/>
            </p:nvSpPr>
            <p:spPr bwMode="auto">
              <a:xfrm>
                <a:off x="7674279" y="1592086"/>
                <a:ext cx="28517" cy="22145"/>
              </a:xfrm>
              <a:custGeom>
                <a:avLst/>
                <a:gdLst>
                  <a:gd name="T0" fmla="*/ 13 w 30"/>
                  <a:gd name="T1" fmla="*/ 0 h 24"/>
                  <a:gd name="T2" fmla="*/ 13 w 30"/>
                  <a:gd name="T3" fmla="*/ 0 h 24"/>
                  <a:gd name="T4" fmla="*/ 13 w 30"/>
                  <a:gd name="T5" fmla="*/ 3 h 24"/>
                  <a:gd name="T6" fmla="*/ 13 w 30"/>
                  <a:gd name="T7" fmla="*/ 16 h 24"/>
                  <a:gd name="T8" fmla="*/ 0 w 30"/>
                  <a:gd name="T9" fmla="*/ 24 h 24"/>
                  <a:gd name="T10" fmla="*/ 23 w 30"/>
                  <a:gd name="T11" fmla="*/ 21 h 24"/>
                  <a:gd name="T12" fmla="*/ 30 w 30"/>
                  <a:gd name="T13" fmla="*/ 19 h 24"/>
                  <a:gd name="T14" fmla="*/ 20 w 30"/>
                  <a:gd name="T15" fmla="*/ 7 h 24"/>
                  <a:gd name="T16" fmla="*/ 13 w 30"/>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24">
                    <a:moveTo>
                      <a:pt x="13" y="0"/>
                    </a:moveTo>
                    <a:lnTo>
                      <a:pt x="13" y="0"/>
                    </a:lnTo>
                    <a:lnTo>
                      <a:pt x="13" y="3"/>
                    </a:lnTo>
                    <a:lnTo>
                      <a:pt x="13" y="16"/>
                    </a:lnTo>
                    <a:lnTo>
                      <a:pt x="0" y="24"/>
                    </a:lnTo>
                    <a:lnTo>
                      <a:pt x="23" y="21"/>
                    </a:lnTo>
                    <a:lnTo>
                      <a:pt x="30" y="19"/>
                    </a:lnTo>
                    <a:lnTo>
                      <a:pt x="20" y="7"/>
                    </a:lnTo>
                    <a:lnTo>
                      <a:pt x="13" y="0"/>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62" name="Freeform 55">
                <a:extLst>
                  <a:ext uri="{FF2B5EF4-FFF2-40B4-BE49-F238E27FC236}">
                    <a16:creationId xmlns:a16="http://schemas.microsoft.com/office/drawing/2014/main" id="{25234D9F-2B48-4CDC-A5B5-6FDC19C27209}"/>
                  </a:ext>
                </a:extLst>
              </p:cNvPr>
              <p:cNvSpPr>
                <a:spLocks/>
              </p:cNvSpPr>
              <p:nvPr/>
            </p:nvSpPr>
            <p:spPr bwMode="auto">
              <a:xfrm>
                <a:off x="7736066" y="1047955"/>
                <a:ext cx="28517" cy="31636"/>
              </a:xfrm>
              <a:custGeom>
                <a:avLst/>
                <a:gdLst>
                  <a:gd name="T0" fmla="*/ 15 w 30"/>
                  <a:gd name="T1" fmla="*/ 0 h 33"/>
                  <a:gd name="T2" fmla="*/ 15 w 30"/>
                  <a:gd name="T3" fmla="*/ 0 h 33"/>
                  <a:gd name="T4" fmla="*/ 0 w 30"/>
                  <a:gd name="T5" fmla="*/ 20 h 33"/>
                  <a:gd name="T6" fmla="*/ 4 w 30"/>
                  <a:gd name="T7" fmla="*/ 33 h 33"/>
                  <a:gd name="T8" fmla="*/ 30 w 30"/>
                  <a:gd name="T9" fmla="*/ 20 h 33"/>
                  <a:gd name="T10" fmla="*/ 30 w 30"/>
                  <a:gd name="T11" fmla="*/ 9 h 33"/>
                  <a:gd name="T12" fmla="*/ 18 w 30"/>
                  <a:gd name="T13" fmla="*/ 3 h 33"/>
                  <a:gd name="T14" fmla="*/ 15 w 30"/>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33">
                    <a:moveTo>
                      <a:pt x="15" y="0"/>
                    </a:moveTo>
                    <a:lnTo>
                      <a:pt x="15" y="0"/>
                    </a:lnTo>
                    <a:lnTo>
                      <a:pt x="0" y="20"/>
                    </a:lnTo>
                    <a:lnTo>
                      <a:pt x="4" y="33"/>
                    </a:lnTo>
                    <a:lnTo>
                      <a:pt x="30" y="20"/>
                    </a:lnTo>
                    <a:lnTo>
                      <a:pt x="30" y="9"/>
                    </a:lnTo>
                    <a:lnTo>
                      <a:pt x="18" y="3"/>
                    </a:lnTo>
                    <a:lnTo>
                      <a:pt x="15" y="0"/>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sp>
            <p:nvSpPr>
              <p:cNvPr id="63" name="Freeform 56">
                <a:extLst>
                  <a:ext uri="{FF2B5EF4-FFF2-40B4-BE49-F238E27FC236}">
                    <a16:creationId xmlns:a16="http://schemas.microsoft.com/office/drawing/2014/main" id="{6510CFCC-EBBA-40DE-B969-BD43D68D7BBF}"/>
                  </a:ext>
                </a:extLst>
              </p:cNvPr>
              <p:cNvSpPr>
                <a:spLocks/>
              </p:cNvSpPr>
              <p:nvPr/>
            </p:nvSpPr>
            <p:spPr bwMode="auto">
              <a:xfrm>
                <a:off x="7907168" y="940395"/>
                <a:ext cx="15843" cy="30054"/>
              </a:xfrm>
              <a:custGeom>
                <a:avLst/>
                <a:gdLst>
                  <a:gd name="T0" fmla="*/ 0 w 16"/>
                  <a:gd name="T1" fmla="*/ 11 h 32"/>
                  <a:gd name="T2" fmla="*/ 0 w 16"/>
                  <a:gd name="T3" fmla="*/ 11 h 32"/>
                  <a:gd name="T4" fmla="*/ 0 w 16"/>
                  <a:gd name="T5" fmla="*/ 24 h 32"/>
                  <a:gd name="T6" fmla="*/ 7 w 16"/>
                  <a:gd name="T7" fmla="*/ 32 h 32"/>
                  <a:gd name="T8" fmla="*/ 16 w 16"/>
                  <a:gd name="T9" fmla="*/ 24 h 32"/>
                  <a:gd name="T10" fmla="*/ 16 w 16"/>
                  <a:gd name="T11" fmla="*/ 11 h 32"/>
                  <a:gd name="T12" fmla="*/ 7 w 16"/>
                  <a:gd name="T13" fmla="*/ 3 h 32"/>
                  <a:gd name="T14" fmla="*/ 7 w 16"/>
                  <a:gd name="T15" fmla="*/ 0 h 32"/>
                  <a:gd name="T16" fmla="*/ 0 w 16"/>
                  <a:gd name="T17"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32">
                    <a:moveTo>
                      <a:pt x="0" y="11"/>
                    </a:moveTo>
                    <a:lnTo>
                      <a:pt x="0" y="11"/>
                    </a:lnTo>
                    <a:lnTo>
                      <a:pt x="0" y="24"/>
                    </a:lnTo>
                    <a:lnTo>
                      <a:pt x="7" y="32"/>
                    </a:lnTo>
                    <a:lnTo>
                      <a:pt x="16" y="24"/>
                    </a:lnTo>
                    <a:lnTo>
                      <a:pt x="16" y="11"/>
                    </a:lnTo>
                    <a:lnTo>
                      <a:pt x="7" y="3"/>
                    </a:lnTo>
                    <a:lnTo>
                      <a:pt x="7" y="0"/>
                    </a:lnTo>
                    <a:lnTo>
                      <a:pt x="0" y="11"/>
                    </a:lnTo>
                    <a:close/>
                  </a:path>
                </a:pathLst>
              </a:custGeom>
              <a:grpFill/>
              <a:ln w="12700" cap="rnd">
                <a:solidFill>
                  <a:schemeClr val="bg1"/>
                </a:solidFill>
              </a:ln>
            </p:spPr>
            <p:txBody>
              <a:bodyPr vert="horz" wrap="square" lIns="68580" tIns="34290" rIns="68580" bIns="34290" numCol="1" anchor="t" anchorCtr="0" compatLnSpc="1">
                <a:prstTxWarp prst="textNoShape">
                  <a:avLst/>
                </a:prstTxWarp>
              </a:bodyPr>
              <a:lstStyle/>
              <a:p>
                <a:pPr defTabSz="685811"/>
                <a:endParaRPr lang="en-US" sz="1350" dirty="0">
                  <a:solidFill>
                    <a:srgbClr val="000000"/>
                  </a:solidFill>
                  <a:latin typeface="Arial" panose="020B0604020202020204"/>
                </a:endParaRPr>
              </a:p>
            </p:txBody>
          </p:sp>
        </p:grpSp>
      </p:grpSp>
      <p:sp>
        <p:nvSpPr>
          <p:cNvPr id="13" name="Rectangle 12">
            <a:extLst>
              <a:ext uri="{FF2B5EF4-FFF2-40B4-BE49-F238E27FC236}">
                <a16:creationId xmlns:a16="http://schemas.microsoft.com/office/drawing/2014/main" id="{ABECD84D-399C-4CF5-B208-01EA9F9CECC0}"/>
              </a:ext>
            </a:extLst>
          </p:cNvPr>
          <p:cNvSpPr>
            <a:spLocks/>
          </p:cNvSpPr>
          <p:nvPr/>
        </p:nvSpPr>
        <p:spPr>
          <a:xfrm>
            <a:off x="856091" y="3090304"/>
            <a:ext cx="2032237" cy="2322984"/>
          </a:xfrm>
          <a:prstGeom prst="rect">
            <a:avLst/>
          </a:prstGeom>
          <a:solidFill>
            <a:schemeClr val="accent1"/>
          </a:solidFill>
          <a:ln w="12700" cap="flat" cmpd="sng" algn="ctr">
            <a:noFill/>
            <a:prstDash val="solid"/>
            <a:miter lim="800000"/>
          </a:ln>
          <a:effectLst/>
        </p:spPr>
        <p:txBody>
          <a:bodyPr lIns="179954" tIns="71981" rIns="179954" bIns="179954" rtlCol="0" anchor="t" anchorCtr="0"/>
          <a:lstStyle/>
          <a:p>
            <a:pPr defTabSz="914186">
              <a:defRPr/>
            </a:pPr>
            <a:r>
              <a:rPr lang="en-GB" sz="5999" b="1" kern="0" dirty="0">
                <a:solidFill>
                  <a:srgbClr val="FFFFFF"/>
                </a:solidFill>
                <a:latin typeface="Arial" panose="020B0604020202020204"/>
              </a:rPr>
              <a:t>1</a:t>
            </a:r>
            <a:r>
              <a:rPr lang="en-US" sz="2401" b="1" dirty="0">
                <a:solidFill>
                  <a:srgbClr val="FFFFFF"/>
                </a:solidFill>
                <a:latin typeface="Arial" panose="020B0604020202020204"/>
              </a:rPr>
              <a:t>of </a:t>
            </a:r>
            <a:r>
              <a:rPr lang="en-US" sz="5999" b="1" kern="0" dirty="0">
                <a:solidFill>
                  <a:srgbClr val="FFFFFF"/>
                </a:solidFill>
                <a:latin typeface="Arial" panose="020B0604020202020204"/>
              </a:rPr>
              <a:t>38</a:t>
            </a:r>
            <a:r>
              <a:rPr lang="en-US" sz="2401" b="1" dirty="0">
                <a:solidFill>
                  <a:srgbClr val="FFFFFF"/>
                </a:solidFill>
                <a:latin typeface="Arial" panose="020B0604020202020204"/>
              </a:rPr>
              <a:t> </a:t>
            </a:r>
          </a:p>
          <a:p>
            <a:pPr defTabSz="914186">
              <a:defRPr/>
            </a:pPr>
            <a:endParaRPr lang="en-US" sz="1500" b="1" dirty="0">
              <a:solidFill>
                <a:srgbClr val="FFFFFF"/>
              </a:solidFill>
              <a:latin typeface="Arial" panose="020B0604020202020204"/>
            </a:endParaRPr>
          </a:p>
          <a:p>
            <a:pPr defTabSz="914186">
              <a:defRPr/>
            </a:pPr>
            <a:r>
              <a:rPr lang="en-US" sz="2101" b="1" dirty="0">
                <a:solidFill>
                  <a:srgbClr val="FFFFFF"/>
                </a:solidFill>
                <a:latin typeface="Arial" panose="020B0604020202020204"/>
              </a:rPr>
              <a:t>people living in the USA</a:t>
            </a:r>
            <a:endParaRPr lang="en-US" sz="2401" b="1" dirty="0">
              <a:solidFill>
                <a:srgbClr val="FFFFFF"/>
              </a:solidFill>
              <a:latin typeface="Arial" panose="020B0604020202020204"/>
            </a:endParaRPr>
          </a:p>
          <a:p>
            <a:pPr defTabSz="914186">
              <a:defRPr/>
            </a:pPr>
            <a:endParaRPr lang="en-GB" sz="2399" b="1" kern="0" dirty="0">
              <a:solidFill>
                <a:srgbClr val="FFFFFF"/>
              </a:solidFill>
              <a:latin typeface="Arial" panose="020B0604020202020204"/>
            </a:endParaRPr>
          </a:p>
        </p:txBody>
      </p:sp>
      <p:sp>
        <p:nvSpPr>
          <p:cNvPr id="14" name="Rectangle 13">
            <a:extLst>
              <a:ext uri="{FF2B5EF4-FFF2-40B4-BE49-F238E27FC236}">
                <a16:creationId xmlns:a16="http://schemas.microsoft.com/office/drawing/2014/main" id="{3DC4C3D9-6E61-4A85-9CD7-A7F60B004C3F}"/>
              </a:ext>
            </a:extLst>
          </p:cNvPr>
          <p:cNvSpPr>
            <a:spLocks/>
          </p:cNvSpPr>
          <p:nvPr/>
        </p:nvSpPr>
        <p:spPr>
          <a:xfrm>
            <a:off x="3249363" y="3063441"/>
            <a:ext cx="2032237" cy="2322984"/>
          </a:xfrm>
          <a:prstGeom prst="rect">
            <a:avLst/>
          </a:prstGeom>
          <a:solidFill>
            <a:schemeClr val="accent2"/>
          </a:solidFill>
          <a:ln w="12700" cap="flat" cmpd="sng" algn="ctr">
            <a:noFill/>
            <a:prstDash val="solid"/>
            <a:miter lim="800000"/>
          </a:ln>
          <a:effectLst/>
        </p:spPr>
        <p:txBody>
          <a:bodyPr lIns="179954" tIns="71981" rIns="179954" bIns="179954" rtlCol="0" anchor="t" anchorCtr="0"/>
          <a:lstStyle/>
          <a:p>
            <a:pPr defTabSz="914186">
              <a:defRPr/>
            </a:pPr>
            <a:r>
              <a:rPr lang="en-US" sz="5999" b="1" kern="0" dirty="0">
                <a:solidFill>
                  <a:srgbClr val="FFFFFF"/>
                </a:solidFill>
                <a:latin typeface="Arial" panose="020B0604020202020204"/>
              </a:rPr>
              <a:t>2X</a:t>
            </a:r>
            <a:r>
              <a:rPr lang="en-US" sz="2399" b="1" kern="0" dirty="0">
                <a:solidFill>
                  <a:srgbClr val="FFFFFF"/>
                </a:solidFill>
                <a:latin typeface="Arial" panose="020B0604020202020204"/>
              </a:rPr>
              <a:t> </a:t>
            </a:r>
          </a:p>
          <a:p>
            <a:pPr defTabSz="914186">
              <a:defRPr/>
            </a:pPr>
            <a:endParaRPr lang="en-US" sz="1500" b="1" kern="0" dirty="0">
              <a:solidFill>
                <a:srgbClr val="FFFFFF"/>
              </a:solidFill>
              <a:latin typeface="Arial" panose="020B0604020202020204"/>
            </a:endParaRPr>
          </a:p>
          <a:p>
            <a:pPr defTabSz="914186">
              <a:defRPr/>
            </a:pPr>
            <a:r>
              <a:rPr lang="en-US" sz="2101" b="1" kern="0" dirty="0">
                <a:solidFill>
                  <a:srgbClr val="FFFFFF"/>
                </a:solidFill>
                <a:latin typeface="Arial" panose="020B0604020202020204"/>
              </a:rPr>
              <a:t>the size of Los Angeles</a:t>
            </a:r>
          </a:p>
          <a:p>
            <a:pPr algn="ctr" defTabSz="685863"/>
            <a:endParaRPr lang="en-US" sz="2401" b="1" dirty="0">
              <a:solidFill>
                <a:srgbClr val="FFFFFF"/>
              </a:solidFill>
              <a:latin typeface="Arial" panose="020B0604020202020204"/>
            </a:endParaRPr>
          </a:p>
        </p:txBody>
      </p:sp>
      <p:sp>
        <p:nvSpPr>
          <p:cNvPr id="15" name="Rectangle 14">
            <a:extLst>
              <a:ext uri="{FF2B5EF4-FFF2-40B4-BE49-F238E27FC236}">
                <a16:creationId xmlns:a16="http://schemas.microsoft.com/office/drawing/2014/main" id="{A05A5AAE-298E-4D7A-BAC8-65F84EB32071}"/>
              </a:ext>
            </a:extLst>
          </p:cNvPr>
          <p:cNvSpPr>
            <a:spLocks/>
          </p:cNvSpPr>
          <p:nvPr/>
        </p:nvSpPr>
        <p:spPr>
          <a:xfrm>
            <a:off x="5691027" y="3063441"/>
            <a:ext cx="2032237" cy="2322984"/>
          </a:xfrm>
          <a:prstGeom prst="rect">
            <a:avLst/>
          </a:prstGeom>
          <a:solidFill>
            <a:schemeClr val="accent3"/>
          </a:solidFill>
          <a:ln w="12700" cap="flat" cmpd="sng" algn="ctr">
            <a:noFill/>
            <a:prstDash val="solid"/>
            <a:miter lim="800000"/>
          </a:ln>
          <a:effectLst/>
        </p:spPr>
        <p:txBody>
          <a:bodyPr lIns="179954" tIns="71981" rIns="143963" bIns="179954" rtlCol="0" anchor="t" anchorCtr="0"/>
          <a:lstStyle/>
          <a:p>
            <a:pPr defTabSz="685863"/>
            <a:r>
              <a:rPr lang="en-US" sz="5999" b="1" kern="0" dirty="0">
                <a:solidFill>
                  <a:srgbClr val="FFFFFF"/>
                </a:solidFill>
                <a:latin typeface="Arial" panose="020B0604020202020204"/>
              </a:rPr>
              <a:t>30K</a:t>
            </a:r>
            <a:r>
              <a:rPr lang="en-US" sz="2401" b="1" dirty="0">
                <a:solidFill>
                  <a:srgbClr val="000000"/>
                </a:solidFill>
                <a:latin typeface="Arial" panose="020B0604020202020204"/>
              </a:rPr>
              <a:t> </a:t>
            </a:r>
          </a:p>
          <a:p>
            <a:pPr defTabSz="685863"/>
            <a:endParaRPr lang="en-US" sz="1500" b="1" dirty="0">
              <a:solidFill>
                <a:srgbClr val="FFFFFF"/>
              </a:solidFill>
              <a:latin typeface="Arial" panose="020B0604020202020204"/>
            </a:endParaRPr>
          </a:p>
          <a:p>
            <a:pPr defTabSz="685863"/>
            <a:r>
              <a:rPr lang="en-US" sz="2101" b="1" dirty="0">
                <a:solidFill>
                  <a:srgbClr val="FFFFFF"/>
                </a:solidFill>
                <a:latin typeface="Arial" panose="020B0604020202020204"/>
              </a:rPr>
              <a:t>people</a:t>
            </a:r>
          </a:p>
          <a:p>
            <a:pPr defTabSz="685863"/>
            <a:r>
              <a:rPr lang="en-US" sz="2101" b="1" dirty="0">
                <a:solidFill>
                  <a:srgbClr val="FFFFFF"/>
                </a:solidFill>
                <a:latin typeface="Arial" panose="020B0604020202020204"/>
              </a:rPr>
              <a:t>per sq./mi</a:t>
            </a:r>
          </a:p>
        </p:txBody>
      </p:sp>
      <p:grpSp>
        <p:nvGrpSpPr>
          <p:cNvPr id="254" name="Group 253">
            <a:extLst>
              <a:ext uri="{FF2B5EF4-FFF2-40B4-BE49-F238E27FC236}">
                <a16:creationId xmlns:a16="http://schemas.microsoft.com/office/drawing/2014/main" id="{15565881-19DA-422D-A1B7-0DB7E50DB3C8}"/>
              </a:ext>
            </a:extLst>
          </p:cNvPr>
          <p:cNvGrpSpPr/>
          <p:nvPr/>
        </p:nvGrpSpPr>
        <p:grpSpPr>
          <a:xfrm>
            <a:off x="879258" y="1132471"/>
            <a:ext cx="10092757" cy="853896"/>
            <a:chOff x="1015324" y="2884174"/>
            <a:chExt cx="7574423" cy="853898"/>
          </a:xfrm>
        </p:grpSpPr>
        <p:sp>
          <p:nvSpPr>
            <p:cNvPr id="255" name="TextBox 254">
              <a:extLst>
                <a:ext uri="{FF2B5EF4-FFF2-40B4-BE49-F238E27FC236}">
                  <a16:creationId xmlns:a16="http://schemas.microsoft.com/office/drawing/2014/main" id="{E626FDEB-6947-43CE-8319-2A2DAF744295}"/>
                </a:ext>
              </a:extLst>
            </p:cNvPr>
            <p:cNvSpPr txBox="1"/>
            <p:nvPr/>
          </p:nvSpPr>
          <p:spPr>
            <a:xfrm>
              <a:off x="1028063" y="2884174"/>
              <a:ext cx="7243432" cy="523221"/>
            </a:xfrm>
            <a:prstGeom prst="rect">
              <a:avLst/>
            </a:prstGeom>
            <a:noFill/>
          </p:spPr>
          <p:txBody>
            <a:bodyPr wrap="square" lIns="0" tIns="0" rIns="0" bIns="0" rtlCol="0">
              <a:spAutoFit/>
            </a:bodyPr>
            <a:lstStyle/>
            <a:p>
              <a:pPr defTabSz="685863"/>
              <a:r>
                <a:rPr lang="en-US" sz="1600" dirty="0">
                  <a:solidFill>
                    <a:srgbClr val="0070C0"/>
                  </a:solidFill>
                  <a:latin typeface="Arial" panose="020B0604020202020204"/>
                </a:rPr>
                <a:t>8.5MM Live &amp; 12MM People Work Here </a:t>
              </a:r>
            </a:p>
            <a:p>
              <a:pPr defTabSz="685284">
                <a:defRPr/>
              </a:pPr>
              <a:endParaRPr lang="en-US" kern="0" dirty="0">
                <a:solidFill>
                  <a:srgbClr val="000000"/>
                </a:solidFill>
                <a:latin typeface="Arial" panose="020B0604020202020204"/>
                <a:cs typeface="Arial"/>
              </a:endParaRPr>
            </a:p>
          </p:txBody>
        </p:sp>
        <p:cxnSp>
          <p:nvCxnSpPr>
            <p:cNvPr id="256" name="Straight Connector 255">
              <a:extLst>
                <a:ext uri="{FF2B5EF4-FFF2-40B4-BE49-F238E27FC236}">
                  <a16:creationId xmlns:a16="http://schemas.microsoft.com/office/drawing/2014/main" id="{21C9DE97-BC4D-4AAB-B9F1-F97977667C1D}"/>
                </a:ext>
              </a:extLst>
            </p:cNvPr>
            <p:cNvCxnSpPr>
              <a:cxnSpLocks/>
              <a:endCxn id="150" idx="19"/>
            </p:cNvCxnSpPr>
            <p:nvPr/>
          </p:nvCxnSpPr>
          <p:spPr>
            <a:xfrm>
              <a:off x="1015324" y="3468480"/>
              <a:ext cx="7574423" cy="26232"/>
            </a:xfrm>
            <a:prstGeom prst="line">
              <a:avLst/>
            </a:prstGeom>
            <a:noFill/>
            <a:ln w="22225" cap="flat" cmpd="sng" algn="ctr">
              <a:solidFill>
                <a:srgbClr val="C00000"/>
              </a:solidFill>
              <a:prstDash val="solid"/>
              <a:miter lim="800000"/>
              <a:tailEnd type="oval" w="lg" len="lg"/>
            </a:ln>
            <a:effectLst/>
          </p:spPr>
        </p:cxnSp>
        <p:sp>
          <p:nvSpPr>
            <p:cNvPr id="257" name="TextBox 256">
              <a:extLst>
                <a:ext uri="{FF2B5EF4-FFF2-40B4-BE49-F238E27FC236}">
                  <a16:creationId xmlns:a16="http://schemas.microsoft.com/office/drawing/2014/main" id="{FA0FB77A-84BC-45E6-A75E-61EB09DADF47}"/>
                </a:ext>
              </a:extLst>
            </p:cNvPr>
            <p:cNvSpPr txBox="1"/>
            <p:nvPr/>
          </p:nvSpPr>
          <p:spPr>
            <a:xfrm>
              <a:off x="1015324" y="3491851"/>
              <a:ext cx="4058858" cy="246221"/>
            </a:xfrm>
            <a:prstGeom prst="rect">
              <a:avLst/>
            </a:prstGeom>
            <a:noFill/>
          </p:spPr>
          <p:txBody>
            <a:bodyPr wrap="square" lIns="0" tIns="0" rIns="0" bIns="0" rtlCol="0">
              <a:spAutoFit/>
            </a:bodyPr>
            <a:lstStyle/>
            <a:p>
              <a:pPr defTabSz="685284">
                <a:defRPr/>
              </a:pPr>
              <a:r>
                <a:rPr lang="en-GB" sz="1600" b="1" dirty="0">
                  <a:solidFill>
                    <a:srgbClr val="C00000"/>
                  </a:solidFill>
                  <a:latin typeface="Arial" panose="020B0604020202020204"/>
                </a:rPr>
                <a:t>All of us are pedestrians.</a:t>
              </a:r>
            </a:p>
          </p:txBody>
        </p:sp>
      </p:grpSp>
      <p:sp>
        <p:nvSpPr>
          <p:cNvPr id="259" name="Title 1">
            <a:extLst>
              <a:ext uri="{FF2B5EF4-FFF2-40B4-BE49-F238E27FC236}">
                <a16:creationId xmlns:a16="http://schemas.microsoft.com/office/drawing/2014/main" id="{5817685C-AD4F-4F1A-9B56-B62924012DE5}"/>
              </a:ext>
            </a:extLst>
          </p:cNvPr>
          <p:cNvSpPr>
            <a:spLocks noGrp="1"/>
          </p:cNvSpPr>
          <p:nvPr>
            <p:ph type="title"/>
          </p:nvPr>
        </p:nvSpPr>
        <p:spPr>
          <a:xfrm>
            <a:off x="879258" y="709435"/>
            <a:ext cx="8353424" cy="298529"/>
          </a:xfrm>
        </p:spPr>
        <p:txBody>
          <a:bodyPr/>
          <a:lstStyle/>
          <a:p>
            <a:r>
              <a:rPr lang="en-GB" b="1" dirty="0"/>
              <a:t>NYC DENSITY</a:t>
            </a:r>
            <a:endParaRPr lang="en-US" sz="1800" i="1" dirty="0"/>
          </a:p>
        </p:txBody>
      </p:sp>
      <p:sp>
        <p:nvSpPr>
          <p:cNvPr id="258" name="TextBox 257">
            <a:extLst>
              <a:ext uri="{FF2B5EF4-FFF2-40B4-BE49-F238E27FC236}">
                <a16:creationId xmlns:a16="http://schemas.microsoft.com/office/drawing/2014/main" id="{AB002741-A472-4D5F-8E5C-512FB7B214D1}"/>
              </a:ext>
            </a:extLst>
          </p:cNvPr>
          <p:cNvSpPr txBox="1"/>
          <p:nvPr/>
        </p:nvSpPr>
        <p:spPr>
          <a:xfrm>
            <a:off x="8060869" y="4062986"/>
            <a:ext cx="3523326" cy="1323439"/>
          </a:xfrm>
          <a:prstGeom prst="rect">
            <a:avLst/>
          </a:prstGeom>
          <a:noFill/>
        </p:spPr>
        <p:txBody>
          <a:bodyPr wrap="square">
            <a:spAutoFit/>
          </a:bodyPr>
          <a:lstStyle/>
          <a:p>
            <a:pPr algn="ctr" defTabSz="685284">
              <a:defRPr/>
            </a:pPr>
            <a:r>
              <a:rPr lang="en-US" sz="1600" i="1" dirty="0">
                <a:solidFill>
                  <a:srgbClr val="C00000"/>
                </a:solidFill>
                <a:latin typeface="Arial" panose="020B0604020202020204"/>
              </a:rPr>
              <a:t>More people live in NYC than 40 of the 50 U.S. states.</a:t>
            </a:r>
          </a:p>
          <a:p>
            <a:pPr algn="ctr" defTabSz="685284">
              <a:defRPr/>
            </a:pPr>
            <a:endParaRPr lang="en-US" sz="1600" i="1" dirty="0">
              <a:solidFill>
                <a:srgbClr val="C00000"/>
              </a:solidFill>
              <a:latin typeface="Arial" panose="020B0604020202020204"/>
            </a:endParaRPr>
          </a:p>
          <a:p>
            <a:pPr algn="ctr" defTabSz="685284">
              <a:defRPr/>
            </a:pPr>
            <a:r>
              <a:rPr lang="en-US" sz="1600" i="1" dirty="0">
                <a:solidFill>
                  <a:srgbClr val="C00000"/>
                </a:solidFill>
                <a:latin typeface="Arial" panose="020B0604020202020204"/>
              </a:rPr>
              <a:t>More transit riders in NYC than the next 16 largest systems combined. </a:t>
            </a:r>
          </a:p>
        </p:txBody>
      </p:sp>
      <p:sp>
        <p:nvSpPr>
          <p:cNvPr id="260" name="Rectangle 259">
            <a:extLst>
              <a:ext uri="{FF2B5EF4-FFF2-40B4-BE49-F238E27FC236}">
                <a16:creationId xmlns:a16="http://schemas.microsoft.com/office/drawing/2014/main" id="{52C7BD42-788C-4CA7-ABC0-B09E5F703281}"/>
              </a:ext>
            </a:extLst>
          </p:cNvPr>
          <p:cNvSpPr/>
          <p:nvPr/>
        </p:nvSpPr>
        <p:spPr>
          <a:xfrm>
            <a:off x="7544518" y="647738"/>
            <a:ext cx="3866848" cy="461665"/>
          </a:xfrm>
          <a:prstGeom prst="rect">
            <a:avLst/>
          </a:prstGeom>
          <a:solidFill>
            <a:schemeClr val="bg1"/>
          </a:solidFill>
        </p:spPr>
        <p:txBody>
          <a:bodyPr wrap="square">
            <a:spAutoFit/>
          </a:bodyPr>
          <a:lstStyle/>
          <a:p>
            <a:pPr algn="r" defTabSz="685863"/>
            <a:r>
              <a:rPr lang="en-US" sz="1200" i="1" dirty="0">
                <a:solidFill>
                  <a:srgbClr val="000000"/>
                </a:solidFill>
                <a:latin typeface="Arial" panose="020B0604020202020204"/>
              </a:rPr>
              <a:t>Note: Proximity and synergy with Toronto to deliver Transport Planning Services in the NE Corridor</a:t>
            </a:r>
          </a:p>
        </p:txBody>
      </p:sp>
    </p:spTree>
    <p:custDataLst>
      <p:tags r:id="rId1"/>
    </p:custDataLst>
    <p:extLst>
      <p:ext uri="{BB962C8B-B14F-4D97-AF65-F5344CB8AC3E}">
        <p14:creationId xmlns:p14="http://schemas.microsoft.com/office/powerpoint/2010/main" val="961633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wipe(up)">
                                      <p:cBhvr>
                                        <p:cTn id="7" dur="10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Object 11">
            <a:extLst>
              <a:ext uri="{FF2B5EF4-FFF2-40B4-BE49-F238E27FC236}">
                <a16:creationId xmlns:a16="http://schemas.microsoft.com/office/drawing/2014/main" id="{60D45C3C-FA13-4F3C-AEAB-3DCF50EEDF92}"/>
              </a:ext>
            </a:extLst>
          </p:cNvPr>
          <p:cNvPicPr>
            <a:picLocks noChangeArrowheads="1"/>
          </p:cNvPicPr>
          <p:nvPr/>
        </p:nvPicPr>
        <p:blipFill>
          <a:blip r:embed="rId3" cstate="email">
            <a:extLst>
              <a:ext uri="{28A0092B-C50C-407E-A947-70E740481C1C}">
                <a14:useLocalDpi xmlns:a14="http://schemas.microsoft.com/office/drawing/2010/main"/>
              </a:ext>
            </a:extLst>
          </a:blip>
          <a:srcRect r="-464" b="-3035"/>
          <a:stretch>
            <a:fillRect/>
          </a:stretch>
        </p:blipFill>
        <p:spPr bwMode="auto">
          <a:xfrm>
            <a:off x="6611887" y="4846424"/>
            <a:ext cx="5388279" cy="166728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B07B896-9A3F-43BA-BECF-4D72E9F8FBF8}"/>
              </a:ext>
            </a:extLst>
          </p:cNvPr>
          <p:cNvGrpSpPr/>
          <p:nvPr/>
        </p:nvGrpSpPr>
        <p:grpSpPr>
          <a:xfrm>
            <a:off x="7395015" y="1703800"/>
            <a:ext cx="3450784" cy="3027871"/>
            <a:chOff x="7322099" y="836470"/>
            <a:chExt cx="3450784" cy="3027871"/>
          </a:xfrm>
        </p:grpSpPr>
        <p:pic>
          <p:nvPicPr>
            <p:cNvPr id="7" name="Picture 6">
              <a:extLst>
                <a:ext uri="{FF2B5EF4-FFF2-40B4-BE49-F238E27FC236}">
                  <a16:creationId xmlns:a16="http://schemas.microsoft.com/office/drawing/2014/main" id="{0D496B52-9CBA-4EE7-8419-A3ECDFC46CE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15738" y="1259004"/>
              <a:ext cx="3357145" cy="2318327"/>
            </a:xfrm>
            <a:prstGeom prst="rect">
              <a:avLst/>
            </a:prstGeom>
          </p:spPr>
        </p:pic>
        <p:pic>
          <p:nvPicPr>
            <p:cNvPr id="4" name="Picture 3">
              <a:extLst>
                <a:ext uri="{FF2B5EF4-FFF2-40B4-BE49-F238E27FC236}">
                  <a16:creationId xmlns:a16="http://schemas.microsoft.com/office/drawing/2014/main" id="{8BBFBE4A-5EA5-4BEB-866A-0A7C2895C1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97650" y="2561670"/>
              <a:ext cx="2215277" cy="1302671"/>
            </a:xfrm>
            <a:prstGeom prst="rect">
              <a:avLst/>
            </a:prstGeom>
          </p:spPr>
        </p:pic>
        <p:sp>
          <p:nvSpPr>
            <p:cNvPr id="13" name="Rectangle 12">
              <a:extLst>
                <a:ext uri="{FF2B5EF4-FFF2-40B4-BE49-F238E27FC236}">
                  <a16:creationId xmlns:a16="http://schemas.microsoft.com/office/drawing/2014/main" id="{2C882F96-7C1D-4786-AA48-FF07CCB81DCB}"/>
                </a:ext>
              </a:extLst>
            </p:cNvPr>
            <p:cNvSpPr>
              <a:spLocks noChangeArrowheads="1"/>
            </p:cNvSpPr>
            <p:nvPr/>
          </p:nvSpPr>
          <p:spPr bwMode="auto">
            <a:xfrm>
              <a:off x="7322099" y="836470"/>
              <a:ext cx="3219407" cy="307777"/>
            </a:xfrm>
            <a:prstGeom prst="rect">
              <a:avLst/>
            </a:prstGeom>
          </p:spPr>
          <p:txBody>
            <a:bodyPr wrap="none">
              <a:spAutoFit/>
            </a:bodyPr>
            <a:lstStyle/>
            <a:p>
              <a:pPr algn="ctr"/>
              <a:r>
                <a:rPr lang="en-US" altLang="en-US" sz="1400" b="1" dirty="0"/>
                <a:t>NATIONAL </a:t>
              </a:r>
              <a:r>
                <a:rPr lang="en-US" altLang="en-US" sz="1400" b="1" dirty="0">
                  <a:solidFill>
                    <a:srgbClr val="00B050"/>
                  </a:solidFill>
                </a:rPr>
                <a:t>HIGHWAY</a:t>
              </a:r>
              <a:r>
                <a:rPr lang="en-US" altLang="en-US" sz="1400" b="1" dirty="0"/>
                <a:t> SYSTEM 1958</a:t>
              </a:r>
            </a:p>
          </p:txBody>
        </p:sp>
      </p:grpSp>
      <p:sp>
        <p:nvSpPr>
          <p:cNvPr id="14" name="Rectangle 13">
            <a:extLst>
              <a:ext uri="{FF2B5EF4-FFF2-40B4-BE49-F238E27FC236}">
                <a16:creationId xmlns:a16="http://schemas.microsoft.com/office/drawing/2014/main" id="{BE529955-2292-43EC-B82A-F300492C0FA6}"/>
              </a:ext>
            </a:extLst>
          </p:cNvPr>
          <p:cNvSpPr/>
          <p:nvPr/>
        </p:nvSpPr>
        <p:spPr>
          <a:xfrm>
            <a:off x="481845" y="4586242"/>
            <a:ext cx="3503034" cy="1477328"/>
          </a:xfrm>
          <a:prstGeom prst="rect">
            <a:avLst/>
          </a:prstGeom>
        </p:spPr>
        <p:txBody>
          <a:bodyPr wrap="square">
            <a:spAutoFit/>
          </a:bodyPr>
          <a:lstStyle/>
          <a:p>
            <a:pPr algn="ctr" defTabSz="914400">
              <a:defRPr/>
            </a:pPr>
            <a:r>
              <a:rPr lang="en-US" altLang="en-US" dirty="0">
                <a:solidFill>
                  <a:prstClr val="black"/>
                </a:solidFill>
                <a:latin typeface="Calibri" panose="020F0502020204030204"/>
                <a:ea typeface="Calibri" pitchFamily="34" charset="0"/>
                <a:cs typeface="Times New Roman" pitchFamily="18" charset="0"/>
              </a:rPr>
              <a:t>Fredrick Law Olmstead’s  Central Park Transverse Roads allow many movements without conflicts. Affording occupancy of the same space on separate levels.</a:t>
            </a:r>
            <a:endParaRPr lang="en-US" altLang="en-US" dirty="0">
              <a:solidFill>
                <a:prstClr val="black"/>
              </a:solidFill>
              <a:latin typeface="Calibri" panose="020F0502020204030204"/>
              <a:cs typeface="Arial" pitchFamily="34" charset="0"/>
            </a:endParaRPr>
          </a:p>
        </p:txBody>
      </p:sp>
      <p:sp>
        <p:nvSpPr>
          <p:cNvPr id="21" name="Title 1">
            <a:extLst>
              <a:ext uri="{FF2B5EF4-FFF2-40B4-BE49-F238E27FC236}">
                <a16:creationId xmlns:a16="http://schemas.microsoft.com/office/drawing/2014/main" id="{820F6E44-69AD-49AF-9C88-22E4B2BCD18F}"/>
              </a:ext>
            </a:extLst>
          </p:cNvPr>
          <p:cNvSpPr txBox="1">
            <a:spLocks/>
          </p:cNvSpPr>
          <p:nvPr/>
        </p:nvSpPr>
        <p:spPr>
          <a:xfrm>
            <a:off x="674210" y="391208"/>
            <a:ext cx="8353424" cy="298529"/>
          </a:xfrm>
          <a:prstGeom prst="rect">
            <a:avLst/>
          </a:prstGeom>
        </p:spPr>
        <p:txBody>
          <a:bodyPr/>
          <a:lstStyle>
            <a:lvl1pPr algn="l" defTabSz="914171" rtl="0" eaLnBrk="1" latinLnBrk="0" hangingPunct="1">
              <a:lnSpc>
                <a:spcPct val="80000"/>
              </a:lnSpc>
              <a:spcBef>
                <a:spcPct val="0"/>
              </a:spcBef>
              <a:buNone/>
              <a:defRPr lang="en-GB" sz="2933" kern="1200" dirty="0" smtClean="0">
                <a:solidFill>
                  <a:schemeClr val="tx1"/>
                </a:solidFill>
                <a:latin typeface="+mj-lt"/>
                <a:ea typeface="+mj-ea"/>
                <a:cs typeface="+mj-cs"/>
              </a:defRPr>
            </a:lvl1pPr>
          </a:lstStyle>
          <a:p>
            <a:r>
              <a:rPr lang="en-US" b="1" dirty="0"/>
              <a:t>NYC Origin of Grade Separation</a:t>
            </a:r>
            <a:endParaRPr lang="en-US" sz="1800" i="1" dirty="0"/>
          </a:p>
        </p:txBody>
      </p:sp>
      <p:sp>
        <p:nvSpPr>
          <p:cNvPr id="23" name="Subtitle 3">
            <a:extLst>
              <a:ext uri="{FF2B5EF4-FFF2-40B4-BE49-F238E27FC236}">
                <a16:creationId xmlns:a16="http://schemas.microsoft.com/office/drawing/2014/main" id="{9DBB6E93-8A5F-4CD7-9E3A-CDB0FC99EABC}"/>
              </a:ext>
            </a:extLst>
          </p:cNvPr>
          <p:cNvSpPr txBox="1">
            <a:spLocks/>
          </p:cNvSpPr>
          <p:nvPr/>
        </p:nvSpPr>
        <p:spPr>
          <a:xfrm>
            <a:off x="724781" y="842651"/>
            <a:ext cx="11134998" cy="338554"/>
          </a:xfrm>
          <a:prstGeom prst="rect">
            <a:avLst/>
          </a:prstGeom>
        </p:spPr>
        <p:txBody>
          <a:bodyPr vert="horz" lIns="0" tIns="0" rIns="0" bIns="0" rtlCol="0" anchor="t">
            <a:noAutofit/>
          </a:bodyPr>
          <a:lstStyle>
            <a:lvl1pPr marL="0" indent="0" algn="l" defTabSz="914171" rtl="0" eaLnBrk="1" latinLnBrk="0" hangingPunct="1">
              <a:lnSpc>
                <a:spcPct val="90000"/>
              </a:lnSpc>
              <a:spcBef>
                <a:spcPts val="1600"/>
              </a:spcBef>
              <a:spcAft>
                <a:spcPts val="1600"/>
              </a:spcAft>
              <a:buClr>
                <a:schemeClr val="accent1"/>
              </a:buClr>
              <a:buFont typeface="Arial" panose="020B0604020202020204" pitchFamily="34" charset="0"/>
              <a:buNone/>
              <a:defRPr sz="2133" kern="1200">
                <a:solidFill>
                  <a:schemeClr val="accent2"/>
                </a:solidFill>
                <a:latin typeface="+mn-lt"/>
                <a:ea typeface="+mn-ea"/>
                <a:cs typeface="+mn-cs"/>
              </a:defRPr>
            </a:lvl1pPr>
            <a:lvl2pPr marL="0" indent="0" algn="l" defTabSz="914171" rtl="0" eaLnBrk="1" latinLnBrk="0" hangingPunct="1">
              <a:lnSpc>
                <a:spcPct val="90000"/>
              </a:lnSpc>
              <a:spcBef>
                <a:spcPts val="0"/>
              </a:spcBef>
              <a:spcAft>
                <a:spcPts val="800"/>
              </a:spcAft>
              <a:buClr>
                <a:schemeClr val="accent1"/>
              </a:buClr>
              <a:buFont typeface="Arial" panose="020B0604020202020204" pitchFamily="34" charset="0"/>
              <a:buNone/>
              <a:defRPr sz="1866" kern="1200">
                <a:solidFill>
                  <a:schemeClr val="tx1"/>
                </a:solidFill>
                <a:latin typeface="+mn-lt"/>
                <a:ea typeface="+mn-ea"/>
                <a:cs typeface="+mn-cs"/>
              </a:defRPr>
            </a:lvl2pPr>
            <a:lvl3pPr marL="220078" indent="-220078" algn="l" defTabSz="914171" rtl="0" eaLnBrk="1" latinLnBrk="0" hangingPunct="1">
              <a:lnSpc>
                <a:spcPct val="90000"/>
              </a:lnSpc>
              <a:spcBef>
                <a:spcPts val="0"/>
              </a:spcBef>
              <a:spcAft>
                <a:spcPts val="8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484596" indent="-222195" algn="l" defTabSz="914171" rtl="0" eaLnBrk="1" latinLnBrk="0" hangingPunct="1">
              <a:lnSpc>
                <a:spcPct val="90000"/>
              </a:lnSpc>
              <a:spcBef>
                <a:spcPts val="0"/>
              </a:spcBef>
              <a:spcAft>
                <a:spcPts val="800"/>
              </a:spcAft>
              <a:buClr>
                <a:schemeClr val="accent2"/>
              </a:buClr>
              <a:buFont typeface="Arial" panose="020B0604020202020204" pitchFamily="34" charset="0"/>
              <a:buChar char="−"/>
              <a:defRPr sz="1600" kern="1200">
                <a:solidFill>
                  <a:schemeClr val="tx1"/>
                </a:solidFill>
                <a:latin typeface="+mn-lt"/>
                <a:ea typeface="+mn-ea"/>
                <a:cs typeface="+mn-cs"/>
              </a:defRPr>
            </a:lvl4pPr>
            <a:lvl5pPr marL="719487" indent="-222195" algn="l" defTabSz="914171" rtl="0" eaLnBrk="1" latinLnBrk="0" hangingPunct="1">
              <a:lnSpc>
                <a:spcPct val="90000"/>
              </a:lnSpc>
              <a:spcBef>
                <a:spcPts val="0"/>
              </a:spcBef>
              <a:spcAft>
                <a:spcPts val="8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721604" indent="-228543" algn="l" defTabSz="914171"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6pPr>
            <a:lvl7pPr marL="721604" indent="-228543" algn="l" defTabSz="914171"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7pPr>
            <a:lvl8pPr marL="721604" indent="-228543" algn="l" defTabSz="914171"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8pPr>
            <a:lvl9pPr marL="721604" indent="-228543" algn="l" defTabSz="914171" rtl="0" eaLnBrk="1" latinLnBrk="0" hangingPunct="1">
              <a:lnSpc>
                <a:spcPct val="90000"/>
              </a:lnSpc>
              <a:spcBef>
                <a:spcPts val="0"/>
              </a:spcBef>
              <a:spcAft>
                <a:spcPts val="800"/>
              </a:spcAft>
              <a:buClr>
                <a:schemeClr val="accent1"/>
              </a:buClr>
              <a:buFont typeface="Arial" panose="020B0604020202020204" pitchFamily="34" charset="0"/>
              <a:buChar char="−"/>
              <a:defRPr sz="1600" kern="1200">
                <a:solidFill>
                  <a:schemeClr val="tx1"/>
                </a:solidFill>
                <a:latin typeface="+mn-lt"/>
                <a:ea typeface="+mn-ea"/>
                <a:cs typeface="+mn-cs"/>
              </a:defRPr>
            </a:lvl9pPr>
          </a:lstStyle>
          <a:p>
            <a:r>
              <a:rPr lang="en-CA" i="1" dirty="0"/>
              <a:t>Central Park to the Grand Concourse to National and International Highway Networks Origin of Grade Separation</a:t>
            </a:r>
            <a:endParaRPr lang="en-US" i="1" dirty="0"/>
          </a:p>
        </p:txBody>
      </p:sp>
      <p:grpSp>
        <p:nvGrpSpPr>
          <p:cNvPr id="11" name="Group 10">
            <a:extLst>
              <a:ext uri="{FF2B5EF4-FFF2-40B4-BE49-F238E27FC236}">
                <a16:creationId xmlns:a16="http://schemas.microsoft.com/office/drawing/2014/main" id="{2F469735-E4EA-43FB-B21F-DF2EFC991C8C}"/>
              </a:ext>
            </a:extLst>
          </p:cNvPr>
          <p:cNvGrpSpPr/>
          <p:nvPr/>
        </p:nvGrpSpPr>
        <p:grpSpPr>
          <a:xfrm>
            <a:off x="789719" y="1703800"/>
            <a:ext cx="2887285" cy="2663035"/>
            <a:chOff x="666771" y="1418132"/>
            <a:chExt cx="2887285" cy="2663035"/>
          </a:xfrm>
        </p:grpSpPr>
        <p:pic>
          <p:nvPicPr>
            <p:cNvPr id="3" name="Picture 2">
              <a:extLst>
                <a:ext uri="{FF2B5EF4-FFF2-40B4-BE49-F238E27FC236}">
                  <a16:creationId xmlns:a16="http://schemas.microsoft.com/office/drawing/2014/main" id="{89C929CB-78A2-4E57-8CCE-29E3496674A9}"/>
                </a:ext>
              </a:extLst>
            </p:cNvPr>
            <p:cNvPicPr>
              <a:picLocks noChangeAspect="1"/>
            </p:cNvPicPr>
            <p:nvPr/>
          </p:nvPicPr>
          <p:blipFill>
            <a:blip r:embed="rId6"/>
            <a:stretch>
              <a:fillRect/>
            </a:stretch>
          </p:blipFill>
          <p:spPr>
            <a:xfrm>
              <a:off x="666771" y="1918490"/>
              <a:ext cx="2887285" cy="2162677"/>
            </a:xfrm>
            <a:prstGeom prst="rect">
              <a:avLst/>
            </a:prstGeom>
          </p:spPr>
        </p:pic>
        <p:sp>
          <p:nvSpPr>
            <p:cNvPr id="9" name="Rectangle 12">
              <a:extLst>
                <a:ext uri="{FF2B5EF4-FFF2-40B4-BE49-F238E27FC236}">
                  <a16:creationId xmlns:a16="http://schemas.microsoft.com/office/drawing/2014/main" id="{77B83ED8-5A17-4FEB-8EEC-27AB01C0A24D}"/>
                </a:ext>
              </a:extLst>
            </p:cNvPr>
            <p:cNvSpPr>
              <a:spLocks noChangeArrowheads="1"/>
            </p:cNvSpPr>
            <p:nvPr/>
          </p:nvSpPr>
          <p:spPr bwMode="auto">
            <a:xfrm>
              <a:off x="1082480" y="1418132"/>
              <a:ext cx="2032352" cy="307777"/>
            </a:xfrm>
            <a:prstGeom prst="rect">
              <a:avLst/>
            </a:prstGeom>
          </p:spPr>
          <p:txBody>
            <a:bodyPr wrap="none">
              <a:spAutoFit/>
            </a:bodyPr>
            <a:lstStyle/>
            <a:p>
              <a:pPr algn="ctr"/>
              <a:r>
                <a:rPr lang="en-US" altLang="en-US" sz="1400" b="1" dirty="0"/>
                <a:t>CENTRAL </a:t>
              </a:r>
              <a:r>
                <a:rPr lang="en-US" altLang="en-US" sz="1400" b="1" dirty="0">
                  <a:solidFill>
                    <a:srgbClr val="00B050"/>
                  </a:solidFill>
                </a:rPr>
                <a:t>PARK</a:t>
              </a:r>
              <a:r>
                <a:rPr lang="en-US" altLang="en-US" sz="1400" b="1" dirty="0"/>
                <a:t> 1857</a:t>
              </a:r>
            </a:p>
          </p:txBody>
        </p:sp>
      </p:grpSp>
      <p:grpSp>
        <p:nvGrpSpPr>
          <p:cNvPr id="26" name="Group 25">
            <a:extLst>
              <a:ext uri="{FF2B5EF4-FFF2-40B4-BE49-F238E27FC236}">
                <a16:creationId xmlns:a16="http://schemas.microsoft.com/office/drawing/2014/main" id="{3D9BE369-628C-4845-A4AF-659393E33192}"/>
              </a:ext>
            </a:extLst>
          </p:cNvPr>
          <p:cNvGrpSpPr/>
          <p:nvPr/>
        </p:nvGrpSpPr>
        <p:grpSpPr>
          <a:xfrm>
            <a:off x="3807811" y="1703800"/>
            <a:ext cx="3017173" cy="4653807"/>
            <a:chOff x="588283" y="1353083"/>
            <a:chExt cx="3017173" cy="4653807"/>
          </a:xfrm>
        </p:grpSpPr>
        <p:pic>
          <p:nvPicPr>
            <p:cNvPr id="2" name="Picture 1">
              <a:extLst>
                <a:ext uri="{FF2B5EF4-FFF2-40B4-BE49-F238E27FC236}">
                  <a16:creationId xmlns:a16="http://schemas.microsoft.com/office/drawing/2014/main" id="{CD4EC228-BB91-4E4D-A0DF-879B9D1871E8}"/>
                </a:ext>
              </a:extLst>
            </p:cNvPr>
            <p:cNvPicPr>
              <a:picLocks noChangeAspect="1"/>
            </p:cNvPicPr>
            <p:nvPr/>
          </p:nvPicPr>
          <p:blipFill>
            <a:blip r:embed="rId7"/>
            <a:stretch>
              <a:fillRect/>
            </a:stretch>
          </p:blipFill>
          <p:spPr>
            <a:xfrm>
              <a:off x="809411" y="1768198"/>
              <a:ext cx="2457507" cy="3948711"/>
            </a:xfrm>
            <a:prstGeom prst="rect">
              <a:avLst/>
            </a:prstGeom>
          </p:spPr>
        </p:pic>
        <p:sp>
          <p:nvSpPr>
            <p:cNvPr id="15" name="Rectangle 14">
              <a:extLst>
                <a:ext uri="{FF2B5EF4-FFF2-40B4-BE49-F238E27FC236}">
                  <a16:creationId xmlns:a16="http://schemas.microsoft.com/office/drawing/2014/main" id="{B225FB02-1C5A-4642-AECE-7DF6364BB3D1}"/>
                </a:ext>
              </a:extLst>
            </p:cNvPr>
            <p:cNvSpPr/>
            <p:nvPr/>
          </p:nvSpPr>
          <p:spPr>
            <a:xfrm>
              <a:off x="588283" y="1353083"/>
              <a:ext cx="3017173" cy="307777"/>
            </a:xfrm>
            <a:prstGeom prst="rect">
              <a:avLst/>
            </a:prstGeom>
          </p:spPr>
          <p:txBody>
            <a:bodyPr wrap="none">
              <a:spAutoFit/>
            </a:bodyPr>
            <a:lstStyle/>
            <a:p>
              <a:pPr algn="ctr"/>
              <a:r>
                <a:rPr lang="en-US" sz="1400" b="1" dirty="0"/>
                <a:t>THE GRAND </a:t>
              </a:r>
              <a:r>
                <a:rPr lang="en-US" sz="1400" b="1" dirty="0">
                  <a:solidFill>
                    <a:srgbClr val="00B050"/>
                  </a:solidFill>
                </a:rPr>
                <a:t>CONCOURSE</a:t>
              </a:r>
              <a:r>
                <a:rPr lang="en-US" sz="1400" b="1" dirty="0"/>
                <a:t>  1892 </a:t>
              </a:r>
            </a:p>
          </p:txBody>
        </p:sp>
        <p:sp>
          <p:nvSpPr>
            <p:cNvPr id="25" name="TextBox 24">
              <a:extLst>
                <a:ext uri="{FF2B5EF4-FFF2-40B4-BE49-F238E27FC236}">
                  <a16:creationId xmlns:a16="http://schemas.microsoft.com/office/drawing/2014/main" id="{9592D7C5-EFFC-459D-ADC7-B16CFA07B415}"/>
                </a:ext>
              </a:extLst>
            </p:cNvPr>
            <p:cNvSpPr txBox="1"/>
            <p:nvPr/>
          </p:nvSpPr>
          <p:spPr>
            <a:xfrm>
              <a:off x="741105" y="5745280"/>
              <a:ext cx="2711527" cy="261610"/>
            </a:xfrm>
            <a:prstGeom prst="rect">
              <a:avLst/>
            </a:prstGeom>
            <a:noFill/>
          </p:spPr>
          <p:txBody>
            <a:bodyPr wrap="square">
              <a:spAutoFit/>
            </a:bodyPr>
            <a:lstStyle/>
            <a:p>
              <a:r>
                <a:rPr lang="en-US" sz="1100" b="1" i="1" dirty="0">
                  <a:solidFill>
                    <a:schemeClr val="tx2"/>
                  </a:solidFill>
                  <a:latin typeface="Tw Cen MT" panose="020B0602020104020603" pitchFamily="34" charset="0"/>
                </a:rPr>
                <a:t>Source</a:t>
              </a:r>
              <a:r>
                <a:rPr lang="en-US" sz="1100" i="1" dirty="0">
                  <a:solidFill>
                    <a:schemeClr val="tx2"/>
                  </a:solidFill>
                  <a:latin typeface="Tw Cen MT" panose="020B0602020104020603" pitchFamily="34" charset="0"/>
                </a:rPr>
                <a:t>: Bronx Historical Society/Fishman</a:t>
              </a:r>
            </a:p>
          </p:txBody>
        </p:sp>
      </p:grpSp>
    </p:spTree>
    <p:extLst>
      <p:ext uri="{BB962C8B-B14F-4D97-AF65-F5344CB8AC3E}">
        <p14:creationId xmlns:p14="http://schemas.microsoft.com/office/powerpoint/2010/main" val="1228554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B04081-2B25-4E38-AC43-79E612D86645}"/>
              </a:ext>
            </a:extLst>
          </p:cNvPr>
          <p:cNvSpPr>
            <a:spLocks noGrp="1"/>
          </p:cNvSpPr>
          <p:nvPr>
            <p:ph type="title"/>
          </p:nvPr>
        </p:nvSpPr>
        <p:spPr/>
        <p:txBody>
          <a:bodyPr/>
          <a:lstStyle/>
          <a:p>
            <a:r>
              <a:rPr lang="en-CA" dirty="0"/>
              <a:t>Citywide Road Reallocations</a:t>
            </a:r>
            <a:endParaRPr lang="en-US" dirty="0"/>
          </a:p>
        </p:txBody>
      </p:sp>
      <p:sp>
        <p:nvSpPr>
          <p:cNvPr id="4" name="Subtitle 3">
            <a:extLst>
              <a:ext uri="{FF2B5EF4-FFF2-40B4-BE49-F238E27FC236}">
                <a16:creationId xmlns:a16="http://schemas.microsoft.com/office/drawing/2014/main" id="{87569960-58AF-4F48-8628-1123DEAECFBD}"/>
              </a:ext>
            </a:extLst>
          </p:cNvPr>
          <p:cNvSpPr>
            <a:spLocks noGrp="1"/>
          </p:cNvSpPr>
          <p:nvPr>
            <p:ph type="subTitle" idx="14"/>
          </p:nvPr>
        </p:nvSpPr>
        <p:spPr/>
        <p:txBody>
          <a:bodyPr/>
          <a:lstStyle/>
          <a:p>
            <a:r>
              <a:rPr lang="en-CA" i="1" dirty="0">
                <a:solidFill>
                  <a:schemeClr val="accent1"/>
                </a:solidFill>
              </a:rPr>
              <a:t>Real Estate Land Grab</a:t>
            </a:r>
            <a:endParaRPr lang="en-US" i="1" dirty="0">
              <a:solidFill>
                <a:schemeClr val="accent1"/>
              </a:solidFill>
            </a:endParaRPr>
          </a:p>
          <a:p>
            <a:endParaRPr lang="en-US" dirty="0"/>
          </a:p>
        </p:txBody>
      </p:sp>
      <p:pic>
        <p:nvPicPr>
          <p:cNvPr id="11" name="Content Placeholder 8">
            <a:extLst>
              <a:ext uri="{FF2B5EF4-FFF2-40B4-BE49-F238E27FC236}">
                <a16:creationId xmlns:a16="http://schemas.microsoft.com/office/drawing/2014/main" id="{F329E56E-C344-49D8-A3A2-30E4857F3BD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330173" y="3970179"/>
            <a:ext cx="4826475" cy="2610140"/>
          </a:xfrm>
          <a:prstGeom prst="rect">
            <a:avLst/>
          </a:prstGeom>
        </p:spPr>
      </p:pic>
      <p:pic>
        <p:nvPicPr>
          <p:cNvPr id="12" name="2nd ave bikeway">
            <a:hlinkClick r:id="" action="ppaction://media"/>
            <a:extLst>
              <a:ext uri="{FF2B5EF4-FFF2-40B4-BE49-F238E27FC236}">
                <a16:creationId xmlns:a16="http://schemas.microsoft.com/office/drawing/2014/main" id="{C66F7E9C-15D7-4771-BE76-EFEE699F790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263741" y="3970421"/>
            <a:ext cx="3480188" cy="2610140"/>
          </a:xfrm>
          <a:prstGeom prst="rect">
            <a:avLst/>
          </a:prstGeom>
        </p:spPr>
      </p:pic>
      <p:pic>
        <p:nvPicPr>
          <p:cNvPr id="13" name="Picture 12">
            <a:extLst>
              <a:ext uri="{FF2B5EF4-FFF2-40B4-BE49-F238E27FC236}">
                <a16:creationId xmlns:a16="http://schemas.microsoft.com/office/drawing/2014/main" id="{5D025DC2-D409-4198-A6F8-471F4FB67C6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86564" y="1521950"/>
            <a:ext cx="3015265" cy="2260726"/>
          </a:xfrm>
          <a:prstGeom prst="rect">
            <a:avLst/>
          </a:prstGeom>
        </p:spPr>
      </p:pic>
      <p:pic>
        <p:nvPicPr>
          <p:cNvPr id="14" name="CLOSED STREET RECREATION">
            <a:hlinkClick r:id="" action="ppaction://media"/>
            <a:extLst>
              <a:ext uri="{FF2B5EF4-FFF2-40B4-BE49-F238E27FC236}">
                <a16:creationId xmlns:a16="http://schemas.microsoft.com/office/drawing/2014/main" id="{8425305F-D163-4B4B-97CA-D510BBD09D33}"/>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263743" y="1178094"/>
            <a:ext cx="3480186" cy="2610140"/>
          </a:xfrm>
          <a:prstGeom prst="rect">
            <a:avLst/>
          </a:prstGeom>
        </p:spPr>
      </p:pic>
      <p:sp>
        <p:nvSpPr>
          <p:cNvPr id="23" name="Content Placeholder 1">
            <a:extLst>
              <a:ext uri="{FF2B5EF4-FFF2-40B4-BE49-F238E27FC236}">
                <a16:creationId xmlns:a16="http://schemas.microsoft.com/office/drawing/2014/main" id="{A7CE1F4B-33C1-41C4-BCA2-96F005F35D04}"/>
              </a:ext>
            </a:extLst>
          </p:cNvPr>
          <p:cNvSpPr txBox="1">
            <a:spLocks/>
          </p:cNvSpPr>
          <p:nvPr/>
        </p:nvSpPr>
        <p:spPr>
          <a:xfrm>
            <a:off x="547884" y="1521950"/>
            <a:ext cx="4294818" cy="3323787"/>
          </a:xfrm>
          <a:prstGeom prst="rect">
            <a:avLst/>
          </a:prstGeom>
        </p:spPr>
        <p:txBody>
          <a:bodyPr vert="horz" lIns="0" tIns="0" rIns="0" bIns="0" rtlCol="0">
            <a:noAutofit/>
          </a:bodyPr>
          <a:lstStyle>
            <a:lvl1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b="1" kern="1200">
                <a:solidFill>
                  <a:schemeClr val="accent1"/>
                </a:solidFill>
                <a:latin typeface="+mn-lt"/>
                <a:ea typeface="+mn-ea"/>
                <a:cs typeface="+mn-cs"/>
              </a:defRPr>
            </a:lvl1pPr>
            <a:lvl2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37160" indent="-13716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32004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50292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5300" kern="1200" cap="all" baseline="0">
                <a:solidFill>
                  <a:schemeClr val="tx1"/>
                </a:solidFill>
                <a:latin typeface="+mn-lt"/>
                <a:ea typeface="+mn-ea"/>
                <a:cs typeface="+mn-cs"/>
              </a:defRPr>
            </a:lvl6pPr>
            <a:lvl7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3000" kern="1200">
                <a:solidFill>
                  <a:schemeClr val="tx1"/>
                </a:solidFill>
                <a:latin typeface="+mn-lt"/>
                <a:ea typeface="+mn-ea"/>
                <a:cs typeface="+mn-cs"/>
              </a:defRPr>
            </a:lvl7pPr>
            <a:lvl8pPr marL="137160" indent="-201168" algn="l" defTabSz="914171" rtl="0" eaLnBrk="1" latinLnBrk="0" hangingPunct="1">
              <a:lnSpc>
                <a:spcPct val="100000"/>
              </a:lnSpc>
              <a:spcBef>
                <a:spcPts val="0"/>
              </a:spcBef>
              <a:spcAft>
                <a:spcPts val="0"/>
              </a:spcAft>
              <a:buClr>
                <a:schemeClr val="tx1"/>
              </a:buClr>
              <a:buFont typeface="+mj-lt"/>
              <a:buAutoNum type="arabicParenR"/>
              <a:defRPr sz="1100" kern="1200">
                <a:solidFill>
                  <a:schemeClr val="tx1"/>
                </a:solidFill>
                <a:latin typeface="+mn-lt"/>
                <a:ea typeface="+mn-ea"/>
                <a:cs typeface="+mn-cs"/>
              </a:defRPr>
            </a:lvl8pPr>
            <a:lvl9pPr marL="137160" indent="-201168" algn="l" defTabSz="914171" rtl="0" eaLnBrk="1" latinLnBrk="0" hangingPunct="1">
              <a:lnSpc>
                <a:spcPct val="100000"/>
              </a:lnSpc>
              <a:spcBef>
                <a:spcPts val="0"/>
              </a:spcBef>
              <a:spcAft>
                <a:spcPts val="0"/>
              </a:spcAft>
              <a:buClr>
                <a:schemeClr val="tx1"/>
              </a:buClr>
              <a:buFont typeface="+mj-lt"/>
              <a:buAutoNum type="alphaUcPeriod"/>
              <a:defRPr sz="1100" kern="1200">
                <a:solidFill>
                  <a:schemeClr val="tx1"/>
                </a:solidFill>
                <a:latin typeface="+mn-lt"/>
                <a:ea typeface="+mn-ea"/>
                <a:cs typeface="+mn-cs"/>
              </a:defRPr>
            </a:lvl9pPr>
          </a:lstStyle>
          <a:p>
            <a:r>
              <a:rPr lang="en-CA" sz="1800" b="0" dirty="0"/>
              <a:t>Over the last two years pandemic data has legitimized many initiatives aimed to improve the pedestrian realm, reallocate roadway space to people, healthy patterns and resilient economic outcomes. </a:t>
            </a:r>
            <a:endParaRPr lang="en-US" sz="1800" b="0" dirty="0"/>
          </a:p>
        </p:txBody>
      </p:sp>
      <p:sp>
        <p:nvSpPr>
          <p:cNvPr id="15" name="TextBox 14">
            <a:extLst>
              <a:ext uri="{FF2B5EF4-FFF2-40B4-BE49-F238E27FC236}">
                <a16:creationId xmlns:a16="http://schemas.microsoft.com/office/drawing/2014/main" id="{5A5EDE7A-F5F0-432E-8FCF-5A1C35D56358}"/>
              </a:ext>
            </a:extLst>
          </p:cNvPr>
          <p:cNvSpPr txBox="1"/>
          <p:nvPr/>
        </p:nvSpPr>
        <p:spPr>
          <a:xfrm>
            <a:off x="10427814" y="6580319"/>
            <a:ext cx="3245519" cy="261610"/>
          </a:xfrm>
          <a:prstGeom prst="rect">
            <a:avLst/>
          </a:prstGeom>
          <a:noFill/>
        </p:spPr>
        <p:txBody>
          <a:bodyPr wrap="square">
            <a:spAutoFit/>
          </a:bodyPr>
          <a:lstStyle/>
          <a:p>
            <a:r>
              <a:rPr lang="en-US" sz="1100" i="1" dirty="0">
                <a:solidFill>
                  <a:srgbClr val="C00000"/>
                </a:solidFill>
                <a:latin typeface="Tw Cen MT" pitchFamily="34" charset="0"/>
              </a:rPr>
              <a:t>Photos Source Fishman</a:t>
            </a:r>
            <a:endParaRPr lang="en-US" sz="1100" i="1" dirty="0">
              <a:solidFill>
                <a:srgbClr val="C00000"/>
              </a:solidFill>
            </a:endParaRPr>
          </a:p>
        </p:txBody>
      </p:sp>
    </p:spTree>
    <p:extLst>
      <p:ext uri="{BB962C8B-B14F-4D97-AF65-F5344CB8AC3E}">
        <p14:creationId xmlns:p14="http://schemas.microsoft.com/office/powerpoint/2010/main" val="1790084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0" fill="hold"/>
                                        <p:tgtEl>
                                          <p:spTgt spid="12"/>
                                        </p:tgtEl>
                                      </p:cBhvr>
                                    </p:cmd>
                                  </p:childTnLst>
                                </p:cTn>
                              </p:par>
                              <p:par>
                                <p:cTn id="7" presetID="1" presetClass="mediacall" presetSubtype="0" fill="hold" nodeType="withEffect">
                                  <p:stCondLst>
                                    <p:cond delay="0"/>
                                  </p:stCondLst>
                                  <p:childTnLst>
                                    <p:cmd type="call" cmd="playFrom(0.0)">
                                      <p:cBhvr>
                                        <p:cTn id="8" dur="255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2"/>
                                        </p:tgtEl>
                                      </p:cBhvr>
                                    </p:cmd>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withEffect">
                                  <p:stCondLst>
                                    <p:cond delay="0"/>
                                  </p:stCondLst>
                                  <p:childTnLst>
                                    <p:cmd type="call" cmd="togglePause">
                                      <p:cBhvr>
                                        <p:cTn id="18" dur="1" fill="hold"/>
                                        <p:tgtEl>
                                          <p:spTgt spid="14"/>
                                        </p:tgtEl>
                                      </p:cBhvr>
                                    </p:cmd>
                                  </p:childTnLst>
                                </p:cTn>
                              </p:par>
                            </p:childTnLst>
                          </p:cTn>
                        </p:par>
                      </p:childTnLst>
                    </p:cTn>
                  </p:par>
                </p:childTnLst>
              </p:cTn>
              <p:nextCondLst>
                <p:cond evt="onClick" delay="0">
                  <p:tgtEl>
                    <p:spTgt spid="14"/>
                  </p:tgtEl>
                </p:cond>
              </p:nextCondLst>
            </p:seq>
            <p:video>
              <p:cMediaNode vol="80000">
                <p:cTn id="19" repeatCount="indefinite" fill="hold" display="0">
                  <p:stCondLst>
                    <p:cond delay="indefinite"/>
                  </p:stCondLst>
                  <p:endCondLst>
                    <p:cond evt="onNext" delay="0">
                      <p:tgtEl>
                        <p:sldTgt/>
                      </p:tgtEl>
                    </p:cond>
                  </p:endCondLst>
                </p:cTn>
                <p:tgtEl>
                  <p:spTgt spid="12"/>
                </p:tgtEl>
              </p:cMediaNode>
            </p:video>
            <p:video>
              <p:cMediaNode vol="80000">
                <p:cTn id="20" repeatCount="indefinite" fill="hold" display="0">
                  <p:stCondLst>
                    <p:cond delay="indefinite"/>
                  </p:stCondLst>
                  <p:endCondLst>
                    <p:cond evt="onNext" delay="0">
                      <p:tgtEl>
                        <p:sldTgt/>
                      </p:tgtEl>
                    </p:cond>
                  </p:endCondLst>
                </p:cTn>
                <p:tgtEl>
                  <p:spTgt spid="1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B04081-2B25-4E38-AC43-79E612D86645}"/>
              </a:ext>
            </a:extLst>
          </p:cNvPr>
          <p:cNvSpPr>
            <a:spLocks noGrp="1"/>
          </p:cNvSpPr>
          <p:nvPr>
            <p:ph type="title"/>
          </p:nvPr>
        </p:nvSpPr>
        <p:spPr/>
        <p:txBody>
          <a:bodyPr/>
          <a:lstStyle/>
          <a:p>
            <a:r>
              <a:rPr lang="en-CA" dirty="0"/>
              <a:t>Citywide Road Reallocations</a:t>
            </a:r>
            <a:endParaRPr lang="en-US" dirty="0"/>
          </a:p>
        </p:txBody>
      </p:sp>
      <p:sp>
        <p:nvSpPr>
          <p:cNvPr id="4" name="Subtitle 3">
            <a:extLst>
              <a:ext uri="{FF2B5EF4-FFF2-40B4-BE49-F238E27FC236}">
                <a16:creationId xmlns:a16="http://schemas.microsoft.com/office/drawing/2014/main" id="{87569960-58AF-4F48-8628-1123DEAECFBD}"/>
              </a:ext>
            </a:extLst>
          </p:cNvPr>
          <p:cNvSpPr>
            <a:spLocks noGrp="1"/>
          </p:cNvSpPr>
          <p:nvPr>
            <p:ph type="subTitle" idx="14"/>
          </p:nvPr>
        </p:nvSpPr>
        <p:spPr/>
        <p:txBody>
          <a:bodyPr/>
          <a:lstStyle/>
          <a:p>
            <a:r>
              <a:rPr lang="en-CA" i="1" dirty="0">
                <a:solidFill>
                  <a:schemeClr val="accent1"/>
                </a:solidFill>
              </a:rPr>
              <a:t>Real Estate ‘Lane Grab’</a:t>
            </a:r>
            <a:endParaRPr lang="en-US" i="1" dirty="0">
              <a:solidFill>
                <a:schemeClr val="accent1"/>
              </a:solidFill>
            </a:endParaRPr>
          </a:p>
          <a:p>
            <a:endParaRPr lang="en-US" dirty="0"/>
          </a:p>
        </p:txBody>
      </p:sp>
      <p:pic>
        <p:nvPicPr>
          <p:cNvPr id="5" name="Picture 4">
            <a:extLst>
              <a:ext uri="{FF2B5EF4-FFF2-40B4-BE49-F238E27FC236}">
                <a16:creationId xmlns:a16="http://schemas.microsoft.com/office/drawing/2014/main" id="{29541B77-D559-4607-97C5-CDD157D45E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5815" y="2917968"/>
            <a:ext cx="3273010" cy="3855537"/>
          </a:xfrm>
          <a:prstGeom prst="rect">
            <a:avLst/>
          </a:prstGeom>
        </p:spPr>
      </p:pic>
      <p:pic>
        <p:nvPicPr>
          <p:cNvPr id="6" name="Picture 5">
            <a:extLst>
              <a:ext uri="{FF2B5EF4-FFF2-40B4-BE49-F238E27FC236}">
                <a16:creationId xmlns:a16="http://schemas.microsoft.com/office/drawing/2014/main" id="{0326A475-7B4A-4A22-8918-39B67109EE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41897" y="0"/>
            <a:ext cx="3646928" cy="2734322"/>
          </a:xfrm>
          <a:prstGeom prst="rect">
            <a:avLst/>
          </a:prstGeom>
        </p:spPr>
      </p:pic>
      <p:pic>
        <p:nvPicPr>
          <p:cNvPr id="7" name="Picture 6">
            <a:extLst>
              <a:ext uri="{FF2B5EF4-FFF2-40B4-BE49-F238E27FC236}">
                <a16:creationId xmlns:a16="http://schemas.microsoft.com/office/drawing/2014/main" id="{CA8ECD7F-F945-46EE-A49B-1570919A08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49440" y="4299726"/>
            <a:ext cx="3273009" cy="2453381"/>
          </a:xfrm>
          <a:prstGeom prst="rect">
            <a:avLst/>
          </a:prstGeom>
          <a:ln w="57150">
            <a:solidFill>
              <a:schemeClr val="bg1"/>
            </a:solidFill>
          </a:ln>
        </p:spPr>
      </p:pic>
      <p:pic>
        <p:nvPicPr>
          <p:cNvPr id="8" name="Picture 7">
            <a:extLst>
              <a:ext uri="{FF2B5EF4-FFF2-40B4-BE49-F238E27FC236}">
                <a16:creationId xmlns:a16="http://schemas.microsoft.com/office/drawing/2014/main" id="{41D1E66B-7319-427E-B460-98148267BE9D}"/>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rcRect t="-425"/>
          <a:stretch/>
        </p:blipFill>
        <p:spPr>
          <a:xfrm>
            <a:off x="5396085" y="1655759"/>
            <a:ext cx="2966347" cy="2383672"/>
          </a:xfrm>
          <a:prstGeom prst="rect">
            <a:avLst/>
          </a:prstGeom>
        </p:spPr>
      </p:pic>
      <p:pic>
        <p:nvPicPr>
          <p:cNvPr id="9" name="Picture 8">
            <a:extLst>
              <a:ext uri="{FF2B5EF4-FFF2-40B4-BE49-F238E27FC236}">
                <a16:creationId xmlns:a16="http://schemas.microsoft.com/office/drawing/2014/main" id="{1F0085DB-CE22-4F37-B056-C841F74E6975}"/>
              </a:ext>
            </a:extLst>
          </p:cNvPr>
          <p:cNvPicPr>
            <a:picLocks noChangeAspect="1"/>
          </p:cNvPicPr>
          <p:nvPr/>
        </p:nvPicPr>
        <p:blipFill>
          <a:blip r:embed="rId8" cstate="email">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2669" y="5318950"/>
            <a:ext cx="4920215" cy="1281845"/>
          </a:xfrm>
          <a:prstGeom prst="rect">
            <a:avLst/>
          </a:prstGeom>
        </p:spPr>
      </p:pic>
      <p:pic>
        <p:nvPicPr>
          <p:cNvPr id="10" name="Picture 9">
            <a:extLst>
              <a:ext uri="{FF2B5EF4-FFF2-40B4-BE49-F238E27FC236}">
                <a16:creationId xmlns:a16="http://schemas.microsoft.com/office/drawing/2014/main" id="{0F5701DF-E63C-4A78-8463-11DCB7400955}"/>
              </a:ext>
            </a:extLst>
          </p:cNvPr>
          <p:cNvPicPr>
            <a:picLocks noChangeAspect="1"/>
          </p:cNvPicPr>
          <p:nvPr/>
        </p:nvPicPr>
        <p:blipFill rotWithShape="1">
          <a:blip r:embed="rId10" cstate="email">
            <a:alphaModFix amt="50000"/>
            <a:extLst>
              <a:ext uri="{28A0092B-C50C-407E-A947-70E740481C1C}">
                <a14:useLocalDpi xmlns:a14="http://schemas.microsoft.com/office/drawing/2010/main"/>
              </a:ext>
            </a:extLst>
          </a:blip>
          <a:srcRect/>
          <a:stretch/>
        </p:blipFill>
        <p:spPr>
          <a:xfrm>
            <a:off x="110657" y="3066589"/>
            <a:ext cx="4824241" cy="2383671"/>
          </a:xfrm>
          <a:prstGeom prst="rect">
            <a:avLst/>
          </a:prstGeom>
        </p:spPr>
      </p:pic>
      <p:sp>
        <p:nvSpPr>
          <p:cNvPr id="17" name="Content Placeholder 1">
            <a:extLst>
              <a:ext uri="{FF2B5EF4-FFF2-40B4-BE49-F238E27FC236}">
                <a16:creationId xmlns:a16="http://schemas.microsoft.com/office/drawing/2014/main" id="{D2C52C97-B012-4FF4-B19A-6288FA6BE4CD}"/>
              </a:ext>
            </a:extLst>
          </p:cNvPr>
          <p:cNvSpPr txBox="1">
            <a:spLocks/>
          </p:cNvSpPr>
          <p:nvPr/>
        </p:nvSpPr>
        <p:spPr>
          <a:xfrm>
            <a:off x="547884" y="1521950"/>
            <a:ext cx="4294818" cy="3323787"/>
          </a:xfrm>
          <a:prstGeom prst="rect">
            <a:avLst/>
          </a:prstGeom>
        </p:spPr>
        <p:txBody>
          <a:bodyPr vert="horz" lIns="0" tIns="0" rIns="0" bIns="0" rtlCol="0">
            <a:noAutofit/>
          </a:bodyPr>
          <a:lstStyle>
            <a:lvl1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b="1" kern="1200">
                <a:solidFill>
                  <a:schemeClr val="accent1"/>
                </a:solidFill>
                <a:latin typeface="+mn-lt"/>
                <a:ea typeface="+mn-ea"/>
                <a:cs typeface="+mn-cs"/>
              </a:defRPr>
            </a:lvl1pPr>
            <a:lvl2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37160" indent="-13716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32004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50292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5300" kern="1200" cap="all" baseline="0">
                <a:solidFill>
                  <a:schemeClr val="tx1"/>
                </a:solidFill>
                <a:latin typeface="+mn-lt"/>
                <a:ea typeface="+mn-ea"/>
                <a:cs typeface="+mn-cs"/>
              </a:defRPr>
            </a:lvl6pPr>
            <a:lvl7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3000" kern="1200">
                <a:solidFill>
                  <a:schemeClr val="tx1"/>
                </a:solidFill>
                <a:latin typeface="+mn-lt"/>
                <a:ea typeface="+mn-ea"/>
                <a:cs typeface="+mn-cs"/>
              </a:defRPr>
            </a:lvl7pPr>
            <a:lvl8pPr marL="137160" indent="-201168" algn="l" defTabSz="914171" rtl="0" eaLnBrk="1" latinLnBrk="0" hangingPunct="1">
              <a:lnSpc>
                <a:spcPct val="100000"/>
              </a:lnSpc>
              <a:spcBef>
                <a:spcPts val="0"/>
              </a:spcBef>
              <a:spcAft>
                <a:spcPts val="0"/>
              </a:spcAft>
              <a:buClr>
                <a:schemeClr val="tx1"/>
              </a:buClr>
              <a:buFont typeface="+mj-lt"/>
              <a:buAutoNum type="arabicParenR"/>
              <a:defRPr sz="1100" kern="1200">
                <a:solidFill>
                  <a:schemeClr val="tx1"/>
                </a:solidFill>
                <a:latin typeface="+mn-lt"/>
                <a:ea typeface="+mn-ea"/>
                <a:cs typeface="+mn-cs"/>
              </a:defRPr>
            </a:lvl8pPr>
            <a:lvl9pPr marL="137160" indent="-201168" algn="l" defTabSz="914171" rtl="0" eaLnBrk="1" latinLnBrk="0" hangingPunct="1">
              <a:lnSpc>
                <a:spcPct val="100000"/>
              </a:lnSpc>
              <a:spcBef>
                <a:spcPts val="0"/>
              </a:spcBef>
              <a:spcAft>
                <a:spcPts val="0"/>
              </a:spcAft>
              <a:buClr>
                <a:schemeClr val="tx1"/>
              </a:buClr>
              <a:buFont typeface="+mj-lt"/>
              <a:buAutoNum type="alphaUcPeriod"/>
              <a:defRPr sz="1100" kern="1200">
                <a:solidFill>
                  <a:schemeClr val="tx1"/>
                </a:solidFill>
                <a:latin typeface="+mn-lt"/>
                <a:ea typeface="+mn-ea"/>
                <a:cs typeface="+mn-cs"/>
              </a:defRPr>
            </a:lvl9pPr>
          </a:lstStyle>
          <a:p>
            <a:r>
              <a:rPr lang="en-CA" sz="1800" b="0" dirty="0"/>
              <a:t>Over the last two years pandemic data has legitimized many initiatives aimed to improve the pedestrian realm, reallocate roadway space to people, healthy patterns and resilient economic outcomes. </a:t>
            </a:r>
            <a:endParaRPr lang="en-US" sz="1800" b="0" dirty="0"/>
          </a:p>
        </p:txBody>
      </p:sp>
      <p:sp>
        <p:nvSpPr>
          <p:cNvPr id="11" name="TextBox 10">
            <a:extLst>
              <a:ext uri="{FF2B5EF4-FFF2-40B4-BE49-F238E27FC236}">
                <a16:creationId xmlns:a16="http://schemas.microsoft.com/office/drawing/2014/main" id="{4B0C68DA-193E-4CEB-BAB9-D5E3B359388A}"/>
              </a:ext>
            </a:extLst>
          </p:cNvPr>
          <p:cNvSpPr txBox="1"/>
          <p:nvPr/>
        </p:nvSpPr>
        <p:spPr>
          <a:xfrm>
            <a:off x="3633314" y="6600795"/>
            <a:ext cx="3245519" cy="261610"/>
          </a:xfrm>
          <a:prstGeom prst="rect">
            <a:avLst/>
          </a:prstGeom>
          <a:noFill/>
        </p:spPr>
        <p:txBody>
          <a:bodyPr wrap="square">
            <a:spAutoFit/>
          </a:bodyPr>
          <a:lstStyle/>
          <a:p>
            <a:r>
              <a:rPr lang="en-US" sz="1100" i="1" dirty="0">
                <a:solidFill>
                  <a:srgbClr val="C00000"/>
                </a:solidFill>
                <a:latin typeface="Tw Cen MT" pitchFamily="34" charset="0"/>
              </a:rPr>
              <a:t>Photos Source Fishman</a:t>
            </a:r>
            <a:endParaRPr lang="en-US" sz="1100" i="1" dirty="0">
              <a:solidFill>
                <a:srgbClr val="C00000"/>
              </a:solidFill>
            </a:endParaRPr>
          </a:p>
        </p:txBody>
      </p:sp>
      <p:sp>
        <p:nvSpPr>
          <p:cNvPr id="12" name="TextBox 11">
            <a:extLst>
              <a:ext uri="{FF2B5EF4-FFF2-40B4-BE49-F238E27FC236}">
                <a16:creationId xmlns:a16="http://schemas.microsoft.com/office/drawing/2014/main" id="{6A60B241-8E66-491E-A832-14B3614B1291}"/>
              </a:ext>
            </a:extLst>
          </p:cNvPr>
          <p:cNvSpPr txBox="1"/>
          <p:nvPr/>
        </p:nvSpPr>
        <p:spPr>
          <a:xfrm>
            <a:off x="110657" y="4840073"/>
            <a:ext cx="1602696" cy="430887"/>
          </a:xfrm>
          <a:prstGeom prst="rect">
            <a:avLst/>
          </a:prstGeom>
          <a:noFill/>
        </p:spPr>
        <p:txBody>
          <a:bodyPr wrap="square">
            <a:spAutoFit/>
          </a:bodyPr>
          <a:lstStyle/>
          <a:p>
            <a:r>
              <a:rPr lang="en-US" sz="1100" i="1" dirty="0">
                <a:solidFill>
                  <a:srgbClr val="C00000"/>
                </a:solidFill>
                <a:latin typeface="Tw Cen MT" pitchFamily="34" charset="0"/>
              </a:rPr>
              <a:t>Source Kaja Kuhl</a:t>
            </a:r>
          </a:p>
          <a:p>
            <a:r>
              <a:rPr lang="en-US" sz="1100" i="1" dirty="0">
                <a:solidFill>
                  <a:srgbClr val="C00000"/>
                </a:solidFill>
                <a:latin typeface="Tw Cen MT" pitchFamily="34" charset="0"/>
              </a:rPr>
              <a:t>You Are The City</a:t>
            </a:r>
            <a:endParaRPr lang="en-US" sz="1100" i="1" dirty="0">
              <a:solidFill>
                <a:srgbClr val="C00000"/>
              </a:solidFill>
            </a:endParaRPr>
          </a:p>
        </p:txBody>
      </p:sp>
    </p:spTree>
    <p:extLst>
      <p:ext uri="{BB962C8B-B14F-4D97-AF65-F5344CB8AC3E}">
        <p14:creationId xmlns:p14="http://schemas.microsoft.com/office/powerpoint/2010/main" val="392711509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C2E668-FF67-4384-835E-4F92CD94EA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0499" y="2452915"/>
            <a:ext cx="4071920" cy="2891199"/>
          </a:xfrm>
          <a:prstGeom prst="rect">
            <a:avLst/>
          </a:prstGeom>
        </p:spPr>
      </p:pic>
      <p:pic>
        <p:nvPicPr>
          <p:cNvPr id="8" name="Picture 7">
            <a:extLst>
              <a:ext uri="{FF2B5EF4-FFF2-40B4-BE49-F238E27FC236}">
                <a16:creationId xmlns:a16="http://schemas.microsoft.com/office/drawing/2014/main" id="{45342B64-24B3-4978-AE8E-CA5B83CB66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42800" y="1678343"/>
            <a:ext cx="3122720" cy="2834415"/>
          </a:xfrm>
          <a:prstGeom prst="rect">
            <a:avLst/>
          </a:prstGeom>
        </p:spPr>
      </p:pic>
      <p:pic>
        <p:nvPicPr>
          <p:cNvPr id="16" name="Picture 15">
            <a:extLst>
              <a:ext uri="{FF2B5EF4-FFF2-40B4-BE49-F238E27FC236}">
                <a16:creationId xmlns:a16="http://schemas.microsoft.com/office/drawing/2014/main" id="{539EEAAE-9E9F-41FB-842E-CD662E3861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6912" y="2333719"/>
            <a:ext cx="4071920" cy="3120093"/>
          </a:xfrm>
          <a:prstGeom prst="rect">
            <a:avLst/>
          </a:prstGeom>
        </p:spPr>
      </p:pic>
      <p:sp>
        <p:nvSpPr>
          <p:cNvPr id="3" name="Title 2">
            <a:extLst>
              <a:ext uri="{FF2B5EF4-FFF2-40B4-BE49-F238E27FC236}">
                <a16:creationId xmlns:a16="http://schemas.microsoft.com/office/drawing/2014/main" id="{A3B78F05-6739-4B51-95FE-1878386C65A5}"/>
              </a:ext>
            </a:extLst>
          </p:cNvPr>
          <p:cNvSpPr>
            <a:spLocks noGrp="1"/>
          </p:cNvSpPr>
          <p:nvPr>
            <p:ph type="title"/>
          </p:nvPr>
        </p:nvSpPr>
        <p:spPr/>
        <p:txBody>
          <a:bodyPr/>
          <a:lstStyle/>
          <a:p>
            <a:r>
              <a:rPr lang="en-CA" dirty="0"/>
              <a:t>World Trade Center Response and Lower Manhattan Master Plan</a:t>
            </a:r>
            <a:endParaRPr lang="en-US" dirty="0"/>
          </a:p>
        </p:txBody>
      </p:sp>
      <p:sp>
        <p:nvSpPr>
          <p:cNvPr id="4" name="Subtitle 3">
            <a:extLst>
              <a:ext uri="{FF2B5EF4-FFF2-40B4-BE49-F238E27FC236}">
                <a16:creationId xmlns:a16="http://schemas.microsoft.com/office/drawing/2014/main" id="{D78F9DF8-4628-4BF6-BA9B-F5EBCFB057D0}"/>
              </a:ext>
            </a:extLst>
          </p:cNvPr>
          <p:cNvSpPr>
            <a:spLocks noGrp="1"/>
          </p:cNvSpPr>
          <p:nvPr>
            <p:ph type="subTitle" idx="14"/>
          </p:nvPr>
        </p:nvSpPr>
        <p:spPr/>
        <p:txBody>
          <a:bodyPr/>
          <a:lstStyle/>
          <a:p>
            <a:r>
              <a:rPr lang="en-US" i="1" dirty="0">
                <a:solidFill>
                  <a:schemeClr val="accent1"/>
                </a:solidFill>
              </a:rPr>
              <a:t>NYCentric Pedestrian Engineering</a:t>
            </a:r>
          </a:p>
        </p:txBody>
      </p:sp>
      <p:sp>
        <p:nvSpPr>
          <p:cNvPr id="10" name="Text Box 9">
            <a:extLst>
              <a:ext uri="{FF2B5EF4-FFF2-40B4-BE49-F238E27FC236}">
                <a16:creationId xmlns:a16="http://schemas.microsoft.com/office/drawing/2014/main" id="{8F93FF8E-5788-4594-9266-2E32E1E0D9D2}"/>
              </a:ext>
            </a:extLst>
          </p:cNvPr>
          <p:cNvSpPr txBox="1">
            <a:spLocks noChangeArrowheads="1"/>
          </p:cNvSpPr>
          <p:nvPr/>
        </p:nvSpPr>
        <p:spPr bwMode="auto">
          <a:xfrm>
            <a:off x="526912" y="2007024"/>
            <a:ext cx="3388189" cy="329081"/>
          </a:xfrm>
          <a:prstGeom prst="rect">
            <a:avLst/>
          </a:prstGeom>
          <a:noFill/>
          <a:ln w="9525">
            <a:noFill/>
            <a:miter lim="800000"/>
            <a:headEnd/>
            <a:tailEnd/>
          </a:ln>
        </p:spPr>
        <p:txBody>
          <a:bodyPr wrap="square" lIns="82058" tIns="41029" rIns="82058" bIns="41029">
            <a:spAutoFit/>
          </a:bodyPr>
          <a:lstStyle/>
          <a:p>
            <a:pPr defTabSz="914608"/>
            <a:r>
              <a:rPr lang="en-US" sz="1600" dirty="0"/>
              <a:t>WTC Pedestrian Master Plan</a:t>
            </a:r>
          </a:p>
        </p:txBody>
      </p:sp>
      <p:sp>
        <p:nvSpPr>
          <p:cNvPr id="11" name="Text Box 4">
            <a:extLst>
              <a:ext uri="{FF2B5EF4-FFF2-40B4-BE49-F238E27FC236}">
                <a16:creationId xmlns:a16="http://schemas.microsoft.com/office/drawing/2014/main" id="{B186C324-49A5-477F-A9AF-4EF138917783}"/>
              </a:ext>
            </a:extLst>
          </p:cNvPr>
          <p:cNvSpPr txBox="1">
            <a:spLocks noChangeArrowheads="1"/>
          </p:cNvSpPr>
          <p:nvPr/>
        </p:nvSpPr>
        <p:spPr bwMode="auto">
          <a:xfrm>
            <a:off x="9707059" y="1678343"/>
            <a:ext cx="2227180" cy="329081"/>
          </a:xfrm>
          <a:prstGeom prst="rect">
            <a:avLst/>
          </a:prstGeom>
          <a:noFill/>
          <a:ln w="9525">
            <a:noFill/>
            <a:miter lim="800000"/>
            <a:headEnd/>
            <a:tailEnd/>
          </a:ln>
        </p:spPr>
        <p:txBody>
          <a:bodyPr wrap="none" lIns="82058" tIns="41029" rIns="82058" bIns="41029">
            <a:spAutoFit/>
          </a:bodyPr>
          <a:lstStyle/>
          <a:p>
            <a:pPr defTabSz="914608"/>
            <a:r>
              <a:rPr lang="en-US" sz="1600" dirty="0"/>
              <a:t>WTC Memorial Design</a:t>
            </a:r>
          </a:p>
        </p:txBody>
      </p:sp>
      <p:sp>
        <p:nvSpPr>
          <p:cNvPr id="15" name="TextBox 14">
            <a:extLst>
              <a:ext uri="{FF2B5EF4-FFF2-40B4-BE49-F238E27FC236}">
                <a16:creationId xmlns:a16="http://schemas.microsoft.com/office/drawing/2014/main" id="{B7558FBE-A8D8-489A-8A6D-33832004E26C}"/>
              </a:ext>
            </a:extLst>
          </p:cNvPr>
          <p:cNvSpPr txBox="1"/>
          <p:nvPr/>
        </p:nvSpPr>
        <p:spPr>
          <a:xfrm>
            <a:off x="8273725" y="1969270"/>
            <a:ext cx="3819961" cy="338554"/>
          </a:xfrm>
          <a:prstGeom prst="rect">
            <a:avLst/>
          </a:prstGeom>
          <a:noFill/>
        </p:spPr>
        <p:txBody>
          <a:bodyPr wrap="square">
            <a:spAutoFit/>
          </a:bodyPr>
          <a:lstStyle/>
          <a:p>
            <a:pPr algn="ctr"/>
            <a:r>
              <a:rPr lang="en-US" sz="1600" dirty="0">
                <a:solidFill>
                  <a:srgbClr val="C00000"/>
                </a:solidFill>
                <a:latin typeface="Tw Cen MT" pitchFamily="34" charset="0"/>
              </a:rPr>
              <a:t>(design for over 6M pedestrians annually)</a:t>
            </a:r>
            <a:endParaRPr lang="en-US" sz="1600" dirty="0">
              <a:solidFill>
                <a:srgbClr val="C00000"/>
              </a:solidFill>
            </a:endParaRPr>
          </a:p>
        </p:txBody>
      </p:sp>
      <p:grpSp>
        <p:nvGrpSpPr>
          <p:cNvPr id="7" name="Group 6">
            <a:extLst>
              <a:ext uri="{FF2B5EF4-FFF2-40B4-BE49-F238E27FC236}">
                <a16:creationId xmlns:a16="http://schemas.microsoft.com/office/drawing/2014/main" id="{B6F7F366-64A0-4F87-AF5A-18F144C6A5FD}"/>
              </a:ext>
            </a:extLst>
          </p:cNvPr>
          <p:cNvGrpSpPr/>
          <p:nvPr/>
        </p:nvGrpSpPr>
        <p:grpSpPr>
          <a:xfrm>
            <a:off x="4184429" y="3823339"/>
            <a:ext cx="7905971" cy="2891199"/>
            <a:chOff x="4184429" y="3823339"/>
            <a:chExt cx="7905971" cy="2891199"/>
          </a:xfrm>
        </p:grpSpPr>
        <p:pic>
          <p:nvPicPr>
            <p:cNvPr id="6" name="Picture 5" descr="Graphical user interface&#10;&#10;Description automatically generated">
              <a:extLst>
                <a:ext uri="{FF2B5EF4-FFF2-40B4-BE49-F238E27FC236}">
                  <a16:creationId xmlns:a16="http://schemas.microsoft.com/office/drawing/2014/main" id="{7A454C98-4656-4798-8890-88AB49CE10E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84429" y="3823339"/>
              <a:ext cx="3819961" cy="2891199"/>
            </a:xfrm>
            <a:prstGeom prst="rect">
              <a:avLst/>
            </a:prstGeom>
          </p:spPr>
        </p:pic>
        <p:sp>
          <p:nvSpPr>
            <p:cNvPr id="12" name="TextBox 11">
              <a:extLst>
                <a:ext uri="{FF2B5EF4-FFF2-40B4-BE49-F238E27FC236}">
                  <a16:creationId xmlns:a16="http://schemas.microsoft.com/office/drawing/2014/main" id="{43867A7C-CF68-4FDE-B9AC-C08E9420B0E2}"/>
                </a:ext>
              </a:extLst>
            </p:cNvPr>
            <p:cNvSpPr txBox="1"/>
            <p:nvPr/>
          </p:nvSpPr>
          <p:spPr>
            <a:xfrm>
              <a:off x="8004390" y="5953585"/>
              <a:ext cx="4086010" cy="738664"/>
            </a:xfrm>
            <a:prstGeom prst="rect">
              <a:avLst/>
            </a:prstGeom>
            <a:noFill/>
          </p:spPr>
          <p:txBody>
            <a:bodyPr wrap="square">
              <a:spAutoFit/>
            </a:bodyPr>
            <a:lstStyle/>
            <a:p>
              <a:r>
                <a:rPr lang="en-US" sz="1400" i="1" dirty="0">
                  <a:solidFill>
                    <a:srgbClr val="C00000"/>
                  </a:solidFill>
                  <a:latin typeface="Tw Cen MT" pitchFamily="34" charset="0"/>
                </a:rPr>
                <a:t>First infrastructure built post 9/11: 2 box trusses prefabricated for overnight assembly over 5 days to reflect hope and honor sensitivities.</a:t>
              </a:r>
              <a:endParaRPr lang="en-US" sz="1400" i="1" dirty="0">
                <a:solidFill>
                  <a:srgbClr val="C00000"/>
                </a:solidFill>
              </a:endParaRPr>
            </a:p>
          </p:txBody>
        </p:sp>
      </p:grpSp>
      <p:sp>
        <p:nvSpPr>
          <p:cNvPr id="14" name="TextBox 13">
            <a:extLst>
              <a:ext uri="{FF2B5EF4-FFF2-40B4-BE49-F238E27FC236}">
                <a16:creationId xmlns:a16="http://schemas.microsoft.com/office/drawing/2014/main" id="{883A6B46-81F7-4BB3-B0D8-4DE60FCA9FAB}"/>
              </a:ext>
            </a:extLst>
          </p:cNvPr>
          <p:cNvSpPr txBox="1"/>
          <p:nvPr/>
        </p:nvSpPr>
        <p:spPr>
          <a:xfrm>
            <a:off x="448832" y="5411175"/>
            <a:ext cx="4086010" cy="261610"/>
          </a:xfrm>
          <a:prstGeom prst="rect">
            <a:avLst/>
          </a:prstGeom>
          <a:noFill/>
        </p:spPr>
        <p:txBody>
          <a:bodyPr wrap="square">
            <a:spAutoFit/>
          </a:bodyPr>
          <a:lstStyle/>
          <a:p>
            <a:r>
              <a:rPr lang="en-US" sz="1100" i="1" dirty="0">
                <a:solidFill>
                  <a:srgbClr val="C00000"/>
                </a:solidFill>
                <a:latin typeface="Tw Cen MT" pitchFamily="34" charset="0"/>
              </a:rPr>
              <a:t>Work done as VP of Sam Schwartz Engineering</a:t>
            </a:r>
            <a:endParaRPr lang="en-US" sz="1100" i="1" dirty="0">
              <a:solidFill>
                <a:srgbClr val="C00000"/>
              </a:solidFill>
            </a:endParaRPr>
          </a:p>
        </p:txBody>
      </p:sp>
      <p:sp>
        <p:nvSpPr>
          <p:cNvPr id="17" name="TextBox 16">
            <a:extLst>
              <a:ext uri="{FF2B5EF4-FFF2-40B4-BE49-F238E27FC236}">
                <a16:creationId xmlns:a16="http://schemas.microsoft.com/office/drawing/2014/main" id="{03609C73-CBEB-4949-AF49-58E134931962}"/>
              </a:ext>
            </a:extLst>
          </p:cNvPr>
          <p:cNvSpPr txBox="1"/>
          <p:nvPr/>
        </p:nvSpPr>
        <p:spPr>
          <a:xfrm>
            <a:off x="8522790" y="5344114"/>
            <a:ext cx="3020281" cy="261610"/>
          </a:xfrm>
          <a:prstGeom prst="rect">
            <a:avLst/>
          </a:prstGeom>
          <a:noFill/>
        </p:spPr>
        <p:txBody>
          <a:bodyPr wrap="square">
            <a:spAutoFit/>
          </a:bodyPr>
          <a:lstStyle/>
          <a:p>
            <a:r>
              <a:rPr lang="en-US" sz="1100" b="1" dirty="0">
                <a:solidFill>
                  <a:srgbClr val="C00000"/>
                </a:solidFill>
                <a:latin typeface="Tw Cen MT" pitchFamily="34" charset="0"/>
              </a:rPr>
              <a:t>Source</a:t>
            </a:r>
            <a:r>
              <a:rPr lang="en-US" sz="1100" dirty="0">
                <a:solidFill>
                  <a:srgbClr val="C00000"/>
                </a:solidFill>
                <a:latin typeface="Tw Cen MT" pitchFamily="34" charset="0"/>
              </a:rPr>
              <a:t>: SSE</a:t>
            </a:r>
            <a:endParaRPr lang="en-US" sz="1100" dirty="0">
              <a:solidFill>
                <a:srgbClr val="C00000"/>
              </a:solidFill>
            </a:endParaRPr>
          </a:p>
        </p:txBody>
      </p:sp>
    </p:spTree>
    <p:extLst>
      <p:ext uri="{BB962C8B-B14F-4D97-AF65-F5344CB8AC3E}">
        <p14:creationId xmlns:p14="http://schemas.microsoft.com/office/powerpoint/2010/main" val="40699824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7145B14-499B-4983-BDF7-A0B94E364ABC}"/>
              </a:ext>
            </a:extLst>
          </p:cNvPr>
          <p:cNvSpPr>
            <a:spLocks noGrp="1"/>
          </p:cNvSpPr>
          <p:nvPr>
            <p:ph type="subTitle" idx="1"/>
          </p:nvPr>
        </p:nvSpPr>
        <p:spPr>
          <a:xfrm>
            <a:off x="2371850" y="3101958"/>
            <a:ext cx="3929063" cy="2585323"/>
          </a:xfrm>
        </p:spPr>
        <p:txBody>
          <a:bodyPr/>
          <a:lstStyle/>
          <a:p>
            <a:pPr algn="ctr"/>
            <a:r>
              <a:rPr lang="en-US" sz="2400" b="1" dirty="0"/>
              <a:t>Slips, trips, and falls </a:t>
            </a:r>
            <a:r>
              <a:rPr lang="en-US" sz="2400" dirty="0"/>
              <a:t>cause nearly 700 fatalities per year. There are three physical factors involved in slips, trips, and falls: friction, momentum, and gravity. Each one plays a role. </a:t>
            </a:r>
          </a:p>
        </p:txBody>
      </p:sp>
      <p:sp>
        <p:nvSpPr>
          <p:cNvPr id="3" name="Title 2">
            <a:extLst>
              <a:ext uri="{FF2B5EF4-FFF2-40B4-BE49-F238E27FC236}">
                <a16:creationId xmlns:a16="http://schemas.microsoft.com/office/drawing/2014/main" id="{BD268CEB-B5DD-4298-939A-CCA7A121C533}"/>
              </a:ext>
            </a:extLst>
          </p:cNvPr>
          <p:cNvSpPr>
            <a:spLocks noGrp="1"/>
          </p:cNvSpPr>
          <p:nvPr>
            <p:ph type="title"/>
          </p:nvPr>
        </p:nvSpPr>
        <p:spPr>
          <a:xfrm>
            <a:off x="486504" y="1893340"/>
            <a:ext cx="7080382" cy="677108"/>
          </a:xfrm>
        </p:spPr>
        <p:txBody>
          <a:bodyPr/>
          <a:lstStyle/>
          <a:p>
            <a:r>
              <a:rPr lang="en-US" dirty="0"/>
              <a:t>Safety Moment</a:t>
            </a:r>
          </a:p>
        </p:txBody>
      </p:sp>
      <p:pic>
        <p:nvPicPr>
          <p:cNvPr id="6" name="Picture 5">
            <a:extLst>
              <a:ext uri="{FF2B5EF4-FFF2-40B4-BE49-F238E27FC236}">
                <a16:creationId xmlns:a16="http://schemas.microsoft.com/office/drawing/2014/main" id="{9BAEE341-7B39-4F8B-B8A3-0A8220C6D62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1399" y="2570448"/>
            <a:ext cx="4450990" cy="333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69DC21A4-FB8E-48C2-A564-08ADA31F5371}"/>
              </a:ext>
            </a:extLst>
          </p:cNvPr>
          <p:cNvSpPr>
            <a:spLocks noChangeArrowheads="1"/>
          </p:cNvSpPr>
          <p:nvPr/>
        </p:nvSpPr>
        <p:spPr bwMode="auto">
          <a:xfrm>
            <a:off x="7391399" y="6031783"/>
            <a:ext cx="4450990" cy="523220"/>
          </a:xfrm>
          <a:prstGeom prst="rect">
            <a:avLst/>
          </a:prstGeom>
          <a:solidFill>
            <a:srgbClr val="FFFF00"/>
          </a:solidFill>
          <a:ln w="28575">
            <a:solidFill>
              <a:srgbClr val="C00000"/>
            </a:solidFill>
            <a:prstDash val="sysDot"/>
            <a:miter lim="800000"/>
            <a:headEnd/>
            <a:tailEnd/>
          </a:ln>
        </p:spPr>
        <p:txBody>
          <a:bodyPr wrap="squar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algn="ctr" defTabSz="685863">
              <a:spcBef>
                <a:spcPct val="0"/>
              </a:spcBef>
              <a:buNone/>
            </a:pPr>
            <a:r>
              <a:rPr lang="en-US" altLang="en-US" sz="1400" i="1" dirty="0">
                <a:solidFill>
                  <a:srgbClr val="C00000"/>
                </a:solidFill>
              </a:rPr>
              <a:t>Avoid Tripping Hazards for Temporary Events </a:t>
            </a:r>
          </a:p>
          <a:p>
            <a:pPr algn="ctr" defTabSz="685863">
              <a:spcBef>
                <a:spcPct val="0"/>
              </a:spcBef>
              <a:buNone/>
            </a:pPr>
            <a:r>
              <a:rPr lang="en-US" altLang="en-US" sz="1400" i="1" dirty="0">
                <a:solidFill>
                  <a:srgbClr val="C00000"/>
                </a:solidFill>
              </a:rPr>
              <a:t>and Construction</a:t>
            </a:r>
          </a:p>
        </p:txBody>
      </p:sp>
      <p:grpSp>
        <p:nvGrpSpPr>
          <p:cNvPr id="11" name="Group 10">
            <a:extLst>
              <a:ext uri="{FF2B5EF4-FFF2-40B4-BE49-F238E27FC236}">
                <a16:creationId xmlns:a16="http://schemas.microsoft.com/office/drawing/2014/main" id="{FEC2EFD6-A52F-4D32-8475-188FAD6067E0}"/>
              </a:ext>
            </a:extLst>
          </p:cNvPr>
          <p:cNvGrpSpPr/>
          <p:nvPr/>
        </p:nvGrpSpPr>
        <p:grpSpPr>
          <a:xfrm>
            <a:off x="1045981" y="2996973"/>
            <a:ext cx="921565" cy="2799432"/>
            <a:chOff x="1469570" y="3842657"/>
            <a:chExt cx="878038" cy="2712346"/>
          </a:xfrm>
        </p:grpSpPr>
        <p:pic>
          <p:nvPicPr>
            <p:cNvPr id="9" name="Picture 8">
              <a:extLst>
                <a:ext uri="{FF2B5EF4-FFF2-40B4-BE49-F238E27FC236}">
                  <a16:creationId xmlns:a16="http://schemas.microsoft.com/office/drawing/2014/main" id="{79D6EC8B-6B10-49B6-ACB3-FA4B33C8481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69570" y="3842657"/>
              <a:ext cx="878038" cy="2712346"/>
            </a:xfrm>
            <a:prstGeom prst="rect">
              <a:avLst/>
            </a:prstGeom>
          </p:spPr>
        </p:pic>
        <p:sp>
          <p:nvSpPr>
            <p:cNvPr id="10" name="Rectangle 9">
              <a:extLst>
                <a:ext uri="{FF2B5EF4-FFF2-40B4-BE49-F238E27FC236}">
                  <a16:creationId xmlns:a16="http://schemas.microsoft.com/office/drawing/2014/main" id="{E6788585-9C6F-49DC-A404-11FFD920899A}"/>
                </a:ext>
              </a:extLst>
            </p:cNvPr>
            <p:cNvSpPr/>
            <p:nvPr/>
          </p:nvSpPr>
          <p:spPr>
            <a:xfrm>
              <a:off x="1469570" y="3842657"/>
              <a:ext cx="478971" cy="3126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8485CC2B-D66D-44CB-B7F8-6510409F8428}"/>
              </a:ext>
            </a:extLst>
          </p:cNvPr>
          <p:cNvSpPr txBox="1"/>
          <p:nvPr/>
        </p:nvSpPr>
        <p:spPr>
          <a:xfrm>
            <a:off x="9816975" y="5647081"/>
            <a:ext cx="2103337" cy="261610"/>
          </a:xfrm>
          <a:prstGeom prst="rect">
            <a:avLst/>
          </a:prstGeom>
          <a:noFill/>
        </p:spPr>
        <p:txBody>
          <a:bodyPr wrap="square">
            <a:spAutoFit/>
          </a:bodyPr>
          <a:lstStyle/>
          <a:p>
            <a:r>
              <a:rPr lang="en-US" sz="1100" i="1" dirty="0">
                <a:solidFill>
                  <a:schemeClr val="bg1"/>
                </a:solidFill>
                <a:latin typeface="Tw Cen MT" pitchFamily="34" charset="0"/>
              </a:rPr>
              <a:t>Fishman for Times Square Alliance</a:t>
            </a:r>
            <a:endParaRPr lang="en-US" sz="1100" i="1" dirty="0">
              <a:solidFill>
                <a:schemeClr val="bg1"/>
              </a:solidFill>
            </a:endParaRPr>
          </a:p>
        </p:txBody>
      </p:sp>
      <p:sp>
        <p:nvSpPr>
          <p:cNvPr id="13" name="Title 4">
            <a:extLst>
              <a:ext uri="{FF2B5EF4-FFF2-40B4-BE49-F238E27FC236}">
                <a16:creationId xmlns:a16="http://schemas.microsoft.com/office/drawing/2014/main" id="{A6F587FC-2A69-49EF-9EB6-8580D1644A9D}"/>
              </a:ext>
            </a:extLst>
          </p:cNvPr>
          <p:cNvSpPr txBox="1">
            <a:spLocks/>
          </p:cNvSpPr>
          <p:nvPr/>
        </p:nvSpPr>
        <p:spPr>
          <a:xfrm>
            <a:off x="1967546" y="378402"/>
            <a:ext cx="7080382" cy="677108"/>
          </a:xfrm>
          <a:prstGeom prst="rect">
            <a:avLst/>
          </a:prstGeom>
        </p:spPr>
        <p:txBody>
          <a:bodyPr wrap="square" lIns="0" tIns="0" rIns="0" bIns="0" anchor="b">
            <a:spAutoFit/>
          </a:bodyPr>
          <a:lstStyle>
            <a:lvl1pPr algn="l" defTabSz="914171" rtl="0" eaLnBrk="1" latinLnBrk="0" hangingPunct="1">
              <a:lnSpc>
                <a:spcPct val="100000"/>
              </a:lnSpc>
              <a:spcBef>
                <a:spcPts val="0"/>
              </a:spcBef>
              <a:spcAft>
                <a:spcPts val="0"/>
              </a:spcAft>
              <a:buNone/>
              <a:defRPr lang="en-GB" sz="4400" b="1" kern="1200">
                <a:solidFill>
                  <a:schemeClr val="tx1"/>
                </a:solidFill>
                <a:latin typeface="+mj-lt"/>
                <a:ea typeface="+mj-ea"/>
                <a:cs typeface="+mj-cs"/>
              </a:defRPr>
            </a:lvl1pPr>
          </a:lstStyle>
          <a:p>
            <a:r>
              <a:rPr lang="en-CA" dirty="0"/>
              <a:t>Pedestrian Engineering</a:t>
            </a:r>
            <a:endParaRPr lang="en-US" dirty="0"/>
          </a:p>
        </p:txBody>
      </p:sp>
    </p:spTree>
    <p:extLst>
      <p:ext uri="{BB962C8B-B14F-4D97-AF65-F5344CB8AC3E}">
        <p14:creationId xmlns:p14="http://schemas.microsoft.com/office/powerpoint/2010/main" val="396490716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B78F05-6739-4B51-95FE-1878386C65A5}"/>
              </a:ext>
            </a:extLst>
          </p:cNvPr>
          <p:cNvSpPr>
            <a:spLocks noGrp="1"/>
          </p:cNvSpPr>
          <p:nvPr>
            <p:ph type="title"/>
          </p:nvPr>
        </p:nvSpPr>
        <p:spPr/>
        <p:txBody>
          <a:bodyPr/>
          <a:lstStyle/>
          <a:p>
            <a:r>
              <a:rPr lang="en-CA" dirty="0"/>
              <a:t>East – West Greenway: The Battery</a:t>
            </a:r>
            <a:endParaRPr lang="en-US" dirty="0"/>
          </a:p>
        </p:txBody>
      </p:sp>
      <p:pic>
        <p:nvPicPr>
          <p:cNvPr id="7" name="Picture 6" descr="Battery Park Perimeter">
            <a:extLst>
              <a:ext uri="{FF2B5EF4-FFF2-40B4-BE49-F238E27FC236}">
                <a16:creationId xmlns:a16="http://schemas.microsoft.com/office/drawing/2014/main" id="{E396C3B0-D889-498E-9325-27B7F4EB19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07260" y="1"/>
            <a:ext cx="4981565" cy="6858000"/>
          </a:xfrm>
          <a:prstGeom prst="rect">
            <a:avLst/>
          </a:prstGeom>
          <a:noFill/>
          <a:ln w="6350">
            <a:solidFill>
              <a:srgbClr val="DDDDDD"/>
            </a:solidFill>
            <a:miter lim="800000"/>
            <a:headEnd/>
            <a:tailEnd/>
          </a:ln>
          <a:extLst>
            <a:ext uri="{909E8E84-426E-40DD-AFC4-6F175D3DCCD1}">
              <a14:hiddenFill xmlns:a14="http://schemas.microsoft.com/office/drawing/2010/main">
                <a:solidFill>
                  <a:srgbClr val="FFFFFF"/>
                </a:solidFill>
              </a14:hiddenFill>
            </a:ext>
          </a:extLst>
        </p:spPr>
      </p:pic>
      <p:sp>
        <p:nvSpPr>
          <p:cNvPr id="9" name="Content Placeholder 1">
            <a:extLst>
              <a:ext uri="{FF2B5EF4-FFF2-40B4-BE49-F238E27FC236}">
                <a16:creationId xmlns:a16="http://schemas.microsoft.com/office/drawing/2014/main" id="{0F131BFA-0615-42B2-9941-4B071F216970}"/>
              </a:ext>
            </a:extLst>
          </p:cNvPr>
          <p:cNvSpPr txBox="1">
            <a:spLocks/>
          </p:cNvSpPr>
          <p:nvPr/>
        </p:nvSpPr>
        <p:spPr>
          <a:xfrm>
            <a:off x="526912" y="1750216"/>
            <a:ext cx="6485662" cy="1967541"/>
          </a:xfrm>
          <a:prstGeom prst="rect">
            <a:avLst/>
          </a:prstGeom>
        </p:spPr>
        <p:txBody>
          <a:bodyPr vert="horz" lIns="0" tIns="0" rIns="0" bIns="0" rtlCol="0">
            <a:noAutofit/>
          </a:bodyPr>
          <a:lstStyle>
            <a:lvl1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b="1" kern="1200">
                <a:solidFill>
                  <a:schemeClr val="accent1"/>
                </a:solidFill>
                <a:latin typeface="+mn-lt"/>
                <a:ea typeface="+mn-ea"/>
                <a:cs typeface="+mn-cs"/>
              </a:defRPr>
            </a:lvl1pPr>
            <a:lvl2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37160" indent="-13716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32004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50292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5300" kern="1200" cap="all" baseline="0">
                <a:solidFill>
                  <a:schemeClr val="tx1"/>
                </a:solidFill>
                <a:latin typeface="+mn-lt"/>
                <a:ea typeface="+mn-ea"/>
                <a:cs typeface="+mn-cs"/>
              </a:defRPr>
            </a:lvl6pPr>
            <a:lvl7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3000" kern="1200">
                <a:solidFill>
                  <a:schemeClr val="tx1"/>
                </a:solidFill>
                <a:latin typeface="+mn-lt"/>
                <a:ea typeface="+mn-ea"/>
                <a:cs typeface="+mn-cs"/>
              </a:defRPr>
            </a:lvl7pPr>
            <a:lvl8pPr marL="137160" indent="-201168" algn="l" defTabSz="914171" rtl="0" eaLnBrk="1" latinLnBrk="0" hangingPunct="1">
              <a:lnSpc>
                <a:spcPct val="100000"/>
              </a:lnSpc>
              <a:spcBef>
                <a:spcPts val="0"/>
              </a:spcBef>
              <a:spcAft>
                <a:spcPts val="0"/>
              </a:spcAft>
              <a:buClr>
                <a:schemeClr val="tx1"/>
              </a:buClr>
              <a:buFont typeface="+mj-lt"/>
              <a:buAutoNum type="arabicParenR"/>
              <a:defRPr sz="1100" kern="1200">
                <a:solidFill>
                  <a:schemeClr val="tx1"/>
                </a:solidFill>
                <a:latin typeface="+mn-lt"/>
                <a:ea typeface="+mn-ea"/>
                <a:cs typeface="+mn-cs"/>
              </a:defRPr>
            </a:lvl8pPr>
            <a:lvl9pPr marL="137160" indent="-201168" algn="l" defTabSz="914171" rtl="0" eaLnBrk="1" latinLnBrk="0" hangingPunct="1">
              <a:lnSpc>
                <a:spcPct val="100000"/>
              </a:lnSpc>
              <a:spcBef>
                <a:spcPts val="0"/>
              </a:spcBef>
              <a:spcAft>
                <a:spcPts val="0"/>
              </a:spcAft>
              <a:buClr>
                <a:schemeClr val="tx1"/>
              </a:buClr>
              <a:buFont typeface="+mj-lt"/>
              <a:buAutoNum type="alphaUcPeriod"/>
              <a:defRPr sz="1100" kern="1200">
                <a:solidFill>
                  <a:schemeClr val="tx1"/>
                </a:solidFill>
                <a:latin typeface="+mn-lt"/>
                <a:ea typeface="+mn-ea"/>
                <a:cs typeface="+mn-cs"/>
              </a:defRPr>
            </a:lvl9pPr>
          </a:lstStyle>
          <a:p>
            <a:r>
              <a:rPr lang="en-US" sz="1400" dirty="0"/>
              <a:t>Question: </a:t>
            </a:r>
            <a:r>
              <a:rPr lang="en-US" sz="1400" b="0" dirty="0">
                <a:solidFill>
                  <a:schemeClr val="tx2"/>
                </a:solidFill>
              </a:rPr>
              <a:t>How can the east and west greenways be connected around the tip of lower Manhattan without compromising over 3 million visitors to Ellis Island and the Statue of Liberty on the waterfront or taking up valuable open space within Historic Battery Park?</a:t>
            </a:r>
          </a:p>
          <a:p>
            <a:endParaRPr lang="en-US" sz="1400" dirty="0"/>
          </a:p>
          <a:p>
            <a:r>
              <a:rPr lang="en-US" sz="1400" dirty="0"/>
              <a:t>Answer: </a:t>
            </a:r>
            <a:r>
              <a:rPr lang="en-US" sz="1400" b="0" dirty="0">
                <a:solidFill>
                  <a:schemeClr val="tx2"/>
                </a:solidFill>
              </a:rPr>
              <a:t>Over an acre of new parkland was created contiguous to Battery Park by narrowing the right of way of Battery Place and connecting to Peter Minuet Plaza. This led to the east west greenway connection at Manhattan’s southern tip.</a:t>
            </a:r>
            <a:endParaRPr lang="en-US" sz="1400" dirty="0"/>
          </a:p>
        </p:txBody>
      </p:sp>
      <p:sp>
        <p:nvSpPr>
          <p:cNvPr id="12" name="Text Box 8">
            <a:extLst>
              <a:ext uri="{FF2B5EF4-FFF2-40B4-BE49-F238E27FC236}">
                <a16:creationId xmlns:a16="http://schemas.microsoft.com/office/drawing/2014/main" id="{384B8325-1556-48A5-A3C8-EDA7932E9C76}"/>
              </a:ext>
            </a:extLst>
          </p:cNvPr>
          <p:cNvSpPr txBox="1">
            <a:spLocks noChangeArrowheads="1"/>
          </p:cNvSpPr>
          <p:nvPr/>
        </p:nvSpPr>
        <p:spPr bwMode="auto">
          <a:xfrm>
            <a:off x="2201155" y="3931003"/>
            <a:ext cx="3589615" cy="338542"/>
          </a:xfrm>
          <a:prstGeom prst="rect">
            <a:avLst/>
          </a:prstGeom>
          <a:noFill/>
          <a:ln w="9525">
            <a:noFill/>
            <a:miter lim="800000"/>
            <a:headEnd/>
            <a:tailEnd/>
          </a:ln>
        </p:spPr>
        <p:txBody>
          <a:bodyPr wrap="none" lIns="91429" tIns="45714" rIns="91429" bIns="45714">
            <a:spAutoFit/>
          </a:bodyPr>
          <a:lstStyle/>
          <a:p>
            <a:pPr algn="ctr" defTabSz="914608" eaLnBrk="0" fontAlgn="base" hangingPunct="0">
              <a:spcBef>
                <a:spcPct val="0"/>
              </a:spcBef>
              <a:spcAft>
                <a:spcPct val="0"/>
              </a:spcAft>
            </a:pPr>
            <a:r>
              <a:rPr lang="en-US" sz="1600" dirty="0">
                <a:solidFill>
                  <a:srgbClr val="C00000"/>
                </a:solidFill>
                <a:latin typeface="Tw Cen MT" pitchFamily="34" charset="0"/>
                <a:ea typeface="ＭＳ Ｐゴシック" pitchFamily="112" charset="-128"/>
              </a:rPr>
              <a:t>Over an Acre of NEW Parkland Created </a:t>
            </a:r>
          </a:p>
        </p:txBody>
      </p:sp>
      <p:pic>
        <p:nvPicPr>
          <p:cNvPr id="14" name="Picture 13">
            <a:extLst>
              <a:ext uri="{FF2B5EF4-FFF2-40B4-BE49-F238E27FC236}">
                <a16:creationId xmlns:a16="http://schemas.microsoft.com/office/drawing/2014/main" id="{45C4D1CF-49D5-425F-992D-0E4BD591E7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14097" y="4269545"/>
            <a:ext cx="4383404" cy="2633700"/>
          </a:xfrm>
          <a:prstGeom prst="rect">
            <a:avLst/>
          </a:prstGeom>
        </p:spPr>
      </p:pic>
      <p:pic>
        <p:nvPicPr>
          <p:cNvPr id="17" name="Picture 16">
            <a:extLst>
              <a:ext uri="{FF2B5EF4-FFF2-40B4-BE49-F238E27FC236}">
                <a16:creationId xmlns:a16="http://schemas.microsoft.com/office/drawing/2014/main" id="{13A02DB5-2AC4-4847-BF0B-A7D8A02A86C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97" y="4269545"/>
            <a:ext cx="3938357" cy="2633700"/>
          </a:xfrm>
          <a:prstGeom prst="rect">
            <a:avLst/>
          </a:prstGeom>
        </p:spPr>
      </p:pic>
      <p:sp>
        <p:nvSpPr>
          <p:cNvPr id="11" name="Subtitle 3">
            <a:extLst>
              <a:ext uri="{FF2B5EF4-FFF2-40B4-BE49-F238E27FC236}">
                <a16:creationId xmlns:a16="http://schemas.microsoft.com/office/drawing/2014/main" id="{082B3A0B-899F-4A81-A894-F4E0B6658551}"/>
              </a:ext>
            </a:extLst>
          </p:cNvPr>
          <p:cNvSpPr txBox="1">
            <a:spLocks/>
          </p:cNvSpPr>
          <p:nvPr/>
        </p:nvSpPr>
        <p:spPr>
          <a:xfrm>
            <a:off x="526912" y="1008944"/>
            <a:ext cx="11134998" cy="338554"/>
          </a:xfrm>
          <a:prstGeom prst="rect">
            <a:avLst/>
          </a:prstGeom>
        </p:spPr>
        <p:txBody>
          <a:bodyPr vert="horz" lIns="0" tIns="0" rIns="0" bIns="0" rtlCol="0">
            <a:noAutofit/>
          </a:bodyPr>
          <a:lstStyle>
            <a:lvl1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2200" b="0" kern="1200">
                <a:solidFill>
                  <a:schemeClr val="tx1"/>
                </a:solidFill>
                <a:latin typeface="+mn-lt"/>
                <a:ea typeface="+mn-ea"/>
                <a:cs typeface="+mn-cs"/>
              </a:defRPr>
            </a:lvl1pPr>
            <a:lvl2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kern="1200">
                <a:solidFill>
                  <a:schemeClr val="tx1"/>
                </a:solidFill>
                <a:latin typeface="+mn-lt"/>
                <a:ea typeface="+mn-ea"/>
                <a:cs typeface="+mn-cs"/>
              </a:defRPr>
            </a:lvl2pPr>
            <a:lvl3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b="1" kern="1200">
                <a:solidFill>
                  <a:schemeClr val="accent1"/>
                </a:solidFill>
                <a:latin typeface="+mn-lt"/>
                <a:ea typeface="+mn-ea"/>
                <a:cs typeface="+mn-cs"/>
              </a:defRPr>
            </a:lvl3pPr>
            <a:lvl4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kern="1200">
                <a:solidFill>
                  <a:schemeClr val="tx1"/>
                </a:solidFill>
                <a:latin typeface="+mn-lt"/>
                <a:ea typeface="+mn-ea"/>
                <a:cs typeface="+mn-cs"/>
              </a:defRPr>
            </a:lvl4pPr>
            <a:lvl5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kern="1200">
                <a:solidFill>
                  <a:schemeClr val="tx1"/>
                </a:solidFill>
                <a:latin typeface="+mn-lt"/>
                <a:ea typeface="+mn-ea"/>
                <a:cs typeface="+mn-cs"/>
              </a:defRPr>
            </a:lvl5pPr>
            <a:lvl6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kern="1200" cap="all" baseline="0">
                <a:solidFill>
                  <a:schemeClr val="tx1"/>
                </a:solidFill>
                <a:latin typeface="+mn-lt"/>
                <a:ea typeface="+mn-ea"/>
                <a:cs typeface="+mn-cs"/>
              </a:defRPr>
            </a:lvl6pPr>
            <a:lvl7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kern="1200">
                <a:solidFill>
                  <a:schemeClr val="tx1"/>
                </a:solidFill>
                <a:latin typeface="+mn-lt"/>
                <a:ea typeface="+mn-ea"/>
                <a:cs typeface="+mn-cs"/>
              </a:defRPr>
            </a:lvl7pPr>
            <a:lvl8pPr marL="0" indent="0" algn="l" defTabSz="914171" rtl="0" eaLnBrk="1" latinLnBrk="0" hangingPunct="1">
              <a:lnSpc>
                <a:spcPct val="100000"/>
              </a:lnSpc>
              <a:spcBef>
                <a:spcPts val="0"/>
              </a:spcBef>
              <a:spcAft>
                <a:spcPts val="0"/>
              </a:spcAft>
              <a:buClr>
                <a:schemeClr val="tx1"/>
              </a:buClr>
              <a:buFont typeface="Arial" panose="020B0604020202020204" pitchFamily="34" charset="0"/>
              <a:buNone/>
              <a:defRPr sz="1800" kern="1200">
                <a:solidFill>
                  <a:schemeClr val="tx1"/>
                </a:solidFill>
                <a:latin typeface="+mn-lt"/>
                <a:ea typeface="+mn-ea"/>
                <a:cs typeface="+mn-cs"/>
              </a:defRPr>
            </a:lvl8pPr>
            <a:lvl9pPr marL="0" indent="0" algn="l" defTabSz="914171" rtl="0" eaLnBrk="1" latinLnBrk="0" hangingPunct="1">
              <a:lnSpc>
                <a:spcPct val="100000"/>
              </a:lnSpc>
              <a:spcBef>
                <a:spcPts val="0"/>
              </a:spcBef>
              <a:spcAft>
                <a:spcPts val="0"/>
              </a:spcAft>
              <a:buClr>
                <a:schemeClr val="tx1"/>
              </a:buClr>
              <a:buFont typeface="Arial" panose="020B0604020202020204" pitchFamily="34" charset="0"/>
              <a:buNone/>
              <a:defRPr sz="1800" kern="1200">
                <a:solidFill>
                  <a:schemeClr val="tx1"/>
                </a:solidFill>
                <a:latin typeface="+mn-lt"/>
                <a:ea typeface="+mn-ea"/>
                <a:cs typeface="+mn-cs"/>
              </a:defRPr>
            </a:lvl9pPr>
          </a:lstStyle>
          <a:p>
            <a:r>
              <a:rPr lang="en-US" i="1" dirty="0">
                <a:solidFill>
                  <a:schemeClr val="accent1"/>
                </a:solidFill>
              </a:rPr>
              <a:t>NYCentric Pedestrian Engineering</a:t>
            </a:r>
          </a:p>
        </p:txBody>
      </p:sp>
      <p:sp>
        <p:nvSpPr>
          <p:cNvPr id="10" name="TextBox 9">
            <a:extLst>
              <a:ext uri="{FF2B5EF4-FFF2-40B4-BE49-F238E27FC236}">
                <a16:creationId xmlns:a16="http://schemas.microsoft.com/office/drawing/2014/main" id="{ADECFE94-ACD4-4D6A-8404-5191ED927397}"/>
              </a:ext>
            </a:extLst>
          </p:cNvPr>
          <p:cNvSpPr txBox="1"/>
          <p:nvPr/>
        </p:nvSpPr>
        <p:spPr>
          <a:xfrm>
            <a:off x="8284236" y="6654290"/>
            <a:ext cx="3891324" cy="261610"/>
          </a:xfrm>
          <a:prstGeom prst="rect">
            <a:avLst/>
          </a:prstGeom>
          <a:noFill/>
        </p:spPr>
        <p:txBody>
          <a:bodyPr wrap="square">
            <a:spAutoFit/>
          </a:bodyPr>
          <a:lstStyle/>
          <a:p>
            <a:pPr algn="r"/>
            <a:r>
              <a:rPr lang="en-US" sz="1100" i="1" dirty="0">
                <a:solidFill>
                  <a:srgbClr val="C00000"/>
                </a:solidFill>
                <a:latin typeface="Tw Cen MT" pitchFamily="34" charset="0"/>
              </a:rPr>
              <a:t>Source: Battery Conservancy as VP of Sam Schwartz Engineering</a:t>
            </a:r>
            <a:endParaRPr lang="en-US" sz="1100" i="1" dirty="0">
              <a:solidFill>
                <a:srgbClr val="C00000"/>
              </a:solidFill>
            </a:endParaRPr>
          </a:p>
        </p:txBody>
      </p:sp>
    </p:spTree>
    <p:extLst>
      <p:ext uri="{BB962C8B-B14F-4D97-AF65-F5344CB8AC3E}">
        <p14:creationId xmlns:p14="http://schemas.microsoft.com/office/powerpoint/2010/main" val="167956989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6D1C-7129-4DC9-B704-D2FB16B78C0A}"/>
              </a:ext>
            </a:extLst>
          </p:cNvPr>
          <p:cNvSpPr>
            <a:spLocks noGrp="1"/>
          </p:cNvSpPr>
          <p:nvPr>
            <p:ph type="title"/>
          </p:nvPr>
        </p:nvSpPr>
        <p:spPr/>
        <p:txBody>
          <a:bodyPr/>
          <a:lstStyle/>
          <a:p>
            <a:r>
              <a:rPr lang="en-US" dirty="0"/>
              <a:t>TIMES SQUARE PRE-2009 </a:t>
            </a:r>
          </a:p>
        </p:txBody>
      </p:sp>
      <p:sp>
        <p:nvSpPr>
          <p:cNvPr id="3" name="Subtitle 2">
            <a:extLst>
              <a:ext uri="{FF2B5EF4-FFF2-40B4-BE49-F238E27FC236}">
                <a16:creationId xmlns:a16="http://schemas.microsoft.com/office/drawing/2014/main" id="{5B9D315B-4CD2-4CE8-ADA3-F61014C9EE6F}"/>
              </a:ext>
            </a:extLst>
          </p:cNvPr>
          <p:cNvSpPr>
            <a:spLocks noGrp="1"/>
          </p:cNvSpPr>
          <p:nvPr>
            <p:ph type="subTitle" idx="14"/>
          </p:nvPr>
        </p:nvSpPr>
        <p:spPr/>
        <p:txBody>
          <a:bodyPr/>
          <a:lstStyle/>
          <a:p>
            <a:r>
              <a:rPr lang="en-CA" i="1" dirty="0">
                <a:solidFill>
                  <a:schemeClr val="accent1"/>
                </a:solidFill>
              </a:rPr>
              <a:t>Pedestrian Epicenter</a:t>
            </a:r>
            <a:endParaRPr lang="en-US" i="1" dirty="0">
              <a:solidFill>
                <a:schemeClr val="accent1"/>
              </a:solidFill>
            </a:endParaRPr>
          </a:p>
        </p:txBody>
      </p:sp>
      <p:sp>
        <p:nvSpPr>
          <p:cNvPr id="4" name="Rectangle 3">
            <a:extLst>
              <a:ext uri="{FF2B5EF4-FFF2-40B4-BE49-F238E27FC236}">
                <a16:creationId xmlns:a16="http://schemas.microsoft.com/office/drawing/2014/main" id="{F4AE751B-766A-45BF-82AE-C1BBF85BBFE6}"/>
              </a:ext>
            </a:extLst>
          </p:cNvPr>
          <p:cNvSpPr>
            <a:spLocks noChangeArrowheads="1"/>
          </p:cNvSpPr>
          <p:nvPr/>
        </p:nvSpPr>
        <p:spPr bwMode="auto">
          <a:xfrm>
            <a:off x="478346" y="3721196"/>
            <a:ext cx="5003848" cy="276999"/>
          </a:xfrm>
          <a:prstGeom prst="rect">
            <a:avLst/>
          </a:prstGeom>
          <a:solidFill>
            <a:srgbClr val="FFFF00"/>
          </a:solidFill>
          <a:ln w="38100">
            <a:solidFill>
              <a:srgbClr val="C00000"/>
            </a:solidFill>
            <a:prstDash val="sysDot"/>
            <a:miter lim="800000"/>
            <a:headEnd/>
            <a:tailEnd/>
          </a:ln>
        </p:spPr>
        <p:txBody>
          <a:bodyPr wrap="squar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algn="ctr" defTabSz="685863">
              <a:spcBef>
                <a:spcPct val="0"/>
              </a:spcBef>
              <a:buNone/>
            </a:pPr>
            <a:r>
              <a:rPr lang="en-US" altLang="en-US" sz="1200" b="1" i="1" dirty="0">
                <a:solidFill>
                  <a:srgbClr val="000000"/>
                </a:solidFill>
              </a:rPr>
              <a:t>Where else in NYC do we have 7-8 moving lanes of SB traffic?</a:t>
            </a:r>
          </a:p>
        </p:txBody>
      </p:sp>
      <p:sp>
        <p:nvSpPr>
          <p:cNvPr id="5" name="Title 1">
            <a:extLst>
              <a:ext uri="{FF2B5EF4-FFF2-40B4-BE49-F238E27FC236}">
                <a16:creationId xmlns:a16="http://schemas.microsoft.com/office/drawing/2014/main" id="{BA143E66-4BFC-4E06-A75D-D51855CC3A09}"/>
              </a:ext>
            </a:extLst>
          </p:cNvPr>
          <p:cNvSpPr txBox="1">
            <a:spLocks/>
          </p:cNvSpPr>
          <p:nvPr/>
        </p:nvSpPr>
        <p:spPr>
          <a:xfrm>
            <a:off x="788815" y="622211"/>
            <a:ext cx="10943710" cy="442381"/>
          </a:xfrm>
          <a:prstGeom prst="rect">
            <a:avLst/>
          </a:prstGeom>
        </p:spPr>
        <p:txBody>
          <a:bodyPr lIns="0" tIns="0" rIns="0" bIns="0" anchor="t">
            <a:noAutofit/>
          </a:bodyPr>
          <a:lstStyle>
            <a:lvl1pPr algn="l" defTabSz="914171" rtl="0" eaLnBrk="1" latinLnBrk="0" hangingPunct="1">
              <a:lnSpc>
                <a:spcPct val="100000"/>
              </a:lnSpc>
              <a:spcBef>
                <a:spcPct val="0"/>
              </a:spcBef>
              <a:buNone/>
              <a:defRPr lang="en-GB" sz="2800" b="1" kern="1200" dirty="0" smtClean="0">
                <a:solidFill>
                  <a:schemeClr val="tx1"/>
                </a:solidFill>
                <a:latin typeface="+mj-lt"/>
                <a:ea typeface="+mj-ea"/>
                <a:cs typeface="+mj-cs"/>
              </a:defRPr>
            </a:lvl1pPr>
          </a:lstStyle>
          <a:p>
            <a:endParaRPr lang="en-US" dirty="0">
              <a:solidFill>
                <a:srgbClr val="0070C0"/>
              </a:solidFill>
            </a:endParaRPr>
          </a:p>
        </p:txBody>
      </p:sp>
      <p:pic>
        <p:nvPicPr>
          <p:cNvPr id="7" name="Picture Placeholder 15">
            <a:extLst>
              <a:ext uri="{FF2B5EF4-FFF2-40B4-BE49-F238E27FC236}">
                <a16:creationId xmlns:a16="http://schemas.microsoft.com/office/drawing/2014/main" id="{3F5336E9-6AB6-43F9-A313-BF911BA6A8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30827" y="1523686"/>
            <a:ext cx="4119660" cy="2021316"/>
          </a:xfrm>
          <a:prstGeom prst="rect">
            <a:avLst/>
          </a:prstGeom>
        </p:spPr>
      </p:pic>
      <p:pic>
        <p:nvPicPr>
          <p:cNvPr id="8" name="Picture 7">
            <a:extLst>
              <a:ext uri="{FF2B5EF4-FFF2-40B4-BE49-F238E27FC236}">
                <a16:creationId xmlns:a16="http://schemas.microsoft.com/office/drawing/2014/main" id="{2F772A86-2971-4FF7-A51B-C4A95AFAC6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38440" y="1678185"/>
            <a:ext cx="3211389" cy="5179815"/>
          </a:xfrm>
          <a:prstGeom prst="rect">
            <a:avLst/>
          </a:prstGeom>
        </p:spPr>
      </p:pic>
      <p:pic>
        <p:nvPicPr>
          <p:cNvPr id="9" name="Picture 33">
            <a:extLst>
              <a:ext uri="{FF2B5EF4-FFF2-40B4-BE49-F238E27FC236}">
                <a16:creationId xmlns:a16="http://schemas.microsoft.com/office/drawing/2014/main" id="{09310065-CE04-4976-9C18-E808A8B20F7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8346" y="4258641"/>
            <a:ext cx="2809201" cy="210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4" descr="photo2">
            <a:extLst>
              <a:ext uri="{FF2B5EF4-FFF2-40B4-BE49-F238E27FC236}">
                <a16:creationId xmlns:a16="http://schemas.microsoft.com/office/drawing/2014/main" id="{0D52D298-3263-4343-9FC9-EAB45576949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94339" y="4654962"/>
            <a:ext cx="3148940" cy="220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E9C8C46C-D595-42DA-BF5D-96BF780823FC}"/>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99692" y="4228994"/>
            <a:ext cx="1982502" cy="264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7E66E03-24D9-4B64-AD5C-BBE02261AE5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694340" y="2180420"/>
            <a:ext cx="3148940" cy="236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3E624E09-D1AD-4EA2-B444-834E4F22108D}"/>
              </a:ext>
            </a:extLst>
          </p:cNvPr>
          <p:cNvSpPr>
            <a:spLocks noChangeArrowheads="1"/>
          </p:cNvSpPr>
          <p:nvPr/>
        </p:nvSpPr>
        <p:spPr bwMode="auto">
          <a:xfrm>
            <a:off x="6001772" y="1690885"/>
            <a:ext cx="2534073" cy="415498"/>
          </a:xfrm>
          <a:prstGeom prst="rect">
            <a:avLst/>
          </a:prstGeom>
          <a:solidFill>
            <a:srgbClr val="FFFF00"/>
          </a:solidFill>
          <a:ln w="28575">
            <a:solidFill>
              <a:srgbClr val="C00000"/>
            </a:solidFill>
            <a:prstDash val="sysDot"/>
            <a:miter lim="800000"/>
            <a:headEnd/>
            <a:tailEnd/>
          </a:ln>
        </p:spPr>
        <p:txBody>
          <a:bodyPr wrap="squar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algn="ctr" defTabSz="685863">
              <a:spcBef>
                <a:spcPct val="0"/>
              </a:spcBef>
              <a:buNone/>
            </a:pPr>
            <a:r>
              <a:rPr lang="en-US" altLang="en-US" sz="1050" i="1" dirty="0">
                <a:solidFill>
                  <a:srgbClr val="C00000"/>
                </a:solidFill>
              </a:rPr>
              <a:t>Mayhem on the Streets Tripping Hazards for Event Infrastructure</a:t>
            </a:r>
          </a:p>
        </p:txBody>
      </p:sp>
      <p:pic>
        <p:nvPicPr>
          <p:cNvPr id="14" name="Picture 7">
            <a:extLst>
              <a:ext uri="{FF2B5EF4-FFF2-40B4-BE49-F238E27FC236}">
                <a16:creationId xmlns:a16="http://schemas.microsoft.com/office/drawing/2014/main" id="{18E9C97B-18DD-4525-922F-7199FB724D48}"/>
              </a:ext>
            </a:extLst>
          </p:cNvPr>
          <p:cNvPicPr>
            <a:picLocks noChangeAspect="1" noChangeArrowheads="1"/>
          </p:cNvPicPr>
          <p:nvPr/>
        </p:nvPicPr>
        <p:blipFill>
          <a:blip r:embed="rId9" cstate="email">
            <a:grayscl/>
            <a:extLst>
              <a:ext uri="{28A0092B-C50C-407E-A947-70E740481C1C}">
                <a14:useLocalDpi xmlns:a14="http://schemas.microsoft.com/office/drawing/2010/main"/>
              </a:ext>
            </a:extLst>
          </a:blip>
          <a:srcRect/>
          <a:stretch>
            <a:fillRect/>
          </a:stretch>
        </p:blipFill>
        <p:spPr bwMode="auto">
          <a:xfrm>
            <a:off x="9376430" y="573366"/>
            <a:ext cx="1167704" cy="588717"/>
          </a:xfrm>
          <a:prstGeom prst="rect">
            <a:avLst/>
          </a:prstGeom>
          <a:noFill/>
          <a:ln w="9525">
            <a:solidFill>
              <a:srgbClr val="CCFF99"/>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B22E841E-13EE-4808-9333-DFCFAE20B6FC}"/>
              </a:ext>
            </a:extLst>
          </p:cNvPr>
          <p:cNvPicPr>
            <a:picLocks noChangeAspect="1" noChangeArrowheads="1"/>
          </p:cNvPicPr>
          <p:nvPr/>
        </p:nvPicPr>
        <p:blipFill>
          <a:blip r:embed="rId10">
            <a:grayscl/>
            <a:extLst>
              <a:ext uri="{28A0092B-C50C-407E-A947-70E740481C1C}">
                <a14:useLocalDpi xmlns:a14="http://schemas.microsoft.com/office/drawing/2010/main"/>
              </a:ext>
            </a:extLst>
          </a:blip>
          <a:srcRect/>
          <a:stretch>
            <a:fillRect/>
          </a:stretch>
        </p:blipFill>
        <p:spPr bwMode="auto">
          <a:xfrm>
            <a:off x="9293722" y="1259575"/>
            <a:ext cx="2286755" cy="321118"/>
          </a:xfrm>
          <a:prstGeom prst="rect">
            <a:avLst/>
          </a:prstGeom>
          <a:noFill/>
          <a:ln w="9525">
            <a:solidFill>
              <a:srgbClr val="CCFF99"/>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7250861-F43A-48DF-A528-81E49CD87279}"/>
              </a:ext>
            </a:extLst>
          </p:cNvPr>
          <p:cNvSpPr txBox="1"/>
          <p:nvPr/>
        </p:nvSpPr>
        <p:spPr>
          <a:xfrm>
            <a:off x="5642692" y="4298302"/>
            <a:ext cx="3333848" cy="276999"/>
          </a:xfrm>
          <a:prstGeom prst="rect">
            <a:avLst/>
          </a:prstGeom>
          <a:noFill/>
        </p:spPr>
        <p:txBody>
          <a:bodyPr wrap="square">
            <a:spAutoFit/>
          </a:bodyPr>
          <a:lstStyle/>
          <a:p>
            <a:r>
              <a:rPr lang="en-US" sz="1200" i="1" dirty="0">
                <a:solidFill>
                  <a:schemeClr val="bg1"/>
                </a:solidFill>
                <a:latin typeface="Tw Cen MT" pitchFamily="34" charset="0"/>
              </a:rPr>
              <a:t>Fishman/Times Square Alliance credit for all images</a:t>
            </a:r>
            <a:endParaRPr lang="en-US" sz="1200" i="1" dirty="0">
              <a:solidFill>
                <a:schemeClr val="bg1"/>
              </a:solidFill>
            </a:endParaRPr>
          </a:p>
        </p:txBody>
      </p:sp>
    </p:spTree>
    <p:extLst>
      <p:ext uri="{BB962C8B-B14F-4D97-AF65-F5344CB8AC3E}">
        <p14:creationId xmlns:p14="http://schemas.microsoft.com/office/powerpoint/2010/main" val="294388587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36">
            <a:extLst>
              <a:ext uri="{FF2B5EF4-FFF2-40B4-BE49-F238E27FC236}">
                <a16:creationId xmlns:a16="http://schemas.microsoft.com/office/drawing/2014/main" id="{6FCAF63F-6AED-7A1A-4EA0-75EA61097310}"/>
              </a:ext>
            </a:extLst>
          </p:cNvPr>
          <p:cNvSpPr/>
          <p:nvPr/>
        </p:nvSpPr>
        <p:spPr>
          <a:xfrm flipH="1" flipV="1">
            <a:off x="6851027" y="3312331"/>
            <a:ext cx="5999185" cy="4464508"/>
          </a:xfrm>
          <a:custGeom>
            <a:avLst/>
            <a:gdLst/>
            <a:ahLst/>
            <a:cxnLst/>
            <a:rect l="l" t="t" r="r" b="b"/>
            <a:pathLst>
              <a:path w="2184400" h="1625600">
                <a:moveTo>
                  <a:pt x="2183777" y="0"/>
                </a:moveTo>
                <a:lnTo>
                  <a:pt x="0" y="0"/>
                </a:lnTo>
                <a:lnTo>
                  <a:pt x="0" y="1625599"/>
                </a:lnTo>
                <a:lnTo>
                  <a:pt x="558177" y="1625599"/>
                </a:lnTo>
                <a:lnTo>
                  <a:pt x="1080719" y="1103058"/>
                </a:lnTo>
                <a:lnTo>
                  <a:pt x="539305" y="1103058"/>
                </a:lnTo>
                <a:lnTo>
                  <a:pt x="539305" y="534034"/>
                </a:lnTo>
                <a:lnTo>
                  <a:pt x="1649742" y="534034"/>
                </a:lnTo>
                <a:lnTo>
                  <a:pt x="2183777" y="0"/>
                </a:lnTo>
                <a:close/>
              </a:path>
            </a:pathLst>
          </a:custGeom>
          <a:solidFill>
            <a:schemeClr val="accent1"/>
          </a:solidFill>
        </p:spPr>
        <p:txBody>
          <a:bodyPr wrap="square" lIns="0" tIns="0" rIns="0" bIns="0" rtlCol="0"/>
          <a:lstStyle/>
          <a:p>
            <a:pPr defTabSz="914171"/>
            <a:endParaRPr dirty="0">
              <a:solidFill>
                <a:srgbClr val="000000"/>
              </a:solidFill>
              <a:latin typeface="Arial" panose="020B0604020202020204"/>
            </a:endParaRPr>
          </a:p>
        </p:txBody>
      </p:sp>
      <p:sp>
        <p:nvSpPr>
          <p:cNvPr id="2" name="Title 1">
            <a:extLst>
              <a:ext uri="{FF2B5EF4-FFF2-40B4-BE49-F238E27FC236}">
                <a16:creationId xmlns:a16="http://schemas.microsoft.com/office/drawing/2014/main" id="{BAF77D8C-EFFC-4F4C-8C4C-855B18DD7AD1}"/>
              </a:ext>
            </a:extLst>
          </p:cNvPr>
          <p:cNvSpPr>
            <a:spLocks noGrp="1"/>
          </p:cNvSpPr>
          <p:nvPr>
            <p:ph type="title"/>
          </p:nvPr>
        </p:nvSpPr>
        <p:spPr>
          <a:xfrm>
            <a:off x="526912" y="289282"/>
            <a:ext cx="11134998" cy="461665"/>
          </a:xfrm>
        </p:spPr>
        <p:txBody>
          <a:bodyPr/>
          <a:lstStyle/>
          <a:p>
            <a:r>
              <a:rPr lang="en-CA" dirty="0"/>
              <a:t>Overcrowding</a:t>
            </a:r>
            <a:endParaRPr lang="en-US" dirty="0"/>
          </a:p>
        </p:txBody>
      </p:sp>
      <p:sp>
        <p:nvSpPr>
          <p:cNvPr id="3" name="Subtitle 2">
            <a:extLst>
              <a:ext uri="{FF2B5EF4-FFF2-40B4-BE49-F238E27FC236}">
                <a16:creationId xmlns:a16="http://schemas.microsoft.com/office/drawing/2014/main" id="{D1FF5FC2-558E-4609-BBFF-60945273637F}"/>
              </a:ext>
            </a:extLst>
          </p:cNvPr>
          <p:cNvSpPr>
            <a:spLocks noGrp="1"/>
          </p:cNvSpPr>
          <p:nvPr>
            <p:ph type="subTitle" idx="14"/>
          </p:nvPr>
        </p:nvSpPr>
        <p:spPr>
          <a:xfrm>
            <a:off x="526912" y="750947"/>
            <a:ext cx="11134998" cy="338554"/>
          </a:xfrm>
        </p:spPr>
        <p:txBody>
          <a:bodyPr/>
          <a:lstStyle/>
          <a:p>
            <a:r>
              <a:rPr lang="en-US" i="1" dirty="0">
                <a:solidFill>
                  <a:schemeClr val="accent1"/>
                </a:solidFill>
              </a:rPr>
              <a:t>Design Trust for Public Space Fellowship 2003/4</a:t>
            </a:r>
          </a:p>
        </p:txBody>
      </p:sp>
      <p:sp>
        <p:nvSpPr>
          <p:cNvPr id="6" name="TextBox 6">
            <a:extLst>
              <a:ext uri="{FF2B5EF4-FFF2-40B4-BE49-F238E27FC236}">
                <a16:creationId xmlns:a16="http://schemas.microsoft.com/office/drawing/2014/main" id="{CE066F0D-93F5-4AF2-99C6-F9109F821DD2}"/>
              </a:ext>
            </a:extLst>
          </p:cNvPr>
          <p:cNvSpPr txBox="1">
            <a:spLocks noChangeArrowheads="1"/>
          </p:cNvSpPr>
          <p:nvPr/>
        </p:nvSpPr>
        <p:spPr bwMode="auto">
          <a:xfrm>
            <a:off x="5116587" y="1513447"/>
            <a:ext cx="5868038"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11430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835150" indent="-46355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defTabSz="914400" fontAlgn="base">
              <a:spcBef>
                <a:spcPct val="0"/>
              </a:spcBef>
              <a:spcAft>
                <a:spcPct val="0"/>
              </a:spcAft>
              <a:buSzPct val="150000"/>
              <a:defRPr/>
            </a:pPr>
            <a:r>
              <a:rPr lang="en-US" altLang="en-US" b="1" dirty="0">
                <a:solidFill>
                  <a:schemeClr val="tx2"/>
                </a:solidFill>
                <a:latin typeface="+mn-lt"/>
              </a:rPr>
              <a:t>PUBLIC + PHILANTHROPIC </a:t>
            </a:r>
            <a:r>
              <a:rPr kumimoji="0" lang="en-US" altLang="en-US" sz="1800" b="1" i="0" u="none" strike="noStrike" kern="1200" cap="none" spc="0" normalizeH="0" baseline="0" noProof="0" dirty="0">
                <a:ln>
                  <a:noFill/>
                </a:ln>
                <a:solidFill>
                  <a:schemeClr val="tx2"/>
                </a:solidFill>
                <a:effectLst/>
                <a:uLnTx/>
                <a:uFillTx/>
                <a:latin typeface="+mn-lt"/>
                <a:ea typeface="+mn-ea"/>
                <a:cs typeface="+mn-cs"/>
              </a:rPr>
              <a:t>+ PRIVATE</a:t>
            </a:r>
          </a:p>
          <a:p>
            <a:pPr marL="0" marR="0" lvl="0" indent="-1143000" algn="l" defTabSz="914400" rtl="0" eaLnBrk="1" fontAlgn="base" latinLnBrk="0" hangingPunct="1">
              <a:lnSpc>
                <a:spcPct val="100000"/>
              </a:lnSpc>
              <a:spcBef>
                <a:spcPct val="0"/>
              </a:spcBef>
              <a:spcAft>
                <a:spcPct val="0"/>
              </a:spcAft>
              <a:buClrTx/>
              <a:buSzPct val="150000"/>
              <a:buFontTx/>
              <a:buNone/>
              <a:tabLst/>
              <a:defRPr/>
            </a:pPr>
            <a:endParaRPr kumimoji="0" lang="en-US" altLang="en-US" sz="1800" b="1" i="0" u="none" strike="noStrike" kern="1200" cap="none" spc="0" normalizeH="0" baseline="0" noProof="0" dirty="0">
              <a:ln>
                <a:noFill/>
              </a:ln>
              <a:solidFill>
                <a:schemeClr val="tx2"/>
              </a:solidFill>
              <a:effectLst/>
              <a:uLnTx/>
              <a:uFillTx/>
              <a:latin typeface="+mn-lt"/>
              <a:ea typeface="+mn-ea"/>
              <a:cs typeface="+mn-cs"/>
            </a:endParaRPr>
          </a:p>
          <a:p>
            <a:pPr marL="0" marR="0" lvl="0" indent="-1143000" defTabSz="914400" rtl="0" eaLnBrk="1" fontAlgn="base" latinLnBrk="0" hangingPunct="1">
              <a:lnSpc>
                <a:spcPct val="100000"/>
              </a:lnSpc>
              <a:spcBef>
                <a:spcPct val="0"/>
              </a:spcBef>
              <a:spcAft>
                <a:spcPct val="0"/>
              </a:spcAft>
              <a:buClrTx/>
              <a:buSzPct val="150000"/>
              <a:buFontTx/>
              <a:buNone/>
              <a:tabLst/>
              <a:defRPr/>
            </a:pPr>
            <a:r>
              <a:rPr kumimoji="0" lang="en-US" altLang="en-US" sz="1800" i="0" u="sng" strike="noStrike" kern="1200" cap="none" spc="0" normalizeH="0" baseline="0" noProof="0" dirty="0">
                <a:ln>
                  <a:noFill/>
                </a:ln>
                <a:solidFill>
                  <a:schemeClr val="tx2"/>
                </a:solidFill>
                <a:effectLst/>
                <a:uLnTx/>
                <a:uFillTx/>
                <a:latin typeface="+mn-lt"/>
                <a:ea typeface="+mn-ea"/>
                <a:cs typeface="+mn-cs"/>
              </a:rPr>
              <a:t>3 Community / Business Leader Workshops</a:t>
            </a:r>
            <a:endParaRPr kumimoji="0" lang="en-US" altLang="en-US" sz="1800" i="0" u="none" strike="noStrike" kern="1200" cap="none" spc="0" normalizeH="0" baseline="0" noProof="0" dirty="0">
              <a:ln>
                <a:noFill/>
              </a:ln>
              <a:solidFill>
                <a:schemeClr val="tx2"/>
              </a:solidFill>
              <a:effectLst/>
              <a:uLnTx/>
              <a:uFillTx/>
              <a:latin typeface="+mn-lt"/>
              <a:ea typeface="+mn-ea"/>
              <a:cs typeface="+mn-cs"/>
            </a:endParaRPr>
          </a:p>
          <a:p>
            <a:pPr marL="0" marR="0" lvl="0" indent="-1143000" defTabSz="914400" rtl="0" eaLnBrk="1" fontAlgn="base" latinLnBrk="0" hangingPunct="1">
              <a:lnSpc>
                <a:spcPct val="100000"/>
              </a:lnSpc>
              <a:spcBef>
                <a:spcPct val="0"/>
              </a:spcBef>
              <a:spcAft>
                <a:spcPct val="0"/>
              </a:spcAft>
              <a:buClrTx/>
              <a:buSzPct val="150000"/>
              <a:buFontTx/>
              <a:buNone/>
              <a:tabLst/>
              <a:defRPr/>
            </a:pPr>
            <a:r>
              <a:rPr kumimoji="0" lang="en-US" altLang="en-US" sz="1800" i="0" u="none" strike="noStrike" kern="1200" cap="none" spc="0" normalizeH="0" baseline="0" noProof="0" dirty="0">
                <a:ln>
                  <a:noFill/>
                </a:ln>
                <a:solidFill>
                  <a:schemeClr val="tx2"/>
                </a:solidFill>
                <a:effectLst/>
                <a:uLnTx/>
                <a:uFillTx/>
                <a:latin typeface="+mn-lt"/>
                <a:ea typeface="+mn-ea"/>
                <a:cs typeface="+mn-cs"/>
              </a:rPr>
              <a:t>Over 20 invited professional designers, urbanists, artists, traffic planners, and City Agencies including NYCDOT focused on innovative approaches to solving Times Square’s Streetscape conditions. </a:t>
            </a:r>
          </a:p>
          <a:p>
            <a:pPr marL="457200" marR="0" lvl="1" indent="0" algn="l" defTabSz="914400" rtl="0" eaLnBrk="1" fontAlgn="base" latinLnBrk="0" hangingPunct="1">
              <a:lnSpc>
                <a:spcPct val="100000"/>
              </a:lnSpc>
              <a:spcBef>
                <a:spcPct val="0"/>
              </a:spcBef>
              <a:spcAft>
                <a:spcPct val="0"/>
              </a:spcAft>
              <a:buClrTx/>
              <a:buSzPct val="150000"/>
              <a:buFontTx/>
              <a:buNone/>
              <a:tabLst/>
              <a:defRPr/>
            </a:pPr>
            <a:endParaRPr kumimoji="0" lang="en-US" altLang="en-US" sz="1800" i="0" u="none" strike="noStrike" kern="1200" cap="none" spc="0" normalizeH="0" baseline="0" noProof="0" dirty="0">
              <a:ln>
                <a:noFill/>
              </a:ln>
              <a:solidFill>
                <a:schemeClr val="tx2"/>
              </a:solidFill>
              <a:effectLst/>
              <a:uLnTx/>
              <a:uFillTx/>
              <a:latin typeface="+mn-lt"/>
              <a:ea typeface="+mn-ea"/>
              <a:cs typeface="+mn-cs"/>
            </a:endParaRPr>
          </a:p>
          <a:p>
            <a:pPr marL="0" marR="0" lvl="0" indent="-1143000" defTabSz="914400" rtl="0" eaLnBrk="1" fontAlgn="base" latinLnBrk="0" hangingPunct="1">
              <a:lnSpc>
                <a:spcPct val="100000"/>
              </a:lnSpc>
              <a:spcBef>
                <a:spcPct val="0"/>
              </a:spcBef>
              <a:spcAft>
                <a:spcPct val="0"/>
              </a:spcAft>
              <a:buClrTx/>
              <a:buSzPct val="150000"/>
              <a:buFontTx/>
              <a:buNone/>
              <a:tabLst/>
              <a:defRPr/>
            </a:pPr>
            <a:r>
              <a:rPr kumimoji="0" lang="en-US" altLang="en-US" sz="1800" i="0" u="sng" strike="noStrike" kern="1200" cap="none" spc="0" normalizeH="0" baseline="0" noProof="0" dirty="0">
                <a:ln>
                  <a:noFill/>
                </a:ln>
                <a:solidFill>
                  <a:schemeClr val="tx2"/>
                </a:solidFill>
                <a:effectLst/>
                <a:uLnTx/>
                <a:uFillTx/>
                <a:latin typeface="+mn-lt"/>
                <a:ea typeface="+mn-ea"/>
                <a:cs typeface="+mn-cs"/>
              </a:rPr>
              <a:t>Yields Pedestrian Engineering Fellowship</a:t>
            </a:r>
            <a:endParaRPr kumimoji="0" lang="en-US" altLang="en-US" sz="1800" i="0" u="none" strike="noStrike" kern="1200" cap="none" spc="0" normalizeH="0" baseline="0" noProof="0" dirty="0">
              <a:ln>
                <a:noFill/>
              </a:ln>
              <a:solidFill>
                <a:schemeClr val="tx2"/>
              </a:solidFill>
              <a:effectLst/>
              <a:uLnTx/>
              <a:uFillTx/>
              <a:latin typeface="+mn-lt"/>
              <a:ea typeface="+mn-ea"/>
              <a:cs typeface="+mn-cs"/>
            </a:endParaRPr>
          </a:p>
          <a:p>
            <a:pPr marL="0" marR="0" lvl="0" indent="-1143000" algn="l" defTabSz="914400" rtl="0" eaLnBrk="1" fontAlgn="base" latinLnBrk="0" hangingPunct="1">
              <a:lnSpc>
                <a:spcPct val="100000"/>
              </a:lnSpc>
              <a:spcBef>
                <a:spcPct val="0"/>
              </a:spcBef>
              <a:spcAft>
                <a:spcPct val="0"/>
              </a:spcAft>
              <a:buClrTx/>
              <a:buSzPct val="150000"/>
              <a:buFontTx/>
              <a:buNone/>
              <a:tabLst/>
              <a:defRPr/>
            </a:pPr>
            <a:endParaRPr kumimoji="0" lang="en-US" altLang="en-US" sz="1200" i="0" u="none" strike="noStrike" kern="1200" cap="none" spc="0" normalizeH="0" baseline="0" noProof="0" dirty="0">
              <a:ln>
                <a:noFill/>
              </a:ln>
              <a:solidFill>
                <a:schemeClr val="tx2"/>
              </a:solidFill>
              <a:effectLst/>
              <a:uLnTx/>
              <a:uFillTx/>
              <a:latin typeface="+mn-lt"/>
              <a:ea typeface="+mn-ea"/>
              <a:cs typeface="+mn-cs"/>
            </a:endParaRPr>
          </a:p>
          <a:p>
            <a:pPr marL="457200" marR="0" lvl="1" indent="-347663" algn="l" defTabSz="914400" rtl="0" eaLnBrk="1" fontAlgn="base" latinLnBrk="0" hangingPunct="1">
              <a:lnSpc>
                <a:spcPct val="100000"/>
              </a:lnSpc>
              <a:spcBef>
                <a:spcPct val="0"/>
              </a:spcBef>
              <a:spcAft>
                <a:spcPct val="0"/>
              </a:spcAft>
              <a:buClrTx/>
              <a:buSzPct val="150000"/>
              <a:buFont typeface="Wingdings" panose="05000000000000000000" pitchFamily="2" charset="2"/>
              <a:buChar char="ü"/>
              <a:tabLst/>
              <a:defRPr/>
            </a:pPr>
            <a:r>
              <a:rPr kumimoji="0" lang="en-US" altLang="en-US" sz="1800" i="0" u="none" strike="noStrike" kern="1200" cap="none" spc="0" normalizeH="0" baseline="0" noProof="0" dirty="0">
                <a:ln>
                  <a:noFill/>
                </a:ln>
                <a:solidFill>
                  <a:schemeClr val="tx2"/>
                </a:solidFill>
                <a:effectLst/>
                <a:uLnTx/>
                <a:uFillTx/>
                <a:latin typeface="+mn-lt"/>
                <a:ea typeface="+mn-ea"/>
                <a:cs typeface="+mn-cs"/>
              </a:rPr>
              <a:t>Safety First</a:t>
            </a:r>
          </a:p>
          <a:p>
            <a:pPr marL="457200" marR="0" lvl="1" indent="-347663" algn="l" defTabSz="914400" rtl="0" eaLnBrk="1" fontAlgn="base" latinLnBrk="0" hangingPunct="1">
              <a:lnSpc>
                <a:spcPct val="100000"/>
              </a:lnSpc>
              <a:spcBef>
                <a:spcPct val="0"/>
              </a:spcBef>
              <a:spcAft>
                <a:spcPct val="0"/>
              </a:spcAft>
              <a:buClrTx/>
              <a:buSzPct val="150000"/>
              <a:buFont typeface="Wingdings" panose="05000000000000000000" pitchFamily="2" charset="2"/>
              <a:buChar char="ü"/>
              <a:tabLst/>
              <a:defRPr/>
            </a:pPr>
            <a:r>
              <a:rPr kumimoji="0" lang="en-US" altLang="en-US" sz="1800" i="0" u="none" strike="noStrike" kern="1200" cap="none" spc="0" normalizeH="0" baseline="0" noProof="0" dirty="0">
                <a:ln>
                  <a:noFill/>
                </a:ln>
                <a:solidFill>
                  <a:schemeClr val="tx2"/>
                </a:solidFill>
                <a:effectLst/>
                <a:uLnTx/>
                <a:uFillTx/>
                <a:latin typeface="+mn-lt"/>
                <a:ea typeface="+mn-ea"/>
                <a:cs typeface="+mn-cs"/>
              </a:rPr>
              <a:t>Choreograph Chaos</a:t>
            </a:r>
          </a:p>
          <a:p>
            <a:pPr marL="457200" marR="0" lvl="1" indent="-347663" algn="l" defTabSz="914400" rtl="0" eaLnBrk="1" fontAlgn="base" latinLnBrk="0" hangingPunct="1">
              <a:lnSpc>
                <a:spcPct val="100000"/>
              </a:lnSpc>
              <a:spcBef>
                <a:spcPct val="0"/>
              </a:spcBef>
              <a:spcAft>
                <a:spcPct val="0"/>
              </a:spcAft>
              <a:buClrTx/>
              <a:buSzPct val="150000"/>
              <a:buFont typeface="Wingdings" panose="05000000000000000000" pitchFamily="2" charset="2"/>
              <a:buChar char="ü"/>
              <a:tabLst/>
              <a:defRPr/>
            </a:pPr>
            <a:r>
              <a:rPr kumimoji="0" lang="en-US" altLang="en-US" sz="1800" i="0" u="none" strike="noStrike" kern="1200" cap="none" spc="0" normalizeH="0" baseline="0" noProof="0" dirty="0">
                <a:ln>
                  <a:noFill/>
                </a:ln>
                <a:solidFill>
                  <a:schemeClr val="tx2"/>
                </a:solidFill>
                <a:effectLst/>
                <a:uLnTx/>
                <a:uFillTx/>
                <a:latin typeface="+mn-lt"/>
                <a:ea typeface="+mn-ea"/>
                <a:cs typeface="+mn-cs"/>
              </a:rPr>
              <a:t>Enhance Quality of Life </a:t>
            </a:r>
          </a:p>
          <a:p>
            <a:pPr marL="457200" marR="0" lvl="1" indent="-347663" algn="l" defTabSz="914400" rtl="0" eaLnBrk="1" fontAlgn="base" latinLnBrk="0" hangingPunct="1">
              <a:lnSpc>
                <a:spcPct val="100000"/>
              </a:lnSpc>
              <a:spcBef>
                <a:spcPct val="0"/>
              </a:spcBef>
              <a:spcAft>
                <a:spcPct val="0"/>
              </a:spcAft>
              <a:buClrTx/>
              <a:buSzPct val="150000"/>
              <a:buFont typeface="Wingdings" panose="05000000000000000000" pitchFamily="2" charset="2"/>
              <a:buChar char="ü"/>
              <a:tabLst/>
              <a:defRPr/>
            </a:pPr>
            <a:r>
              <a:rPr kumimoji="0" lang="en-US" altLang="en-US" sz="1800" i="0" u="none" strike="noStrike" kern="1200" cap="none" spc="0" normalizeH="0" baseline="0" noProof="0" dirty="0">
                <a:ln>
                  <a:noFill/>
                </a:ln>
                <a:solidFill>
                  <a:schemeClr val="tx2"/>
                </a:solidFill>
                <a:effectLst/>
                <a:uLnTx/>
                <a:uFillTx/>
                <a:latin typeface="+mn-lt"/>
                <a:ea typeface="+mn-ea"/>
                <a:cs typeface="+mn-cs"/>
              </a:rPr>
              <a:t>Blend Design and Technical Demands</a:t>
            </a:r>
          </a:p>
          <a:p>
            <a:pPr marL="457200" marR="0" lvl="1" indent="-347663" algn="l" defTabSz="914400" rtl="0" eaLnBrk="1" fontAlgn="base" latinLnBrk="0" hangingPunct="1">
              <a:lnSpc>
                <a:spcPct val="100000"/>
              </a:lnSpc>
              <a:spcBef>
                <a:spcPct val="0"/>
              </a:spcBef>
              <a:spcAft>
                <a:spcPct val="0"/>
              </a:spcAft>
              <a:buClrTx/>
              <a:buSzPct val="150000"/>
              <a:buFont typeface="Wingdings" panose="05000000000000000000" pitchFamily="2" charset="2"/>
              <a:buChar char="ü"/>
              <a:tabLst/>
              <a:defRPr/>
            </a:pPr>
            <a:r>
              <a:rPr kumimoji="0" lang="en-US" altLang="en-US" sz="1800" i="0" u="none" strike="noStrike" kern="1200" cap="none" spc="0" normalizeH="0" baseline="0" noProof="0" dirty="0">
                <a:ln>
                  <a:noFill/>
                </a:ln>
                <a:solidFill>
                  <a:schemeClr val="tx2"/>
                </a:solidFill>
                <a:effectLst/>
                <a:uLnTx/>
                <a:uFillTx/>
                <a:latin typeface="+mn-lt"/>
                <a:ea typeface="+mn-ea"/>
                <a:cs typeface="+mn-cs"/>
              </a:rPr>
              <a:t>Facilitate Economic Development</a:t>
            </a:r>
          </a:p>
          <a:p>
            <a:pPr marL="457200" marR="0" lvl="1" indent="-347663" algn="l" defTabSz="914400" rtl="0" eaLnBrk="1" fontAlgn="base" latinLnBrk="0" hangingPunct="1">
              <a:lnSpc>
                <a:spcPct val="100000"/>
              </a:lnSpc>
              <a:spcBef>
                <a:spcPct val="0"/>
              </a:spcBef>
              <a:spcAft>
                <a:spcPct val="0"/>
              </a:spcAft>
              <a:buClrTx/>
              <a:buSzPct val="150000"/>
              <a:buFont typeface="Wingdings" panose="05000000000000000000" pitchFamily="2" charset="2"/>
              <a:buChar char="ü"/>
              <a:tabLst/>
              <a:defRPr/>
            </a:pPr>
            <a:r>
              <a:rPr kumimoji="0" lang="en-US" altLang="en-US" sz="1800" i="0" u="none" strike="noStrike" kern="1200" cap="none" spc="0" normalizeH="0" baseline="0" noProof="0" dirty="0">
                <a:ln>
                  <a:noFill/>
                </a:ln>
                <a:solidFill>
                  <a:schemeClr val="tx2"/>
                </a:solidFill>
                <a:effectLst/>
                <a:uLnTx/>
                <a:uFillTx/>
                <a:latin typeface="+mn-lt"/>
                <a:ea typeface="+mn-ea"/>
                <a:cs typeface="+mn-cs"/>
              </a:rPr>
              <a:t>Navigate Authorities Having Jurisdiction </a:t>
            </a:r>
          </a:p>
          <a:p>
            <a:pPr marL="1835150" marR="0" lvl="3" indent="-463550" algn="l" defTabSz="914400" rtl="0" eaLnBrk="1" fontAlgn="base" latinLnBrk="0" hangingPunct="1">
              <a:lnSpc>
                <a:spcPct val="100000"/>
              </a:lnSpc>
              <a:spcBef>
                <a:spcPct val="0"/>
              </a:spcBef>
              <a:spcAft>
                <a:spcPct val="0"/>
              </a:spcAft>
              <a:buClrTx/>
              <a:buSzPct val="150000"/>
              <a:buFont typeface="Wingdings" panose="05000000000000000000" pitchFamily="2" charset="2"/>
              <a:buChar char="ü"/>
              <a:tabLst/>
              <a:defRPr/>
            </a:pPr>
            <a:endParaRPr kumimoji="0" lang="en-US" altLang="en-US" sz="1800" b="1" i="0" u="none" strike="noStrike" kern="1200" cap="none" spc="0" normalizeH="0" baseline="0" noProof="0" dirty="0">
              <a:ln>
                <a:noFill/>
              </a:ln>
              <a:solidFill>
                <a:schemeClr val="tx2"/>
              </a:solidFill>
              <a:effectLst/>
              <a:uLnTx/>
              <a:uFillTx/>
              <a:latin typeface="+mn-lt"/>
              <a:ea typeface="+mn-ea"/>
              <a:cs typeface="+mn-cs"/>
            </a:endParaRPr>
          </a:p>
        </p:txBody>
      </p:sp>
      <p:pic>
        <p:nvPicPr>
          <p:cNvPr id="7" name="Picture 6" descr="out">
            <a:extLst>
              <a:ext uri="{FF2B5EF4-FFF2-40B4-BE49-F238E27FC236}">
                <a16:creationId xmlns:a16="http://schemas.microsoft.com/office/drawing/2014/main" id="{7559352A-80B6-4743-8250-418C6C08841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9024" y="1398072"/>
            <a:ext cx="3416889" cy="493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98EE6DB-ACBB-4949-8E35-49863AD2221C}"/>
              </a:ext>
            </a:extLst>
          </p:cNvPr>
          <p:cNvSpPr txBox="1"/>
          <p:nvPr/>
        </p:nvSpPr>
        <p:spPr>
          <a:xfrm>
            <a:off x="1270394" y="6291719"/>
            <a:ext cx="3245519" cy="276999"/>
          </a:xfrm>
          <a:prstGeom prst="rect">
            <a:avLst/>
          </a:prstGeom>
          <a:noFill/>
        </p:spPr>
        <p:txBody>
          <a:bodyPr wrap="square">
            <a:spAutoFit/>
          </a:bodyPr>
          <a:lstStyle/>
          <a:p>
            <a:pPr algn="r"/>
            <a:r>
              <a:rPr lang="en-US" sz="1200" i="1" dirty="0">
                <a:solidFill>
                  <a:srgbClr val="C00000"/>
                </a:solidFill>
                <a:latin typeface="Tw Cen MT" pitchFamily="34" charset="0"/>
              </a:rPr>
              <a:t>Source: Times Square Alliance</a:t>
            </a:r>
            <a:endParaRPr lang="en-US" sz="1200" i="1" dirty="0">
              <a:solidFill>
                <a:srgbClr val="C00000"/>
              </a:solidFill>
            </a:endParaRPr>
          </a:p>
        </p:txBody>
      </p:sp>
    </p:spTree>
    <p:extLst>
      <p:ext uri="{BB962C8B-B14F-4D97-AF65-F5344CB8AC3E}">
        <p14:creationId xmlns:p14="http://schemas.microsoft.com/office/powerpoint/2010/main" val="2000300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8C11B-61B5-45CE-A43B-AB5DF77507D5}"/>
              </a:ext>
            </a:extLst>
          </p:cNvPr>
          <p:cNvSpPr>
            <a:spLocks noGrp="1"/>
          </p:cNvSpPr>
          <p:nvPr>
            <p:ph type="title"/>
          </p:nvPr>
        </p:nvSpPr>
        <p:spPr/>
        <p:txBody>
          <a:bodyPr/>
          <a:lstStyle/>
          <a:p>
            <a:r>
              <a:rPr lang="en-CA" dirty="0"/>
              <a:t>Situation – Insufficient Infrastructure</a:t>
            </a:r>
            <a:endParaRPr lang="en-US" dirty="0"/>
          </a:p>
        </p:txBody>
      </p:sp>
      <p:sp>
        <p:nvSpPr>
          <p:cNvPr id="3" name="Subtitle 2">
            <a:extLst>
              <a:ext uri="{FF2B5EF4-FFF2-40B4-BE49-F238E27FC236}">
                <a16:creationId xmlns:a16="http://schemas.microsoft.com/office/drawing/2014/main" id="{A537C553-DECB-4DE8-9348-5CD0F8BAF37C}"/>
              </a:ext>
            </a:extLst>
          </p:cNvPr>
          <p:cNvSpPr>
            <a:spLocks noGrp="1"/>
          </p:cNvSpPr>
          <p:nvPr>
            <p:ph type="subTitle" idx="14"/>
          </p:nvPr>
        </p:nvSpPr>
        <p:spPr>
          <a:xfrm>
            <a:off x="526912" y="1008938"/>
            <a:ext cx="11408414" cy="314536"/>
          </a:xfrm>
        </p:spPr>
        <p:txBody>
          <a:bodyPr/>
          <a:lstStyle/>
          <a:p>
            <a:r>
              <a:rPr lang="en-CA" dirty="0">
                <a:solidFill>
                  <a:schemeClr val="accent1"/>
                </a:solidFill>
              </a:rPr>
              <a:t>Consistent overcrowding - Sidewalks don’t’ accommodate pedestrian volume or activities </a:t>
            </a:r>
            <a:endParaRPr lang="en-US" dirty="0">
              <a:solidFill>
                <a:schemeClr val="accent1"/>
              </a:solidFill>
            </a:endParaRPr>
          </a:p>
        </p:txBody>
      </p:sp>
      <p:pic>
        <p:nvPicPr>
          <p:cNvPr id="5" name="Picture 37">
            <a:extLst>
              <a:ext uri="{FF2B5EF4-FFF2-40B4-BE49-F238E27FC236}">
                <a16:creationId xmlns:a16="http://schemas.microsoft.com/office/drawing/2014/main" id="{033AB828-AB85-47DF-98A7-97639F3C651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0901" y="1927890"/>
            <a:ext cx="5867924" cy="4400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photo1">
            <a:extLst>
              <a:ext uri="{FF2B5EF4-FFF2-40B4-BE49-F238E27FC236}">
                <a16:creationId xmlns:a16="http://schemas.microsoft.com/office/drawing/2014/main" id="{F1BEC46C-AF98-430D-A215-61D12E4B5E0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0" y="1927890"/>
            <a:ext cx="6242517" cy="4400943"/>
          </a:xfrm>
          <a:prstGeom prst="rect">
            <a:avLst/>
          </a:prstGeom>
          <a:noFill/>
        </p:spPr>
      </p:pic>
      <p:sp>
        <p:nvSpPr>
          <p:cNvPr id="8" name="TextBox 7">
            <a:extLst>
              <a:ext uri="{FF2B5EF4-FFF2-40B4-BE49-F238E27FC236}">
                <a16:creationId xmlns:a16="http://schemas.microsoft.com/office/drawing/2014/main" id="{89104637-8378-439D-97E6-B42B93404E9C}"/>
              </a:ext>
            </a:extLst>
          </p:cNvPr>
          <p:cNvSpPr txBox="1"/>
          <p:nvPr/>
        </p:nvSpPr>
        <p:spPr>
          <a:xfrm>
            <a:off x="8943306" y="6328833"/>
            <a:ext cx="3245519" cy="276999"/>
          </a:xfrm>
          <a:prstGeom prst="rect">
            <a:avLst/>
          </a:prstGeom>
          <a:noFill/>
        </p:spPr>
        <p:txBody>
          <a:bodyPr wrap="square">
            <a:spAutoFit/>
          </a:bodyPr>
          <a:lstStyle/>
          <a:p>
            <a:pPr algn="r"/>
            <a:r>
              <a:rPr lang="en-US" sz="1200" i="1" dirty="0">
                <a:solidFill>
                  <a:srgbClr val="C00000"/>
                </a:solidFill>
                <a:latin typeface="Tw Cen MT" pitchFamily="34" charset="0"/>
              </a:rPr>
              <a:t>Source: Times Square Alliance</a:t>
            </a:r>
            <a:endParaRPr lang="en-US" sz="1200" i="1" dirty="0">
              <a:solidFill>
                <a:srgbClr val="C00000"/>
              </a:solidFill>
            </a:endParaRPr>
          </a:p>
        </p:txBody>
      </p:sp>
    </p:spTree>
    <p:extLst>
      <p:ext uri="{BB962C8B-B14F-4D97-AF65-F5344CB8AC3E}">
        <p14:creationId xmlns:p14="http://schemas.microsoft.com/office/powerpoint/2010/main" val="133585202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8C11B-61B5-45CE-A43B-AB5DF77507D5}"/>
              </a:ext>
            </a:extLst>
          </p:cNvPr>
          <p:cNvSpPr>
            <a:spLocks noGrp="1"/>
          </p:cNvSpPr>
          <p:nvPr>
            <p:ph type="title"/>
          </p:nvPr>
        </p:nvSpPr>
        <p:spPr/>
        <p:txBody>
          <a:bodyPr/>
          <a:lstStyle/>
          <a:p>
            <a:r>
              <a:rPr lang="en-CA" dirty="0"/>
              <a:t>Situation – Dangerous for Pedestrians</a:t>
            </a:r>
            <a:endParaRPr lang="en-US" dirty="0"/>
          </a:p>
        </p:txBody>
      </p:sp>
      <p:sp>
        <p:nvSpPr>
          <p:cNvPr id="3" name="Subtitle 2">
            <a:extLst>
              <a:ext uri="{FF2B5EF4-FFF2-40B4-BE49-F238E27FC236}">
                <a16:creationId xmlns:a16="http://schemas.microsoft.com/office/drawing/2014/main" id="{A537C553-DECB-4DE8-9348-5CD0F8BAF37C}"/>
              </a:ext>
            </a:extLst>
          </p:cNvPr>
          <p:cNvSpPr>
            <a:spLocks noGrp="1"/>
          </p:cNvSpPr>
          <p:nvPr>
            <p:ph type="subTitle" idx="14"/>
          </p:nvPr>
        </p:nvSpPr>
        <p:spPr/>
        <p:txBody>
          <a:bodyPr/>
          <a:lstStyle/>
          <a:p>
            <a:r>
              <a:rPr lang="en-CA" i="1" dirty="0">
                <a:solidFill>
                  <a:schemeClr val="accent1"/>
                </a:solidFill>
              </a:rPr>
              <a:t>Pedestrians forced into the streets</a:t>
            </a:r>
            <a:endParaRPr lang="en-US" i="1" dirty="0">
              <a:solidFill>
                <a:schemeClr val="accent1"/>
              </a:solidFill>
            </a:endParaRPr>
          </a:p>
        </p:txBody>
      </p:sp>
      <p:pic>
        <p:nvPicPr>
          <p:cNvPr id="4" name="Picture 39">
            <a:extLst>
              <a:ext uri="{FF2B5EF4-FFF2-40B4-BE49-F238E27FC236}">
                <a16:creationId xmlns:a16="http://schemas.microsoft.com/office/drawing/2014/main" id="{97C0DF97-D984-4030-98D5-26D179CFDE9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50072" y="2089766"/>
            <a:ext cx="5830904" cy="437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9" descr="photo3">
            <a:extLst>
              <a:ext uri="{FF2B5EF4-FFF2-40B4-BE49-F238E27FC236}">
                <a16:creationId xmlns:a16="http://schemas.microsoft.com/office/drawing/2014/main" id="{26D1CF35-9868-4326-B2D5-104A4DA6AC6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48" y="2089766"/>
            <a:ext cx="6279122" cy="437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E074825-09F2-448A-82C2-7744EB9F44CA}"/>
              </a:ext>
            </a:extLst>
          </p:cNvPr>
          <p:cNvSpPr txBox="1"/>
          <p:nvPr/>
        </p:nvSpPr>
        <p:spPr>
          <a:xfrm>
            <a:off x="8935457" y="6462944"/>
            <a:ext cx="3245519" cy="276999"/>
          </a:xfrm>
          <a:prstGeom prst="rect">
            <a:avLst/>
          </a:prstGeom>
          <a:noFill/>
        </p:spPr>
        <p:txBody>
          <a:bodyPr wrap="square">
            <a:spAutoFit/>
          </a:bodyPr>
          <a:lstStyle/>
          <a:p>
            <a:pPr algn="r"/>
            <a:r>
              <a:rPr lang="en-US" sz="1200" i="1" dirty="0">
                <a:solidFill>
                  <a:srgbClr val="C00000"/>
                </a:solidFill>
                <a:latin typeface="Tw Cen MT" pitchFamily="34" charset="0"/>
              </a:rPr>
              <a:t>Source: Times Square Alliance</a:t>
            </a:r>
            <a:endParaRPr lang="en-US" sz="1200" i="1" dirty="0">
              <a:solidFill>
                <a:srgbClr val="C00000"/>
              </a:solidFill>
            </a:endParaRPr>
          </a:p>
        </p:txBody>
      </p:sp>
    </p:spTree>
    <p:extLst>
      <p:ext uri="{BB962C8B-B14F-4D97-AF65-F5344CB8AC3E}">
        <p14:creationId xmlns:p14="http://schemas.microsoft.com/office/powerpoint/2010/main" val="367695710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B60AAE-C7F2-4739-AC49-91CE0BCA27D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32311" y="1806152"/>
            <a:ext cx="3856599" cy="37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429509C-B0CE-42FC-AAA2-5EAA25A138FD}"/>
              </a:ext>
            </a:extLst>
          </p:cNvPr>
          <p:cNvSpPr>
            <a:spLocks noGrp="1"/>
          </p:cNvSpPr>
          <p:nvPr>
            <p:ph type="title"/>
          </p:nvPr>
        </p:nvSpPr>
        <p:spPr>
          <a:xfrm>
            <a:off x="526915" y="298334"/>
            <a:ext cx="11134998" cy="461665"/>
          </a:xfrm>
        </p:spPr>
        <p:txBody>
          <a:bodyPr/>
          <a:lstStyle/>
          <a:p>
            <a:r>
              <a:rPr lang="en-CA" dirty="0"/>
              <a:t>Data Driven Documentation</a:t>
            </a:r>
            <a:endParaRPr lang="en-US" dirty="0"/>
          </a:p>
        </p:txBody>
      </p:sp>
      <p:sp>
        <p:nvSpPr>
          <p:cNvPr id="3" name="Subtitle 2">
            <a:extLst>
              <a:ext uri="{FF2B5EF4-FFF2-40B4-BE49-F238E27FC236}">
                <a16:creationId xmlns:a16="http://schemas.microsoft.com/office/drawing/2014/main" id="{4C02AC36-6FED-45BD-B9E7-671ECD01F41E}"/>
              </a:ext>
            </a:extLst>
          </p:cNvPr>
          <p:cNvSpPr>
            <a:spLocks noGrp="1"/>
          </p:cNvSpPr>
          <p:nvPr>
            <p:ph type="subTitle" idx="14"/>
          </p:nvPr>
        </p:nvSpPr>
        <p:spPr>
          <a:xfrm>
            <a:off x="526912" y="778105"/>
            <a:ext cx="11134998" cy="338554"/>
          </a:xfrm>
        </p:spPr>
        <p:txBody>
          <a:bodyPr/>
          <a:lstStyle/>
          <a:p>
            <a:r>
              <a:rPr lang="en-US" i="1" dirty="0">
                <a:solidFill>
                  <a:schemeClr val="accent1"/>
                </a:solidFill>
              </a:rPr>
              <a:t>Time Sensitive and Labor Intensive…</a:t>
            </a:r>
          </a:p>
        </p:txBody>
      </p:sp>
      <p:pic>
        <p:nvPicPr>
          <p:cNvPr id="4" name="Picture 3">
            <a:extLst>
              <a:ext uri="{FF2B5EF4-FFF2-40B4-BE49-F238E27FC236}">
                <a16:creationId xmlns:a16="http://schemas.microsoft.com/office/drawing/2014/main" id="{134C8D86-EBFC-485C-B701-CA1C063FACA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6913" y="1461850"/>
            <a:ext cx="6978788" cy="500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246CFB0-0071-48EB-92B6-AE0F4D34D87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32311" y="1807511"/>
            <a:ext cx="3856599" cy="3922803"/>
          </a:xfrm>
          <a:prstGeom prst="rect">
            <a:avLst/>
          </a:prstGeom>
          <a:solidFill>
            <a:srgbClr val="FF66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8976BF5-E793-49D4-AEC9-89F4A6B52B8B}"/>
              </a:ext>
            </a:extLst>
          </p:cNvPr>
          <p:cNvSpPr txBox="1"/>
          <p:nvPr/>
        </p:nvSpPr>
        <p:spPr>
          <a:xfrm>
            <a:off x="8543391" y="5730314"/>
            <a:ext cx="3245519" cy="276999"/>
          </a:xfrm>
          <a:prstGeom prst="rect">
            <a:avLst/>
          </a:prstGeom>
          <a:noFill/>
        </p:spPr>
        <p:txBody>
          <a:bodyPr wrap="square">
            <a:spAutoFit/>
          </a:bodyPr>
          <a:lstStyle/>
          <a:p>
            <a:pPr algn="r"/>
            <a:r>
              <a:rPr lang="en-US" sz="1200" i="1" dirty="0">
                <a:solidFill>
                  <a:srgbClr val="C00000"/>
                </a:solidFill>
                <a:latin typeface="Tw Cen MT" pitchFamily="34" charset="0"/>
              </a:rPr>
              <a:t>Source: Fishman/Times Square Alliance</a:t>
            </a:r>
            <a:endParaRPr lang="en-US" sz="1200" i="1" dirty="0">
              <a:solidFill>
                <a:srgbClr val="C00000"/>
              </a:solidFill>
            </a:endParaRPr>
          </a:p>
        </p:txBody>
      </p:sp>
    </p:spTree>
    <p:extLst>
      <p:ext uri="{BB962C8B-B14F-4D97-AF65-F5344CB8AC3E}">
        <p14:creationId xmlns:p14="http://schemas.microsoft.com/office/powerpoint/2010/main" val="1628859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2)">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509C-B0CE-42FC-AAA2-5EAA25A138FD}"/>
              </a:ext>
            </a:extLst>
          </p:cNvPr>
          <p:cNvSpPr>
            <a:spLocks noGrp="1"/>
          </p:cNvSpPr>
          <p:nvPr>
            <p:ph type="title"/>
          </p:nvPr>
        </p:nvSpPr>
        <p:spPr>
          <a:xfrm>
            <a:off x="526915" y="298334"/>
            <a:ext cx="11134998" cy="461665"/>
          </a:xfrm>
        </p:spPr>
        <p:txBody>
          <a:bodyPr/>
          <a:lstStyle/>
          <a:p>
            <a:r>
              <a:rPr lang="en-CA" dirty="0"/>
              <a:t>Data Driven Documentation</a:t>
            </a:r>
            <a:endParaRPr lang="en-US" dirty="0"/>
          </a:p>
        </p:txBody>
      </p:sp>
      <p:sp>
        <p:nvSpPr>
          <p:cNvPr id="3" name="Subtitle 2">
            <a:extLst>
              <a:ext uri="{FF2B5EF4-FFF2-40B4-BE49-F238E27FC236}">
                <a16:creationId xmlns:a16="http://schemas.microsoft.com/office/drawing/2014/main" id="{4C02AC36-6FED-45BD-B9E7-671ECD01F41E}"/>
              </a:ext>
            </a:extLst>
          </p:cNvPr>
          <p:cNvSpPr>
            <a:spLocks noGrp="1"/>
          </p:cNvSpPr>
          <p:nvPr>
            <p:ph type="subTitle" idx="14"/>
          </p:nvPr>
        </p:nvSpPr>
        <p:spPr>
          <a:xfrm>
            <a:off x="526912" y="778105"/>
            <a:ext cx="11134998" cy="338554"/>
          </a:xfrm>
        </p:spPr>
        <p:txBody>
          <a:bodyPr/>
          <a:lstStyle/>
          <a:p>
            <a:r>
              <a:rPr lang="en-US" i="1" dirty="0">
                <a:solidFill>
                  <a:schemeClr val="accent1"/>
                </a:solidFill>
              </a:rPr>
              <a:t>2023 News Flash: data collection is no longer a time and cost issue for clients!</a:t>
            </a:r>
          </a:p>
        </p:txBody>
      </p:sp>
      <p:pic>
        <p:nvPicPr>
          <p:cNvPr id="4" name="Picture 3">
            <a:extLst>
              <a:ext uri="{FF2B5EF4-FFF2-40B4-BE49-F238E27FC236}">
                <a16:creationId xmlns:a16="http://schemas.microsoft.com/office/drawing/2014/main" id="{134C8D86-EBFC-485C-B701-CA1C063FACA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913" y="1461850"/>
            <a:ext cx="6978788" cy="500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246CFB0-0071-48EB-92B6-AE0F4D34D87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32311" y="1807511"/>
            <a:ext cx="3856599" cy="3922803"/>
          </a:xfrm>
          <a:prstGeom prst="rect">
            <a:avLst/>
          </a:prstGeom>
          <a:solidFill>
            <a:srgbClr val="FF66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F0B60AAE-C7F2-4739-AC49-91CE0BCA27D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496139" y="2646182"/>
            <a:ext cx="3081557" cy="2980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BE33B13B-358B-4773-9319-DFEF26225BB6}"/>
              </a:ext>
            </a:extLst>
          </p:cNvPr>
          <p:cNvGrpSpPr/>
          <p:nvPr/>
        </p:nvGrpSpPr>
        <p:grpSpPr>
          <a:xfrm>
            <a:off x="411551" y="1487986"/>
            <a:ext cx="7307455" cy="4533648"/>
            <a:chOff x="7460414" y="3013304"/>
            <a:chExt cx="4728411" cy="2612065"/>
          </a:xfrm>
        </p:grpSpPr>
        <p:pic>
          <p:nvPicPr>
            <p:cNvPr id="81922" name="Picture 2">
              <a:extLst>
                <a:ext uri="{FF2B5EF4-FFF2-40B4-BE49-F238E27FC236}">
                  <a16:creationId xmlns:a16="http://schemas.microsoft.com/office/drawing/2014/main" id="{81F81B0F-4881-4DEC-960B-B8EFCB82E29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460414" y="3013304"/>
              <a:ext cx="4728411" cy="26120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6418C9-0C49-4A1E-996A-83F2EB646FB3}"/>
                </a:ext>
              </a:extLst>
            </p:cNvPr>
            <p:cNvSpPr txBox="1"/>
            <p:nvPr/>
          </p:nvSpPr>
          <p:spPr>
            <a:xfrm>
              <a:off x="9349526" y="5197794"/>
              <a:ext cx="1963088" cy="275303"/>
            </a:xfrm>
            <a:prstGeom prst="rect">
              <a:avLst/>
            </a:prstGeom>
            <a:noFill/>
          </p:spPr>
          <p:txBody>
            <a:bodyPr wrap="square" rtlCol="0">
              <a:spAutoFit/>
            </a:bodyPr>
            <a:lstStyle/>
            <a:p>
              <a:r>
                <a:rPr lang="en-US" dirty="0">
                  <a:solidFill>
                    <a:srgbClr val="C00000"/>
                  </a:solidFill>
                </a:rPr>
                <a:t>Global Big Data License</a:t>
              </a:r>
            </a:p>
          </p:txBody>
        </p:sp>
      </p:grpSp>
      <p:sp>
        <p:nvSpPr>
          <p:cNvPr id="10" name="TextBox 9">
            <a:extLst>
              <a:ext uri="{FF2B5EF4-FFF2-40B4-BE49-F238E27FC236}">
                <a16:creationId xmlns:a16="http://schemas.microsoft.com/office/drawing/2014/main" id="{18976BF5-E793-49D4-AEC9-89F4A6B52B8B}"/>
              </a:ext>
            </a:extLst>
          </p:cNvPr>
          <p:cNvSpPr txBox="1"/>
          <p:nvPr/>
        </p:nvSpPr>
        <p:spPr>
          <a:xfrm>
            <a:off x="8416391" y="5744635"/>
            <a:ext cx="3245519" cy="276999"/>
          </a:xfrm>
          <a:prstGeom prst="rect">
            <a:avLst/>
          </a:prstGeom>
          <a:noFill/>
        </p:spPr>
        <p:txBody>
          <a:bodyPr wrap="square">
            <a:spAutoFit/>
          </a:bodyPr>
          <a:lstStyle/>
          <a:p>
            <a:pPr algn="r"/>
            <a:r>
              <a:rPr lang="en-US" sz="1200" i="1" dirty="0">
                <a:solidFill>
                  <a:srgbClr val="C00000"/>
                </a:solidFill>
                <a:latin typeface="Tw Cen MT" pitchFamily="34" charset="0"/>
              </a:rPr>
              <a:t>Source: Fishman/Times Square Alliance</a:t>
            </a:r>
            <a:endParaRPr lang="en-US" sz="1200" i="1" dirty="0">
              <a:solidFill>
                <a:srgbClr val="C00000"/>
              </a:solidFill>
            </a:endParaRPr>
          </a:p>
        </p:txBody>
      </p:sp>
    </p:spTree>
    <p:extLst>
      <p:ext uri="{BB962C8B-B14F-4D97-AF65-F5344CB8AC3E}">
        <p14:creationId xmlns:p14="http://schemas.microsoft.com/office/powerpoint/2010/main" val="27895215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AB862DA-C771-E0F2-E437-0D97D4006C6D}"/>
              </a:ext>
            </a:extLst>
          </p:cNvPr>
          <p:cNvSpPr/>
          <p:nvPr/>
        </p:nvSpPr>
        <p:spPr>
          <a:xfrm rot="10800000">
            <a:off x="9187732" y="-980981"/>
            <a:ext cx="4706403" cy="4749436"/>
          </a:xfrm>
          <a:custGeom>
            <a:avLst/>
            <a:gdLst>
              <a:gd name="connsiteX0" fmla="*/ 2047190 w 3530722"/>
              <a:gd name="connsiteY0" fmla="*/ 3563005 h 3563005"/>
              <a:gd name="connsiteX1" fmla="*/ 0 w 3530722"/>
              <a:gd name="connsiteY1" fmla="*/ 3563005 h 3563005"/>
              <a:gd name="connsiteX2" fmla="*/ 0 w 3530722"/>
              <a:gd name="connsiteY2" fmla="*/ 1451239 h 3563005"/>
              <a:gd name="connsiteX3" fmla="*/ 1451241 w 3530722"/>
              <a:gd name="connsiteY3" fmla="*/ 0 h 3563005"/>
              <a:gd name="connsiteX4" fmla="*/ 1451241 w 3530722"/>
              <a:gd name="connsiteY4" fmla="*/ 2079476 h 3563005"/>
              <a:gd name="connsiteX5" fmla="*/ 3530722 w 3530722"/>
              <a:gd name="connsiteY5" fmla="*/ 2079476 h 3563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30722" h="3563005">
                <a:moveTo>
                  <a:pt x="2047190" y="3563005"/>
                </a:moveTo>
                <a:lnTo>
                  <a:pt x="0" y="3563005"/>
                </a:lnTo>
                <a:lnTo>
                  <a:pt x="0" y="1451239"/>
                </a:lnTo>
                <a:lnTo>
                  <a:pt x="1451241" y="0"/>
                </a:lnTo>
                <a:lnTo>
                  <a:pt x="1451241" y="2079476"/>
                </a:lnTo>
                <a:lnTo>
                  <a:pt x="3530722" y="2079476"/>
                </a:lnTo>
                <a:close/>
              </a:path>
            </a:pathLst>
          </a:custGeom>
          <a:solidFill>
            <a:schemeClr val="accent1"/>
          </a:solidFill>
        </p:spPr>
        <p:txBody>
          <a:bodyPr wrap="square" lIns="0" tIns="0" rIns="0" bIns="0" rtlCol="0">
            <a:noAutofit/>
          </a:bodyPr>
          <a:lstStyle/>
          <a:p>
            <a:pPr defTabSz="914171"/>
            <a:endParaRPr dirty="0">
              <a:solidFill>
                <a:srgbClr val="000000"/>
              </a:solidFill>
            </a:endParaRPr>
          </a:p>
        </p:txBody>
      </p:sp>
      <p:sp>
        <p:nvSpPr>
          <p:cNvPr id="2" name="Title 1">
            <a:extLst>
              <a:ext uri="{FF2B5EF4-FFF2-40B4-BE49-F238E27FC236}">
                <a16:creationId xmlns:a16="http://schemas.microsoft.com/office/drawing/2014/main" id="{A416FAAB-EE70-4278-98AA-273A8AA6DDA7}"/>
              </a:ext>
            </a:extLst>
          </p:cNvPr>
          <p:cNvSpPr>
            <a:spLocks noGrp="1"/>
          </p:cNvSpPr>
          <p:nvPr>
            <p:ph type="title"/>
          </p:nvPr>
        </p:nvSpPr>
        <p:spPr/>
        <p:txBody>
          <a:bodyPr/>
          <a:lstStyle/>
          <a:p>
            <a:r>
              <a:rPr lang="en-CA" dirty="0"/>
              <a:t>Establish Common Goals</a:t>
            </a:r>
            <a:endParaRPr lang="en-US" dirty="0"/>
          </a:p>
        </p:txBody>
      </p:sp>
      <p:sp>
        <p:nvSpPr>
          <p:cNvPr id="3" name="Subtitle 2">
            <a:extLst>
              <a:ext uri="{FF2B5EF4-FFF2-40B4-BE49-F238E27FC236}">
                <a16:creationId xmlns:a16="http://schemas.microsoft.com/office/drawing/2014/main" id="{14003DAF-2970-4F37-A126-BFF6A8E8AFB6}"/>
              </a:ext>
            </a:extLst>
          </p:cNvPr>
          <p:cNvSpPr>
            <a:spLocks noGrp="1"/>
          </p:cNvSpPr>
          <p:nvPr>
            <p:ph type="subTitle" idx="14"/>
          </p:nvPr>
        </p:nvSpPr>
        <p:spPr>
          <a:xfrm>
            <a:off x="526912" y="1030561"/>
            <a:ext cx="11134998" cy="338554"/>
          </a:xfrm>
        </p:spPr>
        <p:txBody>
          <a:bodyPr/>
          <a:lstStyle/>
          <a:p>
            <a:r>
              <a:rPr lang="en-US" altLang="en-US" sz="2400" i="1" dirty="0">
                <a:solidFill>
                  <a:schemeClr val="accent1"/>
                </a:solidFill>
              </a:rPr>
              <a:t>Times Square - Verbal Vision</a:t>
            </a:r>
          </a:p>
          <a:p>
            <a:endParaRPr lang="en-US" dirty="0"/>
          </a:p>
        </p:txBody>
      </p:sp>
      <p:sp>
        <p:nvSpPr>
          <p:cNvPr id="4" name="Rectangle 3">
            <a:extLst>
              <a:ext uri="{FF2B5EF4-FFF2-40B4-BE49-F238E27FC236}">
                <a16:creationId xmlns:a16="http://schemas.microsoft.com/office/drawing/2014/main" id="{D10F01D6-D224-4697-9DA1-2D97FADA0A5E}"/>
              </a:ext>
            </a:extLst>
          </p:cNvPr>
          <p:cNvSpPr txBox="1">
            <a:spLocks noChangeArrowheads="1"/>
          </p:cNvSpPr>
          <p:nvPr/>
        </p:nvSpPr>
        <p:spPr>
          <a:xfrm>
            <a:off x="526912" y="1510866"/>
            <a:ext cx="5753573" cy="4953000"/>
          </a:xfrm>
          <a:prstGeom prst="rect">
            <a:avLst/>
          </a:prstGeom>
        </p:spPr>
        <p:txBody>
          <a:bodyPr/>
          <a:lstStyle>
            <a:lvl1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b="1" kern="1200">
                <a:solidFill>
                  <a:schemeClr val="accent1"/>
                </a:solidFill>
                <a:latin typeface="+mn-lt"/>
                <a:ea typeface="+mn-ea"/>
                <a:cs typeface="+mn-cs"/>
              </a:defRPr>
            </a:lvl1pPr>
            <a:lvl2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37160" indent="-13716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32004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50292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5300" kern="1200" cap="all" baseline="0">
                <a:solidFill>
                  <a:schemeClr val="tx1"/>
                </a:solidFill>
                <a:latin typeface="+mn-lt"/>
                <a:ea typeface="+mn-ea"/>
                <a:cs typeface="+mn-cs"/>
              </a:defRPr>
            </a:lvl6pPr>
            <a:lvl7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3000" kern="1200">
                <a:solidFill>
                  <a:schemeClr val="tx1"/>
                </a:solidFill>
                <a:latin typeface="+mn-lt"/>
                <a:ea typeface="+mn-ea"/>
                <a:cs typeface="+mn-cs"/>
              </a:defRPr>
            </a:lvl7pPr>
            <a:lvl8pPr marL="137160" indent="-201168" algn="l" defTabSz="914171" rtl="0" eaLnBrk="1" latinLnBrk="0" hangingPunct="1">
              <a:lnSpc>
                <a:spcPct val="100000"/>
              </a:lnSpc>
              <a:spcBef>
                <a:spcPts val="0"/>
              </a:spcBef>
              <a:spcAft>
                <a:spcPts val="0"/>
              </a:spcAft>
              <a:buClr>
                <a:schemeClr val="tx1"/>
              </a:buClr>
              <a:buFont typeface="+mj-lt"/>
              <a:buAutoNum type="arabicParenR"/>
              <a:defRPr sz="1100" kern="1200">
                <a:solidFill>
                  <a:schemeClr val="tx1"/>
                </a:solidFill>
                <a:latin typeface="+mn-lt"/>
                <a:ea typeface="+mn-ea"/>
                <a:cs typeface="+mn-cs"/>
              </a:defRPr>
            </a:lvl8pPr>
            <a:lvl9pPr marL="137160" indent="-201168" algn="l" defTabSz="914171" rtl="0" eaLnBrk="1" latinLnBrk="0" hangingPunct="1">
              <a:lnSpc>
                <a:spcPct val="100000"/>
              </a:lnSpc>
              <a:spcBef>
                <a:spcPts val="0"/>
              </a:spcBef>
              <a:spcAft>
                <a:spcPts val="0"/>
              </a:spcAft>
              <a:buClr>
                <a:schemeClr val="tx1"/>
              </a:buClr>
              <a:buFont typeface="+mj-lt"/>
              <a:buAutoNum type="alphaUcPeriod"/>
              <a:defRPr sz="1100" kern="1200">
                <a:solidFill>
                  <a:schemeClr val="tx1"/>
                </a:solidFill>
                <a:latin typeface="+mn-lt"/>
                <a:ea typeface="+mn-ea"/>
                <a:cs typeface="+mn-cs"/>
              </a:defRPr>
            </a:lvl9pPr>
          </a:lstStyle>
          <a:p>
            <a:pPr>
              <a:spcBef>
                <a:spcPts val="600"/>
              </a:spcBef>
              <a:buNone/>
              <a:defRPr/>
            </a:pPr>
            <a:r>
              <a:rPr lang="en-US" altLang="en-US" u="sng" dirty="0">
                <a:solidFill>
                  <a:schemeClr val="tx2"/>
                </a:solidFill>
              </a:rPr>
              <a:t>Movement Defines Times Square</a:t>
            </a:r>
          </a:p>
          <a:p>
            <a:pPr>
              <a:spcBef>
                <a:spcPts val="600"/>
              </a:spcBef>
              <a:buNone/>
              <a:defRPr/>
            </a:pPr>
            <a:r>
              <a:rPr lang="en-US" altLang="en-US" b="0" dirty="0">
                <a:solidFill>
                  <a:schemeClr val="tx2"/>
                </a:solidFill>
              </a:rPr>
              <a:t>• Crossroads of the World: where art and life collide.</a:t>
            </a:r>
          </a:p>
          <a:p>
            <a:pPr>
              <a:spcBef>
                <a:spcPts val="600"/>
              </a:spcBef>
              <a:buNone/>
              <a:defRPr/>
            </a:pPr>
            <a:r>
              <a:rPr lang="en-US" altLang="en-US" b="0" dirty="0">
                <a:solidFill>
                  <a:schemeClr val="tx2"/>
                </a:solidFill>
              </a:rPr>
              <a:t>• The spectator and spectacular share one space.</a:t>
            </a:r>
          </a:p>
          <a:p>
            <a:pPr>
              <a:spcBef>
                <a:spcPts val="600"/>
              </a:spcBef>
              <a:buNone/>
              <a:defRPr/>
            </a:pPr>
            <a:r>
              <a:rPr lang="en-US" altLang="en-US" b="0" dirty="0">
                <a:solidFill>
                  <a:schemeClr val="tx2"/>
                </a:solidFill>
              </a:rPr>
              <a:t>• Where the world marks the passage of time.</a:t>
            </a:r>
          </a:p>
          <a:p>
            <a:pPr>
              <a:spcBef>
                <a:spcPts val="600"/>
              </a:spcBef>
              <a:buNone/>
              <a:defRPr/>
            </a:pPr>
            <a:r>
              <a:rPr lang="en-US" altLang="en-US" dirty="0"/>
              <a:t>• Historically, a reflection of our times.</a:t>
            </a:r>
          </a:p>
          <a:p>
            <a:pPr>
              <a:spcBef>
                <a:spcPts val="600"/>
              </a:spcBef>
              <a:buNone/>
              <a:defRPr/>
            </a:pPr>
            <a:endParaRPr lang="en-US" altLang="en-US" b="0" dirty="0">
              <a:solidFill>
                <a:schemeClr val="tx2"/>
              </a:solidFill>
            </a:endParaRPr>
          </a:p>
          <a:p>
            <a:pPr>
              <a:spcBef>
                <a:spcPts val="600"/>
              </a:spcBef>
              <a:buNone/>
              <a:defRPr/>
            </a:pPr>
            <a:r>
              <a:rPr lang="en-US" altLang="en-US" u="sng" dirty="0">
                <a:solidFill>
                  <a:schemeClr val="tx2"/>
                </a:solidFill>
              </a:rPr>
              <a:t>Beyond Incremental Sidewalk Extensions</a:t>
            </a:r>
          </a:p>
          <a:p>
            <a:pPr>
              <a:spcBef>
                <a:spcPts val="600"/>
              </a:spcBef>
              <a:buNone/>
              <a:defRPr/>
            </a:pPr>
            <a:r>
              <a:rPr lang="en-US" altLang="en-US" b="0" dirty="0">
                <a:solidFill>
                  <a:schemeClr val="tx2"/>
                </a:solidFill>
              </a:rPr>
              <a:t>• Set the stage for what Times Square will become.</a:t>
            </a:r>
          </a:p>
          <a:p>
            <a:pPr>
              <a:spcBef>
                <a:spcPts val="600"/>
              </a:spcBef>
              <a:buNone/>
              <a:defRPr/>
            </a:pPr>
            <a:r>
              <a:rPr lang="en-US" altLang="en-US" b="0" dirty="0">
                <a:solidFill>
                  <a:schemeClr val="tx2"/>
                </a:solidFill>
              </a:rPr>
              <a:t>• Set the standard for public private partnerships.</a:t>
            </a:r>
          </a:p>
          <a:p>
            <a:pPr>
              <a:spcBef>
                <a:spcPts val="600"/>
              </a:spcBef>
              <a:buNone/>
              <a:defRPr/>
            </a:pPr>
            <a:r>
              <a:rPr lang="en-US" altLang="en-US" dirty="0">
                <a:solidFill>
                  <a:schemeClr val="tx2"/>
                </a:solidFill>
              </a:rPr>
              <a:t>• </a:t>
            </a:r>
            <a:r>
              <a:rPr lang="en-US" altLang="en-US" dirty="0"/>
              <a:t>Set the tone for a new century.</a:t>
            </a:r>
          </a:p>
          <a:p>
            <a:pPr>
              <a:spcBef>
                <a:spcPts val="600"/>
              </a:spcBef>
              <a:buNone/>
              <a:defRPr/>
            </a:pPr>
            <a:endParaRPr lang="en-US" altLang="en-US" b="0" dirty="0">
              <a:solidFill>
                <a:schemeClr val="tx2"/>
              </a:solidFill>
            </a:endParaRPr>
          </a:p>
          <a:p>
            <a:pPr>
              <a:spcBef>
                <a:spcPts val="600"/>
              </a:spcBef>
              <a:buNone/>
              <a:defRPr/>
            </a:pPr>
            <a:r>
              <a:rPr lang="en-US" altLang="en-US" u="sng" dirty="0">
                <a:solidFill>
                  <a:schemeClr val="tx2"/>
                </a:solidFill>
              </a:rPr>
              <a:t>Promote Activity: Go Vertical</a:t>
            </a:r>
          </a:p>
          <a:p>
            <a:pPr>
              <a:spcBef>
                <a:spcPts val="600"/>
              </a:spcBef>
              <a:buNone/>
              <a:defRPr/>
            </a:pPr>
            <a:r>
              <a:rPr lang="en-US" altLang="en-US" b="0" dirty="0">
                <a:solidFill>
                  <a:schemeClr val="tx2"/>
                </a:solidFill>
              </a:rPr>
              <a:t>• Activate balconies, terraces and platforms. </a:t>
            </a:r>
          </a:p>
          <a:p>
            <a:pPr>
              <a:spcBef>
                <a:spcPts val="600"/>
              </a:spcBef>
              <a:buNone/>
              <a:defRPr/>
            </a:pPr>
            <a:r>
              <a:rPr lang="en-US" altLang="en-US" b="0" dirty="0">
                <a:solidFill>
                  <a:schemeClr val="tx2"/>
                </a:solidFill>
              </a:rPr>
              <a:t>• Integrate subway and pedestrian passage.</a:t>
            </a:r>
          </a:p>
          <a:p>
            <a:pPr>
              <a:spcBef>
                <a:spcPts val="600"/>
              </a:spcBef>
              <a:buNone/>
              <a:defRPr/>
            </a:pPr>
            <a:r>
              <a:rPr lang="en-US" altLang="en-US" dirty="0"/>
              <a:t>• Inhabit signage superstructure.</a:t>
            </a:r>
          </a:p>
          <a:p>
            <a:pPr>
              <a:buFontTx/>
              <a:buNone/>
              <a:defRPr/>
            </a:pPr>
            <a:endParaRPr lang="en-US" altLang="en-US" sz="1200" dirty="0"/>
          </a:p>
        </p:txBody>
      </p:sp>
      <p:sp>
        <p:nvSpPr>
          <p:cNvPr id="9" name="TextBox 8">
            <a:extLst>
              <a:ext uri="{FF2B5EF4-FFF2-40B4-BE49-F238E27FC236}">
                <a16:creationId xmlns:a16="http://schemas.microsoft.com/office/drawing/2014/main" id="{CEA5133A-4323-4E49-9138-7F029C6F4CEE}"/>
              </a:ext>
            </a:extLst>
          </p:cNvPr>
          <p:cNvSpPr txBox="1"/>
          <p:nvPr/>
        </p:nvSpPr>
        <p:spPr>
          <a:xfrm>
            <a:off x="5694559" y="1693329"/>
            <a:ext cx="6322592" cy="4770537"/>
          </a:xfrm>
          <a:prstGeom prst="rect">
            <a:avLst/>
          </a:prstGeom>
          <a:noFill/>
        </p:spPr>
        <p:txBody>
          <a:bodyPr wrap="square">
            <a:spAutoFit/>
          </a:bodyPr>
          <a:lstStyle/>
          <a:p>
            <a:pPr marL="342900" lvl="0" indent="-342900" defTabSz="914400" fontAlgn="base">
              <a:spcBef>
                <a:spcPct val="20000"/>
              </a:spcBef>
              <a:spcAft>
                <a:spcPct val="0"/>
              </a:spcAft>
              <a:defRPr/>
            </a:pPr>
            <a:r>
              <a:rPr lang="en-US" altLang="en-US" sz="1600" b="1" u="sng" kern="0" dirty="0">
                <a:solidFill>
                  <a:schemeClr val="tx2"/>
                </a:solidFill>
              </a:rPr>
              <a:t>The Streets Never Sleep: Multi-Tasking</a:t>
            </a:r>
          </a:p>
          <a:p>
            <a:pPr marL="342900" lvl="0" indent="-342900" defTabSz="914400" fontAlgn="base">
              <a:spcBef>
                <a:spcPct val="20000"/>
              </a:spcBef>
              <a:spcAft>
                <a:spcPct val="0"/>
              </a:spcAft>
              <a:defRPr/>
            </a:pPr>
            <a:r>
              <a:rPr lang="en-US" altLang="en-US" sz="1600" kern="0" dirty="0">
                <a:solidFill>
                  <a:schemeClr val="tx2"/>
                </a:solidFill>
              </a:rPr>
              <a:t>• Enhance paths for all modes.</a:t>
            </a:r>
          </a:p>
          <a:p>
            <a:pPr marL="109538" lvl="0" indent="-109538" defTabSz="914400" fontAlgn="base">
              <a:spcBef>
                <a:spcPct val="20000"/>
              </a:spcBef>
              <a:spcAft>
                <a:spcPct val="0"/>
              </a:spcAft>
              <a:buFontTx/>
              <a:buChar char="•"/>
              <a:defRPr/>
            </a:pPr>
            <a:r>
              <a:rPr lang="en-US" altLang="en-US" sz="1600" kern="0" dirty="0">
                <a:solidFill>
                  <a:schemeClr val="tx2"/>
                </a:solidFill>
              </a:rPr>
              <a:t> The bowtie is also a destination (not just a pass thru).</a:t>
            </a:r>
          </a:p>
          <a:p>
            <a:pPr marL="114300" lvl="0" indent="-114300" defTabSz="914400" fontAlgn="base">
              <a:spcBef>
                <a:spcPct val="20000"/>
              </a:spcBef>
              <a:spcAft>
                <a:spcPct val="0"/>
              </a:spcAft>
              <a:defRPr/>
            </a:pPr>
            <a:r>
              <a:rPr lang="en-US" altLang="en-US" sz="1600" kern="0" dirty="0">
                <a:solidFill>
                  <a:schemeClr val="tx2"/>
                </a:solidFill>
              </a:rPr>
              <a:t>• Host vendors/information/trash receptacles/furniture.</a:t>
            </a:r>
          </a:p>
          <a:p>
            <a:pPr marL="342900" lvl="0" indent="-342900" defTabSz="914400" fontAlgn="base">
              <a:spcBef>
                <a:spcPct val="20000"/>
              </a:spcBef>
              <a:spcAft>
                <a:spcPct val="0"/>
              </a:spcAft>
              <a:defRPr/>
            </a:pPr>
            <a:r>
              <a:rPr lang="en-US" altLang="en-US" sz="1600" kern="0" dirty="0">
                <a:solidFill>
                  <a:schemeClr val="tx2"/>
                </a:solidFill>
              </a:rPr>
              <a:t>• </a:t>
            </a:r>
            <a:r>
              <a:rPr lang="en-US" altLang="en-US" sz="1600" b="1" kern="0" dirty="0">
                <a:solidFill>
                  <a:schemeClr val="accent1"/>
                </a:solidFill>
              </a:rPr>
              <a:t>Energy/light/telecom/sound/ REVENUE SOURCE.</a:t>
            </a:r>
          </a:p>
          <a:p>
            <a:pPr marL="342900" lvl="0" indent="-342900" defTabSz="914400" fontAlgn="base">
              <a:spcBef>
                <a:spcPct val="20000"/>
              </a:spcBef>
              <a:spcAft>
                <a:spcPct val="0"/>
              </a:spcAft>
              <a:defRPr/>
            </a:pPr>
            <a:endParaRPr lang="en-US" altLang="en-US" sz="1600" b="1" kern="0" dirty="0">
              <a:solidFill>
                <a:schemeClr val="accent1"/>
              </a:solidFill>
            </a:endParaRPr>
          </a:p>
          <a:p>
            <a:pPr marL="342900" lvl="0" indent="-342900" defTabSz="914400" fontAlgn="base">
              <a:spcBef>
                <a:spcPct val="20000"/>
              </a:spcBef>
              <a:spcAft>
                <a:spcPct val="0"/>
              </a:spcAft>
              <a:defRPr/>
            </a:pPr>
            <a:r>
              <a:rPr lang="en-US" altLang="en-US" sz="1600" b="1" u="sng" kern="0" dirty="0">
                <a:solidFill>
                  <a:schemeClr val="tx2"/>
                </a:solidFill>
              </a:rPr>
              <a:t>Maintain the Vernacular</a:t>
            </a:r>
          </a:p>
          <a:p>
            <a:pPr marL="342900" lvl="0" indent="-342900" defTabSz="914400" fontAlgn="base">
              <a:spcBef>
                <a:spcPct val="20000"/>
              </a:spcBef>
              <a:spcAft>
                <a:spcPct val="0"/>
              </a:spcAft>
              <a:defRPr/>
            </a:pPr>
            <a:r>
              <a:rPr lang="en-US" altLang="en-US" sz="1600" kern="0" dirty="0">
                <a:solidFill>
                  <a:schemeClr val="tx2"/>
                </a:solidFill>
              </a:rPr>
              <a:t>• Celebrate local flavors and character.</a:t>
            </a:r>
          </a:p>
          <a:p>
            <a:pPr marL="342900" lvl="0" indent="-342900" defTabSz="914400" fontAlgn="base">
              <a:spcBef>
                <a:spcPct val="20000"/>
              </a:spcBef>
              <a:spcAft>
                <a:spcPct val="0"/>
              </a:spcAft>
              <a:defRPr/>
            </a:pPr>
            <a:r>
              <a:rPr lang="en-US" altLang="en-US" sz="1600" kern="0" dirty="0">
                <a:solidFill>
                  <a:schemeClr val="tx2"/>
                </a:solidFill>
              </a:rPr>
              <a:t>• Reference historical iconography. </a:t>
            </a:r>
          </a:p>
          <a:p>
            <a:pPr marL="342900" lvl="0" indent="-342900" defTabSz="914400" fontAlgn="base">
              <a:spcBef>
                <a:spcPct val="20000"/>
              </a:spcBef>
              <a:spcAft>
                <a:spcPct val="0"/>
              </a:spcAft>
              <a:defRPr/>
            </a:pPr>
            <a:r>
              <a:rPr lang="en-US" altLang="en-US" sz="1600" b="1" kern="0" dirty="0">
                <a:solidFill>
                  <a:schemeClr val="accent1"/>
                </a:solidFill>
              </a:rPr>
              <a:t>• Theater set / event space.</a:t>
            </a:r>
          </a:p>
          <a:p>
            <a:pPr marL="342900" lvl="0" indent="-342900" defTabSz="914400" fontAlgn="base">
              <a:spcBef>
                <a:spcPct val="20000"/>
              </a:spcBef>
              <a:spcAft>
                <a:spcPct val="0"/>
              </a:spcAft>
              <a:defRPr/>
            </a:pPr>
            <a:endParaRPr lang="en-US" altLang="en-US" sz="1600" b="1" kern="0" dirty="0">
              <a:solidFill>
                <a:schemeClr val="accent1"/>
              </a:solidFill>
            </a:endParaRPr>
          </a:p>
          <a:p>
            <a:pPr marL="342900" marR="0" lvl="0" indent="-342900" algn="l" defTabSz="914400" rtl="0" eaLnBrk="1" fontAlgn="base" latinLnBrk="0" hangingPunct="1">
              <a:spcBef>
                <a:spcPct val="20000"/>
              </a:spcBef>
              <a:spcAft>
                <a:spcPct val="0"/>
              </a:spcAft>
              <a:buClrTx/>
              <a:buSzTx/>
              <a:buFontTx/>
              <a:buNone/>
              <a:tabLst/>
              <a:defRPr/>
            </a:pPr>
            <a:r>
              <a:rPr kumimoji="0" lang="en-US" altLang="en-US" sz="1600" b="1" i="0" u="sng" strike="noStrike" kern="0" cap="none" spc="0" normalizeH="0" baseline="0" noProof="0" dirty="0">
                <a:ln>
                  <a:noFill/>
                </a:ln>
                <a:solidFill>
                  <a:schemeClr val="tx2"/>
                </a:solidFill>
                <a:effectLst/>
                <a:uLnTx/>
                <a:uFillTx/>
              </a:rPr>
              <a:t>Balance Regulation and Creation</a:t>
            </a:r>
          </a:p>
          <a:p>
            <a:pPr marL="342900" marR="0" lvl="0" indent="-342900" algn="l" defTabSz="914400" rtl="0" eaLnBrk="1" fontAlgn="base" latinLnBrk="0" hangingPunct="1">
              <a:spcBef>
                <a:spcPct val="20000"/>
              </a:spcBef>
              <a:spcAft>
                <a:spcPct val="0"/>
              </a:spcAft>
              <a:buClrTx/>
              <a:buSzTx/>
              <a:buFontTx/>
              <a:buNone/>
              <a:tabLst/>
              <a:defRPr/>
            </a:pPr>
            <a:r>
              <a:rPr kumimoji="0" lang="en-US" altLang="en-US" sz="1600" b="0" i="0" u="none" strike="noStrike" kern="0" cap="none" spc="0" normalizeH="0" baseline="0" noProof="0" dirty="0">
                <a:ln>
                  <a:noFill/>
                </a:ln>
                <a:solidFill>
                  <a:schemeClr val="tx2"/>
                </a:solidFill>
                <a:effectLst/>
                <a:uLnTx/>
                <a:uFillTx/>
              </a:rPr>
              <a:t>• </a:t>
            </a:r>
            <a:r>
              <a:rPr lang="en-US" altLang="en-US" sz="1600" b="1" kern="0" dirty="0">
                <a:solidFill>
                  <a:schemeClr val="accent1"/>
                </a:solidFill>
              </a:rPr>
              <a:t>Choreograph chaos.</a:t>
            </a:r>
          </a:p>
          <a:p>
            <a:pPr marL="342900" marR="0" lvl="0" indent="-342900" algn="l" defTabSz="914400" rtl="0" eaLnBrk="1" fontAlgn="base" latinLnBrk="0" hangingPunct="1">
              <a:spcBef>
                <a:spcPct val="20000"/>
              </a:spcBef>
              <a:spcAft>
                <a:spcPct val="0"/>
              </a:spcAft>
              <a:buClrTx/>
              <a:buSzTx/>
              <a:buFontTx/>
              <a:buNone/>
              <a:tabLst/>
              <a:defRPr/>
            </a:pPr>
            <a:r>
              <a:rPr kumimoji="0" lang="en-US" altLang="en-US" sz="1600" b="0" i="0" u="none" strike="noStrike" kern="0" cap="none" spc="0" normalizeH="0" baseline="0" noProof="0" dirty="0">
                <a:ln>
                  <a:noFill/>
                </a:ln>
                <a:solidFill>
                  <a:schemeClr val="tx2"/>
                </a:solidFill>
                <a:effectLst/>
                <a:uLnTx/>
                <a:uFillTx/>
              </a:rPr>
              <a:t>• Establish flexible boundaries.</a:t>
            </a:r>
          </a:p>
          <a:p>
            <a:pPr marL="342900" marR="0" lvl="0" indent="-342900" algn="l" defTabSz="914400" rtl="0" eaLnBrk="1" fontAlgn="base" latinLnBrk="0" hangingPunct="1">
              <a:spcBef>
                <a:spcPct val="20000"/>
              </a:spcBef>
              <a:spcAft>
                <a:spcPct val="0"/>
              </a:spcAft>
              <a:buClrTx/>
              <a:buSzTx/>
              <a:buFontTx/>
              <a:buNone/>
              <a:tabLst/>
              <a:defRPr/>
            </a:pPr>
            <a:r>
              <a:rPr kumimoji="0" lang="en-US" altLang="en-US" sz="1600" b="0" i="0" u="none" strike="noStrike" kern="0" cap="none" spc="0" normalizeH="0" baseline="0" noProof="0" dirty="0">
                <a:ln>
                  <a:noFill/>
                </a:ln>
                <a:solidFill>
                  <a:schemeClr val="tx2"/>
                </a:solidFill>
                <a:effectLst/>
                <a:uLnTx/>
                <a:uFillTx/>
              </a:rPr>
              <a:t>• Institutionalize constant change.</a:t>
            </a:r>
          </a:p>
          <a:p>
            <a:pPr marL="342900" marR="0" lvl="0" indent="-342900" algn="l" defTabSz="914400" rtl="0" eaLnBrk="1" fontAlgn="base" latinLnBrk="0" hangingPunct="1">
              <a:spcBef>
                <a:spcPct val="20000"/>
              </a:spcBef>
              <a:spcAft>
                <a:spcPct val="0"/>
              </a:spcAft>
              <a:buClrTx/>
              <a:buSzTx/>
              <a:buFontTx/>
              <a:buNone/>
              <a:tabLst/>
              <a:defRPr/>
            </a:pPr>
            <a:endParaRPr kumimoji="0" lang="en-US" altLang="en-US" sz="1600" b="0" i="0" u="none" strike="noStrike" kern="0" cap="none" spc="0" normalizeH="0" baseline="0" noProof="0" dirty="0">
              <a:ln>
                <a:noFill/>
              </a:ln>
              <a:solidFill>
                <a:schemeClr val="tx2"/>
              </a:solidFill>
              <a:effectLst/>
              <a:uLnTx/>
              <a:uFillTx/>
            </a:endParaRPr>
          </a:p>
        </p:txBody>
      </p:sp>
      <p:sp>
        <p:nvSpPr>
          <p:cNvPr id="8" name="TextBox 7">
            <a:extLst>
              <a:ext uri="{FF2B5EF4-FFF2-40B4-BE49-F238E27FC236}">
                <a16:creationId xmlns:a16="http://schemas.microsoft.com/office/drawing/2014/main" id="{A3B16697-A027-40C9-B298-097A76FA8806}"/>
              </a:ext>
            </a:extLst>
          </p:cNvPr>
          <p:cNvSpPr txBox="1"/>
          <p:nvPr/>
        </p:nvSpPr>
        <p:spPr>
          <a:xfrm>
            <a:off x="5656693" y="1199838"/>
            <a:ext cx="6093994" cy="387798"/>
          </a:xfrm>
          <a:prstGeom prst="rect">
            <a:avLst/>
          </a:prstGeom>
          <a:noFill/>
        </p:spPr>
        <p:txBody>
          <a:bodyPr wrap="square">
            <a:spAutoFit/>
          </a:bodyPr>
          <a:lstStyle/>
          <a:p>
            <a:pPr>
              <a:lnSpc>
                <a:spcPct val="80000"/>
              </a:lnSpc>
              <a:buNone/>
              <a:defRPr/>
            </a:pPr>
            <a:r>
              <a:rPr lang="en-US" altLang="en-US" sz="2400" b="1" dirty="0">
                <a:solidFill>
                  <a:schemeClr val="accent1"/>
                </a:solidFill>
              </a:rPr>
              <a:t>Pedestrian Engineering Priorities</a:t>
            </a:r>
          </a:p>
        </p:txBody>
      </p:sp>
    </p:spTree>
    <p:extLst>
      <p:ext uri="{BB962C8B-B14F-4D97-AF65-F5344CB8AC3E}">
        <p14:creationId xmlns:p14="http://schemas.microsoft.com/office/powerpoint/2010/main" val="2564779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500"/>
                                        <p:tgtEl>
                                          <p:spTgt spid="4">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500"/>
                                        <p:tgtEl>
                                          <p:spTgt spid="4">
                                            <p:txEl>
                                              <p:pRg st="2" end="2"/>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up)">
                                      <p:cBhvr>
                                        <p:cTn id="19" dur="500"/>
                                        <p:tgtEl>
                                          <p:spTgt spid="4">
                                            <p:txEl>
                                              <p:pRg st="3" end="3"/>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up)">
                                      <p:cBhvr>
                                        <p:cTn id="23" dur="500"/>
                                        <p:tgtEl>
                                          <p:spTgt spid="4">
                                            <p:txEl>
                                              <p:pRg st="4" end="4"/>
                                            </p:txEl>
                                          </p:spTgt>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wipe(up)">
                                      <p:cBhvr>
                                        <p:cTn id="27" dur="500"/>
                                        <p:tgtEl>
                                          <p:spTgt spid="4">
                                            <p:txEl>
                                              <p:pRg st="6" end="6"/>
                                            </p:txEl>
                                          </p:spTgt>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wipe(up)">
                                      <p:cBhvr>
                                        <p:cTn id="31" dur="500"/>
                                        <p:tgtEl>
                                          <p:spTgt spid="4">
                                            <p:txEl>
                                              <p:pRg st="7" end="7"/>
                                            </p:txEl>
                                          </p:spTgt>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wipe(up)">
                                      <p:cBhvr>
                                        <p:cTn id="35" dur="500"/>
                                        <p:tgtEl>
                                          <p:spTgt spid="4">
                                            <p:txEl>
                                              <p:pRg st="8" end="8"/>
                                            </p:txEl>
                                          </p:spTgt>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animEffect transition="in" filter="wipe(up)">
                                      <p:cBhvr>
                                        <p:cTn id="39" dur="500"/>
                                        <p:tgtEl>
                                          <p:spTgt spid="4">
                                            <p:txEl>
                                              <p:pRg st="9" end="9"/>
                                            </p:txEl>
                                          </p:spTgt>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4">
                                            <p:txEl>
                                              <p:pRg st="11" end="11"/>
                                            </p:txEl>
                                          </p:spTgt>
                                        </p:tgtEl>
                                        <p:attrNameLst>
                                          <p:attrName>style.visibility</p:attrName>
                                        </p:attrNameLst>
                                      </p:cBhvr>
                                      <p:to>
                                        <p:strVal val="visible"/>
                                      </p:to>
                                    </p:set>
                                    <p:animEffect transition="in" filter="wipe(up)">
                                      <p:cBhvr>
                                        <p:cTn id="43" dur="500"/>
                                        <p:tgtEl>
                                          <p:spTgt spid="4">
                                            <p:txEl>
                                              <p:pRg st="11" end="11"/>
                                            </p:txEl>
                                          </p:spTgt>
                                        </p:tgtEl>
                                      </p:cBhvr>
                                    </p:animEffect>
                                  </p:childTnLst>
                                </p:cTn>
                              </p:par>
                            </p:childTnLst>
                          </p:cTn>
                        </p:par>
                        <p:par>
                          <p:cTn id="44" fill="hold">
                            <p:stCondLst>
                              <p:cond delay="5000"/>
                            </p:stCondLst>
                            <p:childTnLst>
                              <p:par>
                                <p:cTn id="45" presetID="22" presetClass="entr" presetSubtype="1" fill="hold" grpId="0" nodeType="afterEffect">
                                  <p:stCondLst>
                                    <p:cond delay="0"/>
                                  </p:stCondLst>
                                  <p:childTnLst>
                                    <p:set>
                                      <p:cBhvr>
                                        <p:cTn id="46" dur="1" fill="hold">
                                          <p:stCondLst>
                                            <p:cond delay="0"/>
                                          </p:stCondLst>
                                        </p:cTn>
                                        <p:tgtEl>
                                          <p:spTgt spid="4">
                                            <p:txEl>
                                              <p:pRg st="12" end="12"/>
                                            </p:txEl>
                                          </p:spTgt>
                                        </p:tgtEl>
                                        <p:attrNameLst>
                                          <p:attrName>style.visibility</p:attrName>
                                        </p:attrNameLst>
                                      </p:cBhvr>
                                      <p:to>
                                        <p:strVal val="visible"/>
                                      </p:to>
                                    </p:set>
                                    <p:animEffect transition="in" filter="wipe(up)">
                                      <p:cBhvr>
                                        <p:cTn id="47" dur="500"/>
                                        <p:tgtEl>
                                          <p:spTgt spid="4">
                                            <p:txEl>
                                              <p:pRg st="12" end="12"/>
                                            </p:txEl>
                                          </p:spTgt>
                                        </p:tgtEl>
                                      </p:cBhvr>
                                    </p:animEffect>
                                  </p:childTnLst>
                                </p:cTn>
                              </p:par>
                            </p:childTnLst>
                          </p:cTn>
                        </p:par>
                        <p:par>
                          <p:cTn id="48" fill="hold">
                            <p:stCondLst>
                              <p:cond delay="5500"/>
                            </p:stCondLst>
                            <p:childTnLst>
                              <p:par>
                                <p:cTn id="49" presetID="22" presetClass="entr" presetSubtype="1" fill="hold" grpId="0" nodeType="afterEffect">
                                  <p:stCondLst>
                                    <p:cond delay="0"/>
                                  </p:stCondLst>
                                  <p:childTnLst>
                                    <p:set>
                                      <p:cBhvr>
                                        <p:cTn id="50" dur="1" fill="hold">
                                          <p:stCondLst>
                                            <p:cond delay="0"/>
                                          </p:stCondLst>
                                        </p:cTn>
                                        <p:tgtEl>
                                          <p:spTgt spid="4">
                                            <p:txEl>
                                              <p:pRg st="13" end="13"/>
                                            </p:txEl>
                                          </p:spTgt>
                                        </p:tgtEl>
                                        <p:attrNameLst>
                                          <p:attrName>style.visibility</p:attrName>
                                        </p:attrNameLst>
                                      </p:cBhvr>
                                      <p:to>
                                        <p:strVal val="visible"/>
                                      </p:to>
                                    </p:set>
                                    <p:animEffect transition="in" filter="wipe(up)">
                                      <p:cBhvr>
                                        <p:cTn id="51" dur="500"/>
                                        <p:tgtEl>
                                          <p:spTgt spid="4">
                                            <p:txEl>
                                              <p:pRg st="13" end="13"/>
                                            </p:txEl>
                                          </p:spTgt>
                                        </p:tgtEl>
                                      </p:cBhvr>
                                    </p:animEffect>
                                  </p:childTnLst>
                                </p:cTn>
                              </p:par>
                            </p:childTnLst>
                          </p:cTn>
                        </p:par>
                        <p:par>
                          <p:cTn id="52" fill="hold">
                            <p:stCondLst>
                              <p:cond delay="6000"/>
                            </p:stCondLst>
                            <p:childTnLst>
                              <p:par>
                                <p:cTn id="53" presetID="22" presetClass="entr" presetSubtype="1" fill="hold" grpId="0" nodeType="afterEffect">
                                  <p:stCondLst>
                                    <p:cond delay="0"/>
                                  </p:stCondLst>
                                  <p:childTnLst>
                                    <p:set>
                                      <p:cBhvr>
                                        <p:cTn id="54" dur="1" fill="hold">
                                          <p:stCondLst>
                                            <p:cond delay="0"/>
                                          </p:stCondLst>
                                        </p:cTn>
                                        <p:tgtEl>
                                          <p:spTgt spid="4">
                                            <p:txEl>
                                              <p:pRg st="14" end="14"/>
                                            </p:txEl>
                                          </p:spTgt>
                                        </p:tgtEl>
                                        <p:attrNameLst>
                                          <p:attrName>style.visibility</p:attrName>
                                        </p:attrNameLst>
                                      </p:cBhvr>
                                      <p:to>
                                        <p:strVal val="visible"/>
                                      </p:to>
                                    </p:set>
                                    <p:animEffect transition="in" filter="wipe(up)">
                                      <p:cBhvr>
                                        <p:cTn id="55" dur="500"/>
                                        <p:tgtEl>
                                          <p:spTgt spid="4">
                                            <p:txEl>
                                              <p:pRg st="14" end="14"/>
                                            </p:txEl>
                                          </p:spTgt>
                                        </p:tgtEl>
                                      </p:cBhvr>
                                    </p:animEffect>
                                  </p:childTnLst>
                                </p:cTn>
                              </p:par>
                            </p:childTnLst>
                          </p:cTn>
                        </p:par>
                        <p:par>
                          <p:cTn id="56" fill="hold">
                            <p:stCondLst>
                              <p:cond delay="6500"/>
                            </p:stCondLst>
                            <p:childTnLst>
                              <p:par>
                                <p:cTn id="57" presetID="22" presetClass="entr" presetSubtype="1" fill="hold" grpId="0" nodeType="afterEffect">
                                  <p:stCondLst>
                                    <p:cond delay="0"/>
                                  </p:stCondLst>
                                  <p:childTnLst>
                                    <p:set>
                                      <p:cBhvr>
                                        <p:cTn id="58" dur="1" fill="hold">
                                          <p:stCondLst>
                                            <p:cond delay="0"/>
                                          </p:stCondLst>
                                        </p:cTn>
                                        <p:tgtEl>
                                          <p:spTgt spid="9">
                                            <p:txEl>
                                              <p:pRg st="0" end="0"/>
                                            </p:txEl>
                                          </p:spTgt>
                                        </p:tgtEl>
                                        <p:attrNameLst>
                                          <p:attrName>style.visibility</p:attrName>
                                        </p:attrNameLst>
                                      </p:cBhvr>
                                      <p:to>
                                        <p:strVal val="visible"/>
                                      </p:to>
                                    </p:set>
                                    <p:animEffect transition="in" filter="wipe(up)">
                                      <p:cBhvr>
                                        <p:cTn id="59" dur="500"/>
                                        <p:tgtEl>
                                          <p:spTgt spid="9">
                                            <p:txEl>
                                              <p:pRg st="0" end="0"/>
                                            </p:txEl>
                                          </p:spTgt>
                                        </p:tgtEl>
                                      </p:cBhvr>
                                    </p:animEffect>
                                  </p:childTnLst>
                                </p:cTn>
                              </p:par>
                            </p:childTnLst>
                          </p:cTn>
                        </p:par>
                        <p:par>
                          <p:cTn id="60" fill="hold">
                            <p:stCondLst>
                              <p:cond delay="7000"/>
                            </p:stCondLst>
                            <p:childTnLst>
                              <p:par>
                                <p:cTn id="61" presetID="22" presetClass="entr" presetSubtype="1" fill="hold" grpId="0" nodeType="afterEffect">
                                  <p:stCondLst>
                                    <p:cond delay="0"/>
                                  </p:stCondLst>
                                  <p:childTnLst>
                                    <p:set>
                                      <p:cBhvr>
                                        <p:cTn id="62" dur="1" fill="hold">
                                          <p:stCondLst>
                                            <p:cond delay="0"/>
                                          </p:stCondLst>
                                        </p:cTn>
                                        <p:tgtEl>
                                          <p:spTgt spid="9">
                                            <p:txEl>
                                              <p:pRg st="1" end="1"/>
                                            </p:txEl>
                                          </p:spTgt>
                                        </p:tgtEl>
                                        <p:attrNameLst>
                                          <p:attrName>style.visibility</p:attrName>
                                        </p:attrNameLst>
                                      </p:cBhvr>
                                      <p:to>
                                        <p:strVal val="visible"/>
                                      </p:to>
                                    </p:set>
                                    <p:animEffect transition="in" filter="wipe(up)">
                                      <p:cBhvr>
                                        <p:cTn id="63" dur="500"/>
                                        <p:tgtEl>
                                          <p:spTgt spid="9">
                                            <p:txEl>
                                              <p:pRg st="1" end="1"/>
                                            </p:txEl>
                                          </p:spTgt>
                                        </p:tgtEl>
                                      </p:cBhvr>
                                    </p:animEffect>
                                  </p:childTnLst>
                                </p:cTn>
                              </p:par>
                            </p:childTnLst>
                          </p:cTn>
                        </p:par>
                        <p:par>
                          <p:cTn id="64" fill="hold">
                            <p:stCondLst>
                              <p:cond delay="7500"/>
                            </p:stCondLst>
                            <p:childTnLst>
                              <p:par>
                                <p:cTn id="65" presetID="22" presetClass="entr" presetSubtype="1" fill="hold" grpId="0" nodeType="afterEffect">
                                  <p:stCondLst>
                                    <p:cond delay="0"/>
                                  </p:stCondLst>
                                  <p:childTnLst>
                                    <p:set>
                                      <p:cBhvr>
                                        <p:cTn id="66" dur="1" fill="hold">
                                          <p:stCondLst>
                                            <p:cond delay="0"/>
                                          </p:stCondLst>
                                        </p:cTn>
                                        <p:tgtEl>
                                          <p:spTgt spid="9">
                                            <p:txEl>
                                              <p:pRg st="2" end="2"/>
                                            </p:txEl>
                                          </p:spTgt>
                                        </p:tgtEl>
                                        <p:attrNameLst>
                                          <p:attrName>style.visibility</p:attrName>
                                        </p:attrNameLst>
                                      </p:cBhvr>
                                      <p:to>
                                        <p:strVal val="visible"/>
                                      </p:to>
                                    </p:set>
                                    <p:animEffect transition="in" filter="wipe(up)">
                                      <p:cBhvr>
                                        <p:cTn id="67" dur="500"/>
                                        <p:tgtEl>
                                          <p:spTgt spid="9">
                                            <p:txEl>
                                              <p:pRg st="2" end="2"/>
                                            </p:txEl>
                                          </p:spTgt>
                                        </p:tgtEl>
                                      </p:cBhvr>
                                    </p:animEffect>
                                  </p:childTnLst>
                                </p:cTn>
                              </p:par>
                            </p:childTnLst>
                          </p:cTn>
                        </p:par>
                        <p:par>
                          <p:cTn id="68" fill="hold">
                            <p:stCondLst>
                              <p:cond delay="8000"/>
                            </p:stCondLst>
                            <p:childTnLst>
                              <p:par>
                                <p:cTn id="69" presetID="22" presetClass="entr" presetSubtype="1" fill="hold" grpId="0" nodeType="afterEffect">
                                  <p:stCondLst>
                                    <p:cond delay="0"/>
                                  </p:stCondLst>
                                  <p:childTnLst>
                                    <p:set>
                                      <p:cBhvr>
                                        <p:cTn id="70" dur="1" fill="hold">
                                          <p:stCondLst>
                                            <p:cond delay="0"/>
                                          </p:stCondLst>
                                        </p:cTn>
                                        <p:tgtEl>
                                          <p:spTgt spid="9">
                                            <p:txEl>
                                              <p:pRg st="3" end="3"/>
                                            </p:txEl>
                                          </p:spTgt>
                                        </p:tgtEl>
                                        <p:attrNameLst>
                                          <p:attrName>style.visibility</p:attrName>
                                        </p:attrNameLst>
                                      </p:cBhvr>
                                      <p:to>
                                        <p:strVal val="visible"/>
                                      </p:to>
                                    </p:set>
                                    <p:animEffect transition="in" filter="wipe(up)">
                                      <p:cBhvr>
                                        <p:cTn id="71" dur="500"/>
                                        <p:tgtEl>
                                          <p:spTgt spid="9">
                                            <p:txEl>
                                              <p:pRg st="3" end="3"/>
                                            </p:txEl>
                                          </p:spTgt>
                                        </p:tgtEl>
                                      </p:cBhvr>
                                    </p:animEffect>
                                  </p:childTnLst>
                                </p:cTn>
                              </p:par>
                            </p:childTnLst>
                          </p:cTn>
                        </p:par>
                        <p:par>
                          <p:cTn id="72" fill="hold">
                            <p:stCondLst>
                              <p:cond delay="8500"/>
                            </p:stCondLst>
                            <p:childTnLst>
                              <p:par>
                                <p:cTn id="73" presetID="22" presetClass="entr" presetSubtype="1" fill="hold" grpId="0" nodeType="afterEffect">
                                  <p:stCondLst>
                                    <p:cond delay="0"/>
                                  </p:stCondLst>
                                  <p:childTnLst>
                                    <p:set>
                                      <p:cBhvr>
                                        <p:cTn id="74" dur="1" fill="hold">
                                          <p:stCondLst>
                                            <p:cond delay="0"/>
                                          </p:stCondLst>
                                        </p:cTn>
                                        <p:tgtEl>
                                          <p:spTgt spid="9">
                                            <p:txEl>
                                              <p:pRg st="4" end="4"/>
                                            </p:txEl>
                                          </p:spTgt>
                                        </p:tgtEl>
                                        <p:attrNameLst>
                                          <p:attrName>style.visibility</p:attrName>
                                        </p:attrNameLst>
                                      </p:cBhvr>
                                      <p:to>
                                        <p:strVal val="visible"/>
                                      </p:to>
                                    </p:set>
                                    <p:animEffect transition="in" filter="wipe(up)">
                                      <p:cBhvr>
                                        <p:cTn id="75" dur="500"/>
                                        <p:tgtEl>
                                          <p:spTgt spid="9">
                                            <p:txEl>
                                              <p:pRg st="4" end="4"/>
                                            </p:txEl>
                                          </p:spTgt>
                                        </p:tgtEl>
                                      </p:cBhvr>
                                    </p:animEffect>
                                  </p:childTnLst>
                                </p:cTn>
                              </p:par>
                            </p:childTnLst>
                          </p:cTn>
                        </p:par>
                        <p:par>
                          <p:cTn id="76" fill="hold">
                            <p:stCondLst>
                              <p:cond delay="9000"/>
                            </p:stCondLst>
                            <p:childTnLst>
                              <p:par>
                                <p:cTn id="77" presetID="22" presetClass="entr" presetSubtype="1" fill="hold" grpId="0" nodeType="afterEffect">
                                  <p:stCondLst>
                                    <p:cond delay="0"/>
                                  </p:stCondLst>
                                  <p:childTnLst>
                                    <p:set>
                                      <p:cBhvr>
                                        <p:cTn id="78" dur="1" fill="hold">
                                          <p:stCondLst>
                                            <p:cond delay="0"/>
                                          </p:stCondLst>
                                        </p:cTn>
                                        <p:tgtEl>
                                          <p:spTgt spid="9">
                                            <p:txEl>
                                              <p:pRg st="6" end="6"/>
                                            </p:txEl>
                                          </p:spTgt>
                                        </p:tgtEl>
                                        <p:attrNameLst>
                                          <p:attrName>style.visibility</p:attrName>
                                        </p:attrNameLst>
                                      </p:cBhvr>
                                      <p:to>
                                        <p:strVal val="visible"/>
                                      </p:to>
                                    </p:set>
                                    <p:animEffect transition="in" filter="wipe(up)">
                                      <p:cBhvr>
                                        <p:cTn id="79" dur="500"/>
                                        <p:tgtEl>
                                          <p:spTgt spid="9">
                                            <p:txEl>
                                              <p:pRg st="6" end="6"/>
                                            </p:txEl>
                                          </p:spTgt>
                                        </p:tgtEl>
                                      </p:cBhvr>
                                    </p:animEffect>
                                  </p:childTnLst>
                                </p:cTn>
                              </p:par>
                            </p:childTnLst>
                          </p:cTn>
                        </p:par>
                        <p:par>
                          <p:cTn id="80" fill="hold">
                            <p:stCondLst>
                              <p:cond delay="9500"/>
                            </p:stCondLst>
                            <p:childTnLst>
                              <p:par>
                                <p:cTn id="81" presetID="22" presetClass="entr" presetSubtype="1" fill="hold" grpId="0" nodeType="afterEffect">
                                  <p:stCondLst>
                                    <p:cond delay="0"/>
                                  </p:stCondLst>
                                  <p:childTnLst>
                                    <p:set>
                                      <p:cBhvr>
                                        <p:cTn id="82" dur="1" fill="hold">
                                          <p:stCondLst>
                                            <p:cond delay="0"/>
                                          </p:stCondLst>
                                        </p:cTn>
                                        <p:tgtEl>
                                          <p:spTgt spid="9">
                                            <p:txEl>
                                              <p:pRg st="7" end="7"/>
                                            </p:txEl>
                                          </p:spTgt>
                                        </p:tgtEl>
                                        <p:attrNameLst>
                                          <p:attrName>style.visibility</p:attrName>
                                        </p:attrNameLst>
                                      </p:cBhvr>
                                      <p:to>
                                        <p:strVal val="visible"/>
                                      </p:to>
                                    </p:set>
                                    <p:animEffect transition="in" filter="wipe(up)">
                                      <p:cBhvr>
                                        <p:cTn id="83" dur="500"/>
                                        <p:tgtEl>
                                          <p:spTgt spid="9">
                                            <p:txEl>
                                              <p:pRg st="7" end="7"/>
                                            </p:txEl>
                                          </p:spTgt>
                                        </p:tgtEl>
                                      </p:cBhvr>
                                    </p:animEffect>
                                  </p:childTnLst>
                                </p:cTn>
                              </p:par>
                            </p:childTnLst>
                          </p:cTn>
                        </p:par>
                        <p:par>
                          <p:cTn id="84" fill="hold">
                            <p:stCondLst>
                              <p:cond delay="10000"/>
                            </p:stCondLst>
                            <p:childTnLst>
                              <p:par>
                                <p:cTn id="85" presetID="22" presetClass="entr" presetSubtype="1" fill="hold" grpId="0" nodeType="afterEffect">
                                  <p:stCondLst>
                                    <p:cond delay="0"/>
                                  </p:stCondLst>
                                  <p:childTnLst>
                                    <p:set>
                                      <p:cBhvr>
                                        <p:cTn id="86" dur="1" fill="hold">
                                          <p:stCondLst>
                                            <p:cond delay="0"/>
                                          </p:stCondLst>
                                        </p:cTn>
                                        <p:tgtEl>
                                          <p:spTgt spid="9">
                                            <p:txEl>
                                              <p:pRg st="8" end="8"/>
                                            </p:txEl>
                                          </p:spTgt>
                                        </p:tgtEl>
                                        <p:attrNameLst>
                                          <p:attrName>style.visibility</p:attrName>
                                        </p:attrNameLst>
                                      </p:cBhvr>
                                      <p:to>
                                        <p:strVal val="visible"/>
                                      </p:to>
                                    </p:set>
                                    <p:animEffect transition="in" filter="wipe(up)">
                                      <p:cBhvr>
                                        <p:cTn id="87" dur="500"/>
                                        <p:tgtEl>
                                          <p:spTgt spid="9">
                                            <p:txEl>
                                              <p:pRg st="8" end="8"/>
                                            </p:txEl>
                                          </p:spTgt>
                                        </p:tgtEl>
                                      </p:cBhvr>
                                    </p:animEffect>
                                  </p:childTnLst>
                                </p:cTn>
                              </p:par>
                            </p:childTnLst>
                          </p:cTn>
                        </p:par>
                        <p:par>
                          <p:cTn id="88" fill="hold">
                            <p:stCondLst>
                              <p:cond delay="10500"/>
                            </p:stCondLst>
                            <p:childTnLst>
                              <p:par>
                                <p:cTn id="89" presetID="22" presetClass="entr" presetSubtype="1" fill="hold" grpId="0" nodeType="afterEffect">
                                  <p:stCondLst>
                                    <p:cond delay="0"/>
                                  </p:stCondLst>
                                  <p:childTnLst>
                                    <p:set>
                                      <p:cBhvr>
                                        <p:cTn id="90" dur="1" fill="hold">
                                          <p:stCondLst>
                                            <p:cond delay="0"/>
                                          </p:stCondLst>
                                        </p:cTn>
                                        <p:tgtEl>
                                          <p:spTgt spid="9">
                                            <p:txEl>
                                              <p:pRg st="9" end="9"/>
                                            </p:txEl>
                                          </p:spTgt>
                                        </p:tgtEl>
                                        <p:attrNameLst>
                                          <p:attrName>style.visibility</p:attrName>
                                        </p:attrNameLst>
                                      </p:cBhvr>
                                      <p:to>
                                        <p:strVal val="visible"/>
                                      </p:to>
                                    </p:set>
                                    <p:animEffect transition="in" filter="wipe(up)">
                                      <p:cBhvr>
                                        <p:cTn id="91" dur="500"/>
                                        <p:tgtEl>
                                          <p:spTgt spid="9">
                                            <p:txEl>
                                              <p:pRg st="9" end="9"/>
                                            </p:txEl>
                                          </p:spTgt>
                                        </p:tgtEl>
                                      </p:cBhvr>
                                    </p:animEffect>
                                  </p:childTnLst>
                                </p:cTn>
                              </p:par>
                            </p:childTnLst>
                          </p:cTn>
                        </p:par>
                        <p:par>
                          <p:cTn id="92" fill="hold">
                            <p:stCondLst>
                              <p:cond delay="11000"/>
                            </p:stCondLst>
                            <p:childTnLst>
                              <p:par>
                                <p:cTn id="93" presetID="22" presetClass="entr" presetSubtype="1" fill="hold" grpId="0" nodeType="afterEffect">
                                  <p:stCondLst>
                                    <p:cond delay="0"/>
                                  </p:stCondLst>
                                  <p:childTnLst>
                                    <p:set>
                                      <p:cBhvr>
                                        <p:cTn id="94" dur="1" fill="hold">
                                          <p:stCondLst>
                                            <p:cond delay="0"/>
                                          </p:stCondLst>
                                        </p:cTn>
                                        <p:tgtEl>
                                          <p:spTgt spid="9">
                                            <p:txEl>
                                              <p:pRg st="11" end="11"/>
                                            </p:txEl>
                                          </p:spTgt>
                                        </p:tgtEl>
                                        <p:attrNameLst>
                                          <p:attrName>style.visibility</p:attrName>
                                        </p:attrNameLst>
                                      </p:cBhvr>
                                      <p:to>
                                        <p:strVal val="visible"/>
                                      </p:to>
                                    </p:set>
                                    <p:animEffect transition="in" filter="wipe(up)">
                                      <p:cBhvr>
                                        <p:cTn id="95" dur="500"/>
                                        <p:tgtEl>
                                          <p:spTgt spid="9">
                                            <p:txEl>
                                              <p:pRg st="11" end="11"/>
                                            </p:txEl>
                                          </p:spTgt>
                                        </p:tgtEl>
                                      </p:cBhvr>
                                    </p:animEffect>
                                  </p:childTnLst>
                                </p:cTn>
                              </p:par>
                            </p:childTnLst>
                          </p:cTn>
                        </p:par>
                        <p:par>
                          <p:cTn id="96" fill="hold">
                            <p:stCondLst>
                              <p:cond delay="11500"/>
                            </p:stCondLst>
                            <p:childTnLst>
                              <p:par>
                                <p:cTn id="97" presetID="22" presetClass="entr" presetSubtype="1" fill="hold" grpId="0" nodeType="afterEffect">
                                  <p:stCondLst>
                                    <p:cond delay="0"/>
                                  </p:stCondLst>
                                  <p:childTnLst>
                                    <p:set>
                                      <p:cBhvr>
                                        <p:cTn id="98" dur="1" fill="hold">
                                          <p:stCondLst>
                                            <p:cond delay="0"/>
                                          </p:stCondLst>
                                        </p:cTn>
                                        <p:tgtEl>
                                          <p:spTgt spid="9">
                                            <p:txEl>
                                              <p:pRg st="12" end="12"/>
                                            </p:txEl>
                                          </p:spTgt>
                                        </p:tgtEl>
                                        <p:attrNameLst>
                                          <p:attrName>style.visibility</p:attrName>
                                        </p:attrNameLst>
                                      </p:cBhvr>
                                      <p:to>
                                        <p:strVal val="visible"/>
                                      </p:to>
                                    </p:set>
                                    <p:animEffect transition="in" filter="wipe(up)">
                                      <p:cBhvr>
                                        <p:cTn id="99" dur="500"/>
                                        <p:tgtEl>
                                          <p:spTgt spid="9">
                                            <p:txEl>
                                              <p:pRg st="12" end="12"/>
                                            </p:txEl>
                                          </p:spTgt>
                                        </p:tgtEl>
                                      </p:cBhvr>
                                    </p:animEffect>
                                  </p:childTnLst>
                                </p:cTn>
                              </p:par>
                            </p:childTnLst>
                          </p:cTn>
                        </p:par>
                        <p:par>
                          <p:cTn id="100" fill="hold">
                            <p:stCondLst>
                              <p:cond delay="12000"/>
                            </p:stCondLst>
                            <p:childTnLst>
                              <p:par>
                                <p:cTn id="101" presetID="22" presetClass="entr" presetSubtype="1" fill="hold" grpId="0" nodeType="afterEffect">
                                  <p:stCondLst>
                                    <p:cond delay="0"/>
                                  </p:stCondLst>
                                  <p:childTnLst>
                                    <p:set>
                                      <p:cBhvr>
                                        <p:cTn id="102" dur="1" fill="hold">
                                          <p:stCondLst>
                                            <p:cond delay="0"/>
                                          </p:stCondLst>
                                        </p:cTn>
                                        <p:tgtEl>
                                          <p:spTgt spid="9">
                                            <p:txEl>
                                              <p:pRg st="13" end="13"/>
                                            </p:txEl>
                                          </p:spTgt>
                                        </p:tgtEl>
                                        <p:attrNameLst>
                                          <p:attrName>style.visibility</p:attrName>
                                        </p:attrNameLst>
                                      </p:cBhvr>
                                      <p:to>
                                        <p:strVal val="visible"/>
                                      </p:to>
                                    </p:set>
                                    <p:animEffect transition="in" filter="wipe(up)">
                                      <p:cBhvr>
                                        <p:cTn id="103" dur="500"/>
                                        <p:tgtEl>
                                          <p:spTgt spid="9">
                                            <p:txEl>
                                              <p:pRg st="13" end="13"/>
                                            </p:txEl>
                                          </p:spTgt>
                                        </p:tgtEl>
                                      </p:cBhvr>
                                    </p:animEffect>
                                  </p:childTnLst>
                                </p:cTn>
                              </p:par>
                            </p:childTnLst>
                          </p:cTn>
                        </p:par>
                        <p:par>
                          <p:cTn id="104" fill="hold">
                            <p:stCondLst>
                              <p:cond delay="12500"/>
                            </p:stCondLst>
                            <p:childTnLst>
                              <p:par>
                                <p:cTn id="105" presetID="22" presetClass="entr" presetSubtype="1" fill="hold" grpId="0" nodeType="afterEffect">
                                  <p:stCondLst>
                                    <p:cond delay="0"/>
                                  </p:stCondLst>
                                  <p:childTnLst>
                                    <p:set>
                                      <p:cBhvr>
                                        <p:cTn id="106" dur="1" fill="hold">
                                          <p:stCondLst>
                                            <p:cond delay="0"/>
                                          </p:stCondLst>
                                        </p:cTn>
                                        <p:tgtEl>
                                          <p:spTgt spid="9">
                                            <p:txEl>
                                              <p:pRg st="14" end="14"/>
                                            </p:txEl>
                                          </p:spTgt>
                                        </p:tgtEl>
                                        <p:attrNameLst>
                                          <p:attrName>style.visibility</p:attrName>
                                        </p:attrNameLst>
                                      </p:cBhvr>
                                      <p:to>
                                        <p:strVal val="visible"/>
                                      </p:to>
                                    </p:set>
                                    <p:animEffect transition="in" filter="wipe(up)">
                                      <p:cBhvr>
                                        <p:cTn id="107" dur="500"/>
                                        <p:tgtEl>
                                          <p:spTgt spid="9">
                                            <p:txEl>
                                              <p:pRg st="14" end="14"/>
                                            </p:txEl>
                                          </p:spTgt>
                                        </p:tgtEl>
                                      </p:cBhvr>
                                    </p:animEffect>
                                  </p:childTnLst>
                                </p:cTn>
                              </p:par>
                              <p:par>
                                <p:cTn id="108" presetID="47" presetClass="entr" presetSubtype="0" fill="hold" grpId="0" nodeType="withEffect">
                                  <p:stCondLst>
                                    <p:cond delay="0"/>
                                  </p:stCondLst>
                                  <p:childTnLst>
                                    <p:set>
                                      <p:cBhvr>
                                        <p:cTn id="109" dur="1" fill="hold">
                                          <p:stCondLst>
                                            <p:cond delay="0"/>
                                          </p:stCondLst>
                                        </p:cTn>
                                        <p:tgtEl>
                                          <p:spTgt spid="5"/>
                                        </p:tgtEl>
                                        <p:attrNameLst>
                                          <p:attrName>style.visibility</p:attrName>
                                        </p:attrNameLst>
                                      </p:cBhvr>
                                      <p:to>
                                        <p:strVal val="visible"/>
                                      </p:to>
                                    </p:set>
                                    <p:animEffect transition="in" filter="fade">
                                      <p:cBhvr>
                                        <p:cTn id="110" dur="1000"/>
                                        <p:tgtEl>
                                          <p:spTgt spid="5"/>
                                        </p:tgtEl>
                                      </p:cBhvr>
                                    </p:animEffect>
                                    <p:anim calcmode="lin" valueType="num">
                                      <p:cBhvr>
                                        <p:cTn id="111" dur="1000" fill="hold"/>
                                        <p:tgtEl>
                                          <p:spTgt spid="5"/>
                                        </p:tgtEl>
                                        <p:attrNameLst>
                                          <p:attrName>ppt_x</p:attrName>
                                        </p:attrNameLst>
                                      </p:cBhvr>
                                      <p:tavLst>
                                        <p:tav tm="0">
                                          <p:val>
                                            <p:strVal val="#ppt_x"/>
                                          </p:val>
                                        </p:tav>
                                        <p:tav tm="100000">
                                          <p:val>
                                            <p:strVal val="#ppt_x"/>
                                          </p:val>
                                        </p:tav>
                                      </p:tavLst>
                                    </p:anim>
                                    <p:anim calcmode="lin" valueType="num">
                                      <p:cBhvr>
                                        <p:cTn id="1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build="p"/>
      <p:bldP spid="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7440D-0A97-460F-9EF1-A0430F6881DE}"/>
              </a:ext>
            </a:extLst>
          </p:cNvPr>
          <p:cNvSpPr>
            <a:spLocks noGrp="1"/>
          </p:cNvSpPr>
          <p:nvPr>
            <p:ph type="title"/>
          </p:nvPr>
        </p:nvSpPr>
        <p:spPr/>
        <p:txBody>
          <a:bodyPr/>
          <a:lstStyle/>
          <a:p>
            <a:r>
              <a:rPr lang="en-CA" dirty="0"/>
              <a:t>How to deal with vehicle traffic ‘the bowtie’</a:t>
            </a:r>
            <a:endParaRPr lang="en-US" dirty="0"/>
          </a:p>
        </p:txBody>
      </p:sp>
      <p:sp>
        <p:nvSpPr>
          <p:cNvPr id="3" name="Subtitle 2">
            <a:extLst>
              <a:ext uri="{FF2B5EF4-FFF2-40B4-BE49-F238E27FC236}">
                <a16:creationId xmlns:a16="http://schemas.microsoft.com/office/drawing/2014/main" id="{0D12E237-D94A-458A-BC82-60C34CF289D7}"/>
              </a:ext>
            </a:extLst>
          </p:cNvPr>
          <p:cNvSpPr>
            <a:spLocks noGrp="1"/>
          </p:cNvSpPr>
          <p:nvPr>
            <p:ph type="subTitle" idx="14"/>
          </p:nvPr>
        </p:nvSpPr>
        <p:spPr/>
        <p:txBody>
          <a:bodyPr/>
          <a:lstStyle/>
          <a:p>
            <a:r>
              <a:rPr lang="en-US" altLang="en-US" sz="2000" i="1" dirty="0">
                <a:solidFill>
                  <a:schemeClr val="accent1"/>
                </a:solidFill>
              </a:rPr>
              <a:t>Back to The Numbers: Balance the Network – Loosen the Tie! </a:t>
            </a:r>
          </a:p>
          <a:p>
            <a:endParaRPr lang="en-US" dirty="0"/>
          </a:p>
        </p:txBody>
      </p:sp>
      <p:pic>
        <p:nvPicPr>
          <p:cNvPr id="5" name="Picture 4">
            <a:extLst>
              <a:ext uri="{FF2B5EF4-FFF2-40B4-BE49-F238E27FC236}">
                <a16:creationId xmlns:a16="http://schemas.microsoft.com/office/drawing/2014/main" id="{C78FF5AC-4C7F-434D-80B2-DE266889A2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1881" y="1731377"/>
            <a:ext cx="3505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a:extLst>
              <a:ext uri="{FF2B5EF4-FFF2-40B4-BE49-F238E27FC236}">
                <a16:creationId xmlns:a16="http://schemas.microsoft.com/office/drawing/2014/main" id="{7979B193-07BE-4FDA-B70F-59C0ACEFA7E8}"/>
              </a:ext>
            </a:extLst>
          </p:cNvPr>
          <p:cNvSpPr>
            <a:spLocks noChangeArrowheads="1"/>
          </p:cNvSpPr>
          <p:nvPr/>
        </p:nvSpPr>
        <p:spPr bwMode="auto">
          <a:xfrm>
            <a:off x="1905631" y="1886662"/>
            <a:ext cx="436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35%</a:t>
            </a:r>
          </a:p>
        </p:txBody>
      </p:sp>
      <p:sp>
        <p:nvSpPr>
          <p:cNvPr id="7" name="Rectangle 8">
            <a:extLst>
              <a:ext uri="{FF2B5EF4-FFF2-40B4-BE49-F238E27FC236}">
                <a16:creationId xmlns:a16="http://schemas.microsoft.com/office/drawing/2014/main" id="{C0E6E080-D781-4D27-ADDA-5277843AF368}"/>
              </a:ext>
            </a:extLst>
          </p:cNvPr>
          <p:cNvSpPr>
            <a:spLocks noChangeArrowheads="1"/>
          </p:cNvSpPr>
          <p:nvPr/>
        </p:nvSpPr>
        <p:spPr bwMode="auto">
          <a:xfrm>
            <a:off x="2124706" y="2496262"/>
            <a:ext cx="436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32%</a:t>
            </a:r>
          </a:p>
        </p:txBody>
      </p:sp>
      <p:sp>
        <p:nvSpPr>
          <p:cNvPr id="8" name="Rectangle 9">
            <a:extLst>
              <a:ext uri="{FF2B5EF4-FFF2-40B4-BE49-F238E27FC236}">
                <a16:creationId xmlns:a16="http://schemas.microsoft.com/office/drawing/2014/main" id="{DF7E6BD9-C5BE-494D-84B8-7E6EFD068DE6}"/>
              </a:ext>
            </a:extLst>
          </p:cNvPr>
          <p:cNvSpPr>
            <a:spLocks noChangeArrowheads="1"/>
          </p:cNvSpPr>
          <p:nvPr/>
        </p:nvSpPr>
        <p:spPr bwMode="auto">
          <a:xfrm>
            <a:off x="4105906" y="1810462"/>
            <a:ext cx="436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65%</a:t>
            </a:r>
          </a:p>
        </p:txBody>
      </p:sp>
      <p:sp>
        <p:nvSpPr>
          <p:cNvPr id="9" name="Rectangle 10">
            <a:extLst>
              <a:ext uri="{FF2B5EF4-FFF2-40B4-BE49-F238E27FC236}">
                <a16:creationId xmlns:a16="http://schemas.microsoft.com/office/drawing/2014/main" id="{72F236C5-BA55-4721-9601-D40E0BFC4C20}"/>
              </a:ext>
            </a:extLst>
          </p:cNvPr>
          <p:cNvSpPr>
            <a:spLocks noChangeArrowheads="1"/>
          </p:cNvSpPr>
          <p:nvPr/>
        </p:nvSpPr>
        <p:spPr bwMode="auto">
          <a:xfrm>
            <a:off x="3496306" y="2420062"/>
            <a:ext cx="436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68%</a:t>
            </a:r>
          </a:p>
        </p:txBody>
      </p:sp>
      <p:sp>
        <p:nvSpPr>
          <p:cNvPr id="10" name="Rectangle 11">
            <a:extLst>
              <a:ext uri="{FF2B5EF4-FFF2-40B4-BE49-F238E27FC236}">
                <a16:creationId xmlns:a16="http://schemas.microsoft.com/office/drawing/2014/main" id="{08C97AEF-FCD5-4B20-94D0-C4C1E89FDDDD}"/>
              </a:ext>
            </a:extLst>
          </p:cNvPr>
          <p:cNvSpPr>
            <a:spLocks noChangeArrowheads="1"/>
          </p:cNvSpPr>
          <p:nvPr/>
        </p:nvSpPr>
        <p:spPr bwMode="auto">
          <a:xfrm>
            <a:off x="2658106" y="2724862"/>
            <a:ext cx="436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42%</a:t>
            </a:r>
          </a:p>
        </p:txBody>
      </p:sp>
      <p:sp>
        <p:nvSpPr>
          <p:cNvPr id="11" name="Rectangle 12">
            <a:extLst>
              <a:ext uri="{FF2B5EF4-FFF2-40B4-BE49-F238E27FC236}">
                <a16:creationId xmlns:a16="http://schemas.microsoft.com/office/drawing/2014/main" id="{5B78D182-E8FD-4C66-AAD9-C939205E7BDE}"/>
              </a:ext>
            </a:extLst>
          </p:cNvPr>
          <p:cNvSpPr>
            <a:spLocks noChangeArrowheads="1"/>
          </p:cNvSpPr>
          <p:nvPr/>
        </p:nvSpPr>
        <p:spPr bwMode="auto">
          <a:xfrm>
            <a:off x="3448768" y="2706102"/>
            <a:ext cx="436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58%</a:t>
            </a:r>
          </a:p>
        </p:txBody>
      </p:sp>
      <p:sp>
        <p:nvSpPr>
          <p:cNvPr id="12" name="Rectangle 13">
            <a:extLst>
              <a:ext uri="{FF2B5EF4-FFF2-40B4-BE49-F238E27FC236}">
                <a16:creationId xmlns:a16="http://schemas.microsoft.com/office/drawing/2014/main" id="{21CFB919-1B31-43A8-8852-108B79475827}"/>
              </a:ext>
            </a:extLst>
          </p:cNvPr>
          <p:cNvSpPr>
            <a:spLocks noChangeArrowheads="1"/>
          </p:cNvSpPr>
          <p:nvPr/>
        </p:nvSpPr>
        <p:spPr bwMode="auto">
          <a:xfrm>
            <a:off x="1905631" y="3715462"/>
            <a:ext cx="436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66%</a:t>
            </a:r>
          </a:p>
        </p:txBody>
      </p:sp>
      <p:sp>
        <p:nvSpPr>
          <p:cNvPr id="13" name="Rectangle 14">
            <a:extLst>
              <a:ext uri="{FF2B5EF4-FFF2-40B4-BE49-F238E27FC236}">
                <a16:creationId xmlns:a16="http://schemas.microsoft.com/office/drawing/2014/main" id="{4757C093-34C4-4FB1-BDAB-FD4B7646F29D}"/>
              </a:ext>
            </a:extLst>
          </p:cNvPr>
          <p:cNvSpPr>
            <a:spLocks noChangeArrowheads="1"/>
          </p:cNvSpPr>
          <p:nvPr/>
        </p:nvSpPr>
        <p:spPr bwMode="auto">
          <a:xfrm>
            <a:off x="3496306" y="3639262"/>
            <a:ext cx="436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33%</a:t>
            </a:r>
          </a:p>
        </p:txBody>
      </p:sp>
      <p:sp>
        <p:nvSpPr>
          <p:cNvPr id="14" name="Rectangle 15">
            <a:extLst>
              <a:ext uri="{FF2B5EF4-FFF2-40B4-BE49-F238E27FC236}">
                <a16:creationId xmlns:a16="http://schemas.microsoft.com/office/drawing/2014/main" id="{698BA966-06AC-45E2-AD96-395C92462D2A}"/>
              </a:ext>
            </a:extLst>
          </p:cNvPr>
          <p:cNvSpPr>
            <a:spLocks noChangeArrowheads="1"/>
          </p:cNvSpPr>
          <p:nvPr/>
        </p:nvSpPr>
        <p:spPr bwMode="auto">
          <a:xfrm>
            <a:off x="1905631" y="4706062"/>
            <a:ext cx="436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62%</a:t>
            </a:r>
          </a:p>
        </p:txBody>
      </p:sp>
      <p:sp>
        <p:nvSpPr>
          <p:cNvPr id="15" name="Rectangle 16">
            <a:extLst>
              <a:ext uri="{FF2B5EF4-FFF2-40B4-BE49-F238E27FC236}">
                <a16:creationId xmlns:a16="http://schemas.microsoft.com/office/drawing/2014/main" id="{01922698-7D78-445B-B6B2-08B5A43A8ECD}"/>
              </a:ext>
            </a:extLst>
          </p:cNvPr>
          <p:cNvSpPr>
            <a:spLocks noChangeArrowheads="1"/>
          </p:cNvSpPr>
          <p:nvPr/>
        </p:nvSpPr>
        <p:spPr bwMode="auto">
          <a:xfrm>
            <a:off x="3801106" y="4477462"/>
            <a:ext cx="4873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38%</a:t>
            </a:r>
          </a:p>
        </p:txBody>
      </p:sp>
      <p:pic>
        <p:nvPicPr>
          <p:cNvPr id="16" name="Picture 17">
            <a:extLst>
              <a:ext uri="{FF2B5EF4-FFF2-40B4-BE49-F238E27FC236}">
                <a16:creationId xmlns:a16="http://schemas.microsoft.com/office/drawing/2014/main" id="{C9899B5D-0FD7-4287-972B-FCEB9341F35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19492" y="1734092"/>
            <a:ext cx="347503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8">
            <a:extLst>
              <a:ext uri="{FF2B5EF4-FFF2-40B4-BE49-F238E27FC236}">
                <a16:creationId xmlns:a16="http://schemas.microsoft.com/office/drawing/2014/main" id="{0B0DC62E-764E-4D04-A6B0-13927E557C1F}"/>
              </a:ext>
            </a:extLst>
          </p:cNvPr>
          <p:cNvSpPr>
            <a:spLocks noChangeArrowheads="1"/>
          </p:cNvSpPr>
          <p:nvPr/>
        </p:nvSpPr>
        <p:spPr bwMode="auto">
          <a:xfrm>
            <a:off x="8359313" y="1876633"/>
            <a:ext cx="436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48%</a:t>
            </a:r>
          </a:p>
        </p:txBody>
      </p:sp>
      <p:sp>
        <p:nvSpPr>
          <p:cNvPr id="18" name="Rectangle 19">
            <a:extLst>
              <a:ext uri="{FF2B5EF4-FFF2-40B4-BE49-F238E27FC236}">
                <a16:creationId xmlns:a16="http://schemas.microsoft.com/office/drawing/2014/main" id="{451DD212-E097-47F0-BC07-2E3F3F5336E9}"/>
              </a:ext>
            </a:extLst>
          </p:cNvPr>
          <p:cNvSpPr>
            <a:spLocks noChangeArrowheads="1"/>
          </p:cNvSpPr>
          <p:nvPr/>
        </p:nvSpPr>
        <p:spPr bwMode="auto">
          <a:xfrm>
            <a:off x="9654713" y="1854408"/>
            <a:ext cx="436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52%</a:t>
            </a:r>
          </a:p>
        </p:txBody>
      </p:sp>
      <p:sp>
        <p:nvSpPr>
          <p:cNvPr id="19" name="Rectangle 20">
            <a:extLst>
              <a:ext uri="{FF2B5EF4-FFF2-40B4-BE49-F238E27FC236}">
                <a16:creationId xmlns:a16="http://schemas.microsoft.com/office/drawing/2014/main" id="{CC0F1A1F-469B-4B21-9322-9689BF598F4F}"/>
              </a:ext>
            </a:extLst>
          </p:cNvPr>
          <p:cNvSpPr>
            <a:spLocks noChangeArrowheads="1"/>
          </p:cNvSpPr>
          <p:nvPr/>
        </p:nvSpPr>
        <p:spPr bwMode="auto">
          <a:xfrm>
            <a:off x="8359313" y="2997408"/>
            <a:ext cx="436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45%</a:t>
            </a:r>
          </a:p>
        </p:txBody>
      </p:sp>
      <p:sp>
        <p:nvSpPr>
          <p:cNvPr id="20" name="Rectangle 21">
            <a:extLst>
              <a:ext uri="{FF2B5EF4-FFF2-40B4-BE49-F238E27FC236}">
                <a16:creationId xmlns:a16="http://schemas.microsoft.com/office/drawing/2014/main" id="{09A92B27-609E-4386-9AE1-95BBC75B720C}"/>
              </a:ext>
            </a:extLst>
          </p:cNvPr>
          <p:cNvSpPr>
            <a:spLocks noChangeArrowheads="1"/>
          </p:cNvSpPr>
          <p:nvPr/>
        </p:nvSpPr>
        <p:spPr bwMode="auto">
          <a:xfrm>
            <a:off x="9578513" y="2997408"/>
            <a:ext cx="436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55%</a:t>
            </a:r>
          </a:p>
        </p:txBody>
      </p:sp>
      <p:sp>
        <p:nvSpPr>
          <p:cNvPr id="21" name="Rectangle 22">
            <a:extLst>
              <a:ext uri="{FF2B5EF4-FFF2-40B4-BE49-F238E27FC236}">
                <a16:creationId xmlns:a16="http://schemas.microsoft.com/office/drawing/2014/main" id="{EEEA105E-8357-48C4-AFC7-6A9BC1CEC0F0}"/>
              </a:ext>
            </a:extLst>
          </p:cNvPr>
          <p:cNvSpPr>
            <a:spLocks noChangeArrowheads="1"/>
          </p:cNvSpPr>
          <p:nvPr/>
        </p:nvSpPr>
        <p:spPr bwMode="auto">
          <a:xfrm>
            <a:off x="8283113" y="3705433"/>
            <a:ext cx="436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51%</a:t>
            </a:r>
          </a:p>
        </p:txBody>
      </p:sp>
      <p:sp>
        <p:nvSpPr>
          <p:cNvPr id="22" name="Rectangle 23">
            <a:extLst>
              <a:ext uri="{FF2B5EF4-FFF2-40B4-BE49-F238E27FC236}">
                <a16:creationId xmlns:a16="http://schemas.microsoft.com/office/drawing/2014/main" id="{A59B3783-BB5D-4498-B3B1-6B20EAC45CBC}"/>
              </a:ext>
            </a:extLst>
          </p:cNvPr>
          <p:cNvSpPr>
            <a:spLocks noChangeArrowheads="1"/>
          </p:cNvSpPr>
          <p:nvPr/>
        </p:nvSpPr>
        <p:spPr bwMode="auto">
          <a:xfrm>
            <a:off x="9578513" y="3705433"/>
            <a:ext cx="436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49%</a:t>
            </a:r>
          </a:p>
        </p:txBody>
      </p:sp>
      <p:sp>
        <p:nvSpPr>
          <p:cNvPr id="23" name="Rectangle 24">
            <a:extLst>
              <a:ext uri="{FF2B5EF4-FFF2-40B4-BE49-F238E27FC236}">
                <a16:creationId xmlns:a16="http://schemas.microsoft.com/office/drawing/2014/main" id="{B4612BC1-45C2-4BD0-939A-6E04656BA7CB}"/>
              </a:ext>
            </a:extLst>
          </p:cNvPr>
          <p:cNvSpPr>
            <a:spLocks noChangeArrowheads="1"/>
          </p:cNvSpPr>
          <p:nvPr/>
        </p:nvSpPr>
        <p:spPr bwMode="auto">
          <a:xfrm>
            <a:off x="8283113" y="4696033"/>
            <a:ext cx="436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47%</a:t>
            </a:r>
          </a:p>
        </p:txBody>
      </p:sp>
      <p:sp>
        <p:nvSpPr>
          <p:cNvPr id="24" name="Rectangle 25">
            <a:extLst>
              <a:ext uri="{FF2B5EF4-FFF2-40B4-BE49-F238E27FC236}">
                <a16:creationId xmlns:a16="http://schemas.microsoft.com/office/drawing/2014/main" id="{250005C8-7555-4A97-A1BB-5D18439AD443}"/>
              </a:ext>
            </a:extLst>
          </p:cNvPr>
          <p:cNvSpPr>
            <a:spLocks noChangeArrowheads="1"/>
          </p:cNvSpPr>
          <p:nvPr/>
        </p:nvSpPr>
        <p:spPr bwMode="auto">
          <a:xfrm>
            <a:off x="9578513" y="4673808"/>
            <a:ext cx="436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53%</a:t>
            </a:r>
          </a:p>
        </p:txBody>
      </p:sp>
      <p:sp>
        <p:nvSpPr>
          <p:cNvPr id="25" name="Rectangle 26">
            <a:extLst>
              <a:ext uri="{FF2B5EF4-FFF2-40B4-BE49-F238E27FC236}">
                <a16:creationId xmlns:a16="http://schemas.microsoft.com/office/drawing/2014/main" id="{888EF559-5AA8-435C-8B56-F1C523D359A3}"/>
              </a:ext>
            </a:extLst>
          </p:cNvPr>
          <p:cNvSpPr>
            <a:spLocks noChangeArrowheads="1"/>
          </p:cNvSpPr>
          <p:nvPr/>
        </p:nvSpPr>
        <p:spPr bwMode="auto">
          <a:xfrm>
            <a:off x="4254603" y="6152085"/>
            <a:ext cx="36796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chemeClr val="tx2"/>
                </a:solidFill>
                <a:effectLst/>
                <a:uLnTx/>
                <a:uFillTx/>
                <a:latin typeface="Arial" panose="020B0604020202020204" pitchFamily="34" charset="0"/>
                <a:ea typeface="+mn-ea"/>
                <a:cs typeface="+mn-cs"/>
              </a:rPr>
              <a:t>% split of 7th Avenue traffic to Broadway</a:t>
            </a:r>
          </a:p>
        </p:txBody>
      </p:sp>
      <p:sp>
        <p:nvSpPr>
          <p:cNvPr id="26" name="Rectangle 27">
            <a:extLst>
              <a:ext uri="{FF2B5EF4-FFF2-40B4-BE49-F238E27FC236}">
                <a16:creationId xmlns:a16="http://schemas.microsoft.com/office/drawing/2014/main" id="{542B1068-22AA-42C5-8523-F38EE2D89A3F}"/>
              </a:ext>
            </a:extLst>
          </p:cNvPr>
          <p:cNvSpPr>
            <a:spLocks noChangeArrowheads="1"/>
          </p:cNvSpPr>
          <p:nvPr/>
        </p:nvSpPr>
        <p:spPr bwMode="auto">
          <a:xfrm>
            <a:off x="2042949" y="1426577"/>
            <a:ext cx="2733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EXISTING STREET NETWORK</a:t>
            </a:r>
          </a:p>
        </p:txBody>
      </p:sp>
      <p:sp>
        <p:nvSpPr>
          <p:cNvPr id="27" name="Rectangle 28">
            <a:extLst>
              <a:ext uri="{FF2B5EF4-FFF2-40B4-BE49-F238E27FC236}">
                <a16:creationId xmlns:a16="http://schemas.microsoft.com/office/drawing/2014/main" id="{981C074A-547C-4BE8-A454-7EECBF17A323}"/>
              </a:ext>
            </a:extLst>
          </p:cNvPr>
          <p:cNvSpPr>
            <a:spLocks noChangeArrowheads="1"/>
          </p:cNvSpPr>
          <p:nvPr/>
        </p:nvSpPr>
        <p:spPr bwMode="auto">
          <a:xfrm>
            <a:off x="7122650" y="1427075"/>
            <a:ext cx="24497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BALANCE THE NETWORK</a:t>
            </a:r>
          </a:p>
        </p:txBody>
      </p:sp>
      <p:sp>
        <p:nvSpPr>
          <p:cNvPr id="29" name="TextBox 28">
            <a:extLst>
              <a:ext uri="{FF2B5EF4-FFF2-40B4-BE49-F238E27FC236}">
                <a16:creationId xmlns:a16="http://schemas.microsoft.com/office/drawing/2014/main" id="{0800E591-69A8-483C-AA45-A52D186E79F3}"/>
              </a:ext>
            </a:extLst>
          </p:cNvPr>
          <p:cNvSpPr txBox="1"/>
          <p:nvPr/>
        </p:nvSpPr>
        <p:spPr>
          <a:xfrm>
            <a:off x="4471651" y="6441430"/>
            <a:ext cx="3245519" cy="276999"/>
          </a:xfrm>
          <a:prstGeom prst="rect">
            <a:avLst/>
          </a:prstGeom>
          <a:noFill/>
        </p:spPr>
        <p:txBody>
          <a:bodyPr wrap="square">
            <a:spAutoFit/>
          </a:bodyPr>
          <a:lstStyle/>
          <a:p>
            <a:r>
              <a:rPr lang="en-US" sz="1200" i="1" dirty="0">
                <a:solidFill>
                  <a:srgbClr val="C00000"/>
                </a:solidFill>
                <a:latin typeface="Tw Cen MT" pitchFamily="34" charset="0"/>
              </a:rPr>
              <a:t>Source: Habib/Fishman/Times Square Alliance</a:t>
            </a:r>
            <a:endParaRPr lang="en-US" sz="1200" i="1" dirty="0">
              <a:solidFill>
                <a:srgbClr val="C00000"/>
              </a:solidFill>
            </a:endParaRPr>
          </a:p>
        </p:txBody>
      </p:sp>
    </p:spTree>
    <p:extLst>
      <p:ext uri="{BB962C8B-B14F-4D97-AF65-F5344CB8AC3E}">
        <p14:creationId xmlns:p14="http://schemas.microsoft.com/office/powerpoint/2010/main" val="320307602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EE354-BB27-4553-84DF-FCD45C223521}"/>
              </a:ext>
            </a:extLst>
          </p:cNvPr>
          <p:cNvSpPr>
            <a:spLocks noGrp="1"/>
          </p:cNvSpPr>
          <p:nvPr>
            <p:ph type="title"/>
          </p:nvPr>
        </p:nvSpPr>
        <p:spPr>
          <a:xfrm>
            <a:off x="526912" y="451702"/>
            <a:ext cx="11134998" cy="461665"/>
          </a:xfrm>
        </p:spPr>
        <p:txBody>
          <a:bodyPr/>
          <a:lstStyle/>
          <a:p>
            <a:r>
              <a:rPr lang="en-CA" dirty="0"/>
              <a:t>Process: Phased Design Build Coordination Strategy</a:t>
            </a:r>
            <a:endParaRPr lang="en-US" dirty="0"/>
          </a:p>
        </p:txBody>
      </p:sp>
      <p:sp>
        <p:nvSpPr>
          <p:cNvPr id="3" name="Subtitle 2">
            <a:extLst>
              <a:ext uri="{FF2B5EF4-FFF2-40B4-BE49-F238E27FC236}">
                <a16:creationId xmlns:a16="http://schemas.microsoft.com/office/drawing/2014/main" id="{336B8366-ED6A-47A0-B14D-E883C184BC1D}"/>
              </a:ext>
            </a:extLst>
          </p:cNvPr>
          <p:cNvSpPr>
            <a:spLocks noGrp="1"/>
          </p:cNvSpPr>
          <p:nvPr>
            <p:ph type="subTitle" idx="14"/>
          </p:nvPr>
        </p:nvSpPr>
        <p:spPr/>
        <p:txBody>
          <a:bodyPr/>
          <a:lstStyle/>
          <a:p>
            <a:r>
              <a:rPr lang="en-US" i="1" dirty="0">
                <a:solidFill>
                  <a:schemeClr val="accent1"/>
                </a:solidFill>
              </a:rPr>
              <a:t>Responsible Party Timeline</a:t>
            </a:r>
          </a:p>
        </p:txBody>
      </p:sp>
      <p:pic>
        <p:nvPicPr>
          <p:cNvPr id="13" name="Picture 12">
            <a:extLst>
              <a:ext uri="{FF2B5EF4-FFF2-40B4-BE49-F238E27FC236}">
                <a16:creationId xmlns:a16="http://schemas.microsoft.com/office/drawing/2014/main" id="{7A02A0FD-0F79-498E-A425-49CD63A813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9258" y="2048053"/>
            <a:ext cx="12059567" cy="4480214"/>
          </a:xfrm>
          <a:prstGeom prst="rect">
            <a:avLst/>
          </a:prstGeom>
        </p:spPr>
      </p:pic>
      <p:sp>
        <p:nvSpPr>
          <p:cNvPr id="15" name="TextBox 14">
            <a:extLst>
              <a:ext uri="{FF2B5EF4-FFF2-40B4-BE49-F238E27FC236}">
                <a16:creationId xmlns:a16="http://schemas.microsoft.com/office/drawing/2014/main" id="{6BC36799-6072-40BB-BB92-4620463F6E88}"/>
              </a:ext>
            </a:extLst>
          </p:cNvPr>
          <p:cNvSpPr txBox="1"/>
          <p:nvPr/>
        </p:nvSpPr>
        <p:spPr>
          <a:xfrm>
            <a:off x="10151023" y="6251268"/>
            <a:ext cx="3245519" cy="276999"/>
          </a:xfrm>
          <a:prstGeom prst="rect">
            <a:avLst/>
          </a:prstGeom>
          <a:noFill/>
        </p:spPr>
        <p:txBody>
          <a:bodyPr wrap="square">
            <a:spAutoFit/>
          </a:bodyPr>
          <a:lstStyle/>
          <a:p>
            <a:r>
              <a:rPr lang="en-US" sz="1200" i="1" dirty="0">
                <a:solidFill>
                  <a:srgbClr val="C00000"/>
                </a:solidFill>
                <a:latin typeface="Tw Cen MT" pitchFamily="34" charset="0"/>
              </a:rPr>
              <a:t>Source: Fishman</a:t>
            </a:r>
            <a:endParaRPr lang="en-US" sz="1200" i="1" dirty="0">
              <a:solidFill>
                <a:srgbClr val="C00000"/>
              </a:solidFill>
            </a:endParaRPr>
          </a:p>
        </p:txBody>
      </p:sp>
      <p:pic>
        <p:nvPicPr>
          <p:cNvPr id="9" name="Picture 8">
            <a:extLst>
              <a:ext uri="{FF2B5EF4-FFF2-40B4-BE49-F238E27FC236}">
                <a16:creationId xmlns:a16="http://schemas.microsoft.com/office/drawing/2014/main" id="{622FBFEA-D727-4BBB-AB08-F0DFA186568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856911" y="1347492"/>
            <a:ext cx="2076200" cy="1401123"/>
          </a:xfrm>
          <a:prstGeom prst="rect">
            <a:avLst/>
          </a:prstGeom>
          <a:ln w="38100">
            <a:solidFill>
              <a:srgbClr val="C00000"/>
            </a:solidFill>
          </a:ln>
        </p:spPr>
      </p:pic>
      <p:sp>
        <p:nvSpPr>
          <p:cNvPr id="5" name="TextBox 4">
            <a:extLst>
              <a:ext uri="{FF2B5EF4-FFF2-40B4-BE49-F238E27FC236}">
                <a16:creationId xmlns:a16="http://schemas.microsoft.com/office/drawing/2014/main" id="{84F4151E-E53C-4FAD-9B89-5602504492D3}"/>
              </a:ext>
            </a:extLst>
          </p:cNvPr>
          <p:cNvSpPr txBox="1"/>
          <p:nvPr/>
        </p:nvSpPr>
        <p:spPr>
          <a:xfrm>
            <a:off x="4610100" y="1930400"/>
            <a:ext cx="38227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75061464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Shape 752"/>
          <p:cNvSpPr>
            <a:spLocks/>
          </p:cNvSpPr>
          <p:nvPr/>
        </p:nvSpPr>
        <p:spPr>
          <a:xfrm>
            <a:off x="4101585" y="4134"/>
            <a:ext cx="1617308" cy="68497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3676" y="2657"/>
                  <a:pt x="21600" y="6619"/>
                  <a:pt x="21600" y="10800"/>
                </a:cubicBezTo>
                <a:cubicBezTo>
                  <a:pt x="21600" y="14981"/>
                  <a:pt x="13676" y="18943"/>
                  <a:pt x="0" y="21600"/>
                </a:cubicBezTo>
              </a:path>
            </a:pathLst>
          </a:custGeom>
          <a:ln w="12700">
            <a:solidFill>
              <a:schemeClr val="tx2"/>
            </a:solidFill>
            <a:miter lim="400000"/>
            <a:headEnd type="none" w="med" len="med"/>
            <a:tailEnd type="none" w="med" len="med"/>
          </a:ln>
        </p:spPr>
        <p:txBody>
          <a:bodyPr lIns="25393" tIns="25393" rIns="25393" bIns="25393" anchor="ctr"/>
          <a:lstStyle/>
          <a:p>
            <a:pPr>
              <a:defRPr sz="3200"/>
            </a:pPr>
            <a:endParaRPr sz="1600" dirty="0"/>
          </a:p>
        </p:txBody>
      </p:sp>
      <p:grpSp>
        <p:nvGrpSpPr>
          <p:cNvPr id="12" name="Group 11">
            <a:extLst>
              <a:ext uri="{FF2B5EF4-FFF2-40B4-BE49-F238E27FC236}">
                <a16:creationId xmlns:a16="http://schemas.microsoft.com/office/drawing/2014/main" id="{2AA687A1-0C88-44B8-A466-ED32E4473759}"/>
              </a:ext>
            </a:extLst>
          </p:cNvPr>
          <p:cNvGrpSpPr>
            <a:grpSpLocks/>
          </p:cNvGrpSpPr>
          <p:nvPr/>
        </p:nvGrpSpPr>
        <p:grpSpPr>
          <a:xfrm>
            <a:off x="5384295" y="1960941"/>
            <a:ext cx="6675170" cy="615553"/>
            <a:chOff x="4986605" y="1186917"/>
            <a:chExt cx="6675170" cy="615553"/>
          </a:xfrm>
        </p:grpSpPr>
        <p:sp>
          <p:nvSpPr>
            <p:cNvPr id="13" name="Shape 766">
              <a:extLst>
                <a:ext uri="{FF2B5EF4-FFF2-40B4-BE49-F238E27FC236}">
                  <a16:creationId xmlns:a16="http://schemas.microsoft.com/office/drawing/2014/main" id="{6D0A4878-B093-4090-B2D1-46938D691351}"/>
                </a:ext>
              </a:extLst>
            </p:cNvPr>
            <p:cNvSpPr/>
            <p:nvPr/>
          </p:nvSpPr>
          <p:spPr>
            <a:xfrm>
              <a:off x="4986605" y="1304242"/>
              <a:ext cx="380901" cy="380901"/>
            </a:xfrm>
            <a:prstGeom prst="ellipse">
              <a:avLst/>
            </a:prstGeom>
            <a:solidFill>
              <a:schemeClr val="accent1"/>
            </a:solidFill>
            <a:ln w="12700">
              <a:solidFill>
                <a:schemeClr val="accent1"/>
              </a:solidFill>
              <a:miter lim="400000"/>
            </a:ln>
          </p:spPr>
          <p:txBody>
            <a:bodyPr lIns="0" tIns="0" rIns="0" bIns="0" anchor="ctr"/>
            <a:lstStyle/>
            <a:p>
              <a:pPr algn="ctr">
                <a:defRPr sz="3200">
                  <a:solidFill>
                    <a:srgbClr val="FFFFFF"/>
                  </a:solidFill>
                </a:defRPr>
              </a:pPr>
              <a:r>
                <a:rPr lang="en-US" sz="2000" b="1" dirty="0"/>
                <a:t>1</a:t>
              </a:r>
              <a:endParaRPr sz="2000" b="1" dirty="0"/>
            </a:p>
          </p:txBody>
        </p:sp>
        <p:sp>
          <p:nvSpPr>
            <p:cNvPr id="14" name="Rectangle 13">
              <a:extLst>
                <a:ext uri="{FF2B5EF4-FFF2-40B4-BE49-F238E27FC236}">
                  <a16:creationId xmlns:a16="http://schemas.microsoft.com/office/drawing/2014/main" id="{8237D1EC-0FC4-463A-94E8-7648E914F0EB}"/>
                </a:ext>
              </a:extLst>
            </p:cNvPr>
            <p:cNvSpPr/>
            <p:nvPr/>
          </p:nvSpPr>
          <p:spPr>
            <a:xfrm>
              <a:off x="5595117" y="1186917"/>
              <a:ext cx="6066658" cy="615553"/>
            </a:xfrm>
            <a:prstGeom prst="rect">
              <a:avLst/>
            </a:prstGeom>
          </p:spPr>
          <p:txBody>
            <a:bodyPr wrap="square" lIns="0" tIns="0" rIns="0" bIns="0" anchor="ctr">
              <a:spAutoFit/>
            </a:bodyPr>
            <a:lstStyle/>
            <a:p>
              <a:pPr algn="l"/>
              <a:r>
                <a:rPr lang="en-US" sz="2000" dirty="0">
                  <a:cs typeface="Century Gothic"/>
                </a:rPr>
                <a:t>What is Pedestrian Engineering?</a:t>
              </a:r>
            </a:p>
            <a:p>
              <a:pPr algn="l"/>
              <a:r>
                <a:rPr lang="en-US" sz="2000" i="1" dirty="0">
                  <a:cs typeface="Century Gothic"/>
                </a:rPr>
                <a:t>(what isn’t?!)</a:t>
              </a:r>
            </a:p>
          </p:txBody>
        </p:sp>
      </p:grpSp>
      <p:sp>
        <p:nvSpPr>
          <p:cNvPr id="16" name="Rectangle 15">
            <a:extLst>
              <a:ext uri="{FF2B5EF4-FFF2-40B4-BE49-F238E27FC236}">
                <a16:creationId xmlns:a16="http://schemas.microsoft.com/office/drawing/2014/main" id="{EDE63550-34A2-4512-9C44-05E44AB296A8}"/>
              </a:ext>
            </a:extLst>
          </p:cNvPr>
          <p:cNvSpPr/>
          <p:nvPr/>
        </p:nvSpPr>
        <p:spPr>
          <a:xfrm>
            <a:off x="6051082" y="4281507"/>
            <a:ext cx="6066658" cy="615553"/>
          </a:xfrm>
          <a:prstGeom prst="rect">
            <a:avLst/>
          </a:prstGeom>
        </p:spPr>
        <p:txBody>
          <a:bodyPr wrap="square" lIns="0" tIns="0" rIns="0" bIns="0" anchor="ctr">
            <a:spAutoFit/>
          </a:bodyPr>
          <a:lstStyle/>
          <a:p>
            <a:pPr algn="l"/>
            <a:r>
              <a:rPr lang="en-US" sz="2000" dirty="0">
                <a:cs typeface="Century Gothic"/>
              </a:rPr>
              <a:t>Mott MacDonald Pedestrian Engineering </a:t>
            </a:r>
          </a:p>
          <a:p>
            <a:pPr algn="l"/>
            <a:r>
              <a:rPr lang="en-US" sz="2000" i="1" dirty="0">
                <a:cs typeface="Century Gothic"/>
              </a:rPr>
              <a:t>(ahead of the queue)</a:t>
            </a:r>
          </a:p>
        </p:txBody>
      </p:sp>
      <p:sp>
        <p:nvSpPr>
          <p:cNvPr id="19" name="Shape 766">
            <a:extLst>
              <a:ext uri="{FF2B5EF4-FFF2-40B4-BE49-F238E27FC236}">
                <a16:creationId xmlns:a16="http://schemas.microsoft.com/office/drawing/2014/main" id="{C83CB3FB-0981-47DF-AB3B-24AB75B3CC8A}"/>
              </a:ext>
            </a:extLst>
          </p:cNvPr>
          <p:cNvSpPr/>
          <p:nvPr/>
        </p:nvSpPr>
        <p:spPr>
          <a:xfrm>
            <a:off x="5339128" y="4398832"/>
            <a:ext cx="380901" cy="380901"/>
          </a:xfrm>
          <a:prstGeom prst="ellipse">
            <a:avLst/>
          </a:prstGeom>
          <a:solidFill>
            <a:schemeClr val="accent1"/>
          </a:solidFill>
          <a:ln w="12700">
            <a:solidFill>
              <a:schemeClr val="accent1"/>
            </a:solidFill>
            <a:miter lim="400000"/>
          </a:ln>
        </p:spPr>
        <p:txBody>
          <a:bodyPr lIns="0" tIns="0" rIns="0" bIns="0" anchor="ctr"/>
          <a:lstStyle/>
          <a:p>
            <a:pPr algn="ctr">
              <a:defRPr sz="3200">
                <a:solidFill>
                  <a:srgbClr val="FFFFFF"/>
                </a:solidFill>
              </a:defRPr>
            </a:pPr>
            <a:r>
              <a:rPr lang="en-US" sz="2000" b="1" dirty="0"/>
              <a:t>3</a:t>
            </a:r>
            <a:endParaRPr sz="2000" b="1" dirty="0"/>
          </a:p>
        </p:txBody>
      </p:sp>
      <p:grpSp>
        <p:nvGrpSpPr>
          <p:cNvPr id="21" name="Group 20">
            <a:extLst>
              <a:ext uri="{FF2B5EF4-FFF2-40B4-BE49-F238E27FC236}">
                <a16:creationId xmlns:a16="http://schemas.microsoft.com/office/drawing/2014/main" id="{C332A68E-74A0-4825-816D-C244CEE9BD1B}"/>
              </a:ext>
            </a:extLst>
          </p:cNvPr>
          <p:cNvGrpSpPr>
            <a:grpSpLocks/>
          </p:cNvGrpSpPr>
          <p:nvPr/>
        </p:nvGrpSpPr>
        <p:grpSpPr>
          <a:xfrm>
            <a:off x="5555175" y="3100050"/>
            <a:ext cx="6182800" cy="923330"/>
            <a:chOff x="5478974" y="2132897"/>
            <a:chExt cx="6182800" cy="923330"/>
          </a:xfrm>
        </p:grpSpPr>
        <p:sp>
          <p:nvSpPr>
            <p:cNvPr id="22" name="Rectangle 21">
              <a:extLst>
                <a:ext uri="{FF2B5EF4-FFF2-40B4-BE49-F238E27FC236}">
                  <a16:creationId xmlns:a16="http://schemas.microsoft.com/office/drawing/2014/main" id="{67A87C71-4154-40FC-8D70-44FDE6F0BD63}"/>
                </a:ext>
              </a:extLst>
            </p:cNvPr>
            <p:cNvSpPr/>
            <p:nvPr/>
          </p:nvSpPr>
          <p:spPr>
            <a:xfrm>
              <a:off x="6087485" y="2132897"/>
              <a:ext cx="5574289" cy="923330"/>
            </a:xfrm>
            <a:prstGeom prst="rect">
              <a:avLst/>
            </a:prstGeom>
          </p:spPr>
          <p:txBody>
            <a:bodyPr wrap="square" lIns="0" tIns="0" rIns="0" bIns="0" anchor="ctr">
              <a:spAutoFit/>
            </a:bodyPr>
            <a:lstStyle/>
            <a:p>
              <a:r>
                <a:rPr lang="en-US" sz="2000" dirty="0">
                  <a:cs typeface="Century Gothic"/>
                </a:rPr>
                <a:t>New York City Centric </a:t>
              </a:r>
            </a:p>
            <a:p>
              <a:r>
                <a:rPr lang="en-US" sz="2000" i="1" dirty="0">
                  <a:cs typeface="Century Gothic"/>
                </a:rPr>
                <a:t>(Lower Manhattan, Times Square +)</a:t>
              </a:r>
            </a:p>
            <a:p>
              <a:pPr algn="l"/>
              <a:endParaRPr lang="en-US" sz="2000" dirty="0">
                <a:cs typeface="Century Gothic"/>
              </a:endParaRPr>
            </a:p>
          </p:txBody>
        </p:sp>
        <p:sp>
          <p:nvSpPr>
            <p:cNvPr id="23" name="Shape 766">
              <a:extLst>
                <a:ext uri="{FF2B5EF4-FFF2-40B4-BE49-F238E27FC236}">
                  <a16:creationId xmlns:a16="http://schemas.microsoft.com/office/drawing/2014/main" id="{E8A800DB-4663-47A7-B51E-0A376BA04714}"/>
                </a:ext>
              </a:extLst>
            </p:cNvPr>
            <p:cNvSpPr/>
            <p:nvPr/>
          </p:nvSpPr>
          <p:spPr>
            <a:xfrm>
              <a:off x="5478974" y="2271396"/>
              <a:ext cx="380901" cy="380901"/>
            </a:xfrm>
            <a:prstGeom prst="ellipse">
              <a:avLst/>
            </a:prstGeom>
            <a:solidFill>
              <a:schemeClr val="accent1"/>
            </a:solidFill>
            <a:ln w="12700">
              <a:solidFill>
                <a:schemeClr val="accent1"/>
              </a:solidFill>
              <a:miter lim="400000"/>
            </a:ln>
          </p:spPr>
          <p:txBody>
            <a:bodyPr lIns="0" tIns="0" rIns="0" bIns="0" anchor="ctr"/>
            <a:lstStyle/>
            <a:p>
              <a:pPr algn="ctr">
                <a:defRPr sz="3200">
                  <a:solidFill>
                    <a:srgbClr val="FFFFFF"/>
                  </a:solidFill>
                </a:defRPr>
              </a:pPr>
              <a:r>
                <a:rPr lang="en-US" sz="2000" b="1" dirty="0"/>
                <a:t>2</a:t>
              </a:r>
              <a:endParaRPr sz="2000" b="1" dirty="0"/>
            </a:p>
          </p:txBody>
        </p:sp>
      </p:grpSp>
      <p:sp>
        <p:nvSpPr>
          <p:cNvPr id="27" name="Shape 755">
            <a:extLst>
              <a:ext uri="{FF2B5EF4-FFF2-40B4-BE49-F238E27FC236}">
                <a16:creationId xmlns:a16="http://schemas.microsoft.com/office/drawing/2014/main" id="{7669E800-7F6A-42BE-9173-470D5A949365}"/>
              </a:ext>
            </a:extLst>
          </p:cNvPr>
          <p:cNvSpPr>
            <a:spLocks/>
          </p:cNvSpPr>
          <p:nvPr/>
        </p:nvSpPr>
        <p:spPr>
          <a:xfrm>
            <a:off x="1202386" y="2333190"/>
            <a:ext cx="2259606" cy="2259606"/>
          </a:xfrm>
          <a:prstGeom prst="ellipse">
            <a:avLst/>
          </a:prstGeom>
          <a:solidFill>
            <a:schemeClr val="accent1"/>
          </a:solidFill>
          <a:ln w="12700" cap="flat">
            <a:noFill/>
            <a:miter lim="400000"/>
          </a:ln>
          <a:effectLst/>
        </p:spPr>
        <p:txBody>
          <a:bodyPr wrap="square" lIns="25393" tIns="25393" rIns="25393" bIns="25393" numCol="1" anchor="ctr">
            <a:noAutofit/>
          </a:bodyPr>
          <a:lstStyle/>
          <a:p>
            <a:pPr lvl="0" algn="ctr"/>
            <a:r>
              <a:rPr lang="en-US" sz="2749" dirty="0">
                <a:solidFill>
                  <a:schemeClr val="bg1"/>
                </a:solidFill>
              </a:rPr>
              <a:t>Agenda</a:t>
            </a:r>
          </a:p>
        </p:txBody>
      </p:sp>
    </p:spTree>
    <p:custDataLst>
      <p:tags r:id="rId1"/>
    </p:custDataLst>
    <p:extLst>
      <p:ext uri="{BB962C8B-B14F-4D97-AF65-F5344CB8AC3E}">
        <p14:creationId xmlns:p14="http://schemas.microsoft.com/office/powerpoint/2010/main" val="2155342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BFB7C-DCD6-4ED3-8CE1-1577158B9ACA}"/>
              </a:ext>
            </a:extLst>
          </p:cNvPr>
          <p:cNvSpPr>
            <a:spLocks noGrp="1"/>
          </p:cNvSpPr>
          <p:nvPr>
            <p:ph type="title"/>
          </p:nvPr>
        </p:nvSpPr>
        <p:spPr/>
        <p:txBody>
          <a:bodyPr/>
          <a:lstStyle/>
          <a:p>
            <a:r>
              <a:rPr lang="en-CA" dirty="0"/>
              <a:t>‘Temporary’ Test Pilot</a:t>
            </a:r>
            <a:endParaRPr lang="en-US" dirty="0"/>
          </a:p>
        </p:txBody>
      </p:sp>
      <p:sp>
        <p:nvSpPr>
          <p:cNvPr id="3" name="Subtitle 2">
            <a:extLst>
              <a:ext uri="{FF2B5EF4-FFF2-40B4-BE49-F238E27FC236}">
                <a16:creationId xmlns:a16="http://schemas.microsoft.com/office/drawing/2014/main" id="{38C75A40-61B7-48A0-9C4B-3B539429C235}"/>
              </a:ext>
            </a:extLst>
          </p:cNvPr>
          <p:cNvSpPr>
            <a:spLocks noGrp="1"/>
          </p:cNvSpPr>
          <p:nvPr>
            <p:ph type="subTitle" idx="14"/>
          </p:nvPr>
        </p:nvSpPr>
        <p:spPr/>
        <p:txBody>
          <a:bodyPr/>
          <a:lstStyle/>
          <a:p>
            <a:r>
              <a:rPr lang="en-US" i="1" dirty="0">
                <a:solidFill>
                  <a:schemeClr val="accent1"/>
                </a:solidFill>
              </a:rPr>
              <a:t>Pedestrian Engineering</a:t>
            </a:r>
          </a:p>
          <a:p>
            <a:endParaRPr lang="en-US" dirty="0"/>
          </a:p>
        </p:txBody>
      </p:sp>
      <p:pic>
        <p:nvPicPr>
          <p:cNvPr id="5" name="Picture 4">
            <a:extLst>
              <a:ext uri="{FF2B5EF4-FFF2-40B4-BE49-F238E27FC236}">
                <a16:creationId xmlns:a16="http://schemas.microsoft.com/office/drawing/2014/main" id="{DCA0E03E-05FB-4680-B8B1-E4533573953F}"/>
              </a:ext>
            </a:extLst>
          </p:cNvPr>
          <p:cNvPicPr>
            <a:picLocks noChangeAspect="1"/>
          </p:cNvPicPr>
          <p:nvPr/>
        </p:nvPicPr>
        <p:blipFill>
          <a:blip r:embed="rId3"/>
          <a:stretch>
            <a:fillRect/>
          </a:stretch>
        </p:blipFill>
        <p:spPr>
          <a:xfrm>
            <a:off x="0" y="2687226"/>
            <a:ext cx="12188825" cy="4170774"/>
          </a:xfrm>
          <a:prstGeom prst="rect">
            <a:avLst/>
          </a:prstGeom>
        </p:spPr>
      </p:pic>
      <p:pic>
        <p:nvPicPr>
          <p:cNvPr id="7" name="Picture 6">
            <a:extLst>
              <a:ext uri="{FF2B5EF4-FFF2-40B4-BE49-F238E27FC236}">
                <a16:creationId xmlns:a16="http://schemas.microsoft.com/office/drawing/2014/main" id="{B85CA684-8A7A-421C-8378-4D62A903089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942"/>
          <a:stretch/>
        </p:blipFill>
        <p:spPr>
          <a:xfrm>
            <a:off x="5265924" y="803515"/>
            <a:ext cx="3461449" cy="1749782"/>
          </a:xfrm>
          <a:prstGeom prst="rect">
            <a:avLst/>
          </a:prstGeom>
        </p:spPr>
      </p:pic>
      <p:pic>
        <p:nvPicPr>
          <p:cNvPr id="8" name="Picture 7">
            <a:extLst>
              <a:ext uri="{FF2B5EF4-FFF2-40B4-BE49-F238E27FC236}">
                <a16:creationId xmlns:a16="http://schemas.microsoft.com/office/drawing/2014/main" id="{EB406980-4EE7-4AEF-804C-4599BB78197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727373" y="803516"/>
            <a:ext cx="3461451" cy="1749783"/>
          </a:xfrm>
          <a:prstGeom prst="rect">
            <a:avLst/>
          </a:prstGeom>
        </p:spPr>
      </p:pic>
      <p:sp>
        <p:nvSpPr>
          <p:cNvPr id="9" name="TextBox 8">
            <a:extLst>
              <a:ext uri="{FF2B5EF4-FFF2-40B4-BE49-F238E27FC236}">
                <a16:creationId xmlns:a16="http://schemas.microsoft.com/office/drawing/2014/main" id="{54F84B90-1C73-4A11-9261-0CEF08C32565}"/>
              </a:ext>
            </a:extLst>
          </p:cNvPr>
          <p:cNvSpPr txBox="1"/>
          <p:nvPr/>
        </p:nvSpPr>
        <p:spPr>
          <a:xfrm>
            <a:off x="0" y="2440598"/>
            <a:ext cx="6094826" cy="261610"/>
          </a:xfrm>
          <a:prstGeom prst="rect">
            <a:avLst/>
          </a:prstGeom>
          <a:noFill/>
        </p:spPr>
        <p:txBody>
          <a:bodyPr wrap="square">
            <a:spAutoFit/>
          </a:bodyPr>
          <a:lstStyle/>
          <a:p>
            <a:r>
              <a:rPr lang="en-US" sz="1050" b="1" dirty="0">
                <a:solidFill>
                  <a:schemeClr val="tx2"/>
                </a:solidFill>
                <a:latin typeface="Tw Cen MT" pitchFamily="34" charset="0"/>
              </a:rPr>
              <a:t>Source</a:t>
            </a:r>
            <a:r>
              <a:rPr lang="en-US" sz="1050" dirty="0">
                <a:solidFill>
                  <a:schemeClr val="tx2"/>
                </a:solidFill>
                <a:latin typeface="Tw Cen MT" pitchFamily="34" charset="0"/>
              </a:rPr>
              <a:t>: Molly Dilworth</a:t>
            </a:r>
            <a:endParaRPr lang="en-US" sz="1050" dirty="0">
              <a:solidFill>
                <a:schemeClr val="tx2"/>
              </a:solidFill>
            </a:endParaRPr>
          </a:p>
        </p:txBody>
      </p:sp>
      <p:sp>
        <p:nvSpPr>
          <p:cNvPr id="10" name="TextBox 9">
            <a:extLst>
              <a:ext uri="{FF2B5EF4-FFF2-40B4-BE49-F238E27FC236}">
                <a16:creationId xmlns:a16="http://schemas.microsoft.com/office/drawing/2014/main" id="{91646D42-2F81-4D29-9D3C-3689FD51D074}"/>
              </a:ext>
            </a:extLst>
          </p:cNvPr>
          <p:cNvSpPr txBox="1"/>
          <p:nvPr/>
        </p:nvSpPr>
        <p:spPr>
          <a:xfrm>
            <a:off x="5679960" y="572236"/>
            <a:ext cx="6094826" cy="261610"/>
          </a:xfrm>
          <a:prstGeom prst="rect">
            <a:avLst/>
          </a:prstGeom>
          <a:noFill/>
        </p:spPr>
        <p:txBody>
          <a:bodyPr wrap="square">
            <a:spAutoFit/>
          </a:bodyPr>
          <a:lstStyle/>
          <a:p>
            <a:pPr algn="ctr"/>
            <a:r>
              <a:rPr lang="en-CA" sz="1100" b="1" dirty="0">
                <a:solidFill>
                  <a:schemeClr val="tx2"/>
                </a:solidFill>
                <a:latin typeface="Tw Cen MT" panose="020B0602020104020603" pitchFamily="34" charset="0"/>
              </a:rPr>
              <a:t>Source</a:t>
            </a:r>
            <a:r>
              <a:rPr lang="en-CA" sz="1100" dirty="0">
                <a:solidFill>
                  <a:schemeClr val="tx2"/>
                </a:solidFill>
                <a:latin typeface="Tw Cen MT" panose="020B0602020104020603" pitchFamily="34" charset="0"/>
              </a:rPr>
              <a:t>: Glasgow Liveable Neighbourhoods</a:t>
            </a:r>
            <a:endParaRPr lang="en-US" sz="1100" dirty="0">
              <a:solidFill>
                <a:schemeClr val="tx2"/>
              </a:solidFill>
              <a:latin typeface="Tw Cen MT" panose="020B0602020104020603" pitchFamily="34" charset="0"/>
            </a:endParaRPr>
          </a:p>
        </p:txBody>
      </p:sp>
    </p:spTree>
    <p:extLst>
      <p:ext uri="{BB962C8B-B14F-4D97-AF65-F5344CB8AC3E}">
        <p14:creationId xmlns:p14="http://schemas.microsoft.com/office/powerpoint/2010/main" val="374750781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5BE2C-ED54-431F-84B9-126A0B53D58C}"/>
              </a:ext>
            </a:extLst>
          </p:cNvPr>
          <p:cNvSpPr>
            <a:spLocks noGrp="1"/>
          </p:cNvSpPr>
          <p:nvPr>
            <p:ph type="title"/>
          </p:nvPr>
        </p:nvSpPr>
        <p:spPr>
          <a:xfrm>
            <a:off x="526916" y="326400"/>
            <a:ext cx="11134998" cy="461665"/>
          </a:xfrm>
        </p:spPr>
        <p:txBody>
          <a:bodyPr/>
          <a:lstStyle/>
          <a:p>
            <a:pPr defTabSz="685983" fontAlgn="base">
              <a:spcBef>
                <a:spcPct val="0"/>
              </a:spcBef>
              <a:spcAft>
                <a:spcPct val="0"/>
              </a:spcAft>
              <a:defRPr/>
            </a:pPr>
            <a:r>
              <a:rPr lang="en-US" altLang="en-US" sz="2800" b="1" kern="0" dirty="0"/>
              <a:t>Events Infrastructure Plan</a:t>
            </a:r>
            <a:endParaRPr lang="en-US" dirty="0"/>
          </a:p>
        </p:txBody>
      </p:sp>
      <p:sp>
        <p:nvSpPr>
          <p:cNvPr id="3" name="Subtitle 2">
            <a:extLst>
              <a:ext uri="{FF2B5EF4-FFF2-40B4-BE49-F238E27FC236}">
                <a16:creationId xmlns:a16="http://schemas.microsoft.com/office/drawing/2014/main" id="{01333594-7FE1-42AB-98BE-E204D5B81FE5}"/>
              </a:ext>
            </a:extLst>
          </p:cNvPr>
          <p:cNvSpPr>
            <a:spLocks noGrp="1"/>
          </p:cNvSpPr>
          <p:nvPr>
            <p:ph type="subTitle" idx="14"/>
          </p:nvPr>
        </p:nvSpPr>
        <p:spPr>
          <a:xfrm>
            <a:off x="526913" y="806171"/>
            <a:ext cx="11134998" cy="338554"/>
          </a:xfrm>
        </p:spPr>
        <p:txBody>
          <a:bodyPr/>
          <a:lstStyle/>
          <a:p>
            <a:r>
              <a:rPr lang="en-US" sz="2400" i="1" dirty="0">
                <a:solidFill>
                  <a:schemeClr val="accent1"/>
                </a:solidFill>
              </a:rPr>
              <a:t>Paid for Within 3 Years – Profitable in Perpetuity</a:t>
            </a:r>
          </a:p>
          <a:p>
            <a:endParaRPr lang="en-US" dirty="0"/>
          </a:p>
        </p:txBody>
      </p:sp>
      <p:sp>
        <p:nvSpPr>
          <p:cNvPr id="8" name="Rectangle 8">
            <a:extLst>
              <a:ext uri="{FF2B5EF4-FFF2-40B4-BE49-F238E27FC236}">
                <a16:creationId xmlns:a16="http://schemas.microsoft.com/office/drawing/2014/main" id="{7AE53264-F52A-4A6D-AE3D-B31D27C97C28}"/>
              </a:ext>
            </a:extLst>
          </p:cNvPr>
          <p:cNvSpPr>
            <a:spLocks noChangeArrowheads="1"/>
          </p:cNvSpPr>
          <p:nvPr/>
        </p:nvSpPr>
        <p:spPr bwMode="auto">
          <a:xfrm>
            <a:off x="7837519" y="1213274"/>
            <a:ext cx="37934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algn="r" defTabSz="685983" fontAlgn="base">
              <a:spcBef>
                <a:spcPct val="0"/>
              </a:spcBef>
              <a:spcAft>
                <a:spcPct val="0"/>
              </a:spcAft>
              <a:buNone/>
              <a:defRPr/>
            </a:pPr>
            <a:r>
              <a:rPr lang="en-US" altLang="en-US" sz="1600" b="1" kern="0" dirty="0">
                <a:solidFill>
                  <a:srgbClr val="00B050"/>
                </a:solidFill>
              </a:rPr>
              <a:t>BUILT INTO THE STREETSCAPE</a:t>
            </a:r>
          </a:p>
        </p:txBody>
      </p:sp>
      <p:pic>
        <p:nvPicPr>
          <p:cNvPr id="10" name="Picture 9">
            <a:extLst>
              <a:ext uri="{FF2B5EF4-FFF2-40B4-BE49-F238E27FC236}">
                <a16:creationId xmlns:a16="http://schemas.microsoft.com/office/drawing/2014/main" id="{3E065C27-6280-42E5-A508-3F02ECF1C37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6913" y="1621372"/>
            <a:ext cx="6273426" cy="392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
            <a:extLst>
              <a:ext uri="{FF2B5EF4-FFF2-40B4-BE49-F238E27FC236}">
                <a16:creationId xmlns:a16="http://schemas.microsoft.com/office/drawing/2014/main" id="{BC101E3C-B6EE-46DF-A67E-3558B10265AC}"/>
              </a:ext>
            </a:extLst>
          </p:cNvPr>
          <p:cNvSpPr>
            <a:spLocks noChangeArrowheads="1"/>
          </p:cNvSpPr>
          <p:nvPr/>
        </p:nvSpPr>
        <p:spPr bwMode="auto">
          <a:xfrm>
            <a:off x="1606030" y="5628360"/>
            <a:ext cx="448838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rgbClr val="F8F8F8"/>
                </a:solidFill>
                <a:latin typeface="Arial" panose="020B0604020202020204" pitchFamily="34" charset="0"/>
              </a:defRPr>
            </a:lvl1pPr>
            <a:lvl2pPr marL="742950" indent="-285750">
              <a:spcBef>
                <a:spcPct val="20000"/>
              </a:spcBef>
              <a:buChar char="–"/>
              <a:defRPr sz="2800">
                <a:solidFill>
                  <a:srgbClr val="F8F8F8"/>
                </a:solidFill>
                <a:latin typeface="Arial" panose="020B0604020202020204" pitchFamily="34" charset="0"/>
              </a:defRPr>
            </a:lvl2pPr>
            <a:lvl3pPr marL="1143000" indent="-228600">
              <a:spcBef>
                <a:spcPct val="20000"/>
              </a:spcBef>
              <a:buChar char="•"/>
              <a:defRPr sz="2400">
                <a:solidFill>
                  <a:srgbClr val="F8F8F8"/>
                </a:solidFill>
                <a:latin typeface="Arial" panose="020B0604020202020204" pitchFamily="34" charset="0"/>
              </a:defRPr>
            </a:lvl3pPr>
            <a:lvl4pPr marL="1600200" indent="-228600">
              <a:spcBef>
                <a:spcPct val="20000"/>
              </a:spcBef>
              <a:buChar char="–"/>
              <a:defRPr sz="2000">
                <a:solidFill>
                  <a:srgbClr val="F8F8F8"/>
                </a:solidFill>
                <a:latin typeface="Arial" panose="020B0604020202020204" pitchFamily="34" charset="0"/>
              </a:defRPr>
            </a:lvl4pPr>
            <a:lvl5pPr marL="2057400" indent="-228600">
              <a:spcBef>
                <a:spcPct val="20000"/>
              </a:spcBef>
              <a:buChar char="»"/>
              <a:defRPr sz="2000">
                <a:solidFill>
                  <a:srgbClr val="F8F8F8"/>
                </a:solidFill>
                <a:latin typeface="Arial" panose="020B0604020202020204" pitchFamily="34" charset="0"/>
              </a:defRPr>
            </a:lvl5pPr>
            <a:lvl6pPr marL="2514600" indent="-228600" eaLnBrk="0" fontAlgn="base" hangingPunct="0">
              <a:spcBef>
                <a:spcPct val="20000"/>
              </a:spcBef>
              <a:spcAft>
                <a:spcPct val="0"/>
              </a:spcAft>
              <a:buChar char="»"/>
              <a:defRPr sz="2000">
                <a:solidFill>
                  <a:srgbClr val="F8F8F8"/>
                </a:solidFill>
                <a:latin typeface="Arial" panose="020B0604020202020204" pitchFamily="34" charset="0"/>
              </a:defRPr>
            </a:lvl6pPr>
            <a:lvl7pPr marL="2971800" indent="-228600" eaLnBrk="0" fontAlgn="base" hangingPunct="0">
              <a:spcBef>
                <a:spcPct val="20000"/>
              </a:spcBef>
              <a:spcAft>
                <a:spcPct val="0"/>
              </a:spcAft>
              <a:buChar char="»"/>
              <a:defRPr sz="2000">
                <a:solidFill>
                  <a:srgbClr val="F8F8F8"/>
                </a:solidFill>
                <a:latin typeface="Arial" panose="020B0604020202020204" pitchFamily="34" charset="0"/>
              </a:defRPr>
            </a:lvl7pPr>
            <a:lvl8pPr marL="3429000" indent="-228600" eaLnBrk="0" fontAlgn="base" hangingPunct="0">
              <a:spcBef>
                <a:spcPct val="20000"/>
              </a:spcBef>
              <a:spcAft>
                <a:spcPct val="0"/>
              </a:spcAft>
              <a:buChar char="»"/>
              <a:defRPr sz="2000">
                <a:solidFill>
                  <a:srgbClr val="F8F8F8"/>
                </a:solidFill>
                <a:latin typeface="Arial" panose="020B0604020202020204" pitchFamily="34" charset="0"/>
              </a:defRPr>
            </a:lvl8pPr>
            <a:lvl9pPr marL="3886200" indent="-228600" eaLnBrk="0" fontAlgn="base" hangingPunct="0">
              <a:spcBef>
                <a:spcPct val="20000"/>
              </a:spcBef>
              <a:spcAft>
                <a:spcPct val="0"/>
              </a:spcAft>
              <a:buChar char="»"/>
              <a:defRPr sz="2000">
                <a:solidFill>
                  <a:srgbClr val="F8F8F8"/>
                </a:solidFill>
                <a:latin typeface="Arial" panose="020B0604020202020204" pitchFamily="34" charset="0"/>
              </a:defRPr>
            </a:lvl9pPr>
          </a:lstStyle>
          <a:p>
            <a:pPr marL="214370" indent="-214370" defTabSz="685983" eaLnBrk="0" fontAlgn="base" hangingPunct="0">
              <a:spcBef>
                <a:spcPct val="0"/>
              </a:spcBef>
              <a:spcAft>
                <a:spcPct val="0"/>
              </a:spcAft>
              <a:buFont typeface="Wingdings" panose="05000000000000000000" pitchFamily="2" charset="2"/>
              <a:buChar char="ü"/>
              <a:defRPr/>
            </a:pPr>
            <a:r>
              <a:rPr lang="en-US" altLang="en-US" sz="1400" kern="0" dirty="0">
                <a:solidFill>
                  <a:srgbClr val="000000"/>
                </a:solidFill>
              </a:rPr>
              <a:t>Generates Revenue </a:t>
            </a:r>
          </a:p>
          <a:p>
            <a:pPr marL="214370" indent="-214370" defTabSz="685983" eaLnBrk="0" fontAlgn="base" hangingPunct="0">
              <a:spcBef>
                <a:spcPct val="0"/>
              </a:spcBef>
              <a:spcAft>
                <a:spcPct val="0"/>
              </a:spcAft>
              <a:buFont typeface="Wingdings" panose="05000000000000000000" pitchFamily="2" charset="2"/>
              <a:buChar char="ü"/>
              <a:defRPr/>
            </a:pPr>
            <a:r>
              <a:rPr lang="en-US" altLang="en-US" sz="1400" kern="0" dirty="0">
                <a:solidFill>
                  <a:srgbClr val="000000"/>
                </a:solidFill>
              </a:rPr>
              <a:t>Eliminate Event Based Trip Hazards &amp; Idling Trucks</a:t>
            </a:r>
          </a:p>
          <a:p>
            <a:pPr marL="214370" indent="-214370" defTabSz="685983" eaLnBrk="0" fontAlgn="base" hangingPunct="0">
              <a:spcBef>
                <a:spcPct val="0"/>
              </a:spcBef>
              <a:spcAft>
                <a:spcPct val="0"/>
              </a:spcAft>
              <a:buFont typeface="Wingdings" panose="05000000000000000000" pitchFamily="2" charset="2"/>
              <a:buChar char="ü"/>
              <a:defRPr/>
            </a:pPr>
            <a:r>
              <a:rPr lang="en-US" altLang="en-US" sz="1400" kern="0" dirty="0">
                <a:solidFill>
                  <a:srgbClr val="000000"/>
                </a:solidFill>
              </a:rPr>
              <a:t>Traffic Calming &amp; Vertical Public Spaces</a:t>
            </a:r>
          </a:p>
        </p:txBody>
      </p:sp>
      <p:grpSp>
        <p:nvGrpSpPr>
          <p:cNvPr id="4" name="Group 3">
            <a:extLst>
              <a:ext uri="{FF2B5EF4-FFF2-40B4-BE49-F238E27FC236}">
                <a16:creationId xmlns:a16="http://schemas.microsoft.com/office/drawing/2014/main" id="{3048C2C3-1C8C-47E3-9698-213320F44403}"/>
              </a:ext>
            </a:extLst>
          </p:cNvPr>
          <p:cNvGrpSpPr/>
          <p:nvPr/>
        </p:nvGrpSpPr>
        <p:grpSpPr>
          <a:xfrm>
            <a:off x="7099467" y="1602556"/>
            <a:ext cx="5089358" cy="4869656"/>
            <a:chOff x="7032669" y="1552686"/>
            <a:chExt cx="5089358" cy="4869656"/>
          </a:xfrm>
        </p:grpSpPr>
        <p:pic>
          <p:nvPicPr>
            <p:cNvPr id="5" name="Picture 4">
              <a:extLst>
                <a:ext uri="{FF2B5EF4-FFF2-40B4-BE49-F238E27FC236}">
                  <a16:creationId xmlns:a16="http://schemas.microsoft.com/office/drawing/2014/main" id="{3D9DF919-A81F-4648-B215-7E8929BCF5D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32670" y="1552686"/>
              <a:ext cx="2746108" cy="46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A0166E8-CDD0-49C3-92C7-BD72E80FA69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819173" y="1820481"/>
              <a:ext cx="2302854" cy="21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F098D78-E517-49A7-AC47-97057DBC9A2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006986" y="4076819"/>
              <a:ext cx="1927227" cy="2345523"/>
            </a:xfrm>
            <a:prstGeom prst="rect">
              <a:avLst/>
            </a:prstGeom>
          </p:spPr>
        </p:pic>
        <p:sp>
          <p:nvSpPr>
            <p:cNvPr id="13" name="TextBox 12">
              <a:extLst>
                <a:ext uri="{FF2B5EF4-FFF2-40B4-BE49-F238E27FC236}">
                  <a16:creationId xmlns:a16="http://schemas.microsoft.com/office/drawing/2014/main" id="{68E1FF87-53D0-47B1-84D0-0FD24493BFEA}"/>
                </a:ext>
              </a:extLst>
            </p:cNvPr>
            <p:cNvSpPr txBox="1"/>
            <p:nvPr/>
          </p:nvSpPr>
          <p:spPr>
            <a:xfrm>
              <a:off x="7032669" y="6160732"/>
              <a:ext cx="2634793" cy="261610"/>
            </a:xfrm>
            <a:prstGeom prst="rect">
              <a:avLst/>
            </a:prstGeom>
            <a:noFill/>
          </p:spPr>
          <p:txBody>
            <a:bodyPr wrap="square">
              <a:spAutoFit/>
            </a:bodyPr>
            <a:lstStyle/>
            <a:p>
              <a:r>
                <a:rPr lang="en-US" sz="1050" i="1" dirty="0">
                  <a:solidFill>
                    <a:srgbClr val="000000"/>
                  </a:solidFill>
                  <a:latin typeface="Tw Cen MT" pitchFamily="34" charset="0"/>
                </a:rPr>
                <a:t>Source: Fishman/Times Square Alliance</a:t>
              </a:r>
              <a:endParaRPr lang="en-US" sz="1050" i="1" dirty="0">
                <a:solidFill>
                  <a:srgbClr val="000000"/>
                </a:solidFill>
              </a:endParaRPr>
            </a:p>
          </p:txBody>
        </p:sp>
      </p:grpSp>
    </p:spTree>
    <p:extLst>
      <p:ext uri="{BB962C8B-B14F-4D97-AF65-F5344CB8AC3E}">
        <p14:creationId xmlns:p14="http://schemas.microsoft.com/office/powerpoint/2010/main" val="194293255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12C1F4-DE49-43FB-B559-313900D9A056}"/>
              </a:ext>
            </a:extLst>
          </p:cNvPr>
          <p:cNvSpPr>
            <a:spLocks noGrp="1"/>
          </p:cNvSpPr>
          <p:nvPr>
            <p:ph type="title"/>
          </p:nvPr>
        </p:nvSpPr>
        <p:spPr/>
        <p:txBody>
          <a:bodyPr/>
          <a:lstStyle/>
          <a:p>
            <a:r>
              <a:rPr lang="en-CA" dirty="0"/>
              <a:t>Union Square District Vision</a:t>
            </a:r>
            <a:endParaRPr lang="en-US" dirty="0"/>
          </a:p>
        </p:txBody>
      </p:sp>
      <p:sp>
        <p:nvSpPr>
          <p:cNvPr id="6" name="Slide Number Placeholder 3">
            <a:extLst>
              <a:ext uri="{FF2B5EF4-FFF2-40B4-BE49-F238E27FC236}">
                <a16:creationId xmlns:a16="http://schemas.microsoft.com/office/drawing/2014/main" id="{D3C4F059-BCFB-4331-A8EF-AC2C3E04EDB1}"/>
              </a:ext>
            </a:extLst>
          </p:cNvPr>
          <p:cNvSpPr>
            <a:spLocks noGrp="1"/>
          </p:cNvSpPr>
          <p:nvPr>
            <p:ph type="sldNum" sz="quarter" idx="16"/>
          </p:nvPr>
        </p:nvSpPr>
        <p:spPr>
          <a:xfrm>
            <a:off x="4359098" y="6498169"/>
            <a:ext cx="425807" cy="131235"/>
          </a:xfrm>
        </p:spPr>
        <p:txBody>
          <a:bodyPr/>
          <a:lstStyle/>
          <a:p>
            <a:pPr marL="0" marR="0" lvl="0" indent="0" algn="ctr" defTabSz="914150" rtl="0" eaLnBrk="1" fontAlgn="auto" latinLnBrk="0" hangingPunct="1">
              <a:lnSpc>
                <a:spcPct val="100000"/>
              </a:lnSpc>
              <a:spcBef>
                <a:spcPts val="0"/>
              </a:spcBef>
              <a:spcAft>
                <a:spcPts val="0"/>
              </a:spcAft>
              <a:buClrTx/>
              <a:buSzTx/>
              <a:buFontTx/>
              <a:buNone/>
              <a:tabLst/>
              <a:defRPr/>
            </a:pPr>
            <a:fld id="{2490C926-4C7A-4456-B603-8FB00524CD8E}" type="slidenum">
              <a:rPr kumimoji="0" lang="en-GB" sz="700" b="0" i="0" u="none" strike="noStrike" kern="1200" cap="none" spc="0" normalizeH="0" baseline="0" noProof="0">
                <a:ln>
                  <a:noFill/>
                </a:ln>
                <a:solidFill>
                  <a:prstClr val="black"/>
                </a:solidFill>
                <a:effectLst/>
                <a:uLnTx/>
                <a:uFillTx/>
                <a:latin typeface="Arial" panose="020B0604020202020204"/>
                <a:ea typeface="+mn-ea"/>
                <a:cs typeface="+mn-cs"/>
              </a:rPr>
              <a:pPr marL="0" marR="0" lvl="0" indent="0" algn="ctr" defTabSz="914150" rtl="0" eaLnBrk="1" fontAlgn="auto" latinLnBrk="0" hangingPunct="1">
                <a:lnSpc>
                  <a:spcPct val="100000"/>
                </a:lnSpc>
                <a:spcBef>
                  <a:spcPts val="0"/>
                </a:spcBef>
                <a:spcAft>
                  <a:spcPts val="0"/>
                </a:spcAft>
                <a:buClrTx/>
                <a:buSzTx/>
                <a:buFontTx/>
                <a:buNone/>
                <a:tabLst/>
                <a:defRPr/>
              </a:pPr>
              <a:t>32</a:t>
            </a:fld>
            <a:endParaRPr kumimoji="0" lang="en-GB" sz="7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2" name="Picture 11">
            <a:extLst>
              <a:ext uri="{FF2B5EF4-FFF2-40B4-BE49-F238E27FC236}">
                <a16:creationId xmlns:a16="http://schemas.microsoft.com/office/drawing/2014/main" id="{6C0151D3-B9DD-47B3-BEA4-AA111FD4D2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85642" y="1823759"/>
            <a:ext cx="7303183" cy="4002446"/>
          </a:xfrm>
          <a:prstGeom prst="rect">
            <a:avLst/>
          </a:prstGeom>
        </p:spPr>
      </p:pic>
      <p:pic>
        <p:nvPicPr>
          <p:cNvPr id="15" name="Picture 14">
            <a:extLst>
              <a:ext uri="{FF2B5EF4-FFF2-40B4-BE49-F238E27FC236}">
                <a16:creationId xmlns:a16="http://schemas.microsoft.com/office/drawing/2014/main" id="{7924B154-B439-4713-98BE-9021F4717311}"/>
              </a:ext>
            </a:extLst>
          </p:cNvPr>
          <p:cNvPicPr>
            <a:picLocks noChangeAspect="1"/>
          </p:cNvPicPr>
          <p:nvPr/>
        </p:nvPicPr>
        <p:blipFill>
          <a:blip r:embed="rId3"/>
          <a:stretch>
            <a:fillRect/>
          </a:stretch>
        </p:blipFill>
        <p:spPr>
          <a:xfrm>
            <a:off x="398462" y="1867322"/>
            <a:ext cx="4372585" cy="3915321"/>
          </a:xfrm>
          <a:prstGeom prst="rect">
            <a:avLst/>
          </a:prstGeom>
        </p:spPr>
      </p:pic>
      <p:sp>
        <p:nvSpPr>
          <p:cNvPr id="9" name="Subtitle 3">
            <a:extLst>
              <a:ext uri="{FF2B5EF4-FFF2-40B4-BE49-F238E27FC236}">
                <a16:creationId xmlns:a16="http://schemas.microsoft.com/office/drawing/2014/main" id="{C5FC1229-0025-45A8-97F8-BF4C7BF2C795}"/>
              </a:ext>
            </a:extLst>
          </p:cNvPr>
          <p:cNvSpPr>
            <a:spLocks noGrp="1"/>
          </p:cNvSpPr>
          <p:nvPr>
            <p:ph type="subTitle" idx="14"/>
          </p:nvPr>
        </p:nvSpPr>
        <p:spPr>
          <a:xfrm>
            <a:off x="527050" y="1009650"/>
            <a:ext cx="11134725" cy="338138"/>
          </a:xfrm>
        </p:spPr>
        <p:txBody>
          <a:bodyPr/>
          <a:lstStyle/>
          <a:p>
            <a:r>
              <a:rPr lang="en-US" i="1" dirty="0">
                <a:solidFill>
                  <a:schemeClr val="accent1"/>
                </a:solidFill>
              </a:rPr>
              <a:t>NYCentric Pedestrian Engineering</a:t>
            </a:r>
          </a:p>
        </p:txBody>
      </p:sp>
      <p:sp>
        <p:nvSpPr>
          <p:cNvPr id="10" name="TextBox 9">
            <a:extLst>
              <a:ext uri="{FF2B5EF4-FFF2-40B4-BE49-F238E27FC236}">
                <a16:creationId xmlns:a16="http://schemas.microsoft.com/office/drawing/2014/main" id="{536586FE-5AEC-43D3-B894-2EC053A2B3F7}"/>
              </a:ext>
            </a:extLst>
          </p:cNvPr>
          <p:cNvSpPr txBox="1"/>
          <p:nvPr/>
        </p:nvSpPr>
        <p:spPr>
          <a:xfrm>
            <a:off x="4885642" y="5848350"/>
            <a:ext cx="2234257" cy="261610"/>
          </a:xfrm>
          <a:prstGeom prst="rect">
            <a:avLst/>
          </a:prstGeom>
          <a:noFill/>
        </p:spPr>
        <p:txBody>
          <a:bodyPr wrap="square">
            <a:spAutoFit/>
          </a:bodyPr>
          <a:lstStyle/>
          <a:p>
            <a:r>
              <a:rPr lang="en-US" sz="1100" b="1" dirty="0">
                <a:solidFill>
                  <a:schemeClr val="tx2"/>
                </a:solidFill>
                <a:latin typeface="Tw Cen MT" pitchFamily="34" charset="0"/>
              </a:rPr>
              <a:t>Source</a:t>
            </a:r>
            <a:r>
              <a:rPr lang="en-US" sz="1100" dirty="0">
                <a:solidFill>
                  <a:schemeClr val="tx2"/>
                </a:solidFill>
                <a:latin typeface="Tw Cen MT" pitchFamily="34" charset="0"/>
              </a:rPr>
              <a:t>: Union Square Partnership</a:t>
            </a:r>
            <a:endParaRPr lang="en-US" sz="1100" dirty="0">
              <a:solidFill>
                <a:schemeClr val="tx2"/>
              </a:solidFill>
            </a:endParaRPr>
          </a:p>
        </p:txBody>
      </p:sp>
    </p:spTree>
    <p:extLst>
      <p:ext uri="{BB962C8B-B14F-4D97-AF65-F5344CB8AC3E}">
        <p14:creationId xmlns:p14="http://schemas.microsoft.com/office/powerpoint/2010/main" val="313461092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7BC861-2C3F-45D2-984B-0B4D793AB86F}"/>
              </a:ext>
            </a:extLst>
          </p:cNvPr>
          <p:cNvSpPr>
            <a:spLocks noGrp="1"/>
          </p:cNvSpPr>
          <p:nvPr>
            <p:ph idx="1"/>
          </p:nvPr>
        </p:nvSpPr>
        <p:spPr/>
        <p:txBody>
          <a:bodyPr/>
          <a:lstStyle/>
          <a:p>
            <a:pPr>
              <a:lnSpc>
                <a:spcPct val="115000"/>
              </a:lnSpc>
              <a:spcAft>
                <a:spcPts val="100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Question</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What are the issues and opportunities associated with reestablishing a streetcar on 42nd Street, river to river? </a:t>
            </a:r>
          </a:p>
          <a:p>
            <a:pPr>
              <a:lnSpc>
                <a:spcPct val="115000"/>
              </a:lnSpc>
              <a:spcAft>
                <a:spcPts val="100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Answer</a:t>
            </a: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Transitways with minimal utility relocation can turn the street over to pedestrians and have local traffic impacts that can be mitigated. Costs are reasonable given comparable forms of east west access in midtown Manhattan. Economic impacts are great given the volume projections for foot traffic.</a:t>
            </a:r>
          </a:p>
          <a:p>
            <a:endParaRPr lang="en-US" dirty="0"/>
          </a:p>
        </p:txBody>
      </p:sp>
      <p:sp>
        <p:nvSpPr>
          <p:cNvPr id="3" name="Title 2">
            <a:extLst>
              <a:ext uri="{FF2B5EF4-FFF2-40B4-BE49-F238E27FC236}">
                <a16:creationId xmlns:a16="http://schemas.microsoft.com/office/drawing/2014/main" id="{FC266EC6-6D0A-4815-BEE1-8361B3FADFF4}"/>
              </a:ext>
            </a:extLst>
          </p:cNvPr>
          <p:cNvSpPr>
            <a:spLocks noGrp="1"/>
          </p:cNvSpPr>
          <p:nvPr>
            <p:ph type="title"/>
          </p:nvPr>
        </p:nvSpPr>
        <p:spPr/>
        <p:txBody>
          <a:bodyPr/>
          <a:lstStyle/>
          <a:p>
            <a:r>
              <a:rPr lang="en-CA" dirty="0"/>
              <a:t>Vision 42</a:t>
            </a:r>
            <a:endParaRPr lang="en-US" dirty="0"/>
          </a:p>
        </p:txBody>
      </p:sp>
      <p:pic>
        <p:nvPicPr>
          <p:cNvPr id="3074" name="Picture 48">
            <a:extLst>
              <a:ext uri="{FF2B5EF4-FFF2-40B4-BE49-F238E27FC236}">
                <a16:creationId xmlns:a16="http://schemas.microsoft.com/office/drawing/2014/main" id="{7FE9F335-43B3-4307-B9D1-E5594C5706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5307" y="4124240"/>
            <a:ext cx="4912114" cy="260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a:extLst>
              <a:ext uri="{FF2B5EF4-FFF2-40B4-BE49-F238E27FC236}">
                <a16:creationId xmlns:a16="http://schemas.microsoft.com/office/drawing/2014/main" id="{437E3953-F3A9-4896-9A92-B888AE03476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3368" b="7362"/>
          <a:stretch>
            <a:fillRect/>
          </a:stretch>
        </p:blipFill>
        <p:spPr bwMode="auto">
          <a:xfrm>
            <a:off x="7190912" y="122185"/>
            <a:ext cx="4290933" cy="315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a:extLst>
              <a:ext uri="{FF2B5EF4-FFF2-40B4-BE49-F238E27FC236}">
                <a16:creationId xmlns:a16="http://schemas.microsoft.com/office/drawing/2014/main" id="{5450941D-98EE-45DF-A09E-B5F8D17CAB97}"/>
              </a:ext>
            </a:extLst>
          </p:cNvPr>
          <p:cNvGraphicFramePr>
            <a:graphicFrameLocks noChangeAspect="1"/>
          </p:cNvGraphicFramePr>
          <p:nvPr>
            <p:extLst>
              <p:ext uri="{D42A27DB-BD31-4B8C-83A1-F6EECF244321}">
                <p14:modId xmlns:p14="http://schemas.microsoft.com/office/powerpoint/2010/main" val="2684019955"/>
              </p:ext>
            </p:extLst>
          </p:nvPr>
        </p:nvGraphicFramePr>
        <p:xfrm>
          <a:off x="7190912" y="3484812"/>
          <a:ext cx="4290933" cy="3251003"/>
        </p:xfrm>
        <a:graphic>
          <a:graphicData uri="http://schemas.openxmlformats.org/presentationml/2006/ole">
            <mc:AlternateContent xmlns:mc="http://schemas.openxmlformats.org/markup-compatibility/2006">
              <mc:Choice xmlns:v="urn:schemas-microsoft-com:vml" Requires="v">
                <p:oleObj name="Document" r:id="rId5" imgW="3481388" imgH="2481433" progId="Word.Document.8">
                  <p:embed/>
                </p:oleObj>
              </mc:Choice>
              <mc:Fallback>
                <p:oleObj name="Document" r:id="rId5" imgW="3481388" imgH="2481433" progId="Word.Document.8">
                  <p:embed/>
                  <p:pic>
                    <p:nvPicPr>
                      <p:cNvPr id="5" name="Object 4">
                        <a:extLst>
                          <a:ext uri="{FF2B5EF4-FFF2-40B4-BE49-F238E27FC236}">
                            <a16:creationId xmlns:a16="http://schemas.microsoft.com/office/drawing/2014/main" id="{5450941D-98EE-45DF-A09E-B5F8D17CAB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0912" y="3484812"/>
                        <a:ext cx="4290933" cy="3251003"/>
                      </a:xfrm>
                      <a:prstGeom prst="rect">
                        <a:avLst/>
                      </a:prstGeom>
                      <a:noFill/>
                      <a:ln>
                        <a:noFill/>
                      </a:ln>
                    </p:spPr>
                  </p:pic>
                </p:oleObj>
              </mc:Fallback>
            </mc:AlternateContent>
          </a:graphicData>
        </a:graphic>
      </p:graphicFrame>
      <p:sp>
        <p:nvSpPr>
          <p:cNvPr id="7" name="Subtitle 6">
            <a:extLst>
              <a:ext uri="{FF2B5EF4-FFF2-40B4-BE49-F238E27FC236}">
                <a16:creationId xmlns:a16="http://schemas.microsoft.com/office/drawing/2014/main" id="{63A8ABB9-98BC-42B3-9AA9-A2F8C3542D50}"/>
              </a:ext>
            </a:extLst>
          </p:cNvPr>
          <p:cNvSpPr>
            <a:spLocks noGrp="1"/>
          </p:cNvSpPr>
          <p:nvPr>
            <p:ph type="subTitle" idx="14"/>
          </p:nvPr>
        </p:nvSpPr>
        <p:spPr/>
        <p:txBody>
          <a:bodyPr/>
          <a:lstStyle/>
          <a:p>
            <a:r>
              <a:rPr lang="en-US" i="1" dirty="0">
                <a:solidFill>
                  <a:schemeClr val="accent1"/>
                </a:solidFill>
              </a:rPr>
              <a:t>NYCentric Pedestrian Engineering</a:t>
            </a:r>
          </a:p>
          <a:p>
            <a:endParaRPr lang="en-US" dirty="0"/>
          </a:p>
        </p:txBody>
      </p:sp>
      <p:sp>
        <p:nvSpPr>
          <p:cNvPr id="9" name="TextBox 8">
            <a:extLst>
              <a:ext uri="{FF2B5EF4-FFF2-40B4-BE49-F238E27FC236}">
                <a16:creationId xmlns:a16="http://schemas.microsoft.com/office/drawing/2014/main" id="{29321035-96DB-435C-9E7A-383E6660AA3E}"/>
              </a:ext>
            </a:extLst>
          </p:cNvPr>
          <p:cNvSpPr txBox="1"/>
          <p:nvPr/>
        </p:nvSpPr>
        <p:spPr>
          <a:xfrm>
            <a:off x="8555138" y="6596390"/>
            <a:ext cx="2085823" cy="261610"/>
          </a:xfrm>
          <a:prstGeom prst="rect">
            <a:avLst/>
          </a:prstGeom>
          <a:noFill/>
        </p:spPr>
        <p:txBody>
          <a:bodyPr wrap="square">
            <a:spAutoFit/>
          </a:bodyPr>
          <a:lstStyle/>
          <a:p>
            <a:r>
              <a:rPr lang="en-US" sz="1100" b="1" dirty="0">
                <a:solidFill>
                  <a:schemeClr val="tx2"/>
                </a:solidFill>
                <a:latin typeface="Tw Cen MT" pitchFamily="34" charset="0"/>
              </a:rPr>
              <a:t>Source</a:t>
            </a:r>
            <a:r>
              <a:rPr lang="en-US" sz="1100" dirty="0">
                <a:solidFill>
                  <a:schemeClr val="tx2"/>
                </a:solidFill>
                <a:latin typeface="Tw Cen MT" pitchFamily="34" charset="0"/>
              </a:rPr>
              <a:t> for all images: Vision 42</a:t>
            </a:r>
            <a:endParaRPr lang="en-US" sz="1100" dirty="0">
              <a:solidFill>
                <a:schemeClr val="tx2"/>
              </a:solidFill>
            </a:endParaRPr>
          </a:p>
        </p:txBody>
      </p:sp>
    </p:spTree>
    <p:extLst>
      <p:ext uri="{BB962C8B-B14F-4D97-AF65-F5344CB8AC3E}">
        <p14:creationId xmlns:p14="http://schemas.microsoft.com/office/powerpoint/2010/main" val="947071688"/>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A7EB2B-F790-4C9D-86DD-D8D72604E4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41930" y="1331949"/>
            <a:ext cx="2281365" cy="4349017"/>
          </a:xfrm>
          <a:prstGeom prst="rect">
            <a:avLst/>
          </a:prstGeom>
        </p:spPr>
      </p:pic>
      <p:pic>
        <p:nvPicPr>
          <p:cNvPr id="8" name="Picture 7">
            <a:extLst>
              <a:ext uri="{FF2B5EF4-FFF2-40B4-BE49-F238E27FC236}">
                <a16:creationId xmlns:a16="http://schemas.microsoft.com/office/drawing/2014/main" id="{6E133A9D-981B-43A9-BCFF-8E994D7A458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24031" y="1331950"/>
            <a:ext cx="2530053" cy="4349016"/>
          </a:xfrm>
          <a:prstGeom prst="rect">
            <a:avLst/>
          </a:prstGeom>
        </p:spPr>
      </p:pic>
      <p:sp>
        <p:nvSpPr>
          <p:cNvPr id="2" name="Subtitle 1">
            <a:extLst>
              <a:ext uri="{FF2B5EF4-FFF2-40B4-BE49-F238E27FC236}">
                <a16:creationId xmlns:a16="http://schemas.microsoft.com/office/drawing/2014/main" id="{EEB5A35A-AC96-45F0-8E68-7506A34E1E4E}"/>
              </a:ext>
            </a:extLst>
          </p:cNvPr>
          <p:cNvSpPr>
            <a:spLocks noGrp="1"/>
          </p:cNvSpPr>
          <p:nvPr>
            <p:ph type="subTitle" idx="1"/>
          </p:nvPr>
        </p:nvSpPr>
        <p:spPr>
          <a:xfrm>
            <a:off x="538949" y="3098063"/>
            <a:ext cx="5472246" cy="369332"/>
          </a:xfrm>
        </p:spPr>
        <p:txBody>
          <a:bodyPr/>
          <a:lstStyle/>
          <a:p>
            <a:r>
              <a:rPr lang="en-CA" sz="2400" i="1" dirty="0">
                <a:cs typeface="Century Gothic"/>
              </a:rPr>
              <a:t>Mott MacDonald Tools and Techniques </a:t>
            </a:r>
            <a:endParaRPr lang="en-US" i="1" dirty="0"/>
          </a:p>
        </p:txBody>
      </p:sp>
      <p:sp>
        <p:nvSpPr>
          <p:cNvPr id="3" name="Title 2">
            <a:extLst>
              <a:ext uri="{FF2B5EF4-FFF2-40B4-BE49-F238E27FC236}">
                <a16:creationId xmlns:a16="http://schemas.microsoft.com/office/drawing/2014/main" id="{3990294D-6678-417C-83B4-F82742D268D5}"/>
              </a:ext>
            </a:extLst>
          </p:cNvPr>
          <p:cNvSpPr>
            <a:spLocks noGrp="1"/>
          </p:cNvSpPr>
          <p:nvPr>
            <p:ph type="title"/>
          </p:nvPr>
        </p:nvSpPr>
        <p:spPr>
          <a:xfrm>
            <a:off x="538949" y="1724871"/>
            <a:ext cx="10903082" cy="1354217"/>
          </a:xfrm>
        </p:spPr>
        <p:txBody>
          <a:bodyPr/>
          <a:lstStyle/>
          <a:p>
            <a:br>
              <a:rPr lang="en-CA" sz="4400" dirty="0">
                <a:cs typeface="Century Gothic"/>
              </a:rPr>
            </a:br>
            <a:r>
              <a:rPr lang="en-CA" sz="4400" dirty="0">
                <a:cs typeface="Century Gothic"/>
              </a:rPr>
              <a:t>Pedestrian Engineering</a:t>
            </a:r>
            <a:endParaRPr lang="en-US" dirty="0"/>
          </a:p>
        </p:txBody>
      </p:sp>
      <p:sp>
        <p:nvSpPr>
          <p:cNvPr id="5" name="TextBox 4">
            <a:extLst>
              <a:ext uri="{FF2B5EF4-FFF2-40B4-BE49-F238E27FC236}">
                <a16:creationId xmlns:a16="http://schemas.microsoft.com/office/drawing/2014/main" id="{D6059EAB-E41C-4C13-A011-95DE3D392DEB}"/>
              </a:ext>
            </a:extLst>
          </p:cNvPr>
          <p:cNvSpPr txBox="1"/>
          <p:nvPr/>
        </p:nvSpPr>
        <p:spPr>
          <a:xfrm>
            <a:off x="5465345" y="5680966"/>
            <a:ext cx="6457950" cy="954107"/>
          </a:xfrm>
          <a:prstGeom prst="rect">
            <a:avLst/>
          </a:prstGeom>
          <a:noFill/>
        </p:spPr>
        <p:txBody>
          <a:bodyPr wrap="square">
            <a:spAutoFit/>
          </a:bodyPr>
          <a:lstStyle/>
          <a:p>
            <a:pPr algn="r"/>
            <a:r>
              <a:rPr lang="en-US" sz="1400" i="1" dirty="0"/>
              <a:t>Mott MacDonald was selected by The City of New Orleans wanted to creatively address drainage and environmentally sensitive design needs while fully reconstructing eight blocks of Bourbon Street without retracting from the historical (and pedestrian) aspects of the French Quarter. </a:t>
            </a:r>
          </a:p>
        </p:txBody>
      </p:sp>
      <p:pic>
        <p:nvPicPr>
          <p:cNvPr id="79874" name="Picture 2" descr="Besöks Bourbon Street: 5 saker du bör veta">
            <a:extLst>
              <a:ext uri="{FF2B5EF4-FFF2-40B4-BE49-F238E27FC236}">
                <a16:creationId xmlns:a16="http://schemas.microsoft.com/office/drawing/2014/main" id="{596A2880-8731-4CE6-83F3-AAD9F8B5BE6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54642" y="3759937"/>
            <a:ext cx="2881543" cy="1921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89583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Text Placeholder 29"/>
          <p:cNvSpPr>
            <a:spLocks noGrp="1"/>
          </p:cNvSpPr>
          <p:nvPr>
            <p:ph type="body" sz="quarter" idx="22"/>
          </p:nvPr>
        </p:nvSpPr>
        <p:spPr>
          <a:xfrm>
            <a:off x="536511" y="1522487"/>
            <a:ext cx="6778688" cy="2664130"/>
          </a:xfrm>
        </p:spPr>
        <p:txBody>
          <a:bodyPr/>
          <a:lstStyle/>
          <a:p>
            <a:pPr>
              <a:buClr>
                <a:srgbClr val="000000"/>
              </a:buClr>
            </a:pPr>
            <a:r>
              <a:rPr lang="en-US" sz="1400" dirty="0">
                <a:solidFill>
                  <a:schemeClr val="tx1"/>
                </a:solidFill>
              </a:rPr>
              <a:t>Focus on safety and customer experience</a:t>
            </a:r>
          </a:p>
          <a:p>
            <a:pPr marL="380905" indent="-380905">
              <a:buClr>
                <a:srgbClr val="000000"/>
              </a:buClr>
              <a:buFont typeface="Wingdings" panose="05000000000000000000" pitchFamily="2" charset="2"/>
              <a:buChar char="ü"/>
            </a:pPr>
            <a:r>
              <a:rPr lang="en-US" sz="1400" b="0" dirty="0">
                <a:solidFill>
                  <a:schemeClr val="tx1"/>
                </a:solidFill>
              </a:rPr>
              <a:t>Peak ingress (total) and peak egress (total) periods</a:t>
            </a:r>
          </a:p>
          <a:p>
            <a:pPr marL="380905" indent="-380905">
              <a:buClr>
                <a:srgbClr val="000000"/>
              </a:buClr>
              <a:buFont typeface="Wingdings" panose="05000000000000000000" pitchFamily="2" charset="2"/>
              <a:buChar char="ü"/>
            </a:pPr>
            <a:r>
              <a:rPr lang="en-US" sz="1400" b="0" dirty="0">
                <a:solidFill>
                  <a:schemeClr val="tx1"/>
                </a:solidFill>
              </a:rPr>
              <a:t>Levels of Service (LOS) </a:t>
            </a:r>
          </a:p>
          <a:p>
            <a:pPr marL="380905" indent="-380905">
              <a:buClr>
                <a:srgbClr val="000000"/>
              </a:buClr>
              <a:buFont typeface="Wingdings" panose="05000000000000000000" pitchFamily="2" charset="2"/>
              <a:buChar char="ü"/>
            </a:pPr>
            <a:r>
              <a:rPr lang="en-US" sz="1400" b="0" dirty="0">
                <a:solidFill>
                  <a:schemeClr val="tx1"/>
                </a:solidFill>
              </a:rPr>
              <a:t>Simulate arrivals / departure intervals for multiple mode</a:t>
            </a:r>
          </a:p>
          <a:p>
            <a:pPr>
              <a:buClr>
                <a:srgbClr val="000000"/>
              </a:buClr>
            </a:pPr>
            <a:endParaRPr lang="en-US" sz="1400" b="0" dirty="0">
              <a:solidFill>
                <a:schemeClr val="tx1"/>
              </a:solidFill>
            </a:endParaRPr>
          </a:p>
          <a:p>
            <a:pPr>
              <a:buClr>
                <a:srgbClr val="000000"/>
              </a:buClr>
            </a:pPr>
            <a:r>
              <a:rPr lang="en-US" sz="1400" dirty="0">
                <a:solidFill>
                  <a:schemeClr val="tx1"/>
                </a:solidFill>
              </a:rPr>
              <a:t>Emergency egress beyond code compliance</a:t>
            </a:r>
          </a:p>
          <a:p>
            <a:pPr marL="380905" indent="-380905">
              <a:buClr>
                <a:srgbClr val="000000"/>
              </a:buClr>
              <a:buFont typeface="Wingdings" panose="05000000000000000000" pitchFamily="2" charset="2"/>
              <a:buChar char="ü"/>
            </a:pPr>
            <a:r>
              <a:rPr lang="en-US" sz="1400" b="0" dirty="0">
                <a:solidFill>
                  <a:schemeClr val="tx1"/>
                </a:solidFill>
              </a:rPr>
              <a:t>Density of people and use patterns</a:t>
            </a:r>
          </a:p>
          <a:p>
            <a:pPr marL="380905" indent="-380905">
              <a:buClr>
                <a:srgbClr val="000000"/>
              </a:buClr>
              <a:buFont typeface="Wingdings" panose="05000000000000000000" pitchFamily="2" charset="2"/>
              <a:buChar char="ü"/>
            </a:pPr>
            <a:r>
              <a:rPr lang="en-US" sz="1400" b="0" dirty="0">
                <a:solidFill>
                  <a:schemeClr val="tx1"/>
                </a:solidFill>
              </a:rPr>
              <a:t>Elevator optimization within standards Average journey times</a:t>
            </a:r>
          </a:p>
          <a:p>
            <a:pPr>
              <a:buClr>
                <a:srgbClr val="000000"/>
              </a:buClr>
            </a:pPr>
            <a:endParaRPr lang="en-US" sz="1400" dirty="0">
              <a:solidFill>
                <a:schemeClr val="tx1"/>
              </a:solidFill>
            </a:endParaRPr>
          </a:p>
          <a:p>
            <a:pPr>
              <a:buClr>
                <a:srgbClr val="000000"/>
              </a:buClr>
            </a:pPr>
            <a:r>
              <a:rPr lang="en-US" sz="1400" dirty="0">
                <a:solidFill>
                  <a:schemeClr val="tx1"/>
                </a:solidFill>
              </a:rPr>
              <a:t>Target investments to optimize performance</a:t>
            </a:r>
          </a:p>
          <a:p>
            <a:pPr marL="380905" indent="-380905">
              <a:buClr>
                <a:srgbClr val="000000"/>
              </a:buClr>
              <a:buFont typeface="Wingdings" panose="05000000000000000000" pitchFamily="2" charset="2"/>
              <a:buChar char="ü"/>
            </a:pPr>
            <a:r>
              <a:rPr lang="en-US" sz="1400" b="0" dirty="0">
                <a:solidFill>
                  <a:schemeClr val="tx1"/>
                </a:solidFill>
              </a:rPr>
              <a:t>Geometric information from architectural (Revit) model</a:t>
            </a:r>
          </a:p>
          <a:p>
            <a:pPr marL="380905" indent="-380905">
              <a:buClr>
                <a:srgbClr val="000000"/>
              </a:buClr>
              <a:buFont typeface="Wingdings" panose="05000000000000000000" pitchFamily="2" charset="2"/>
              <a:buChar char="ü"/>
            </a:pPr>
            <a:r>
              <a:rPr lang="en-US" sz="1400" b="0" dirty="0">
                <a:solidFill>
                  <a:schemeClr val="tx1"/>
                </a:solidFill>
              </a:rPr>
              <a:t>Analyze and anticipate origins / destinations </a:t>
            </a:r>
          </a:p>
          <a:p>
            <a:pPr marL="380905" indent="-380905">
              <a:buClr>
                <a:srgbClr val="000000"/>
              </a:buClr>
              <a:buFont typeface="Wingdings" panose="05000000000000000000" pitchFamily="2" charset="2"/>
              <a:buChar char="ü"/>
            </a:pPr>
            <a:r>
              <a:rPr lang="en-US" sz="1400" b="0" dirty="0">
                <a:solidFill>
                  <a:schemeClr val="tx1"/>
                </a:solidFill>
              </a:rPr>
              <a:t>Control flow base on capacity levels and size of spaces</a:t>
            </a:r>
          </a:p>
          <a:p>
            <a:pPr>
              <a:buClr>
                <a:srgbClr val="000000"/>
              </a:buClr>
            </a:pPr>
            <a:endParaRPr lang="en-US" sz="1400" dirty="0">
              <a:solidFill>
                <a:schemeClr val="tx1"/>
              </a:solidFill>
            </a:endParaRPr>
          </a:p>
        </p:txBody>
      </p:sp>
      <p:sp>
        <p:nvSpPr>
          <p:cNvPr id="23" name="Text Placeholder 22"/>
          <p:cNvSpPr>
            <a:spLocks noGrp="1"/>
          </p:cNvSpPr>
          <p:nvPr>
            <p:ph type="body" sz="quarter" idx="14"/>
          </p:nvPr>
        </p:nvSpPr>
        <p:spPr/>
        <p:txBody>
          <a:bodyPr/>
          <a:lstStyle/>
          <a:p>
            <a:r>
              <a:rPr lang="en-US" dirty="0">
                <a:solidFill>
                  <a:schemeClr val="tx1"/>
                </a:solidFill>
              </a:rPr>
              <a:t>STEPS Description</a:t>
            </a:r>
          </a:p>
        </p:txBody>
      </p:sp>
      <p:sp>
        <p:nvSpPr>
          <p:cNvPr id="24" name="Text Placeholder 23"/>
          <p:cNvSpPr>
            <a:spLocks noGrp="1"/>
          </p:cNvSpPr>
          <p:nvPr>
            <p:ph type="body" sz="quarter" idx="15"/>
          </p:nvPr>
        </p:nvSpPr>
        <p:spPr>
          <a:xfrm>
            <a:off x="536511" y="909132"/>
            <a:ext cx="7130917" cy="354966"/>
          </a:xfrm>
        </p:spPr>
        <p:txBody>
          <a:bodyPr/>
          <a:lstStyle/>
          <a:p>
            <a:r>
              <a:rPr lang="en-US" b="0" i="1" dirty="0"/>
              <a:t>Key Aspects of Pedestrian Modelling</a:t>
            </a:r>
          </a:p>
        </p:txBody>
      </p:sp>
      <p:pic>
        <p:nvPicPr>
          <p:cNvPr id="9" name="Picture 94" descr="Description: Description: P:\PROJECTS\307517 SEPTA Emergency Management\STEPS files\Results\Preliminary\Scenario 1 base case (rev21)\DEN_SU_concourse - Run 1 - 4_00_00_00.png">
            <a:extLst>
              <a:ext uri="{FF2B5EF4-FFF2-40B4-BE49-F238E27FC236}">
                <a16:creationId xmlns:a16="http://schemas.microsoft.com/office/drawing/2014/main" id="{AD035555-203E-4CE0-86C7-1A5A15B7BCD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86401" y="1057892"/>
            <a:ext cx="3389297" cy="237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73A4A5E-A302-4316-969A-FFE718B8DB0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6511" y="4752647"/>
            <a:ext cx="5557901" cy="1690394"/>
          </a:xfrm>
          <a:prstGeom prst="rect">
            <a:avLst/>
          </a:prstGeom>
        </p:spPr>
      </p:pic>
      <p:pic>
        <p:nvPicPr>
          <p:cNvPr id="3" name="Picture 2">
            <a:extLst>
              <a:ext uri="{FF2B5EF4-FFF2-40B4-BE49-F238E27FC236}">
                <a16:creationId xmlns:a16="http://schemas.microsoft.com/office/drawing/2014/main" id="{FC37D756-D316-444A-9A4E-E641731335C1}"/>
              </a:ext>
            </a:extLst>
          </p:cNvPr>
          <p:cNvPicPr>
            <a:picLocks noChangeAspect="1"/>
          </p:cNvPicPr>
          <p:nvPr/>
        </p:nvPicPr>
        <p:blipFill>
          <a:blip r:embed="rId5"/>
          <a:stretch>
            <a:fillRect/>
          </a:stretch>
        </p:blipFill>
        <p:spPr>
          <a:xfrm>
            <a:off x="6796074" y="3993323"/>
            <a:ext cx="5332277" cy="2741145"/>
          </a:xfrm>
          <a:prstGeom prst="rect">
            <a:avLst/>
          </a:prstGeom>
        </p:spPr>
      </p:pic>
      <p:grpSp>
        <p:nvGrpSpPr>
          <p:cNvPr id="2" name="Group 1">
            <a:extLst>
              <a:ext uri="{FF2B5EF4-FFF2-40B4-BE49-F238E27FC236}">
                <a16:creationId xmlns:a16="http://schemas.microsoft.com/office/drawing/2014/main" id="{60995AA6-5704-4183-97B0-5843B2BF6CED}"/>
              </a:ext>
            </a:extLst>
          </p:cNvPr>
          <p:cNvGrpSpPr/>
          <p:nvPr/>
        </p:nvGrpSpPr>
        <p:grpSpPr>
          <a:xfrm>
            <a:off x="10175698" y="1057892"/>
            <a:ext cx="1952653" cy="2787663"/>
            <a:chOff x="8075795" y="3429000"/>
            <a:chExt cx="2098812" cy="2650635"/>
          </a:xfrm>
        </p:grpSpPr>
        <p:pic>
          <p:nvPicPr>
            <p:cNvPr id="4" name="Picture 2" descr="http://www.petscaninfo.com/zportal/portals/shared/images/pet_scan_accuracy.gif">
              <a:extLst>
                <a:ext uri="{FF2B5EF4-FFF2-40B4-BE49-F238E27FC236}">
                  <a16:creationId xmlns:a16="http://schemas.microsoft.com/office/drawing/2014/main" id="{BACF151C-BFA2-E417-5336-235B5EB13CCC}"/>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a:off x="8167015" y="3429000"/>
              <a:ext cx="1916373" cy="22545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FF9C41-383B-49FD-9D5C-A406AF996BA2}"/>
                </a:ext>
              </a:extLst>
            </p:cNvPr>
            <p:cNvSpPr txBox="1"/>
            <p:nvPr/>
          </p:nvSpPr>
          <p:spPr>
            <a:xfrm>
              <a:off x="8075795" y="5710303"/>
              <a:ext cx="2098812" cy="369332"/>
            </a:xfrm>
            <a:prstGeom prst="rect">
              <a:avLst/>
            </a:prstGeom>
            <a:noFill/>
          </p:spPr>
          <p:txBody>
            <a:bodyPr wrap="square" rtlCol="0">
              <a:spAutoFit/>
            </a:bodyPr>
            <a:lstStyle/>
            <a:p>
              <a:pPr algn="ctr" defTabSz="685800"/>
              <a:r>
                <a:rPr lang="en-US" sz="900" i="1" dirty="0">
                  <a:solidFill>
                    <a:srgbClr val="000000"/>
                  </a:solidFill>
                  <a:latin typeface="Arial" panose="020B0604020202020204"/>
                </a:rPr>
                <a:t>MEMORIAL SLOAN KETTERING CANCER CENTER VISUALIZATION</a:t>
              </a:r>
            </a:p>
          </p:txBody>
        </p:sp>
      </p:grpSp>
    </p:spTree>
    <p:extLst>
      <p:ext uri="{BB962C8B-B14F-4D97-AF65-F5344CB8AC3E}">
        <p14:creationId xmlns:p14="http://schemas.microsoft.com/office/powerpoint/2010/main" val="33415483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1712" y="3605786"/>
            <a:ext cx="5578513" cy="3137914"/>
          </a:xfrm>
          <a:prstGeom prst="rect">
            <a:avLst/>
          </a:prstGeom>
        </p:spPr>
      </p:pic>
      <p:sp>
        <p:nvSpPr>
          <p:cNvPr id="10" name="TextBox 9">
            <a:extLst>
              <a:ext uri="{FF2B5EF4-FFF2-40B4-BE49-F238E27FC236}">
                <a16:creationId xmlns:a16="http://schemas.microsoft.com/office/drawing/2014/main" id="{69109E96-E11F-407C-B82F-6B63AC0DF24D}"/>
              </a:ext>
            </a:extLst>
          </p:cNvPr>
          <p:cNvSpPr txBox="1"/>
          <p:nvPr/>
        </p:nvSpPr>
        <p:spPr>
          <a:xfrm>
            <a:off x="228327" y="512737"/>
            <a:ext cx="4114123" cy="584775"/>
          </a:xfrm>
          <a:prstGeom prst="rect">
            <a:avLst/>
          </a:prstGeom>
          <a:solidFill>
            <a:schemeClr val="bg1"/>
          </a:solidFill>
        </p:spPr>
        <p:txBody>
          <a:bodyPr wrap="square" rtlCol="0">
            <a:spAutoFit/>
          </a:bodyPr>
          <a:lstStyle/>
          <a:p>
            <a:r>
              <a:rPr lang="en-CA" sz="3200" b="1" dirty="0"/>
              <a:t>Built Environment</a:t>
            </a:r>
            <a:endParaRPr lang="en-US" sz="3200" b="1" dirty="0"/>
          </a:p>
        </p:txBody>
      </p:sp>
      <p:sp>
        <p:nvSpPr>
          <p:cNvPr id="4" name="TextBox 3">
            <a:extLst>
              <a:ext uri="{FF2B5EF4-FFF2-40B4-BE49-F238E27FC236}">
                <a16:creationId xmlns:a16="http://schemas.microsoft.com/office/drawing/2014/main" id="{05FACF09-68D1-4F78-A5A1-3D0BBDED6CC8}"/>
              </a:ext>
            </a:extLst>
          </p:cNvPr>
          <p:cNvSpPr txBox="1"/>
          <p:nvPr/>
        </p:nvSpPr>
        <p:spPr>
          <a:xfrm>
            <a:off x="228327" y="1538223"/>
            <a:ext cx="5866085" cy="2062103"/>
          </a:xfrm>
          <a:prstGeom prst="rect">
            <a:avLst/>
          </a:prstGeom>
          <a:noFill/>
        </p:spPr>
        <p:txBody>
          <a:bodyPr wrap="square" rtlCol="0">
            <a:spAutoFit/>
          </a:bodyPr>
          <a:lstStyle/>
          <a:p>
            <a:r>
              <a:rPr lang="en-CA" sz="1600" dirty="0"/>
              <a:t>Office building, stadia and transit station layout changes are recommended after modelling typical pedestrian behavior. Day-to-day movements and emergencies focus on vertical and horizontal integration with information screens/wayfinding.</a:t>
            </a:r>
          </a:p>
          <a:p>
            <a:endParaRPr lang="en-CA" sz="1600" dirty="0"/>
          </a:p>
          <a:p>
            <a:r>
              <a:rPr lang="en-CA" sz="1600" dirty="0"/>
              <a:t>Various layouts are prepared, and scenarios analyzed so owner/operators can target capital and operational investments to improve movement fluidity and reduce potential conflicts.</a:t>
            </a:r>
            <a:endParaRPr lang="en-US" sz="1600" dirty="0"/>
          </a:p>
        </p:txBody>
      </p:sp>
      <p:sp>
        <p:nvSpPr>
          <p:cNvPr id="9" name="Title 1">
            <a:extLst>
              <a:ext uri="{FF2B5EF4-FFF2-40B4-BE49-F238E27FC236}">
                <a16:creationId xmlns:a16="http://schemas.microsoft.com/office/drawing/2014/main" id="{EDB00EF1-7EA8-4AA5-A193-8102172099AE}"/>
              </a:ext>
            </a:extLst>
          </p:cNvPr>
          <p:cNvSpPr txBox="1">
            <a:spLocks/>
          </p:cNvSpPr>
          <p:nvPr/>
        </p:nvSpPr>
        <p:spPr>
          <a:xfrm>
            <a:off x="239614" y="1038728"/>
            <a:ext cx="11134998" cy="461665"/>
          </a:xfrm>
          <a:prstGeom prst="rect">
            <a:avLst/>
          </a:prstGeom>
        </p:spPr>
        <p:txBody>
          <a:bodyPr/>
          <a:lstStyle>
            <a:lvl1pPr algn="l" defTabSz="914171" rtl="0" eaLnBrk="1" latinLnBrk="0" hangingPunct="1">
              <a:lnSpc>
                <a:spcPct val="100000"/>
              </a:lnSpc>
              <a:spcBef>
                <a:spcPct val="0"/>
              </a:spcBef>
              <a:buNone/>
              <a:defRPr lang="en-GB" sz="2800" b="1" kern="1200" dirty="0" smtClean="0">
                <a:solidFill>
                  <a:schemeClr val="tx1"/>
                </a:solidFill>
                <a:latin typeface="+mj-lt"/>
                <a:ea typeface="+mj-ea"/>
                <a:cs typeface="+mj-cs"/>
              </a:defRPr>
            </a:lvl1pPr>
          </a:lstStyle>
          <a:p>
            <a:r>
              <a:rPr lang="en-US" sz="2000" b="0" i="1" dirty="0">
                <a:solidFill>
                  <a:schemeClr val="accent1"/>
                </a:solidFill>
              </a:rPr>
              <a:t>STEPS Pedestrian Modelling</a:t>
            </a:r>
            <a:endParaRPr lang="en-US" sz="2000" dirty="0">
              <a:solidFill>
                <a:schemeClr val="accent1"/>
              </a:solidFill>
            </a:endParaRPr>
          </a:p>
        </p:txBody>
      </p:sp>
      <p:pic>
        <p:nvPicPr>
          <p:cNvPr id="3" name="Picture 2">
            <a:extLst>
              <a:ext uri="{FF2B5EF4-FFF2-40B4-BE49-F238E27FC236}">
                <a16:creationId xmlns:a16="http://schemas.microsoft.com/office/drawing/2014/main" id="{517F0D56-FBE5-47D4-8EB0-888A580989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81712" y="404453"/>
            <a:ext cx="5578513" cy="3134074"/>
          </a:xfrm>
          <a:prstGeom prst="rect">
            <a:avLst/>
          </a:prstGeom>
        </p:spPr>
      </p:pic>
      <p:pic>
        <p:nvPicPr>
          <p:cNvPr id="6" name="Picture 5">
            <a:extLst>
              <a:ext uri="{FF2B5EF4-FFF2-40B4-BE49-F238E27FC236}">
                <a16:creationId xmlns:a16="http://schemas.microsoft.com/office/drawing/2014/main" id="{859351A3-F666-4A5C-998F-FA4737D32C0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8600" y="3675986"/>
            <a:ext cx="5578513" cy="3101370"/>
          </a:xfrm>
          <a:prstGeom prst="rect">
            <a:avLst/>
          </a:prstGeom>
        </p:spPr>
      </p:pic>
      <p:sp>
        <p:nvSpPr>
          <p:cNvPr id="12" name="TextBox 11">
            <a:extLst>
              <a:ext uri="{FF2B5EF4-FFF2-40B4-BE49-F238E27FC236}">
                <a16:creationId xmlns:a16="http://schemas.microsoft.com/office/drawing/2014/main" id="{FDFA3E3A-30D9-40BE-A276-0C8F94F597D6}"/>
              </a:ext>
            </a:extLst>
          </p:cNvPr>
          <p:cNvSpPr txBox="1"/>
          <p:nvPr/>
        </p:nvSpPr>
        <p:spPr>
          <a:xfrm>
            <a:off x="1503262" y="6345263"/>
            <a:ext cx="2755962" cy="307777"/>
          </a:xfrm>
          <a:prstGeom prst="rect">
            <a:avLst/>
          </a:prstGeom>
          <a:solidFill>
            <a:schemeClr val="tx1"/>
          </a:solidFill>
          <a:ln>
            <a:solidFill>
              <a:schemeClr val="bg1"/>
            </a:solidFill>
          </a:ln>
        </p:spPr>
        <p:txBody>
          <a:bodyPr wrap="square">
            <a:spAutoFit/>
          </a:bodyPr>
          <a:lstStyle/>
          <a:p>
            <a:pPr algn="ctr"/>
            <a:r>
              <a:rPr lang="en-US" sz="1400" b="1" dirty="0">
                <a:solidFill>
                  <a:schemeClr val="bg1"/>
                </a:solidFill>
                <a:hlinkClick r:id="rId6">
                  <a:extLst>
                    <a:ext uri="{A12FA001-AC4F-418D-AE19-62706E023703}">
                      <ahyp:hlinkClr xmlns:ahyp="http://schemas.microsoft.com/office/drawing/2018/hyperlinkcolor" val="tx"/>
                    </a:ext>
                  </a:extLst>
                </a:hlinkClick>
              </a:rPr>
              <a:t>You Tube STEPS Video Link</a:t>
            </a:r>
            <a:endParaRPr lang="en-US" sz="1400" b="1" dirty="0">
              <a:solidFill>
                <a:schemeClr val="bg1"/>
              </a:solidFill>
            </a:endParaRPr>
          </a:p>
        </p:txBody>
      </p:sp>
      <p:sp>
        <p:nvSpPr>
          <p:cNvPr id="11" name="TextBox 10">
            <a:extLst>
              <a:ext uri="{FF2B5EF4-FFF2-40B4-BE49-F238E27FC236}">
                <a16:creationId xmlns:a16="http://schemas.microsoft.com/office/drawing/2014/main" id="{BCAEBB8B-497E-42F4-8156-A7511955FBF2}"/>
              </a:ext>
            </a:extLst>
          </p:cNvPr>
          <p:cNvSpPr txBox="1"/>
          <p:nvPr/>
        </p:nvSpPr>
        <p:spPr>
          <a:xfrm>
            <a:off x="6381712" y="3623095"/>
            <a:ext cx="4614293" cy="523220"/>
          </a:xfrm>
          <a:prstGeom prst="rect">
            <a:avLst/>
          </a:prstGeom>
          <a:solidFill>
            <a:srgbClr val="FFFF00"/>
          </a:solidFill>
        </p:spPr>
        <p:txBody>
          <a:bodyPr wrap="square">
            <a:spAutoFit/>
          </a:bodyPr>
          <a:lstStyle/>
          <a:p>
            <a:pPr algn="ctr"/>
            <a:r>
              <a:rPr lang="en-US" sz="1400" dirty="0"/>
              <a:t>A view of the STEPS model during the 9am ingress simulation at 30 minutes, scale showing usage patterns</a:t>
            </a:r>
          </a:p>
        </p:txBody>
      </p:sp>
    </p:spTree>
    <p:extLst>
      <p:ext uri="{BB962C8B-B14F-4D97-AF65-F5344CB8AC3E}">
        <p14:creationId xmlns:p14="http://schemas.microsoft.com/office/powerpoint/2010/main" val="2910126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8E6EA6-C345-4C3E-BE24-EA9BF52E3A83}"/>
              </a:ext>
            </a:extLst>
          </p:cNvPr>
          <p:cNvSpPr>
            <a:spLocks noGrp="1"/>
          </p:cNvSpPr>
          <p:nvPr>
            <p:ph type="title"/>
          </p:nvPr>
        </p:nvSpPr>
        <p:spPr/>
        <p:txBody>
          <a:bodyPr/>
          <a:lstStyle/>
          <a:p>
            <a:r>
              <a:rPr lang="en-US" dirty="0">
                <a:solidFill>
                  <a:srgbClr val="000000"/>
                </a:solidFill>
              </a:rPr>
              <a:t>JFK Airport Master Plan </a:t>
            </a:r>
            <a:r>
              <a:rPr lang="en-CA" dirty="0">
                <a:solidFill>
                  <a:srgbClr val="000000"/>
                </a:solidFill>
              </a:rPr>
              <a:t>C-19 Immediate Response</a:t>
            </a:r>
            <a:br>
              <a:rPr lang="en-CA" sz="2400" dirty="0">
                <a:solidFill>
                  <a:srgbClr val="000000"/>
                </a:solidFill>
              </a:rPr>
            </a:br>
            <a:r>
              <a:rPr lang="en-CA" sz="2400" b="0" i="1" dirty="0">
                <a:solidFill>
                  <a:schemeClr val="accent1"/>
                </a:solidFill>
              </a:rPr>
              <a:t>Infrastructure</a:t>
            </a:r>
            <a:r>
              <a:rPr lang="en-CA" sz="2400" dirty="0">
                <a:solidFill>
                  <a:schemeClr val="accent1"/>
                </a:solidFill>
              </a:rPr>
              <a:t> </a:t>
            </a:r>
            <a:r>
              <a:rPr lang="en-CA" sz="2400" b="0" i="1" dirty="0">
                <a:solidFill>
                  <a:schemeClr val="accent1"/>
                </a:solidFill>
              </a:rPr>
              <a:t>Epidemiology</a:t>
            </a:r>
            <a:r>
              <a:rPr lang="en-CA" sz="2400" dirty="0">
                <a:solidFill>
                  <a:schemeClr val="accent1"/>
                </a:solidFill>
              </a:rPr>
              <a:t> </a:t>
            </a:r>
            <a:endParaRPr lang="en-US" dirty="0">
              <a:solidFill>
                <a:schemeClr val="accent1"/>
              </a:solidFill>
            </a:endParaRPr>
          </a:p>
        </p:txBody>
      </p:sp>
      <p:grpSp>
        <p:nvGrpSpPr>
          <p:cNvPr id="9" name="Group 8">
            <a:extLst>
              <a:ext uri="{FF2B5EF4-FFF2-40B4-BE49-F238E27FC236}">
                <a16:creationId xmlns:a16="http://schemas.microsoft.com/office/drawing/2014/main" id="{BF6C755C-AB15-42F0-A92C-123932435921}"/>
              </a:ext>
            </a:extLst>
          </p:cNvPr>
          <p:cNvGrpSpPr/>
          <p:nvPr/>
        </p:nvGrpSpPr>
        <p:grpSpPr>
          <a:xfrm>
            <a:off x="7838903" y="3138281"/>
            <a:ext cx="3982675" cy="2277318"/>
            <a:chOff x="709163" y="2139175"/>
            <a:chExt cx="5794587" cy="3649840"/>
          </a:xfrm>
        </p:grpSpPr>
        <p:pic>
          <p:nvPicPr>
            <p:cNvPr id="10" name="Picture 9">
              <a:extLst>
                <a:ext uri="{FF2B5EF4-FFF2-40B4-BE49-F238E27FC236}">
                  <a16:creationId xmlns:a16="http://schemas.microsoft.com/office/drawing/2014/main" id="{F8F9E9BC-557A-487F-A225-3987193DED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28983" y="2139175"/>
              <a:ext cx="3954946" cy="1128708"/>
            </a:xfrm>
            <a:prstGeom prst="rect">
              <a:avLst/>
            </a:prstGeom>
          </p:spPr>
        </p:pic>
        <p:pic>
          <p:nvPicPr>
            <p:cNvPr id="11" name="Picture 10">
              <a:extLst>
                <a:ext uri="{FF2B5EF4-FFF2-40B4-BE49-F238E27FC236}">
                  <a16:creationId xmlns:a16="http://schemas.microsoft.com/office/drawing/2014/main" id="{9409F6C1-2B3A-4E41-8C99-7551136C33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9163" y="3456322"/>
              <a:ext cx="5794587" cy="2332693"/>
            </a:xfrm>
            <a:prstGeom prst="rect">
              <a:avLst/>
            </a:prstGeom>
          </p:spPr>
        </p:pic>
      </p:grpSp>
      <p:pic>
        <p:nvPicPr>
          <p:cNvPr id="14" name="Combined">
            <a:hlinkClick r:id="" action="ppaction://media"/>
            <a:extLst>
              <a:ext uri="{FF2B5EF4-FFF2-40B4-BE49-F238E27FC236}">
                <a16:creationId xmlns:a16="http://schemas.microsoft.com/office/drawing/2014/main" id="{A9D7A8EA-386A-4314-8E57-02E23A68E0D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t="25824"/>
          <a:stretch/>
        </p:blipFill>
        <p:spPr>
          <a:xfrm>
            <a:off x="396945" y="2689729"/>
            <a:ext cx="6861465" cy="3272632"/>
          </a:xfrm>
          <a:prstGeom prst="rect">
            <a:avLst/>
          </a:prstGeom>
        </p:spPr>
      </p:pic>
      <p:pic>
        <p:nvPicPr>
          <p:cNvPr id="15" name="Picture 4">
            <a:extLst>
              <a:ext uri="{FF2B5EF4-FFF2-40B4-BE49-F238E27FC236}">
                <a16:creationId xmlns:a16="http://schemas.microsoft.com/office/drawing/2014/main" id="{8BC4A350-4E10-4814-9314-0D622C40E0BB}"/>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67247" y="2778629"/>
            <a:ext cx="6861466" cy="7147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D46B9B0-06B5-585F-0155-D643EFC2CB4B}"/>
              </a:ext>
            </a:extLst>
          </p:cNvPr>
          <p:cNvSpPr>
            <a:spLocks/>
          </p:cNvSpPr>
          <p:nvPr/>
        </p:nvSpPr>
        <p:spPr>
          <a:xfrm>
            <a:off x="-1" y="6059488"/>
            <a:ext cx="12188825" cy="714745"/>
          </a:xfrm>
          <a:prstGeom prst="rect">
            <a:avLst/>
          </a:prstGeom>
          <a:solidFill>
            <a:schemeClr val="bg2">
              <a:lumMod val="90000"/>
            </a:schemeClr>
          </a:solidFill>
          <a:ln w="12700" cap="flat" cmpd="sng" algn="ctr">
            <a:noFill/>
            <a:prstDash val="solid"/>
            <a:miter lim="800000"/>
          </a:ln>
          <a:effectLst/>
        </p:spPr>
        <p:txBody>
          <a:bodyPr lIns="179954" tIns="71981" rIns="143963" bIns="179954" rtlCol="0" anchor="t" anchorCtr="0"/>
          <a:lstStyle/>
          <a:p>
            <a:pPr algn="ctr" defTabSz="914186">
              <a:defRPr/>
            </a:pPr>
            <a:r>
              <a:rPr lang="en-GB" b="1" u="sng" kern="0" dirty="0">
                <a:solidFill>
                  <a:srgbClr val="C00000"/>
                </a:solidFill>
                <a:latin typeface="Arial" panose="020B0604020202020204"/>
              </a:rPr>
              <a:t>PRE / POST COVID CLIENT </a:t>
            </a:r>
            <a:r>
              <a:rPr lang="en-GB" b="1" u="sng" kern="0" dirty="0">
                <a:solidFill>
                  <a:srgbClr val="C00000"/>
                </a:solidFill>
              </a:rPr>
              <a:t>CONTINUITY</a:t>
            </a:r>
            <a:endParaRPr lang="en-GB" b="1" u="sng" kern="0" dirty="0">
              <a:solidFill>
                <a:srgbClr val="C00000"/>
              </a:solidFill>
              <a:latin typeface="Arial" panose="020B0604020202020204"/>
            </a:endParaRPr>
          </a:p>
          <a:p>
            <a:pPr algn="ctr" defTabSz="914186">
              <a:defRPr/>
            </a:pPr>
            <a:r>
              <a:rPr lang="en-GB" b="1" kern="0" dirty="0">
                <a:latin typeface="Arial" panose="020B0604020202020204"/>
              </a:rPr>
              <a:t>JFK AIRPORT </a:t>
            </a:r>
            <a:r>
              <a:rPr lang="en-GB" b="1" kern="0" dirty="0"/>
              <a:t>MASTER PLAN (HEALTHCARE + TRANSPORTATION INFRASTRUCTURE INSIGHTS)</a:t>
            </a:r>
            <a:endParaRPr lang="en-GB" b="1" kern="0" dirty="0">
              <a:latin typeface="Arial" panose="020B0604020202020204"/>
            </a:endParaRPr>
          </a:p>
        </p:txBody>
      </p:sp>
      <p:graphicFrame>
        <p:nvGraphicFramePr>
          <p:cNvPr id="8" name="Table 7">
            <a:extLst>
              <a:ext uri="{FF2B5EF4-FFF2-40B4-BE49-F238E27FC236}">
                <a16:creationId xmlns:a16="http://schemas.microsoft.com/office/drawing/2014/main" id="{E88AC771-7A22-4B22-B83D-74997672C11E}"/>
              </a:ext>
            </a:extLst>
          </p:cNvPr>
          <p:cNvGraphicFramePr>
            <a:graphicFrameLocks noGrp="1"/>
          </p:cNvGraphicFramePr>
          <p:nvPr>
            <p:extLst>
              <p:ext uri="{D42A27DB-BD31-4B8C-83A1-F6EECF244321}">
                <p14:modId xmlns:p14="http://schemas.microsoft.com/office/powerpoint/2010/main" val="2491782632"/>
              </p:ext>
            </p:extLst>
          </p:nvPr>
        </p:nvGraphicFramePr>
        <p:xfrm>
          <a:off x="526915" y="1556702"/>
          <a:ext cx="7618399" cy="1830774"/>
        </p:xfrm>
        <a:graphic>
          <a:graphicData uri="http://schemas.openxmlformats.org/drawingml/2006/table">
            <a:tbl>
              <a:tblPr firstRow="1" bandRow="1">
                <a:tableStyleId>{5C22544A-7EE6-4342-B048-85BDC9FD1C3A}</a:tableStyleId>
              </a:tblPr>
              <a:tblGrid>
                <a:gridCol w="7618399">
                  <a:extLst>
                    <a:ext uri="{9D8B030D-6E8A-4147-A177-3AD203B41FA5}">
                      <a16:colId xmlns:a16="http://schemas.microsoft.com/office/drawing/2014/main" val="1184415041"/>
                    </a:ext>
                  </a:extLst>
                </a:gridCol>
              </a:tblGrid>
              <a:tr h="695394">
                <a:tc>
                  <a:txBody>
                    <a:bodyPr/>
                    <a:lstStyle/>
                    <a:p>
                      <a:pPr marL="0" indent="0" defTabSz="685628">
                        <a:lnSpc>
                          <a:spcPct val="100000"/>
                        </a:lnSpc>
                        <a:spcBef>
                          <a:spcPts val="300"/>
                        </a:spcBef>
                        <a:spcAft>
                          <a:spcPts val="300"/>
                        </a:spcAft>
                        <a:buClr>
                          <a:srgbClr val="2B86C7"/>
                        </a:buClr>
                        <a:buFont typeface="Arial" panose="020B0604020202020204" pitchFamily="34" charset="0"/>
                        <a:buNone/>
                      </a:pPr>
                      <a:r>
                        <a:rPr lang="en-US" sz="1800" b="1" kern="1200" dirty="0">
                          <a:solidFill>
                            <a:schemeClr val="tx1"/>
                          </a:solidFill>
                          <a:latin typeface="Proxima Nova Rg" panose="02000506030000020004"/>
                          <a:ea typeface="+mn-ea"/>
                          <a:cs typeface="+mn-cs"/>
                        </a:rPr>
                        <a:t>Quantify The Risk of Transmission    …    Design to Reflect Risk </a:t>
                      </a:r>
                    </a:p>
                    <a:p>
                      <a:pPr marL="685800" indent="-285750" defTabSz="685628">
                        <a:lnSpc>
                          <a:spcPct val="100000"/>
                        </a:lnSpc>
                        <a:spcBef>
                          <a:spcPts val="0"/>
                        </a:spcBef>
                        <a:spcAft>
                          <a:spcPts val="0"/>
                        </a:spcAft>
                        <a:buClrTx/>
                        <a:buFont typeface="Arial" panose="020B0604020202020204" pitchFamily="34" charset="0"/>
                        <a:buChar char="•"/>
                      </a:pPr>
                      <a:r>
                        <a:rPr lang="en-US" sz="1800" b="0" dirty="0">
                          <a:solidFill>
                            <a:schemeClr val="tx1"/>
                          </a:solidFill>
                          <a:latin typeface="Proxima Nova Rg" panose="02000506030000020004"/>
                        </a:rPr>
                        <a:t>Minimized the spread of diseases in the public realm</a:t>
                      </a:r>
                    </a:p>
                    <a:p>
                      <a:pPr marL="685800" indent="-285750" defTabSz="685628">
                        <a:lnSpc>
                          <a:spcPct val="100000"/>
                        </a:lnSpc>
                        <a:spcBef>
                          <a:spcPts val="0"/>
                        </a:spcBef>
                        <a:spcAft>
                          <a:spcPts val="0"/>
                        </a:spcAft>
                        <a:buClrTx/>
                        <a:buFont typeface="Arial" panose="020B0604020202020204" pitchFamily="34" charset="0"/>
                        <a:buChar char="•"/>
                      </a:pPr>
                      <a:r>
                        <a:rPr lang="en-US" sz="1800" b="0" dirty="0">
                          <a:solidFill>
                            <a:schemeClr val="tx1"/>
                          </a:solidFill>
                          <a:latin typeface="Proxima Nova Rg" panose="02000506030000020004"/>
                        </a:rPr>
                        <a:t>Detailed</a:t>
                      </a:r>
                      <a:r>
                        <a:rPr lang="en-GB" sz="1800" b="0" dirty="0">
                          <a:solidFill>
                            <a:schemeClr val="tx1"/>
                          </a:solidFill>
                          <a:latin typeface="Proxima Nova Rg" panose="02000506030000020004"/>
                        </a:rPr>
                        <a:t> mapping of all potential hotspots in the facility</a:t>
                      </a:r>
                    </a:p>
                    <a:p>
                      <a:pPr marL="685800" indent="-285750" defTabSz="685628">
                        <a:lnSpc>
                          <a:spcPct val="100000"/>
                        </a:lnSpc>
                        <a:spcBef>
                          <a:spcPts val="0"/>
                        </a:spcBef>
                        <a:spcAft>
                          <a:spcPts val="0"/>
                        </a:spcAft>
                        <a:buClrTx/>
                        <a:buFont typeface="Arial" panose="020B0604020202020204" pitchFamily="34" charset="0"/>
                        <a:buChar char="•"/>
                      </a:pPr>
                      <a:r>
                        <a:rPr lang="en-GB" sz="1800" b="0" dirty="0">
                          <a:solidFill>
                            <a:schemeClr val="tx1"/>
                          </a:solidFill>
                          <a:latin typeface="Proxima Nova Rg" panose="02000506030000020004"/>
                        </a:rPr>
                        <a:t>Re-engineered how people circulate through a facility</a:t>
                      </a:r>
                    </a:p>
                  </a:txBody>
                  <a:tcPr marL="0" marR="0" marT="0" marB="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1439038"/>
                  </a:ext>
                </a:extLst>
              </a:tr>
              <a:tr h="695394">
                <a:tc>
                  <a:txBody>
                    <a:bodyPr/>
                    <a:lstStyle/>
                    <a:p>
                      <a:pPr marL="400050" indent="0" defTabSz="685628">
                        <a:lnSpc>
                          <a:spcPct val="100000"/>
                        </a:lnSpc>
                        <a:spcBef>
                          <a:spcPts val="0"/>
                        </a:spcBef>
                        <a:spcAft>
                          <a:spcPts val="0"/>
                        </a:spcAft>
                        <a:buClrTx/>
                        <a:buFont typeface="Arial" panose="020B0604020202020204" pitchFamily="34" charset="0"/>
                        <a:buNone/>
                      </a:pPr>
                      <a:endParaRPr lang="en-GB" sz="1800" b="0" dirty="0">
                        <a:solidFill>
                          <a:schemeClr val="tx1"/>
                        </a:solidFill>
                        <a:latin typeface="Proxima Nova Rg" panose="02000506030000020004"/>
                      </a:endParaRPr>
                    </a:p>
                  </a:txBody>
                  <a:tcPr marL="0" marR="0" marT="0" marB="0">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2586888"/>
                  </a:ext>
                </a:extLst>
              </a:tr>
            </a:tbl>
          </a:graphicData>
        </a:graphic>
      </p:graphicFrame>
    </p:spTree>
    <p:extLst>
      <p:ext uri="{BB962C8B-B14F-4D97-AF65-F5344CB8AC3E}">
        <p14:creationId xmlns:p14="http://schemas.microsoft.com/office/powerpoint/2010/main" val="3525559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45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4"/>
                                        </p:tgtEl>
                                      </p:cBhvr>
                                    </p:cmd>
                                  </p:childTnLst>
                                </p:cTn>
                              </p:par>
                            </p:childTnLst>
                          </p:cTn>
                        </p:par>
                      </p:childTnLst>
                    </p:cTn>
                  </p:par>
                </p:childTnLst>
              </p:cTn>
              <p:nextCondLst>
                <p:cond evt="onClick" delay="0">
                  <p:tgtEl>
                    <p:spTgt spid="14"/>
                  </p:tgtEl>
                </p:cond>
              </p:nextCondLst>
            </p:seq>
            <p:video>
              <p:cMediaNode vol="80000">
                <p:cTn id="17" fill="hold" display="0">
                  <p:stCondLst>
                    <p:cond delay="indefinite"/>
                  </p:stCondLst>
                </p:cTn>
                <p:tgtEl>
                  <p:spTgt spid="1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3D3365-4616-467D-860B-25D117064D37}"/>
              </a:ext>
            </a:extLst>
          </p:cNvPr>
          <p:cNvSpPr>
            <a:spLocks noGrp="1"/>
          </p:cNvSpPr>
          <p:nvPr>
            <p:ph type="title"/>
          </p:nvPr>
        </p:nvSpPr>
        <p:spPr>
          <a:xfrm>
            <a:off x="423510" y="482858"/>
            <a:ext cx="11134998" cy="461665"/>
          </a:xfrm>
        </p:spPr>
        <p:txBody>
          <a:bodyPr/>
          <a:lstStyle/>
          <a:p>
            <a:r>
              <a:rPr lang="en-GB" dirty="0"/>
              <a:t>Early Works Packages</a:t>
            </a:r>
          </a:p>
        </p:txBody>
      </p:sp>
      <p:sp>
        <p:nvSpPr>
          <p:cNvPr id="5" name="Subtitle 4">
            <a:extLst>
              <a:ext uri="{FF2B5EF4-FFF2-40B4-BE49-F238E27FC236}">
                <a16:creationId xmlns:a16="http://schemas.microsoft.com/office/drawing/2014/main" id="{9736987C-822A-487A-B490-473E02FB7A99}"/>
              </a:ext>
            </a:extLst>
          </p:cNvPr>
          <p:cNvSpPr>
            <a:spLocks noGrp="1"/>
          </p:cNvSpPr>
          <p:nvPr>
            <p:ph type="subTitle" idx="14"/>
          </p:nvPr>
        </p:nvSpPr>
        <p:spPr>
          <a:xfrm>
            <a:off x="423507" y="962629"/>
            <a:ext cx="11134998" cy="338554"/>
          </a:xfrm>
        </p:spPr>
        <p:txBody>
          <a:bodyPr/>
          <a:lstStyle/>
          <a:p>
            <a:r>
              <a:rPr lang="en-GB" i="1" dirty="0">
                <a:solidFill>
                  <a:schemeClr val="accent1"/>
                </a:solidFill>
              </a:rPr>
              <a:t>Keep People Moving</a:t>
            </a:r>
          </a:p>
        </p:txBody>
      </p:sp>
      <p:grpSp>
        <p:nvGrpSpPr>
          <p:cNvPr id="44" name="Group 43">
            <a:extLst>
              <a:ext uri="{FF2B5EF4-FFF2-40B4-BE49-F238E27FC236}">
                <a16:creationId xmlns:a16="http://schemas.microsoft.com/office/drawing/2014/main" id="{6F3590E3-F0EA-4E5A-98A4-91D30CE5F938}"/>
              </a:ext>
            </a:extLst>
          </p:cNvPr>
          <p:cNvGrpSpPr/>
          <p:nvPr/>
        </p:nvGrpSpPr>
        <p:grpSpPr>
          <a:xfrm>
            <a:off x="5332864" y="578415"/>
            <a:ext cx="6045302" cy="2430662"/>
            <a:chOff x="5332864" y="578415"/>
            <a:chExt cx="6045302" cy="2430662"/>
          </a:xfrm>
        </p:grpSpPr>
        <p:sp>
          <p:nvSpPr>
            <p:cNvPr id="11" name="Freeform: Shape 10">
              <a:extLst>
                <a:ext uri="{FF2B5EF4-FFF2-40B4-BE49-F238E27FC236}">
                  <a16:creationId xmlns:a16="http://schemas.microsoft.com/office/drawing/2014/main" id="{0A695375-7749-4188-86EE-D60FAFB477F5}"/>
                </a:ext>
              </a:extLst>
            </p:cNvPr>
            <p:cNvSpPr/>
            <p:nvPr/>
          </p:nvSpPr>
          <p:spPr>
            <a:xfrm rot="17352593">
              <a:off x="4813731" y="2267103"/>
              <a:ext cx="1455823" cy="28125"/>
            </a:xfrm>
            <a:custGeom>
              <a:avLst/>
              <a:gdLst/>
              <a:ahLst/>
              <a:cxnLst/>
              <a:rect l="0" t="0" r="0" b="0"/>
              <a:pathLst>
                <a:path>
                  <a:moveTo>
                    <a:pt x="0" y="14062"/>
                  </a:moveTo>
                  <a:lnTo>
                    <a:pt x="1455823" y="1406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43" name="Group 42">
              <a:extLst>
                <a:ext uri="{FF2B5EF4-FFF2-40B4-BE49-F238E27FC236}">
                  <a16:creationId xmlns:a16="http://schemas.microsoft.com/office/drawing/2014/main" id="{E4F4C0A6-A308-4C05-9C7E-555C3256332C}"/>
                </a:ext>
              </a:extLst>
            </p:cNvPr>
            <p:cNvGrpSpPr/>
            <p:nvPr/>
          </p:nvGrpSpPr>
          <p:grpSpPr>
            <a:xfrm>
              <a:off x="5332864" y="578415"/>
              <a:ext cx="6045302" cy="1080000"/>
              <a:chOff x="5332864" y="578415"/>
              <a:chExt cx="6045302" cy="1080000"/>
            </a:xfrm>
          </p:grpSpPr>
          <p:sp>
            <p:nvSpPr>
              <p:cNvPr id="13" name="Freeform: Shape 12">
                <a:extLst>
                  <a:ext uri="{FF2B5EF4-FFF2-40B4-BE49-F238E27FC236}">
                    <a16:creationId xmlns:a16="http://schemas.microsoft.com/office/drawing/2014/main" id="{2AFB9BB8-CBE7-4104-9ACB-211E180EE6ED}"/>
                  </a:ext>
                </a:extLst>
              </p:cNvPr>
              <p:cNvSpPr/>
              <p:nvPr/>
            </p:nvSpPr>
            <p:spPr>
              <a:xfrm>
                <a:off x="5332864" y="578415"/>
                <a:ext cx="1080000" cy="1080000"/>
              </a:xfrm>
              <a:custGeom>
                <a:avLst/>
                <a:gdLst>
                  <a:gd name="connsiteX0" fmla="*/ 0 w 1048312"/>
                  <a:gd name="connsiteY0" fmla="*/ 510033 h 1020066"/>
                  <a:gd name="connsiteX1" fmla="*/ 524156 w 1048312"/>
                  <a:gd name="connsiteY1" fmla="*/ 0 h 1020066"/>
                  <a:gd name="connsiteX2" fmla="*/ 1048312 w 1048312"/>
                  <a:gd name="connsiteY2" fmla="*/ 510033 h 1020066"/>
                  <a:gd name="connsiteX3" fmla="*/ 524156 w 1048312"/>
                  <a:gd name="connsiteY3" fmla="*/ 1020066 h 1020066"/>
                  <a:gd name="connsiteX4" fmla="*/ 0 w 1048312"/>
                  <a:gd name="connsiteY4" fmla="*/ 510033 h 102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12" h="1020066">
                    <a:moveTo>
                      <a:pt x="0" y="510033"/>
                    </a:moveTo>
                    <a:cubicBezTo>
                      <a:pt x="0" y="228350"/>
                      <a:pt x="234673" y="0"/>
                      <a:pt x="524156" y="0"/>
                    </a:cubicBezTo>
                    <a:cubicBezTo>
                      <a:pt x="813639" y="0"/>
                      <a:pt x="1048312" y="228350"/>
                      <a:pt x="1048312" y="510033"/>
                    </a:cubicBezTo>
                    <a:cubicBezTo>
                      <a:pt x="1048312" y="791716"/>
                      <a:pt x="813639" y="1020066"/>
                      <a:pt x="524156" y="1020066"/>
                    </a:cubicBezTo>
                    <a:cubicBezTo>
                      <a:pt x="234673" y="1020066"/>
                      <a:pt x="0" y="791716"/>
                      <a:pt x="0" y="510033"/>
                    </a:cubicBezTo>
                    <a:close/>
                  </a:path>
                </a:pathLst>
              </a:custGeom>
              <a:solidFill>
                <a:schemeClr val="accent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311150">
                  <a:spcBef>
                    <a:spcPct val="0"/>
                  </a:spcBef>
                  <a:buNone/>
                </a:pPr>
                <a:r>
                  <a:rPr lang="en-GB" sz="1200" b="1" kern="1200" dirty="0"/>
                  <a:t>Establish Baseline</a:t>
                </a:r>
              </a:p>
            </p:txBody>
          </p:sp>
          <p:sp>
            <p:nvSpPr>
              <p:cNvPr id="14" name="Freeform: Shape 13">
                <a:extLst>
                  <a:ext uri="{FF2B5EF4-FFF2-40B4-BE49-F238E27FC236}">
                    <a16:creationId xmlns:a16="http://schemas.microsoft.com/office/drawing/2014/main" id="{6F1A8E96-9F29-4684-90C1-EDE918B5CDE8}"/>
                  </a:ext>
                </a:extLst>
              </p:cNvPr>
              <p:cNvSpPr/>
              <p:nvPr/>
            </p:nvSpPr>
            <p:spPr>
              <a:xfrm>
                <a:off x="6540303" y="767972"/>
                <a:ext cx="4837863" cy="685572"/>
              </a:xfrm>
              <a:custGeom>
                <a:avLst/>
                <a:gdLst>
                  <a:gd name="connsiteX0" fmla="*/ 0 w 1572468"/>
                  <a:gd name="connsiteY0" fmla="*/ 0 h 1020066"/>
                  <a:gd name="connsiteX1" fmla="*/ 1572468 w 1572468"/>
                  <a:gd name="connsiteY1" fmla="*/ 0 h 1020066"/>
                  <a:gd name="connsiteX2" fmla="*/ 1572468 w 1572468"/>
                  <a:gd name="connsiteY2" fmla="*/ 1020066 h 1020066"/>
                  <a:gd name="connsiteX3" fmla="*/ 0 w 1572468"/>
                  <a:gd name="connsiteY3" fmla="*/ 1020066 h 1020066"/>
                  <a:gd name="connsiteX4" fmla="*/ 0 w 1572468"/>
                  <a:gd name="connsiteY4" fmla="*/ 0 h 102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2468" h="1020066">
                    <a:moveTo>
                      <a:pt x="0" y="0"/>
                    </a:moveTo>
                    <a:lnTo>
                      <a:pt x="1572468" y="0"/>
                    </a:lnTo>
                    <a:lnTo>
                      <a:pt x="1572468" y="1020066"/>
                    </a:lnTo>
                    <a:lnTo>
                      <a:pt x="0" y="10200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numCol="1" spcCol="1270" anchor="ctr" anchorCtr="0">
                <a:spAutoFit/>
              </a:bodyPr>
              <a:lstStyle/>
              <a:p>
                <a:pPr marL="171450" lvl="1" indent="-171450" defTabSz="400050">
                  <a:lnSpc>
                    <a:spcPct val="90000"/>
                  </a:lnSpc>
                  <a:spcBef>
                    <a:spcPct val="0"/>
                  </a:spcBef>
                  <a:spcAft>
                    <a:spcPct val="15000"/>
                  </a:spcAft>
                  <a:buFont typeface="Arial" panose="020B0604020202020204" pitchFamily="34" charset="0"/>
                  <a:buChar char="•"/>
                </a:pPr>
                <a:r>
                  <a:rPr lang="en-GB" sz="1100" dirty="0"/>
                  <a:t> Identify rail, surface, bus performance metrics during construction </a:t>
                </a:r>
              </a:p>
              <a:p>
                <a:pPr marL="171450" lvl="1" indent="-171450" defTabSz="400050">
                  <a:lnSpc>
                    <a:spcPct val="90000"/>
                  </a:lnSpc>
                  <a:spcBef>
                    <a:spcPct val="0"/>
                  </a:spcBef>
                  <a:spcAft>
                    <a:spcPct val="15000"/>
                  </a:spcAft>
                  <a:buFont typeface="Arial" panose="020B0604020202020204" pitchFamily="34" charset="0"/>
                  <a:buChar char="•"/>
                </a:pPr>
                <a:r>
                  <a:rPr lang="en-GB" sz="1100" dirty="0"/>
                  <a:t> Deliver the message of what we face without the program</a:t>
                </a:r>
              </a:p>
              <a:p>
                <a:pPr marL="171450" lvl="1" indent="-171450" defTabSz="400050">
                  <a:lnSpc>
                    <a:spcPct val="90000"/>
                  </a:lnSpc>
                  <a:spcBef>
                    <a:spcPct val="0"/>
                  </a:spcBef>
                  <a:spcAft>
                    <a:spcPct val="15000"/>
                  </a:spcAft>
                  <a:buFont typeface="Arial" panose="020B0604020202020204" pitchFamily="34" charset="0"/>
                  <a:buChar char="•"/>
                </a:pPr>
                <a:r>
                  <a:rPr lang="en-GB" sz="1100" dirty="0"/>
                  <a:t> Integrate with initiatives introduced by others (NYCDOT, MTA Ferries etc.)</a:t>
                </a:r>
              </a:p>
              <a:p>
                <a:pPr marL="171450" lvl="1" indent="-171450" defTabSz="400050">
                  <a:lnSpc>
                    <a:spcPct val="90000"/>
                  </a:lnSpc>
                  <a:spcBef>
                    <a:spcPct val="0"/>
                  </a:spcBef>
                  <a:spcAft>
                    <a:spcPct val="15000"/>
                  </a:spcAft>
                  <a:buFont typeface="Arial" panose="020B0604020202020204" pitchFamily="34" charset="0"/>
                  <a:buChar char="•"/>
                </a:pPr>
                <a:r>
                  <a:rPr lang="en-GB" sz="1100" dirty="0"/>
                  <a:t> Model at strategic/ operational level</a:t>
                </a:r>
              </a:p>
            </p:txBody>
          </p:sp>
        </p:grpSp>
      </p:grpSp>
      <p:grpSp>
        <p:nvGrpSpPr>
          <p:cNvPr id="45" name="Group 44">
            <a:extLst>
              <a:ext uri="{FF2B5EF4-FFF2-40B4-BE49-F238E27FC236}">
                <a16:creationId xmlns:a16="http://schemas.microsoft.com/office/drawing/2014/main" id="{B626B4C6-0943-403F-A4DC-203E6727717C}"/>
              </a:ext>
            </a:extLst>
          </p:cNvPr>
          <p:cNvGrpSpPr/>
          <p:nvPr/>
        </p:nvGrpSpPr>
        <p:grpSpPr>
          <a:xfrm>
            <a:off x="5620929" y="1723420"/>
            <a:ext cx="6077411" cy="1169386"/>
            <a:chOff x="5620929" y="1723420"/>
            <a:chExt cx="6077411" cy="1169386"/>
          </a:xfrm>
        </p:grpSpPr>
        <p:sp>
          <p:nvSpPr>
            <p:cNvPr id="10" name="Freeform: Shape 9">
              <a:extLst>
                <a:ext uri="{FF2B5EF4-FFF2-40B4-BE49-F238E27FC236}">
                  <a16:creationId xmlns:a16="http://schemas.microsoft.com/office/drawing/2014/main" id="{07D4115B-4FF0-47AD-9B53-E8059C7CB823}"/>
                </a:ext>
              </a:extLst>
            </p:cNvPr>
            <p:cNvSpPr/>
            <p:nvPr/>
          </p:nvSpPr>
          <p:spPr>
            <a:xfrm rot="19864353">
              <a:off x="5620929" y="2864681"/>
              <a:ext cx="1550962" cy="28125"/>
            </a:xfrm>
            <a:custGeom>
              <a:avLst/>
              <a:gdLst/>
              <a:ahLst/>
              <a:cxnLst/>
              <a:rect l="0" t="0" r="0" b="0"/>
              <a:pathLst>
                <a:path>
                  <a:moveTo>
                    <a:pt x="0" y="14062"/>
                  </a:moveTo>
                  <a:lnTo>
                    <a:pt x="1550962" y="1406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Shape 14">
              <a:extLst>
                <a:ext uri="{FF2B5EF4-FFF2-40B4-BE49-F238E27FC236}">
                  <a16:creationId xmlns:a16="http://schemas.microsoft.com/office/drawing/2014/main" id="{434477B3-E1D8-4E75-987C-C12757CC9EFA}"/>
                </a:ext>
              </a:extLst>
            </p:cNvPr>
            <p:cNvSpPr/>
            <p:nvPr/>
          </p:nvSpPr>
          <p:spPr>
            <a:xfrm>
              <a:off x="6912571" y="1723420"/>
              <a:ext cx="1080000" cy="1080000"/>
            </a:xfrm>
            <a:custGeom>
              <a:avLst/>
              <a:gdLst>
                <a:gd name="connsiteX0" fmla="*/ 0 w 1020066"/>
                <a:gd name="connsiteY0" fmla="*/ 510033 h 1020066"/>
                <a:gd name="connsiteX1" fmla="*/ 510033 w 1020066"/>
                <a:gd name="connsiteY1" fmla="*/ 0 h 1020066"/>
                <a:gd name="connsiteX2" fmla="*/ 1020066 w 1020066"/>
                <a:gd name="connsiteY2" fmla="*/ 510033 h 1020066"/>
                <a:gd name="connsiteX3" fmla="*/ 510033 w 1020066"/>
                <a:gd name="connsiteY3" fmla="*/ 1020066 h 1020066"/>
                <a:gd name="connsiteX4" fmla="*/ 0 w 1020066"/>
                <a:gd name="connsiteY4" fmla="*/ 510033 h 102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066" h="1020066">
                  <a:moveTo>
                    <a:pt x="0" y="510033"/>
                  </a:moveTo>
                  <a:cubicBezTo>
                    <a:pt x="0" y="228350"/>
                    <a:pt x="228350" y="0"/>
                    <a:pt x="510033" y="0"/>
                  </a:cubicBezTo>
                  <a:cubicBezTo>
                    <a:pt x="791716" y="0"/>
                    <a:pt x="1020066" y="228350"/>
                    <a:pt x="1020066" y="510033"/>
                  </a:cubicBezTo>
                  <a:cubicBezTo>
                    <a:pt x="1020066" y="791716"/>
                    <a:pt x="791716" y="1020066"/>
                    <a:pt x="510033" y="1020066"/>
                  </a:cubicBezTo>
                  <a:cubicBezTo>
                    <a:pt x="228350" y="1020066"/>
                    <a:pt x="0" y="791716"/>
                    <a:pt x="0" y="510033"/>
                  </a:cubicBezTo>
                  <a:close/>
                </a:path>
              </a:pathLst>
            </a:custGeom>
            <a:solidFill>
              <a:schemeClr val="accent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311150">
                <a:spcBef>
                  <a:spcPct val="0"/>
                </a:spcBef>
                <a:buNone/>
              </a:pPr>
              <a:r>
                <a:rPr lang="en-GB" sz="1200" b="1" kern="1200" dirty="0"/>
                <a:t>Introduce Construction Impacts</a:t>
              </a:r>
            </a:p>
          </p:txBody>
        </p:sp>
        <p:sp>
          <p:nvSpPr>
            <p:cNvPr id="16" name="Freeform: Shape 15">
              <a:extLst>
                <a:ext uri="{FF2B5EF4-FFF2-40B4-BE49-F238E27FC236}">
                  <a16:creationId xmlns:a16="http://schemas.microsoft.com/office/drawing/2014/main" id="{4D3B8F27-D558-4DFF-92FA-A8E34E04C0BB}"/>
                </a:ext>
              </a:extLst>
            </p:cNvPr>
            <p:cNvSpPr/>
            <p:nvPr/>
          </p:nvSpPr>
          <p:spPr>
            <a:xfrm>
              <a:off x="8299974" y="1914152"/>
              <a:ext cx="3398366" cy="685572"/>
            </a:xfrm>
            <a:custGeom>
              <a:avLst/>
              <a:gdLst>
                <a:gd name="connsiteX0" fmla="*/ 0 w 1530100"/>
                <a:gd name="connsiteY0" fmla="*/ 0 h 1020066"/>
                <a:gd name="connsiteX1" fmla="*/ 1530100 w 1530100"/>
                <a:gd name="connsiteY1" fmla="*/ 0 h 1020066"/>
                <a:gd name="connsiteX2" fmla="*/ 1530100 w 1530100"/>
                <a:gd name="connsiteY2" fmla="*/ 1020066 h 1020066"/>
                <a:gd name="connsiteX3" fmla="*/ 0 w 1530100"/>
                <a:gd name="connsiteY3" fmla="*/ 1020066 h 1020066"/>
                <a:gd name="connsiteX4" fmla="*/ 0 w 1530100"/>
                <a:gd name="connsiteY4" fmla="*/ 0 h 102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100" h="1020066">
                  <a:moveTo>
                    <a:pt x="0" y="0"/>
                  </a:moveTo>
                  <a:lnTo>
                    <a:pt x="1530100" y="0"/>
                  </a:lnTo>
                  <a:lnTo>
                    <a:pt x="1530100" y="1020066"/>
                  </a:lnTo>
                  <a:lnTo>
                    <a:pt x="0" y="10200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numCol="1" spcCol="1270" anchor="ctr" anchorCtr="0">
              <a:spAutoFit/>
            </a:bodyPr>
            <a:lstStyle/>
            <a:p>
              <a:pPr marL="171450" lvl="1" indent="-171450" defTabSz="400050">
                <a:lnSpc>
                  <a:spcPct val="90000"/>
                </a:lnSpc>
                <a:spcBef>
                  <a:spcPct val="0"/>
                </a:spcBef>
                <a:spcAft>
                  <a:spcPct val="15000"/>
                </a:spcAft>
                <a:buFont typeface="Arial" panose="020B0604020202020204" pitchFamily="34" charset="0"/>
                <a:buChar char="•"/>
              </a:pPr>
              <a:r>
                <a:rPr lang="en-GB" sz="1100" dirty="0"/>
                <a:t> Define impacts to rail, surface &amp; bus performance </a:t>
              </a:r>
            </a:p>
            <a:p>
              <a:pPr marL="171450" lvl="1" indent="-171450" defTabSz="400050">
                <a:lnSpc>
                  <a:spcPct val="90000"/>
                </a:lnSpc>
                <a:spcBef>
                  <a:spcPct val="0"/>
                </a:spcBef>
                <a:spcAft>
                  <a:spcPct val="15000"/>
                </a:spcAft>
                <a:buFont typeface="Arial" panose="020B0604020202020204" pitchFamily="34" charset="0"/>
                <a:buChar char="•"/>
              </a:pPr>
              <a:r>
                <a:rPr lang="en-GB" sz="1100" dirty="0"/>
                <a:t> Overlay on baseline</a:t>
              </a:r>
            </a:p>
            <a:p>
              <a:pPr marL="171450" lvl="1" indent="-171450" defTabSz="400050">
                <a:lnSpc>
                  <a:spcPct val="90000"/>
                </a:lnSpc>
                <a:spcBef>
                  <a:spcPct val="0"/>
                </a:spcBef>
                <a:spcAft>
                  <a:spcPct val="15000"/>
                </a:spcAft>
                <a:buFont typeface="Arial" panose="020B0604020202020204" pitchFamily="34" charset="0"/>
                <a:buChar char="•"/>
              </a:pPr>
              <a:r>
                <a:rPr lang="en-GB" sz="1100" dirty="0"/>
                <a:t> Output is a phased plan forecasting known impacts</a:t>
              </a:r>
              <a:endParaRPr lang="en-GB" sz="900" dirty="0"/>
            </a:p>
            <a:p>
              <a:pPr marL="171450" lvl="1" indent="-171450" defTabSz="400050">
                <a:lnSpc>
                  <a:spcPct val="90000"/>
                </a:lnSpc>
                <a:spcBef>
                  <a:spcPct val="0"/>
                </a:spcBef>
                <a:spcAft>
                  <a:spcPct val="15000"/>
                </a:spcAft>
                <a:buFont typeface="Arial" panose="020B0604020202020204" pitchFamily="34" charset="0"/>
                <a:buChar char="•"/>
              </a:pPr>
              <a:r>
                <a:rPr lang="en-GB" sz="1100" dirty="0"/>
                <a:t> Repeated for key phases of work</a:t>
              </a:r>
            </a:p>
          </p:txBody>
        </p:sp>
      </p:grpSp>
      <p:grpSp>
        <p:nvGrpSpPr>
          <p:cNvPr id="46" name="Group 45">
            <a:extLst>
              <a:ext uri="{FF2B5EF4-FFF2-40B4-BE49-F238E27FC236}">
                <a16:creationId xmlns:a16="http://schemas.microsoft.com/office/drawing/2014/main" id="{3E7D3E52-2A77-41BB-B894-FFC279FD34C6}"/>
              </a:ext>
            </a:extLst>
          </p:cNvPr>
          <p:cNvGrpSpPr/>
          <p:nvPr/>
        </p:nvGrpSpPr>
        <p:grpSpPr>
          <a:xfrm>
            <a:off x="5717684" y="3073964"/>
            <a:ext cx="5980656" cy="1080000"/>
            <a:chOff x="5717684" y="3073964"/>
            <a:chExt cx="5980656" cy="1080000"/>
          </a:xfrm>
        </p:grpSpPr>
        <p:sp>
          <p:nvSpPr>
            <p:cNvPr id="9" name="Freeform: Shape 8">
              <a:extLst>
                <a:ext uri="{FF2B5EF4-FFF2-40B4-BE49-F238E27FC236}">
                  <a16:creationId xmlns:a16="http://schemas.microsoft.com/office/drawing/2014/main" id="{5A1401F8-0D80-427C-AD66-9CE6E34EA7AF}"/>
                </a:ext>
              </a:extLst>
            </p:cNvPr>
            <p:cNvSpPr/>
            <p:nvPr/>
          </p:nvSpPr>
          <p:spPr>
            <a:xfrm>
              <a:off x="5717684" y="3592245"/>
              <a:ext cx="1562224" cy="28125"/>
            </a:xfrm>
            <a:custGeom>
              <a:avLst/>
              <a:gdLst/>
              <a:ahLst/>
              <a:cxnLst/>
              <a:rect l="0" t="0" r="0" b="0"/>
              <a:pathLst>
                <a:path>
                  <a:moveTo>
                    <a:pt x="0" y="14062"/>
                  </a:moveTo>
                  <a:lnTo>
                    <a:pt x="1562224" y="1406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Shape 16">
              <a:extLst>
                <a:ext uri="{FF2B5EF4-FFF2-40B4-BE49-F238E27FC236}">
                  <a16:creationId xmlns:a16="http://schemas.microsoft.com/office/drawing/2014/main" id="{F1108877-7CEE-439F-9AE3-A041CF6112B8}"/>
                </a:ext>
              </a:extLst>
            </p:cNvPr>
            <p:cNvSpPr/>
            <p:nvPr/>
          </p:nvSpPr>
          <p:spPr>
            <a:xfrm>
              <a:off x="7078970" y="3073964"/>
              <a:ext cx="1080000" cy="1080000"/>
            </a:xfrm>
            <a:custGeom>
              <a:avLst/>
              <a:gdLst>
                <a:gd name="connsiteX0" fmla="*/ 0 w 1020066"/>
                <a:gd name="connsiteY0" fmla="*/ 510033 h 1020066"/>
                <a:gd name="connsiteX1" fmla="*/ 510033 w 1020066"/>
                <a:gd name="connsiteY1" fmla="*/ 0 h 1020066"/>
                <a:gd name="connsiteX2" fmla="*/ 1020066 w 1020066"/>
                <a:gd name="connsiteY2" fmla="*/ 510033 h 1020066"/>
                <a:gd name="connsiteX3" fmla="*/ 510033 w 1020066"/>
                <a:gd name="connsiteY3" fmla="*/ 1020066 h 1020066"/>
                <a:gd name="connsiteX4" fmla="*/ 0 w 1020066"/>
                <a:gd name="connsiteY4" fmla="*/ 510033 h 102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066" h="1020066">
                  <a:moveTo>
                    <a:pt x="0" y="510033"/>
                  </a:moveTo>
                  <a:cubicBezTo>
                    <a:pt x="0" y="228350"/>
                    <a:pt x="228350" y="0"/>
                    <a:pt x="510033" y="0"/>
                  </a:cubicBezTo>
                  <a:cubicBezTo>
                    <a:pt x="791716" y="0"/>
                    <a:pt x="1020066" y="228350"/>
                    <a:pt x="1020066" y="510033"/>
                  </a:cubicBezTo>
                  <a:cubicBezTo>
                    <a:pt x="1020066" y="791716"/>
                    <a:pt x="791716" y="1020066"/>
                    <a:pt x="510033" y="1020066"/>
                  </a:cubicBezTo>
                  <a:cubicBezTo>
                    <a:pt x="228350" y="1020066"/>
                    <a:pt x="0" y="791716"/>
                    <a:pt x="0" y="510033"/>
                  </a:cubicBezTo>
                  <a:close/>
                </a:path>
              </a:pathLst>
            </a:custGeom>
            <a:solidFill>
              <a:schemeClr val="accent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311150">
                <a:spcBef>
                  <a:spcPct val="0"/>
                </a:spcBef>
                <a:buNone/>
              </a:pPr>
              <a:r>
                <a:rPr lang="en-GB" sz="1200" b="1" kern="1200" dirty="0"/>
                <a:t>Mitigations Measures (Scenario Testing)</a:t>
              </a:r>
            </a:p>
          </p:txBody>
        </p:sp>
        <p:sp>
          <p:nvSpPr>
            <p:cNvPr id="18" name="Freeform: Shape 17">
              <a:extLst>
                <a:ext uri="{FF2B5EF4-FFF2-40B4-BE49-F238E27FC236}">
                  <a16:creationId xmlns:a16="http://schemas.microsoft.com/office/drawing/2014/main" id="{42270500-CA08-410F-B30B-F54EA87D3C3C}"/>
                </a:ext>
              </a:extLst>
            </p:cNvPr>
            <p:cNvSpPr/>
            <p:nvPr/>
          </p:nvSpPr>
          <p:spPr>
            <a:xfrm>
              <a:off x="8550032" y="3200042"/>
              <a:ext cx="3148308" cy="812530"/>
            </a:xfrm>
            <a:custGeom>
              <a:avLst/>
              <a:gdLst>
                <a:gd name="connsiteX0" fmla="*/ 0 w 1530100"/>
                <a:gd name="connsiteY0" fmla="*/ 0 h 1020066"/>
                <a:gd name="connsiteX1" fmla="*/ 1530100 w 1530100"/>
                <a:gd name="connsiteY1" fmla="*/ 0 h 1020066"/>
                <a:gd name="connsiteX2" fmla="*/ 1530100 w 1530100"/>
                <a:gd name="connsiteY2" fmla="*/ 1020066 h 1020066"/>
                <a:gd name="connsiteX3" fmla="*/ 0 w 1530100"/>
                <a:gd name="connsiteY3" fmla="*/ 1020066 h 1020066"/>
                <a:gd name="connsiteX4" fmla="*/ 0 w 1530100"/>
                <a:gd name="connsiteY4" fmla="*/ 0 h 102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100" h="1020066">
                  <a:moveTo>
                    <a:pt x="0" y="0"/>
                  </a:moveTo>
                  <a:lnTo>
                    <a:pt x="1530100" y="0"/>
                  </a:lnTo>
                  <a:lnTo>
                    <a:pt x="1530100" y="1020066"/>
                  </a:lnTo>
                  <a:lnTo>
                    <a:pt x="0" y="10200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spAutoFit/>
            </a:bodyPr>
            <a:lstStyle/>
            <a:p>
              <a:pPr marL="171450" lvl="1" indent="-171450" defTabSz="355600">
                <a:lnSpc>
                  <a:spcPct val="90000"/>
                </a:lnSpc>
                <a:spcBef>
                  <a:spcPct val="0"/>
                </a:spcBef>
                <a:spcAft>
                  <a:spcPct val="15000"/>
                </a:spcAft>
                <a:buFont typeface="Arial" panose="020B0604020202020204" pitchFamily="34" charset="0"/>
                <a:buChar char="•"/>
              </a:pPr>
              <a:r>
                <a:rPr lang="en-GB" sz="1100" kern="1200" dirty="0"/>
                <a:t>Evolve remote / local </a:t>
              </a:r>
              <a:r>
                <a:rPr lang="en-GB" sz="1100" dirty="0"/>
                <a:t>measures to </a:t>
              </a:r>
              <a:r>
                <a:rPr lang="en-GB" sz="1100" kern="1200" dirty="0"/>
                <a:t>improve phase on phase </a:t>
              </a:r>
            </a:p>
            <a:p>
              <a:pPr marL="171450" lvl="1" indent="-171450" defTabSz="355600">
                <a:lnSpc>
                  <a:spcPct val="90000"/>
                </a:lnSpc>
                <a:spcBef>
                  <a:spcPct val="0"/>
                </a:spcBef>
                <a:spcAft>
                  <a:spcPct val="15000"/>
                </a:spcAft>
                <a:buFont typeface="Arial" panose="020B0604020202020204" pitchFamily="34" charset="0"/>
                <a:buChar char="•"/>
              </a:pPr>
              <a:r>
                <a:rPr lang="en-GB" sz="1100" kern="1200" dirty="0"/>
                <a:t>Re-test strategic and local models for holistic benefits and improvements</a:t>
              </a:r>
            </a:p>
            <a:p>
              <a:pPr marL="171450" lvl="1" indent="-171450" defTabSz="355600">
                <a:lnSpc>
                  <a:spcPct val="90000"/>
                </a:lnSpc>
                <a:spcBef>
                  <a:spcPct val="0"/>
                </a:spcBef>
                <a:spcAft>
                  <a:spcPct val="15000"/>
                </a:spcAft>
                <a:buFont typeface="Arial" panose="020B0604020202020204" pitchFamily="34" charset="0"/>
                <a:buChar char="•"/>
              </a:pPr>
              <a:r>
                <a:rPr lang="en-GB" sz="1100" dirty="0"/>
                <a:t>Mitigation beyond Manhattan</a:t>
              </a:r>
              <a:endParaRPr lang="en-GB" sz="1100" kern="1200" dirty="0"/>
            </a:p>
          </p:txBody>
        </p:sp>
      </p:grpSp>
      <p:grpSp>
        <p:nvGrpSpPr>
          <p:cNvPr id="47" name="Group 46">
            <a:extLst>
              <a:ext uri="{FF2B5EF4-FFF2-40B4-BE49-F238E27FC236}">
                <a16:creationId xmlns:a16="http://schemas.microsoft.com/office/drawing/2014/main" id="{678B0D70-DAFB-4535-9BFC-8039202AED2A}"/>
              </a:ext>
            </a:extLst>
          </p:cNvPr>
          <p:cNvGrpSpPr/>
          <p:nvPr/>
        </p:nvGrpSpPr>
        <p:grpSpPr>
          <a:xfrm>
            <a:off x="5620929" y="4319809"/>
            <a:ext cx="6106578" cy="1183524"/>
            <a:chOff x="5620929" y="4319809"/>
            <a:chExt cx="6106578" cy="1183524"/>
          </a:xfrm>
        </p:grpSpPr>
        <p:sp>
          <p:nvSpPr>
            <p:cNvPr id="8" name="Freeform: Shape 7">
              <a:extLst>
                <a:ext uri="{FF2B5EF4-FFF2-40B4-BE49-F238E27FC236}">
                  <a16:creationId xmlns:a16="http://schemas.microsoft.com/office/drawing/2014/main" id="{3984C684-85A5-4964-8EDF-D5467876F050}"/>
                </a:ext>
              </a:extLst>
            </p:cNvPr>
            <p:cNvSpPr/>
            <p:nvPr/>
          </p:nvSpPr>
          <p:spPr>
            <a:xfrm rot="1735647">
              <a:off x="5620929" y="4319809"/>
              <a:ext cx="1550962" cy="28125"/>
            </a:xfrm>
            <a:custGeom>
              <a:avLst/>
              <a:gdLst/>
              <a:ahLst/>
              <a:cxnLst/>
              <a:rect l="0" t="0" r="0" b="0"/>
              <a:pathLst>
                <a:path>
                  <a:moveTo>
                    <a:pt x="0" y="14062"/>
                  </a:moveTo>
                  <a:lnTo>
                    <a:pt x="1550962" y="1406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Shape 18">
              <a:extLst>
                <a:ext uri="{FF2B5EF4-FFF2-40B4-BE49-F238E27FC236}">
                  <a16:creationId xmlns:a16="http://schemas.microsoft.com/office/drawing/2014/main" id="{75B84616-E625-4411-869B-32D634E098A9}"/>
                </a:ext>
              </a:extLst>
            </p:cNvPr>
            <p:cNvSpPr/>
            <p:nvPr/>
          </p:nvSpPr>
          <p:spPr>
            <a:xfrm>
              <a:off x="6921564" y="4423333"/>
              <a:ext cx="1080000" cy="1080000"/>
            </a:xfrm>
            <a:custGeom>
              <a:avLst/>
              <a:gdLst>
                <a:gd name="connsiteX0" fmla="*/ 0 w 1020066"/>
                <a:gd name="connsiteY0" fmla="*/ 510033 h 1020066"/>
                <a:gd name="connsiteX1" fmla="*/ 510033 w 1020066"/>
                <a:gd name="connsiteY1" fmla="*/ 0 h 1020066"/>
                <a:gd name="connsiteX2" fmla="*/ 1020066 w 1020066"/>
                <a:gd name="connsiteY2" fmla="*/ 510033 h 1020066"/>
                <a:gd name="connsiteX3" fmla="*/ 510033 w 1020066"/>
                <a:gd name="connsiteY3" fmla="*/ 1020066 h 1020066"/>
                <a:gd name="connsiteX4" fmla="*/ 0 w 1020066"/>
                <a:gd name="connsiteY4" fmla="*/ 510033 h 102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066" h="1020066">
                  <a:moveTo>
                    <a:pt x="0" y="510033"/>
                  </a:moveTo>
                  <a:cubicBezTo>
                    <a:pt x="0" y="228350"/>
                    <a:pt x="228350" y="0"/>
                    <a:pt x="510033" y="0"/>
                  </a:cubicBezTo>
                  <a:cubicBezTo>
                    <a:pt x="791716" y="0"/>
                    <a:pt x="1020066" y="228350"/>
                    <a:pt x="1020066" y="510033"/>
                  </a:cubicBezTo>
                  <a:cubicBezTo>
                    <a:pt x="1020066" y="791716"/>
                    <a:pt x="791716" y="1020066"/>
                    <a:pt x="510033" y="1020066"/>
                  </a:cubicBezTo>
                  <a:cubicBezTo>
                    <a:pt x="228350" y="1020066"/>
                    <a:pt x="0" y="791716"/>
                    <a:pt x="0" y="510033"/>
                  </a:cubicBezTo>
                  <a:close/>
                </a:path>
              </a:pathLst>
            </a:custGeom>
            <a:solidFill>
              <a:schemeClr val="accent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311150">
                <a:spcBef>
                  <a:spcPct val="0"/>
                </a:spcBef>
                <a:buNone/>
              </a:pPr>
              <a:r>
                <a:rPr lang="en-GB" sz="1200" b="1" kern="1200" dirty="0"/>
                <a:t>Comms Strategies</a:t>
              </a:r>
            </a:p>
          </p:txBody>
        </p:sp>
        <p:sp>
          <p:nvSpPr>
            <p:cNvPr id="20" name="Freeform: Shape 19">
              <a:extLst>
                <a:ext uri="{FF2B5EF4-FFF2-40B4-BE49-F238E27FC236}">
                  <a16:creationId xmlns:a16="http://schemas.microsoft.com/office/drawing/2014/main" id="{DAB92010-C0F9-45C8-BA50-792065D5364D}"/>
                </a:ext>
              </a:extLst>
            </p:cNvPr>
            <p:cNvSpPr/>
            <p:nvPr/>
          </p:nvSpPr>
          <p:spPr>
            <a:xfrm>
              <a:off x="8133574" y="4536715"/>
              <a:ext cx="3593933" cy="837922"/>
            </a:xfrm>
            <a:custGeom>
              <a:avLst/>
              <a:gdLst>
                <a:gd name="connsiteX0" fmla="*/ 0 w 1530100"/>
                <a:gd name="connsiteY0" fmla="*/ 0 h 1020066"/>
                <a:gd name="connsiteX1" fmla="*/ 1530100 w 1530100"/>
                <a:gd name="connsiteY1" fmla="*/ 0 h 1020066"/>
                <a:gd name="connsiteX2" fmla="*/ 1530100 w 1530100"/>
                <a:gd name="connsiteY2" fmla="*/ 1020066 h 1020066"/>
                <a:gd name="connsiteX3" fmla="*/ 0 w 1530100"/>
                <a:gd name="connsiteY3" fmla="*/ 1020066 h 1020066"/>
                <a:gd name="connsiteX4" fmla="*/ 0 w 1530100"/>
                <a:gd name="connsiteY4" fmla="*/ 0 h 102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100" h="1020066">
                  <a:moveTo>
                    <a:pt x="0" y="0"/>
                  </a:moveTo>
                  <a:lnTo>
                    <a:pt x="1530100" y="0"/>
                  </a:lnTo>
                  <a:lnTo>
                    <a:pt x="1530100" y="1020066"/>
                  </a:lnTo>
                  <a:lnTo>
                    <a:pt x="0" y="10200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none" lIns="0" tIns="0" rIns="0" bIns="0" numCol="1" spcCol="1270" anchor="ctr" anchorCtr="0">
              <a:spAutoFit/>
            </a:bodyPr>
            <a:lstStyle/>
            <a:p>
              <a:pPr marL="0" lvl="1" algn="l" defTabSz="355600">
                <a:lnSpc>
                  <a:spcPct val="90000"/>
                </a:lnSpc>
                <a:spcBef>
                  <a:spcPct val="0"/>
                </a:spcBef>
                <a:spcAft>
                  <a:spcPct val="15000"/>
                </a:spcAft>
              </a:pPr>
              <a:r>
                <a:rPr lang="en-GB" sz="1100" kern="1200" dirty="0"/>
                <a:t>Engage public and private sectors </a:t>
              </a:r>
            </a:p>
            <a:p>
              <a:pPr marL="742870" lvl="2" indent="-285750" defTabSz="355600">
                <a:lnSpc>
                  <a:spcPct val="90000"/>
                </a:lnSpc>
                <a:spcBef>
                  <a:spcPct val="0"/>
                </a:spcBef>
                <a:spcAft>
                  <a:spcPct val="15000"/>
                </a:spcAft>
                <a:buFont typeface="Arial" panose="020B0604020202020204" pitchFamily="34" charset="0"/>
                <a:buChar char="•"/>
              </a:pPr>
              <a:r>
                <a:rPr lang="en-GB" sz="1100" dirty="0"/>
                <a:t>High level relationships establishment</a:t>
              </a:r>
            </a:p>
            <a:p>
              <a:pPr marL="742870" lvl="2" indent="-285750" defTabSz="355600">
                <a:lnSpc>
                  <a:spcPct val="90000"/>
                </a:lnSpc>
                <a:spcBef>
                  <a:spcPct val="0"/>
                </a:spcBef>
                <a:spcAft>
                  <a:spcPct val="15000"/>
                </a:spcAft>
                <a:buFont typeface="Arial" panose="020B0604020202020204" pitchFamily="34" charset="0"/>
                <a:buChar char="•"/>
              </a:pPr>
              <a:r>
                <a:rPr lang="en-GB" sz="1100" dirty="0"/>
                <a:t>Evolve information to assist decide on best </a:t>
              </a:r>
              <a:br>
                <a:rPr lang="en-GB" sz="1100" dirty="0"/>
              </a:br>
              <a:r>
                <a:rPr lang="en-GB" sz="1100" dirty="0"/>
                <a:t>mitigation (mobility improvement) approaches</a:t>
              </a:r>
            </a:p>
            <a:p>
              <a:pPr marL="742870" lvl="2" indent="-285750" defTabSz="355600">
                <a:lnSpc>
                  <a:spcPct val="90000"/>
                </a:lnSpc>
                <a:spcBef>
                  <a:spcPct val="0"/>
                </a:spcBef>
                <a:spcAft>
                  <a:spcPct val="15000"/>
                </a:spcAft>
                <a:buFont typeface="Arial" panose="020B0604020202020204" pitchFamily="34" charset="0"/>
                <a:buChar char="•"/>
              </a:pPr>
              <a:r>
                <a:rPr lang="en-GB" sz="1100" dirty="0"/>
                <a:t>Keep relationships alive</a:t>
              </a:r>
            </a:p>
          </p:txBody>
        </p:sp>
      </p:grpSp>
      <p:grpSp>
        <p:nvGrpSpPr>
          <p:cNvPr id="48" name="Group 47">
            <a:extLst>
              <a:ext uri="{FF2B5EF4-FFF2-40B4-BE49-F238E27FC236}">
                <a16:creationId xmlns:a16="http://schemas.microsoft.com/office/drawing/2014/main" id="{A14008FE-5528-4782-BC0A-4BFE9873A790}"/>
              </a:ext>
            </a:extLst>
          </p:cNvPr>
          <p:cNvGrpSpPr/>
          <p:nvPr/>
        </p:nvGrpSpPr>
        <p:grpSpPr>
          <a:xfrm>
            <a:off x="5976659" y="4097103"/>
            <a:ext cx="4398811" cy="2626846"/>
            <a:chOff x="5976659" y="4097103"/>
            <a:chExt cx="4398811" cy="2626846"/>
          </a:xfrm>
        </p:grpSpPr>
        <p:sp>
          <p:nvSpPr>
            <p:cNvPr id="7" name="Freeform: Shape 6">
              <a:extLst>
                <a:ext uri="{FF2B5EF4-FFF2-40B4-BE49-F238E27FC236}">
                  <a16:creationId xmlns:a16="http://schemas.microsoft.com/office/drawing/2014/main" id="{850F5D9A-6D2E-46FB-A1B6-8ABEE4ADDC29}"/>
                </a:ext>
              </a:extLst>
            </p:cNvPr>
            <p:cNvSpPr/>
            <p:nvPr/>
          </p:nvSpPr>
          <p:spPr>
            <a:xfrm rot="3364270">
              <a:off x="5127577" y="4946185"/>
              <a:ext cx="1726290" cy="28125"/>
            </a:xfrm>
            <a:custGeom>
              <a:avLst/>
              <a:gdLst/>
              <a:ahLst/>
              <a:cxnLst/>
              <a:rect l="0" t="0" r="0" b="0"/>
              <a:pathLst>
                <a:path>
                  <a:moveTo>
                    <a:pt x="0" y="14062"/>
                  </a:moveTo>
                  <a:lnTo>
                    <a:pt x="1726290" y="1406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Shape 20">
              <a:extLst>
                <a:ext uri="{FF2B5EF4-FFF2-40B4-BE49-F238E27FC236}">
                  <a16:creationId xmlns:a16="http://schemas.microsoft.com/office/drawing/2014/main" id="{065404AE-ECD8-4A65-8237-C69F6392921C}"/>
                </a:ext>
              </a:extLst>
            </p:cNvPr>
            <p:cNvSpPr/>
            <p:nvPr/>
          </p:nvSpPr>
          <p:spPr>
            <a:xfrm>
              <a:off x="5991009" y="5401589"/>
              <a:ext cx="1080000" cy="1080000"/>
            </a:xfrm>
            <a:custGeom>
              <a:avLst/>
              <a:gdLst>
                <a:gd name="connsiteX0" fmla="*/ 0 w 1020066"/>
                <a:gd name="connsiteY0" fmla="*/ 510033 h 1020066"/>
                <a:gd name="connsiteX1" fmla="*/ 510033 w 1020066"/>
                <a:gd name="connsiteY1" fmla="*/ 0 h 1020066"/>
                <a:gd name="connsiteX2" fmla="*/ 1020066 w 1020066"/>
                <a:gd name="connsiteY2" fmla="*/ 510033 h 1020066"/>
                <a:gd name="connsiteX3" fmla="*/ 510033 w 1020066"/>
                <a:gd name="connsiteY3" fmla="*/ 1020066 h 1020066"/>
                <a:gd name="connsiteX4" fmla="*/ 0 w 1020066"/>
                <a:gd name="connsiteY4" fmla="*/ 510033 h 102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066" h="1020066">
                  <a:moveTo>
                    <a:pt x="0" y="510033"/>
                  </a:moveTo>
                  <a:cubicBezTo>
                    <a:pt x="0" y="228350"/>
                    <a:pt x="228350" y="0"/>
                    <a:pt x="510033" y="0"/>
                  </a:cubicBezTo>
                  <a:cubicBezTo>
                    <a:pt x="791716" y="0"/>
                    <a:pt x="1020066" y="228350"/>
                    <a:pt x="1020066" y="510033"/>
                  </a:cubicBezTo>
                  <a:cubicBezTo>
                    <a:pt x="1020066" y="791716"/>
                    <a:pt x="791716" y="1020066"/>
                    <a:pt x="510033" y="1020066"/>
                  </a:cubicBezTo>
                  <a:cubicBezTo>
                    <a:pt x="228350" y="1020066"/>
                    <a:pt x="0" y="791716"/>
                    <a:pt x="0" y="510033"/>
                  </a:cubicBezTo>
                  <a:close/>
                </a:path>
              </a:pathLst>
            </a:custGeom>
            <a:solidFill>
              <a:schemeClr val="accent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311150">
                <a:spcBef>
                  <a:spcPct val="0"/>
                </a:spcBef>
                <a:buNone/>
              </a:pPr>
              <a:r>
                <a:rPr lang="en-GB" sz="1200" b="1" kern="1200" dirty="0"/>
                <a:t>Travel </a:t>
              </a:r>
              <a:br>
                <a:rPr lang="en-GB" sz="1200" b="1" kern="1200" dirty="0"/>
              </a:br>
              <a:r>
                <a:rPr lang="en-GB" sz="1200" b="1" kern="1200" dirty="0"/>
                <a:t>Demand Management</a:t>
              </a:r>
            </a:p>
          </p:txBody>
        </p:sp>
        <p:sp>
          <p:nvSpPr>
            <p:cNvPr id="22" name="Freeform: Shape 21">
              <a:extLst>
                <a:ext uri="{FF2B5EF4-FFF2-40B4-BE49-F238E27FC236}">
                  <a16:creationId xmlns:a16="http://schemas.microsoft.com/office/drawing/2014/main" id="{BEE9A16F-982B-485C-99FB-5E4C3252D235}"/>
                </a:ext>
              </a:extLst>
            </p:cNvPr>
            <p:cNvSpPr/>
            <p:nvPr/>
          </p:nvSpPr>
          <p:spPr>
            <a:xfrm>
              <a:off x="7414723" y="5682895"/>
              <a:ext cx="2960747" cy="1041054"/>
            </a:xfrm>
            <a:custGeom>
              <a:avLst/>
              <a:gdLst>
                <a:gd name="connsiteX0" fmla="*/ 0 w 1530100"/>
                <a:gd name="connsiteY0" fmla="*/ 0 h 1020066"/>
                <a:gd name="connsiteX1" fmla="*/ 1530100 w 1530100"/>
                <a:gd name="connsiteY1" fmla="*/ 0 h 1020066"/>
                <a:gd name="connsiteX2" fmla="*/ 1530100 w 1530100"/>
                <a:gd name="connsiteY2" fmla="*/ 1020066 h 1020066"/>
                <a:gd name="connsiteX3" fmla="*/ 0 w 1530100"/>
                <a:gd name="connsiteY3" fmla="*/ 1020066 h 1020066"/>
                <a:gd name="connsiteX4" fmla="*/ 0 w 1530100"/>
                <a:gd name="connsiteY4" fmla="*/ 0 h 102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0100" h="1020066">
                  <a:moveTo>
                    <a:pt x="0" y="0"/>
                  </a:moveTo>
                  <a:lnTo>
                    <a:pt x="1530100" y="0"/>
                  </a:lnTo>
                  <a:lnTo>
                    <a:pt x="1530100" y="1020066"/>
                  </a:lnTo>
                  <a:lnTo>
                    <a:pt x="0" y="10200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spAutoFit/>
            </a:bodyPr>
            <a:lstStyle/>
            <a:p>
              <a:pPr marL="0" lvl="1" defTabSz="355600">
                <a:lnSpc>
                  <a:spcPct val="90000"/>
                </a:lnSpc>
                <a:spcBef>
                  <a:spcPct val="0"/>
                </a:spcBef>
                <a:spcAft>
                  <a:spcPct val="15000"/>
                </a:spcAft>
              </a:pPr>
              <a:r>
                <a:rPr lang="en-GB" sz="1100" dirty="0"/>
                <a:t>Identify target movement reductions (e.g. 15%) </a:t>
              </a:r>
            </a:p>
            <a:p>
              <a:pPr marL="0" lvl="1" defTabSz="355600">
                <a:lnSpc>
                  <a:spcPct val="90000"/>
                </a:lnSpc>
                <a:spcBef>
                  <a:spcPct val="0"/>
                </a:spcBef>
                <a:spcAft>
                  <a:spcPct val="15000"/>
                </a:spcAft>
              </a:pPr>
              <a:r>
                <a:rPr lang="en-GB" sz="1100" dirty="0"/>
                <a:t>Develop strategies to achieve </a:t>
              </a:r>
            </a:p>
            <a:p>
              <a:pPr marL="742870" lvl="2" indent="-285750" defTabSz="355600">
                <a:lnSpc>
                  <a:spcPct val="90000"/>
                </a:lnSpc>
                <a:spcBef>
                  <a:spcPct val="0"/>
                </a:spcBef>
                <a:spcAft>
                  <a:spcPct val="15000"/>
                </a:spcAft>
                <a:buFont typeface="Arial" panose="020B0604020202020204" pitchFamily="34" charset="0"/>
                <a:buChar char="•"/>
              </a:pPr>
              <a:r>
                <a:rPr lang="en-GB" sz="1100" dirty="0"/>
                <a:t>Re-time trips </a:t>
              </a:r>
            </a:p>
            <a:p>
              <a:pPr marL="742870" lvl="2" indent="-285750" defTabSz="355600">
                <a:lnSpc>
                  <a:spcPct val="90000"/>
                </a:lnSpc>
                <a:spcBef>
                  <a:spcPct val="0"/>
                </a:spcBef>
                <a:spcAft>
                  <a:spcPct val="15000"/>
                </a:spcAft>
                <a:buFont typeface="Arial" panose="020B0604020202020204" pitchFamily="34" charset="0"/>
                <a:buChar char="•"/>
              </a:pPr>
              <a:r>
                <a:rPr lang="en-GB" sz="1100" dirty="0"/>
                <a:t>Re-mode </a:t>
              </a:r>
            </a:p>
            <a:p>
              <a:pPr marL="742870" lvl="2" indent="-285750" defTabSz="355600">
                <a:lnSpc>
                  <a:spcPct val="90000"/>
                </a:lnSpc>
                <a:spcBef>
                  <a:spcPct val="0"/>
                </a:spcBef>
                <a:spcAft>
                  <a:spcPct val="15000"/>
                </a:spcAft>
                <a:buFont typeface="Arial" panose="020B0604020202020204" pitchFamily="34" charset="0"/>
                <a:buChar char="•"/>
              </a:pPr>
              <a:r>
                <a:rPr lang="en-GB" sz="1100" dirty="0"/>
                <a:t>Re-route </a:t>
              </a:r>
            </a:p>
            <a:p>
              <a:pPr marL="742870" lvl="2" indent="-285750" defTabSz="355600">
                <a:lnSpc>
                  <a:spcPct val="90000"/>
                </a:lnSpc>
                <a:spcBef>
                  <a:spcPct val="0"/>
                </a:spcBef>
                <a:spcAft>
                  <a:spcPct val="15000"/>
                </a:spcAft>
                <a:buFont typeface="Arial" panose="020B0604020202020204" pitchFamily="34" charset="0"/>
                <a:buChar char="•"/>
              </a:pPr>
              <a:r>
                <a:rPr lang="en-GB" sz="1100" dirty="0"/>
                <a:t>Re-think</a:t>
              </a:r>
            </a:p>
          </p:txBody>
        </p:sp>
      </p:grpSp>
      <p:grpSp>
        <p:nvGrpSpPr>
          <p:cNvPr id="4097" name="Group 4096">
            <a:extLst>
              <a:ext uri="{FF2B5EF4-FFF2-40B4-BE49-F238E27FC236}">
                <a16:creationId xmlns:a16="http://schemas.microsoft.com/office/drawing/2014/main" id="{013A3FCE-256B-4BCF-99B3-6CE81EBFF0B3}"/>
              </a:ext>
            </a:extLst>
          </p:cNvPr>
          <p:cNvGrpSpPr/>
          <p:nvPr/>
        </p:nvGrpSpPr>
        <p:grpSpPr>
          <a:xfrm>
            <a:off x="761398" y="941756"/>
            <a:ext cx="4001102" cy="4923285"/>
            <a:chOff x="761398" y="941756"/>
            <a:chExt cx="4001102" cy="4923285"/>
          </a:xfrm>
        </p:grpSpPr>
        <p:grpSp>
          <p:nvGrpSpPr>
            <p:cNvPr id="49" name="Group 48">
              <a:extLst>
                <a:ext uri="{FF2B5EF4-FFF2-40B4-BE49-F238E27FC236}">
                  <a16:creationId xmlns:a16="http://schemas.microsoft.com/office/drawing/2014/main" id="{D3547ABF-2C18-47D7-850C-AB328B165F6D}"/>
                </a:ext>
              </a:extLst>
            </p:cNvPr>
            <p:cNvGrpSpPr/>
            <p:nvPr/>
          </p:nvGrpSpPr>
          <p:grpSpPr>
            <a:xfrm>
              <a:off x="1861521" y="941756"/>
              <a:ext cx="2900979" cy="4923285"/>
              <a:chOff x="508655" y="994552"/>
              <a:chExt cx="2900979" cy="4923285"/>
            </a:xfrm>
          </p:grpSpPr>
          <p:grpSp>
            <p:nvGrpSpPr>
              <p:cNvPr id="55" name="Group 54">
                <a:extLst>
                  <a:ext uri="{FF2B5EF4-FFF2-40B4-BE49-F238E27FC236}">
                    <a16:creationId xmlns:a16="http://schemas.microsoft.com/office/drawing/2014/main" id="{B0746312-B379-4F62-899A-A1E0D59F18E5}"/>
                  </a:ext>
                </a:extLst>
              </p:cNvPr>
              <p:cNvGrpSpPr/>
              <p:nvPr/>
            </p:nvGrpSpPr>
            <p:grpSpPr>
              <a:xfrm>
                <a:off x="508655" y="1264678"/>
                <a:ext cx="1981917" cy="4653159"/>
                <a:chOff x="-7374615" y="-3472109"/>
                <a:chExt cx="8237033" cy="19338967"/>
              </a:xfrm>
            </p:grpSpPr>
            <p:pic>
              <p:nvPicPr>
                <p:cNvPr id="56" name="Picture 55">
                  <a:extLst>
                    <a:ext uri="{FF2B5EF4-FFF2-40B4-BE49-F238E27FC236}">
                      <a16:creationId xmlns:a16="http://schemas.microsoft.com/office/drawing/2014/main" id="{48B7195A-CDC0-4017-9E97-A8A2FDD158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60871" y="-720700"/>
                  <a:ext cx="2666417" cy="2830508"/>
                </a:xfrm>
                <a:prstGeom prst="rect">
                  <a:avLst/>
                </a:prstGeom>
              </p:spPr>
            </p:pic>
            <p:pic>
              <p:nvPicPr>
                <p:cNvPr id="57" name="Picture 56">
                  <a:extLst>
                    <a:ext uri="{FF2B5EF4-FFF2-40B4-BE49-F238E27FC236}">
                      <a16:creationId xmlns:a16="http://schemas.microsoft.com/office/drawing/2014/main" id="{A269C49D-89D1-4605-A890-44F9DF5AB05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03999" y="-3472109"/>
                  <a:ext cx="2666417" cy="2830508"/>
                </a:xfrm>
                <a:prstGeom prst="rect">
                  <a:avLst/>
                </a:prstGeom>
              </p:spPr>
            </p:pic>
            <p:pic>
              <p:nvPicPr>
                <p:cNvPr id="58" name="Picture 57">
                  <a:extLst>
                    <a:ext uri="{FF2B5EF4-FFF2-40B4-BE49-F238E27FC236}">
                      <a16:creationId xmlns:a16="http://schemas.microsoft.com/office/drawing/2014/main" id="{BCB230CE-D0DF-4DBC-8C09-6BF295121B9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17743" y="2030709"/>
                  <a:ext cx="2666417" cy="2830508"/>
                </a:xfrm>
                <a:prstGeom prst="rect">
                  <a:avLst/>
                </a:prstGeom>
              </p:spPr>
            </p:pic>
            <p:pic>
              <p:nvPicPr>
                <p:cNvPr id="59" name="Picture 58">
                  <a:extLst>
                    <a:ext uri="{FF2B5EF4-FFF2-40B4-BE49-F238E27FC236}">
                      <a16:creationId xmlns:a16="http://schemas.microsoft.com/office/drawing/2014/main" id="{F920C583-E9D8-4FCB-BE16-4C9C95BBDD0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374615" y="4782123"/>
                  <a:ext cx="2666417" cy="2830508"/>
                </a:xfrm>
                <a:prstGeom prst="rect">
                  <a:avLst/>
                </a:prstGeom>
              </p:spPr>
            </p:pic>
            <p:pic>
              <p:nvPicPr>
                <p:cNvPr id="61" name="Picture 60">
                  <a:extLst>
                    <a:ext uri="{FF2B5EF4-FFF2-40B4-BE49-F238E27FC236}">
                      <a16:creationId xmlns:a16="http://schemas.microsoft.com/office/drawing/2014/main" id="{0AC1645C-4A37-4A6A-BF8D-C2D310EEA03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660871" y="10284941"/>
                  <a:ext cx="2666417" cy="2830508"/>
                </a:xfrm>
                <a:prstGeom prst="rect">
                  <a:avLst/>
                </a:prstGeom>
              </p:spPr>
            </p:pic>
            <p:pic>
              <p:nvPicPr>
                <p:cNvPr id="62" name="Picture 61">
                  <a:extLst>
                    <a:ext uri="{FF2B5EF4-FFF2-40B4-BE49-F238E27FC236}">
                      <a16:creationId xmlns:a16="http://schemas.microsoft.com/office/drawing/2014/main" id="{CC0779BD-B10A-4CE4-AC11-40D0FC05646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803999" y="13036350"/>
                  <a:ext cx="2666417" cy="2830508"/>
                </a:xfrm>
                <a:prstGeom prst="rect">
                  <a:avLst/>
                </a:prstGeom>
              </p:spPr>
            </p:pic>
            <p:pic>
              <p:nvPicPr>
                <p:cNvPr id="60" name="Picture 59">
                  <a:extLst>
                    <a:ext uri="{FF2B5EF4-FFF2-40B4-BE49-F238E27FC236}">
                      <a16:creationId xmlns:a16="http://schemas.microsoft.com/office/drawing/2014/main" id="{8B4A579A-B941-478B-B7C6-AC252CE3CFA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517743" y="7533532"/>
                  <a:ext cx="2666417" cy="2830508"/>
                </a:xfrm>
                <a:prstGeom prst="rect">
                  <a:avLst/>
                </a:prstGeom>
              </p:spPr>
            </p:pic>
          </p:grpSp>
          <p:cxnSp>
            <p:nvCxnSpPr>
              <p:cNvPr id="63" name="Straight Connector 62">
                <a:extLst>
                  <a:ext uri="{FF2B5EF4-FFF2-40B4-BE49-F238E27FC236}">
                    <a16:creationId xmlns:a16="http://schemas.microsoft.com/office/drawing/2014/main" id="{AFA763F4-7CAD-4DE3-A48F-01D5D86144D5}"/>
                  </a:ext>
                </a:extLst>
              </p:cNvPr>
              <p:cNvCxnSpPr>
                <a:cxnSpLocks/>
              </p:cNvCxnSpPr>
              <p:nvPr/>
            </p:nvCxnSpPr>
            <p:spPr>
              <a:xfrm>
                <a:off x="2285684" y="1843496"/>
                <a:ext cx="1123950" cy="1585504"/>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249E3D4C-430F-431E-B379-4D52F6221B89}"/>
                  </a:ext>
                </a:extLst>
              </p:cNvPr>
              <p:cNvCxnSpPr>
                <a:cxnSpLocks/>
              </p:cNvCxnSpPr>
              <p:nvPr/>
            </p:nvCxnSpPr>
            <p:spPr>
              <a:xfrm>
                <a:off x="1898334" y="2456271"/>
                <a:ext cx="1329005" cy="97272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43F2EA5-8363-4B90-A8B5-F979CB3B67A7}"/>
                  </a:ext>
                </a:extLst>
              </p:cNvPr>
              <p:cNvCxnSpPr>
                <a:cxnSpLocks/>
              </p:cNvCxnSpPr>
              <p:nvPr/>
            </p:nvCxnSpPr>
            <p:spPr>
              <a:xfrm>
                <a:off x="1485900" y="3009900"/>
                <a:ext cx="1923734" cy="471896"/>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6DD911F-F4BE-4871-AD96-588C922EF551}"/>
                  </a:ext>
                </a:extLst>
              </p:cNvPr>
              <p:cNvCxnSpPr>
                <a:cxnSpLocks/>
              </p:cNvCxnSpPr>
              <p:nvPr/>
            </p:nvCxnSpPr>
            <p:spPr>
              <a:xfrm flipV="1">
                <a:off x="2304734" y="3912751"/>
                <a:ext cx="1104900" cy="1429595"/>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DF9D0BB-7B62-478F-8758-834485E0EB92}"/>
                  </a:ext>
                </a:extLst>
              </p:cNvPr>
              <p:cNvCxnSpPr>
                <a:cxnSpLocks/>
              </p:cNvCxnSpPr>
              <p:nvPr/>
            </p:nvCxnSpPr>
            <p:spPr>
              <a:xfrm flipV="1">
                <a:off x="1917384" y="3709660"/>
                <a:ext cx="1492250" cy="1032612"/>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EC835E2-1D65-4FDE-B9AD-199A1262E77F}"/>
                  </a:ext>
                </a:extLst>
              </p:cNvPr>
              <p:cNvCxnSpPr>
                <a:cxnSpLocks/>
              </p:cNvCxnSpPr>
              <p:nvPr/>
            </p:nvCxnSpPr>
            <p:spPr>
              <a:xfrm flipV="1">
                <a:off x="1520509" y="3709660"/>
                <a:ext cx="1706830" cy="4388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98C43B1-2288-4DF1-86E3-61962CA34216}"/>
                  </a:ext>
                </a:extLst>
              </p:cNvPr>
              <p:cNvCxnSpPr>
                <a:cxnSpLocks/>
              </p:cNvCxnSpPr>
              <p:nvPr/>
            </p:nvCxnSpPr>
            <p:spPr>
              <a:xfrm>
                <a:off x="1076325" y="3580907"/>
                <a:ext cx="1782989" cy="0"/>
              </a:xfrm>
              <a:prstGeom prst="line">
                <a:avLst/>
              </a:prstGeom>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DBA93361-66BF-4172-BDE4-A38640EE9708}"/>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549711" y="994552"/>
                <a:ext cx="677628" cy="647401"/>
              </a:xfrm>
              <a:prstGeom prst="rect">
                <a:avLst/>
              </a:prstGeom>
            </p:spPr>
          </p:pic>
          <p:cxnSp>
            <p:nvCxnSpPr>
              <p:cNvPr id="70" name="Straight Connector 69">
                <a:extLst>
                  <a:ext uri="{FF2B5EF4-FFF2-40B4-BE49-F238E27FC236}">
                    <a16:creationId xmlns:a16="http://schemas.microsoft.com/office/drawing/2014/main" id="{B1B6524E-0A71-4C5F-B47A-4038F18D1701}"/>
                  </a:ext>
                </a:extLst>
              </p:cNvPr>
              <p:cNvCxnSpPr>
                <a:cxnSpLocks/>
              </p:cNvCxnSpPr>
              <p:nvPr/>
            </p:nvCxnSpPr>
            <p:spPr>
              <a:xfrm flipH="1" flipV="1">
                <a:off x="2954816" y="1564890"/>
                <a:ext cx="454818" cy="1561870"/>
              </a:xfrm>
              <a:prstGeom prst="line">
                <a:avLst/>
              </a:prstGeom>
            </p:spPr>
            <p:style>
              <a:lnRef idx="1">
                <a:schemeClr val="accent1"/>
              </a:lnRef>
              <a:fillRef idx="0">
                <a:schemeClr val="accent1"/>
              </a:fillRef>
              <a:effectRef idx="0">
                <a:schemeClr val="accent1"/>
              </a:effectRef>
              <a:fontRef idx="minor">
                <a:schemeClr val="tx1"/>
              </a:fontRef>
            </p:style>
          </p:cxnSp>
        </p:grpSp>
        <p:sp>
          <p:nvSpPr>
            <p:cNvPr id="4096" name="TextBox 4095">
              <a:extLst>
                <a:ext uri="{FF2B5EF4-FFF2-40B4-BE49-F238E27FC236}">
                  <a16:creationId xmlns:a16="http://schemas.microsoft.com/office/drawing/2014/main" id="{75F5F8AF-0A5E-43E7-BC3D-A3E92B9AED4E}"/>
                </a:ext>
              </a:extLst>
            </p:cNvPr>
            <p:cNvSpPr txBox="1"/>
            <p:nvPr/>
          </p:nvSpPr>
          <p:spPr>
            <a:xfrm>
              <a:off x="761398" y="2572180"/>
              <a:ext cx="1313180" cy="646331"/>
            </a:xfrm>
            <a:prstGeom prst="rect">
              <a:avLst/>
            </a:prstGeom>
            <a:noFill/>
          </p:spPr>
          <p:txBody>
            <a:bodyPr wrap="none" rtlCol="0">
              <a:spAutoFit/>
            </a:bodyPr>
            <a:lstStyle/>
            <a:p>
              <a:pPr algn="ctr"/>
              <a:r>
                <a:rPr lang="en-US" b="1" dirty="0">
                  <a:solidFill>
                    <a:srgbClr val="0070C0"/>
                  </a:solidFill>
                </a:rPr>
                <a:t>Preferred </a:t>
              </a:r>
            </a:p>
            <a:p>
              <a:pPr algn="ctr"/>
              <a:r>
                <a:rPr lang="en-US" b="1" dirty="0">
                  <a:solidFill>
                    <a:srgbClr val="0070C0"/>
                  </a:solidFill>
                </a:rPr>
                <a:t>Outcomes</a:t>
              </a:r>
            </a:p>
          </p:txBody>
        </p:sp>
      </p:grpSp>
      <p:sp>
        <p:nvSpPr>
          <p:cNvPr id="12" name="Oval 11">
            <a:extLst>
              <a:ext uri="{FF2B5EF4-FFF2-40B4-BE49-F238E27FC236}">
                <a16:creationId xmlns:a16="http://schemas.microsoft.com/office/drawing/2014/main" id="{69EB083B-3ACF-49D9-9CC6-80F96914DAA5}"/>
              </a:ext>
            </a:extLst>
          </p:cNvPr>
          <p:cNvSpPr/>
          <p:nvPr/>
        </p:nvSpPr>
        <p:spPr>
          <a:xfrm>
            <a:off x="4168836" y="2695221"/>
            <a:ext cx="1822173" cy="1822173"/>
          </a:xfrm>
          <a:prstGeom prst="ellipse">
            <a:avLst/>
          </a:pr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en-US" sz="1100" b="1" dirty="0"/>
              <a:t>Schedule and Costs Benefits </a:t>
            </a:r>
          </a:p>
          <a:p>
            <a:pPr algn="ctr"/>
            <a:endParaRPr lang="en-US" sz="1100" b="1" dirty="0"/>
          </a:p>
          <a:p>
            <a:pPr algn="ctr"/>
            <a:r>
              <a:rPr lang="en-US" sz="1100" b="1" dirty="0"/>
              <a:t>Operations and Community Impacts</a:t>
            </a:r>
          </a:p>
        </p:txBody>
      </p:sp>
      <p:sp>
        <p:nvSpPr>
          <p:cNvPr id="24" name="Freeform: Shape 23">
            <a:extLst>
              <a:ext uri="{FF2B5EF4-FFF2-40B4-BE49-F238E27FC236}">
                <a16:creationId xmlns:a16="http://schemas.microsoft.com/office/drawing/2014/main" id="{4CCF0444-F507-4DF4-AC60-A30170B51402}"/>
              </a:ext>
            </a:extLst>
          </p:cNvPr>
          <p:cNvSpPr/>
          <p:nvPr/>
        </p:nvSpPr>
        <p:spPr>
          <a:xfrm>
            <a:off x="4466552" y="4250912"/>
            <a:ext cx="1260000" cy="1260000"/>
          </a:xfrm>
          <a:custGeom>
            <a:avLst/>
            <a:gdLst>
              <a:gd name="connsiteX0" fmla="*/ 0 w 1048312"/>
              <a:gd name="connsiteY0" fmla="*/ 510033 h 1020066"/>
              <a:gd name="connsiteX1" fmla="*/ 524156 w 1048312"/>
              <a:gd name="connsiteY1" fmla="*/ 0 h 1020066"/>
              <a:gd name="connsiteX2" fmla="*/ 1048312 w 1048312"/>
              <a:gd name="connsiteY2" fmla="*/ 510033 h 1020066"/>
              <a:gd name="connsiteX3" fmla="*/ 524156 w 1048312"/>
              <a:gd name="connsiteY3" fmla="*/ 1020066 h 1020066"/>
              <a:gd name="connsiteX4" fmla="*/ 0 w 1048312"/>
              <a:gd name="connsiteY4" fmla="*/ 510033 h 102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312" h="1020066">
                <a:moveTo>
                  <a:pt x="0" y="510033"/>
                </a:moveTo>
                <a:cubicBezTo>
                  <a:pt x="0" y="228350"/>
                  <a:pt x="234673" y="0"/>
                  <a:pt x="524156" y="0"/>
                </a:cubicBezTo>
                <a:cubicBezTo>
                  <a:pt x="813639" y="0"/>
                  <a:pt x="1048312" y="228350"/>
                  <a:pt x="1048312" y="510033"/>
                </a:cubicBezTo>
                <a:cubicBezTo>
                  <a:pt x="1048312" y="791716"/>
                  <a:pt x="813639" y="1020066"/>
                  <a:pt x="524156" y="1020066"/>
                </a:cubicBezTo>
                <a:cubicBezTo>
                  <a:pt x="234673" y="1020066"/>
                  <a:pt x="0" y="791716"/>
                  <a:pt x="0" y="510033"/>
                </a:cubicBezTo>
                <a:close/>
              </a:path>
            </a:pathLst>
          </a:custGeom>
          <a:solidFill>
            <a:schemeClr val="bg2"/>
          </a:solidFill>
          <a:ln>
            <a:solidFill>
              <a:srgbClr val="C0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311150">
              <a:spcBef>
                <a:spcPct val="0"/>
              </a:spcBef>
              <a:buNone/>
            </a:pPr>
            <a:r>
              <a:rPr lang="en-GB" sz="1200" b="1" dirty="0">
                <a:solidFill>
                  <a:srgbClr val="0070C0"/>
                </a:solidFill>
              </a:rPr>
              <a:t>Yield</a:t>
            </a:r>
          </a:p>
          <a:p>
            <a:pPr marL="0" lvl="0" indent="0" algn="ctr" defTabSz="311150">
              <a:spcBef>
                <a:spcPct val="0"/>
              </a:spcBef>
              <a:buNone/>
            </a:pPr>
            <a:r>
              <a:rPr lang="en-GB" sz="1200" b="1" dirty="0">
                <a:solidFill>
                  <a:srgbClr val="0070C0"/>
                </a:solidFill>
              </a:rPr>
              <a:t>Most Effective Options</a:t>
            </a:r>
          </a:p>
          <a:p>
            <a:pPr marL="0" lvl="0" indent="0" algn="ctr" defTabSz="311150">
              <a:spcBef>
                <a:spcPct val="0"/>
              </a:spcBef>
              <a:buNone/>
            </a:pPr>
            <a:r>
              <a:rPr lang="en-GB" sz="1200" b="1" dirty="0">
                <a:solidFill>
                  <a:srgbClr val="0070C0"/>
                </a:solidFill>
              </a:rPr>
              <a:t> (by phase)</a:t>
            </a:r>
            <a:endParaRPr lang="en-GB" sz="1200" b="1" kern="1200" dirty="0">
              <a:solidFill>
                <a:srgbClr val="0070C0"/>
              </a:solidFill>
            </a:endParaRPr>
          </a:p>
        </p:txBody>
      </p:sp>
      <p:sp>
        <p:nvSpPr>
          <p:cNvPr id="29" name="TextBox 28">
            <a:extLst>
              <a:ext uri="{FF2B5EF4-FFF2-40B4-BE49-F238E27FC236}">
                <a16:creationId xmlns:a16="http://schemas.microsoft.com/office/drawing/2014/main" id="{9803BA6F-83AF-421F-87E5-33B6E4D8426B}"/>
              </a:ext>
            </a:extLst>
          </p:cNvPr>
          <p:cNvSpPr txBox="1"/>
          <p:nvPr/>
        </p:nvSpPr>
        <p:spPr>
          <a:xfrm>
            <a:off x="3911685" y="1773720"/>
            <a:ext cx="2336473" cy="861774"/>
          </a:xfrm>
          <a:prstGeom prst="rect">
            <a:avLst/>
          </a:prstGeom>
          <a:solidFill>
            <a:schemeClr val="bg1"/>
          </a:solidFill>
        </p:spPr>
        <p:txBody>
          <a:bodyPr wrap="none" lIns="0" tIns="0" rIns="0" bIns="0" anchor="ctr">
            <a:spAutoFit/>
          </a:bodyPr>
          <a:lstStyle/>
          <a:p>
            <a:pPr algn="ctr"/>
            <a:r>
              <a:rPr lang="en-US" sz="1400" b="1" u="sng" dirty="0">
                <a:cs typeface="Arial"/>
              </a:rPr>
              <a:t>Intermodal Model</a:t>
            </a:r>
          </a:p>
          <a:p>
            <a:pPr algn="ctr"/>
            <a:r>
              <a:rPr lang="en-US" sz="1400" dirty="0">
                <a:cs typeface="Arial"/>
              </a:rPr>
              <a:t>Strategically Tests Scenarios,</a:t>
            </a:r>
          </a:p>
          <a:p>
            <a:pPr algn="ctr"/>
            <a:r>
              <a:rPr lang="en-US" sz="1400" dirty="0">
                <a:cs typeface="Arial"/>
              </a:rPr>
              <a:t>Evaluates Options and </a:t>
            </a:r>
          </a:p>
          <a:p>
            <a:pPr algn="ctr"/>
            <a:r>
              <a:rPr lang="en-US" sz="1400" dirty="0">
                <a:cs typeface="Arial"/>
              </a:rPr>
              <a:t>Assists in Real Time Ops</a:t>
            </a:r>
          </a:p>
        </p:txBody>
      </p:sp>
    </p:spTree>
    <p:extLst>
      <p:ext uri="{BB962C8B-B14F-4D97-AF65-F5344CB8AC3E}">
        <p14:creationId xmlns:p14="http://schemas.microsoft.com/office/powerpoint/2010/main" val="383899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7"/>
                                        </p:tgtEl>
                                        <p:attrNameLst>
                                          <p:attrName>style.visibility</p:attrName>
                                        </p:attrNameLst>
                                      </p:cBhvr>
                                      <p:to>
                                        <p:strVal val="visible"/>
                                      </p:to>
                                    </p:set>
                                    <p:animEffect transition="in" filter="fade">
                                      <p:cBhvr>
                                        <p:cTn id="7" dur="500"/>
                                        <p:tgtEl>
                                          <p:spTgt spid="40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outHorizont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outHorizont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outVertical)">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barn(outHorizontal)">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outHorizontal)">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FB293838-29A2-44ED-8ADC-FDDFB9FBCB4C}"/>
              </a:ext>
            </a:extLst>
          </p:cNvPr>
          <p:cNvSpPr/>
          <p:nvPr/>
        </p:nvSpPr>
        <p:spPr>
          <a:xfrm>
            <a:off x="7464378" y="0"/>
            <a:ext cx="472444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3CA9FD97-31C8-4F6D-8A43-299FB1410A93}"/>
              </a:ext>
            </a:extLst>
          </p:cNvPr>
          <p:cNvGrpSpPr/>
          <p:nvPr/>
        </p:nvGrpSpPr>
        <p:grpSpPr>
          <a:xfrm>
            <a:off x="537449" y="1436914"/>
            <a:ext cx="6926929" cy="4922314"/>
            <a:chOff x="851944" y="2522722"/>
            <a:chExt cx="6038651" cy="3651014"/>
          </a:xfrm>
        </p:grpSpPr>
        <p:pic>
          <p:nvPicPr>
            <p:cNvPr id="23" name="Picture 22">
              <a:extLst>
                <a:ext uri="{FF2B5EF4-FFF2-40B4-BE49-F238E27FC236}">
                  <a16:creationId xmlns:a16="http://schemas.microsoft.com/office/drawing/2014/main" id="{D2B94BCA-FCAD-4DCD-9700-FA08F9C48A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1944" y="3179668"/>
              <a:ext cx="5320432" cy="2994068"/>
            </a:xfrm>
            <a:prstGeom prst="rect">
              <a:avLst/>
            </a:prstGeom>
          </p:spPr>
        </p:pic>
        <p:pic>
          <p:nvPicPr>
            <p:cNvPr id="4" name="Picture 3">
              <a:extLst>
                <a:ext uri="{FF2B5EF4-FFF2-40B4-BE49-F238E27FC236}">
                  <a16:creationId xmlns:a16="http://schemas.microsoft.com/office/drawing/2014/main" id="{D8A01DAD-8532-4F12-A25E-FD074F4E47F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03123" y="2522722"/>
              <a:ext cx="2687472" cy="1338365"/>
            </a:xfrm>
            <a:prstGeom prst="rect">
              <a:avLst/>
            </a:prstGeom>
          </p:spPr>
        </p:pic>
        <p:sp>
          <p:nvSpPr>
            <p:cNvPr id="11" name="Freeform: Shape 10">
              <a:extLst>
                <a:ext uri="{FF2B5EF4-FFF2-40B4-BE49-F238E27FC236}">
                  <a16:creationId xmlns:a16="http://schemas.microsoft.com/office/drawing/2014/main" id="{3DFA1D13-AA20-4517-9F0F-E1FE6D40EECC}"/>
                </a:ext>
              </a:extLst>
            </p:cNvPr>
            <p:cNvSpPr/>
            <p:nvPr/>
          </p:nvSpPr>
          <p:spPr>
            <a:xfrm>
              <a:off x="2156817" y="3507461"/>
              <a:ext cx="240157" cy="834013"/>
            </a:xfrm>
            <a:custGeom>
              <a:avLst/>
              <a:gdLst>
                <a:gd name="connsiteX0" fmla="*/ 31158 w 288399"/>
                <a:gd name="connsiteY0" fmla="*/ 0 h 1346479"/>
                <a:gd name="connsiteX1" fmla="*/ 21110 w 288399"/>
                <a:gd name="connsiteY1" fmla="*/ 633046 h 1346479"/>
                <a:gd name="connsiteX2" fmla="*/ 272318 w 288399"/>
                <a:gd name="connsiteY2" fmla="*/ 723481 h 1346479"/>
                <a:gd name="connsiteX3" fmla="*/ 242173 w 288399"/>
                <a:gd name="connsiteY3" fmla="*/ 1346479 h 1346479"/>
                <a:gd name="connsiteX0" fmla="*/ 13881 w 311294"/>
                <a:gd name="connsiteY0" fmla="*/ 0 h 1346479"/>
                <a:gd name="connsiteX1" fmla="*/ 44005 w 311294"/>
                <a:gd name="connsiteY1" fmla="*/ 633046 h 1346479"/>
                <a:gd name="connsiteX2" fmla="*/ 295213 w 311294"/>
                <a:gd name="connsiteY2" fmla="*/ 723481 h 1346479"/>
                <a:gd name="connsiteX3" fmla="*/ 265068 w 311294"/>
                <a:gd name="connsiteY3" fmla="*/ 1346479 h 1346479"/>
                <a:gd name="connsiteX0" fmla="*/ 13881 w 320041"/>
                <a:gd name="connsiteY0" fmla="*/ 0 h 1188912"/>
                <a:gd name="connsiteX1" fmla="*/ 44005 w 320041"/>
                <a:gd name="connsiteY1" fmla="*/ 633046 h 1188912"/>
                <a:gd name="connsiteX2" fmla="*/ 295213 w 320041"/>
                <a:gd name="connsiteY2" fmla="*/ 723481 h 1188912"/>
                <a:gd name="connsiteX3" fmla="*/ 291848 w 320041"/>
                <a:gd name="connsiteY3" fmla="*/ 1188912 h 1188912"/>
              </a:gdLst>
              <a:ahLst/>
              <a:cxnLst>
                <a:cxn ang="0">
                  <a:pos x="connsiteX0" y="connsiteY0"/>
                </a:cxn>
                <a:cxn ang="0">
                  <a:pos x="connsiteX1" y="connsiteY1"/>
                </a:cxn>
                <a:cxn ang="0">
                  <a:pos x="connsiteX2" y="connsiteY2"/>
                </a:cxn>
                <a:cxn ang="0">
                  <a:pos x="connsiteX3" y="connsiteY3"/>
                </a:cxn>
              </a:cxnLst>
              <a:rect l="l" t="t" r="r" b="b"/>
              <a:pathLst>
                <a:path w="320041" h="1188912">
                  <a:moveTo>
                    <a:pt x="13881" y="0"/>
                  </a:moveTo>
                  <a:cubicBezTo>
                    <a:pt x="-11240" y="256233"/>
                    <a:pt x="-2884" y="512466"/>
                    <a:pt x="44005" y="633046"/>
                  </a:cubicBezTo>
                  <a:cubicBezTo>
                    <a:pt x="90894" y="753626"/>
                    <a:pt x="258369" y="604576"/>
                    <a:pt x="295213" y="723481"/>
                  </a:cubicBezTo>
                  <a:cubicBezTo>
                    <a:pt x="332057" y="842386"/>
                    <a:pt x="325342" y="936865"/>
                    <a:pt x="291848" y="1188912"/>
                  </a:cubicBezTo>
                </a:path>
              </a:pathLst>
            </a:cu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756D91F5-50C7-4B41-9996-31117C3493FB}"/>
                </a:ext>
              </a:extLst>
            </p:cNvPr>
            <p:cNvSpPr/>
            <p:nvPr/>
          </p:nvSpPr>
          <p:spPr>
            <a:xfrm>
              <a:off x="2136006" y="3495561"/>
              <a:ext cx="2064844" cy="1227748"/>
            </a:xfrm>
            <a:custGeom>
              <a:avLst/>
              <a:gdLst>
                <a:gd name="connsiteX0" fmla="*/ 152262 w 395479"/>
                <a:gd name="connsiteY0" fmla="*/ 0 h 1215850"/>
                <a:gd name="connsiteX1" fmla="*/ 393423 w 395479"/>
                <a:gd name="connsiteY1" fmla="*/ 170822 h 1215850"/>
                <a:gd name="connsiteX2" fmla="*/ 31682 w 395479"/>
                <a:gd name="connsiteY2" fmla="*/ 723481 h 1215850"/>
                <a:gd name="connsiteX3" fmla="*/ 41731 w 395479"/>
                <a:gd name="connsiteY3" fmla="*/ 1215850 h 1215850"/>
                <a:gd name="connsiteX0" fmla="*/ 0 w 437313"/>
                <a:gd name="connsiteY0" fmla="*/ 0 h 1215850"/>
                <a:gd name="connsiteX1" fmla="*/ 436950 w 437313"/>
                <a:gd name="connsiteY1" fmla="*/ 170822 h 1215850"/>
                <a:gd name="connsiteX2" fmla="*/ 75209 w 437313"/>
                <a:gd name="connsiteY2" fmla="*/ 723481 h 1215850"/>
                <a:gd name="connsiteX3" fmla="*/ 85258 w 437313"/>
                <a:gd name="connsiteY3" fmla="*/ 1215850 h 1215850"/>
                <a:gd name="connsiteX0" fmla="*/ 0 w 442590"/>
                <a:gd name="connsiteY0" fmla="*/ 0 h 1215850"/>
                <a:gd name="connsiteX1" fmla="*/ 275224 w 442590"/>
                <a:gd name="connsiteY1" fmla="*/ 31766 h 1215850"/>
                <a:gd name="connsiteX2" fmla="*/ 436950 w 442590"/>
                <a:gd name="connsiteY2" fmla="*/ 170822 h 1215850"/>
                <a:gd name="connsiteX3" fmla="*/ 75209 w 442590"/>
                <a:gd name="connsiteY3" fmla="*/ 723481 h 1215850"/>
                <a:gd name="connsiteX4" fmla="*/ 85258 w 442590"/>
                <a:gd name="connsiteY4" fmla="*/ 1215850 h 1215850"/>
                <a:gd name="connsiteX0" fmla="*/ 0 w 862139"/>
                <a:gd name="connsiteY0" fmla="*/ 46212 h 1190669"/>
                <a:gd name="connsiteX1" fmla="*/ 694773 w 862139"/>
                <a:gd name="connsiteY1" fmla="*/ 6585 h 1190669"/>
                <a:gd name="connsiteX2" fmla="*/ 856499 w 862139"/>
                <a:gd name="connsiteY2" fmla="*/ 145641 h 1190669"/>
                <a:gd name="connsiteX3" fmla="*/ 494758 w 862139"/>
                <a:gd name="connsiteY3" fmla="*/ 698300 h 1190669"/>
                <a:gd name="connsiteX4" fmla="*/ 504807 w 862139"/>
                <a:gd name="connsiteY4" fmla="*/ 1190669 h 1190669"/>
                <a:gd name="connsiteX0" fmla="*/ 0 w 2064843"/>
                <a:gd name="connsiteY0" fmla="*/ 0 h 1227749"/>
                <a:gd name="connsiteX1" fmla="*/ 1897477 w 2064843"/>
                <a:gd name="connsiteY1" fmla="*/ 43665 h 1227749"/>
                <a:gd name="connsiteX2" fmla="*/ 2059203 w 2064843"/>
                <a:gd name="connsiteY2" fmla="*/ 182721 h 1227749"/>
                <a:gd name="connsiteX3" fmla="*/ 1697462 w 2064843"/>
                <a:gd name="connsiteY3" fmla="*/ 735380 h 1227749"/>
                <a:gd name="connsiteX4" fmla="*/ 1707511 w 2064843"/>
                <a:gd name="connsiteY4" fmla="*/ 1227749 h 122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4843" h="1227749">
                  <a:moveTo>
                    <a:pt x="0" y="0"/>
                  </a:moveTo>
                  <a:cubicBezTo>
                    <a:pt x="45871" y="5294"/>
                    <a:pt x="1824652" y="15195"/>
                    <a:pt x="1897477" y="43665"/>
                  </a:cubicBezTo>
                  <a:cubicBezTo>
                    <a:pt x="1970302" y="72135"/>
                    <a:pt x="2092539" y="67435"/>
                    <a:pt x="2059203" y="182721"/>
                  </a:cubicBezTo>
                  <a:cubicBezTo>
                    <a:pt x="2025867" y="298007"/>
                    <a:pt x="1756077" y="561209"/>
                    <a:pt x="1697462" y="735380"/>
                  </a:cubicBezTo>
                  <a:cubicBezTo>
                    <a:pt x="1638847" y="909551"/>
                    <a:pt x="1673179" y="1068650"/>
                    <a:pt x="1707511" y="1227749"/>
                  </a:cubicBezTo>
                </a:path>
              </a:pathLst>
            </a:cu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a:extLst>
              <a:ext uri="{FF2B5EF4-FFF2-40B4-BE49-F238E27FC236}">
                <a16:creationId xmlns:a16="http://schemas.microsoft.com/office/drawing/2014/main" id="{522F8036-742F-41A2-BB64-21B96E988905}"/>
              </a:ext>
            </a:extLst>
          </p:cNvPr>
          <p:cNvGrpSpPr/>
          <p:nvPr/>
        </p:nvGrpSpPr>
        <p:grpSpPr>
          <a:xfrm>
            <a:off x="7648314" y="1190170"/>
            <a:ext cx="4015809" cy="5115760"/>
            <a:chOff x="7635567" y="2054095"/>
            <a:chExt cx="4015809" cy="5115760"/>
          </a:xfrm>
        </p:grpSpPr>
        <p:sp>
          <p:nvSpPr>
            <p:cNvPr id="30" name="TextBox 29">
              <a:extLst>
                <a:ext uri="{FF2B5EF4-FFF2-40B4-BE49-F238E27FC236}">
                  <a16:creationId xmlns:a16="http://schemas.microsoft.com/office/drawing/2014/main" id="{E96DE971-7A1B-419A-B332-62352C7C04A7}"/>
                </a:ext>
              </a:extLst>
            </p:cNvPr>
            <p:cNvSpPr txBox="1"/>
            <p:nvPr/>
          </p:nvSpPr>
          <p:spPr>
            <a:xfrm>
              <a:off x="7643880" y="2939903"/>
              <a:ext cx="3837397" cy="2031325"/>
            </a:xfrm>
            <a:prstGeom prst="rect">
              <a:avLst/>
            </a:prstGeom>
            <a:noFill/>
          </p:spPr>
          <p:txBody>
            <a:bodyPr wrap="none" lIns="0" tIns="0" rIns="0" bIns="0" anchor="t">
              <a:spAutoFit/>
            </a:bodyPr>
            <a:lstStyle/>
            <a:p>
              <a:r>
                <a:rPr lang="en-US" sz="1200" b="1" dirty="0"/>
                <a:t>TIME TESTED LOGISTICS AND STAGING</a:t>
              </a:r>
              <a:endParaRPr lang="en-US" sz="1200" dirty="0"/>
            </a:p>
            <a:p>
              <a:pPr marL="0" lvl="1"/>
              <a:r>
                <a:rPr lang="en-US" sz="1200" i="1" dirty="0">
                  <a:cs typeface="Century Gothic"/>
                </a:rPr>
                <a:t>FROM GROUNDBREAKING THROUGH OPERATIONS</a:t>
              </a:r>
            </a:p>
            <a:p>
              <a:pPr marL="0" lvl="1"/>
              <a:endParaRPr lang="en-US" sz="1200" b="1" dirty="0">
                <a:cs typeface="Century Gothic"/>
              </a:endParaRPr>
            </a:p>
            <a:p>
              <a:pPr marL="0" lvl="1"/>
              <a:r>
                <a:rPr lang="en-US" sz="1200" b="1" dirty="0">
                  <a:cs typeface="Century Gothic"/>
                </a:rPr>
                <a:t>GRADE SEPARATION </a:t>
              </a:r>
              <a:r>
                <a:rPr lang="en-US" sz="1200" dirty="0">
                  <a:cs typeface="Century Gothic"/>
                </a:rPr>
                <a:t>(</a:t>
              </a:r>
              <a:r>
                <a:rPr lang="en-US" sz="1200" i="1" dirty="0">
                  <a:cs typeface="Century Gothic"/>
                </a:rPr>
                <a:t>OLMSTEAD AND RISSE</a:t>
              </a:r>
              <a:r>
                <a:rPr lang="en-US" sz="1200" dirty="0">
                  <a:cs typeface="Century Gothic"/>
                </a:rPr>
                <a:t>)</a:t>
              </a:r>
            </a:p>
            <a:p>
              <a:pPr marL="0" lvl="2"/>
              <a:r>
                <a:rPr lang="en-US" sz="1200" i="1" dirty="0">
                  <a:cs typeface="Century Gothic"/>
                </a:rPr>
                <a:t>DECKS BRIDGES TUNNELS MAINTAIN AND </a:t>
              </a:r>
            </a:p>
            <a:p>
              <a:pPr marL="0" lvl="2"/>
              <a:r>
                <a:rPr lang="en-US" sz="1200" i="1" dirty="0">
                  <a:cs typeface="Century Gothic"/>
                </a:rPr>
                <a:t>PROTECT PEDESTRIANS</a:t>
              </a:r>
              <a:endParaRPr lang="en-US" sz="1200" b="1" dirty="0">
                <a:solidFill>
                  <a:srgbClr val="0070C0"/>
                </a:solidFill>
              </a:endParaRPr>
            </a:p>
            <a:p>
              <a:pPr marL="0" lvl="2"/>
              <a:endParaRPr lang="en-US" sz="1200" b="1" i="1" dirty="0">
                <a:cs typeface="Century Gothic"/>
              </a:endParaRPr>
            </a:p>
            <a:p>
              <a:pPr marL="0" lvl="1"/>
              <a:r>
                <a:rPr lang="en-US" sz="1200" b="1" dirty="0">
                  <a:cs typeface="Century Gothic"/>
                </a:rPr>
                <a:t>WATERBORNE </a:t>
              </a:r>
              <a:r>
                <a:rPr lang="en-US" sz="1200" dirty="0">
                  <a:cs typeface="Century Gothic"/>
                </a:rPr>
                <a:t>(</a:t>
              </a:r>
              <a:r>
                <a:rPr lang="en-US" sz="1200" i="1" dirty="0">
                  <a:cs typeface="Century Gothic"/>
                </a:rPr>
                <a:t>MANHATTAN) – 1950s</a:t>
              </a:r>
              <a:r>
                <a:rPr lang="en-US" sz="1200" dirty="0">
                  <a:cs typeface="Century Gothic"/>
                </a:rPr>
                <a:t>)</a:t>
              </a:r>
            </a:p>
            <a:p>
              <a:pPr marL="0" lvl="2"/>
              <a:r>
                <a:rPr lang="en-US" sz="1200" i="1" dirty="0">
                  <a:cs typeface="Century Gothic"/>
                </a:rPr>
                <a:t>DEBRIS OUT – OVERSIZE / PREFABRICATION IN</a:t>
              </a:r>
            </a:p>
            <a:p>
              <a:pPr marL="0" lvl="2"/>
              <a:r>
                <a:rPr lang="en-US" sz="1200" i="1" dirty="0">
                  <a:cs typeface="Century Gothic"/>
                </a:rPr>
                <a:t>FLEXIBLE STAGING POTENTIAL</a:t>
              </a:r>
            </a:p>
            <a:p>
              <a:pPr marL="0" lvl="2"/>
              <a:r>
                <a:rPr lang="en-US" sz="1200" i="1" dirty="0">
                  <a:cs typeface="Century Gothic"/>
                </a:rPr>
                <a:t>PASSENGER CROSSING ALTERNATIVE</a:t>
              </a:r>
              <a:endParaRPr lang="en-US" sz="1200" i="1" dirty="0">
                <a:solidFill>
                  <a:srgbClr val="000000"/>
                </a:solidFill>
                <a:cs typeface="Century Gothic"/>
              </a:endParaRPr>
            </a:p>
          </p:txBody>
        </p:sp>
        <p:sp>
          <p:nvSpPr>
            <p:cNvPr id="37" name="Rectangle 36">
              <a:extLst>
                <a:ext uri="{FF2B5EF4-FFF2-40B4-BE49-F238E27FC236}">
                  <a16:creationId xmlns:a16="http://schemas.microsoft.com/office/drawing/2014/main" id="{7F958F77-1848-D549-B1D5-D11BB9769390}"/>
                </a:ext>
              </a:extLst>
            </p:cNvPr>
            <p:cNvSpPr>
              <a:spLocks/>
            </p:cNvSpPr>
            <p:nvPr/>
          </p:nvSpPr>
          <p:spPr>
            <a:xfrm>
              <a:off x="7643880" y="2054095"/>
              <a:ext cx="4007496" cy="184666"/>
            </a:xfrm>
            <a:prstGeom prst="rect">
              <a:avLst/>
            </a:prstGeom>
          </p:spPr>
          <p:txBody>
            <a:bodyPr wrap="square" lIns="0" tIns="0" rIns="0" bIns="0" anchor="ctr">
              <a:spAutoFit/>
            </a:bodyPr>
            <a:lstStyle/>
            <a:p>
              <a:endParaRPr lang="en-US" sz="1200" i="1" dirty="0">
                <a:solidFill>
                  <a:srgbClr val="C00000"/>
                </a:solidFill>
                <a:cs typeface="Century Gothic"/>
              </a:endParaRPr>
            </a:p>
          </p:txBody>
        </p:sp>
        <p:grpSp>
          <p:nvGrpSpPr>
            <p:cNvPr id="27" name="Group 26">
              <a:extLst>
                <a:ext uri="{FF2B5EF4-FFF2-40B4-BE49-F238E27FC236}">
                  <a16:creationId xmlns:a16="http://schemas.microsoft.com/office/drawing/2014/main" id="{FA6661DB-0FC2-4D5F-92E9-BA325D46BCFB}"/>
                </a:ext>
              </a:extLst>
            </p:cNvPr>
            <p:cNvGrpSpPr/>
            <p:nvPr/>
          </p:nvGrpSpPr>
          <p:grpSpPr>
            <a:xfrm>
              <a:off x="7635567" y="5413689"/>
              <a:ext cx="3715561" cy="389818"/>
              <a:chOff x="8136269" y="5413689"/>
              <a:chExt cx="3715561" cy="389818"/>
            </a:xfrm>
          </p:grpSpPr>
          <p:sp>
            <p:nvSpPr>
              <p:cNvPr id="40" name="Rectangle 39">
                <a:extLst>
                  <a:ext uri="{FF2B5EF4-FFF2-40B4-BE49-F238E27FC236}">
                    <a16:creationId xmlns:a16="http://schemas.microsoft.com/office/drawing/2014/main" id="{315201C7-0A13-AB4B-AB23-288CB48F2F65}"/>
                  </a:ext>
                </a:extLst>
              </p:cNvPr>
              <p:cNvSpPr>
                <a:spLocks/>
              </p:cNvSpPr>
              <p:nvPr/>
            </p:nvSpPr>
            <p:spPr>
              <a:xfrm>
                <a:off x="8648581" y="5516265"/>
                <a:ext cx="3203249" cy="184666"/>
              </a:xfrm>
              <a:prstGeom prst="rect">
                <a:avLst/>
              </a:prstGeom>
            </p:spPr>
            <p:txBody>
              <a:bodyPr wrap="none" lIns="0" tIns="0" rIns="0" bIns="0" anchor="ctr">
                <a:spAutoFit/>
              </a:bodyPr>
              <a:lstStyle/>
              <a:p>
                <a:r>
                  <a:rPr lang="en-US" sz="1200" b="1" dirty="0">
                    <a:cs typeface="Century Gothic"/>
                  </a:rPr>
                  <a:t>CUSTOMER EXPERIENCE IMPROVEMENTS</a:t>
                </a:r>
              </a:p>
            </p:txBody>
          </p:sp>
          <p:sp>
            <p:nvSpPr>
              <p:cNvPr id="766" name="Shape 766"/>
              <p:cNvSpPr>
                <a:spLocks/>
              </p:cNvSpPr>
              <p:nvPr/>
            </p:nvSpPr>
            <p:spPr>
              <a:xfrm>
                <a:off x="8136269" y="5413689"/>
                <a:ext cx="389818" cy="389818"/>
              </a:xfrm>
              <a:prstGeom prst="ellipse">
                <a:avLst/>
              </a:prstGeom>
              <a:solidFill>
                <a:schemeClr val="tx2"/>
              </a:solidFill>
              <a:ln w="12700">
                <a:noFill/>
                <a:miter lim="400000"/>
              </a:ln>
            </p:spPr>
            <p:txBody>
              <a:bodyPr lIns="0" tIns="0" rIns="0" bIns="0" anchor="ctr"/>
              <a:lstStyle/>
              <a:p>
                <a:pPr algn="ctr">
                  <a:defRPr sz="3200">
                    <a:solidFill>
                      <a:srgbClr val="FFFFFF"/>
                    </a:solidFill>
                  </a:defRPr>
                </a:pPr>
                <a:r>
                  <a:rPr lang="en-US" sz="1200" b="1" dirty="0"/>
                  <a:t>1</a:t>
                </a:r>
                <a:endParaRPr sz="1200" b="1" dirty="0"/>
              </a:p>
            </p:txBody>
          </p:sp>
        </p:grpSp>
        <p:grpSp>
          <p:nvGrpSpPr>
            <p:cNvPr id="34" name="Group 33">
              <a:extLst>
                <a:ext uri="{FF2B5EF4-FFF2-40B4-BE49-F238E27FC236}">
                  <a16:creationId xmlns:a16="http://schemas.microsoft.com/office/drawing/2014/main" id="{C3DB1F8A-76A6-4D7E-BFAA-3C7CF0C64B82}"/>
                </a:ext>
              </a:extLst>
            </p:cNvPr>
            <p:cNvGrpSpPr/>
            <p:nvPr/>
          </p:nvGrpSpPr>
          <p:grpSpPr>
            <a:xfrm>
              <a:off x="7635567" y="6780037"/>
              <a:ext cx="2332455" cy="389818"/>
              <a:chOff x="8136269" y="6780037"/>
              <a:chExt cx="2332455" cy="389818"/>
            </a:xfrm>
          </p:grpSpPr>
          <p:sp>
            <p:nvSpPr>
              <p:cNvPr id="39" name="Rectangle 38">
                <a:extLst>
                  <a:ext uri="{FF2B5EF4-FFF2-40B4-BE49-F238E27FC236}">
                    <a16:creationId xmlns:a16="http://schemas.microsoft.com/office/drawing/2014/main" id="{5A9F0951-A42E-644C-9F7D-69A81B90E606}"/>
                  </a:ext>
                </a:extLst>
              </p:cNvPr>
              <p:cNvSpPr>
                <a:spLocks/>
              </p:cNvSpPr>
              <p:nvPr/>
            </p:nvSpPr>
            <p:spPr>
              <a:xfrm>
                <a:off x="8674515" y="6891261"/>
                <a:ext cx="1794209" cy="184666"/>
              </a:xfrm>
              <a:prstGeom prst="rect">
                <a:avLst/>
              </a:prstGeom>
            </p:spPr>
            <p:txBody>
              <a:bodyPr wrap="none" lIns="0" tIns="0" rIns="0" bIns="0" anchor="ctr">
                <a:spAutoFit/>
              </a:bodyPr>
              <a:lstStyle/>
              <a:p>
                <a:r>
                  <a:rPr lang="en-US" sz="1200" b="1" dirty="0">
                    <a:cs typeface="Century Gothic"/>
                  </a:rPr>
                  <a:t>COMMUNITY BENEFITS </a:t>
                </a:r>
              </a:p>
            </p:txBody>
          </p:sp>
          <p:sp>
            <p:nvSpPr>
              <p:cNvPr id="768" name="Shape 768"/>
              <p:cNvSpPr>
                <a:spLocks/>
              </p:cNvSpPr>
              <p:nvPr/>
            </p:nvSpPr>
            <p:spPr>
              <a:xfrm>
                <a:off x="8136269" y="6780037"/>
                <a:ext cx="389818" cy="389818"/>
              </a:xfrm>
              <a:prstGeom prst="ellipse">
                <a:avLst/>
              </a:prstGeom>
              <a:solidFill>
                <a:schemeClr val="tx2"/>
              </a:solidFill>
              <a:ln w="12700">
                <a:noFill/>
                <a:miter lim="400000"/>
              </a:ln>
            </p:spPr>
            <p:txBody>
              <a:bodyPr lIns="0" tIns="0" rIns="0" bIns="0" anchor="ctr"/>
              <a:lstStyle/>
              <a:p>
                <a:pPr algn="ctr">
                  <a:defRPr sz="3200">
                    <a:solidFill>
                      <a:srgbClr val="FFFFFF"/>
                    </a:solidFill>
                  </a:defRPr>
                </a:pPr>
                <a:r>
                  <a:rPr lang="en-US" sz="1200" b="1" dirty="0"/>
                  <a:t>3</a:t>
                </a:r>
                <a:endParaRPr sz="1200" b="1" dirty="0"/>
              </a:p>
            </p:txBody>
          </p:sp>
        </p:grpSp>
        <p:grpSp>
          <p:nvGrpSpPr>
            <p:cNvPr id="33" name="Group 32">
              <a:extLst>
                <a:ext uri="{FF2B5EF4-FFF2-40B4-BE49-F238E27FC236}">
                  <a16:creationId xmlns:a16="http://schemas.microsoft.com/office/drawing/2014/main" id="{FD8EF45C-51D3-4217-8512-A76564AB5B40}"/>
                </a:ext>
              </a:extLst>
            </p:cNvPr>
            <p:cNvGrpSpPr/>
            <p:nvPr/>
          </p:nvGrpSpPr>
          <p:grpSpPr>
            <a:xfrm>
              <a:off x="7635567" y="6096834"/>
              <a:ext cx="2579545" cy="389818"/>
              <a:chOff x="8136269" y="6096834"/>
              <a:chExt cx="2579545" cy="389818"/>
            </a:xfrm>
          </p:grpSpPr>
          <p:sp>
            <p:nvSpPr>
              <p:cNvPr id="767" name="Shape 767"/>
              <p:cNvSpPr>
                <a:spLocks/>
              </p:cNvSpPr>
              <p:nvPr/>
            </p:nvSpPr>
            <p:spPr>
              <a:xfrm>
                <a:off x="8136269" y="6096834"/>
                <a:ext cx="389818" cy="389818"/>
              </a:xfrm>
              <a:prstGeom prst="ellipse">
                <a:avLst/>
              </a:prstGeom>
              <a:solidFill>
                <a:schemeClr val="tx2"/>
              </a:solidFill>
              <a:ln w="12700">
                <a:noFill/>
                <a:miter lim="400000"/>
              </a:ln>
            </p:spPr>
            <p:txBody>
              <a:bodyPr lIns="0" tIns="0" rIns="0" bIns="0" anchor="ctr"/>
              <a:lstStyle/>
              <a:p>
                <a:pPr algn="ctr">
                  <a:defRPr sz="3200">
                    <a:solidFill>
                      <a:srgbClr val="FFFFFF"/>
                    </a:solidFill>
                  </a:defRPr>
                </a:pPr>
                <a:r>
                  <a:rPr lang="en-US" sz="1200" b="1" dirty="0"/>
                  <a:t>2</a:t>
                </a:r>
                <a:endParaRPr sz="1200" b="1" dirty="0"/>
              </a:p>
            </p:txBody>
          </p:sp>
          <p:sp>
            <p:nvSpPr>
              <p:cNvPr id="32" name="Rectangle 31">
                <a:extLst>
                  <a:ext uri="{FF2B5EF4-FFF2-40B4-BE49-F238E27FC236}">
                    <a16:creationId xmlns:a16="http://schemas.microsoft.com/office/drawing/2014/main" id="{CB055E3B-00C0-4044-9247-82258FB4EADF}"/>
                  </a:ext>
                </a:extLst>
              </p:cNvPr>
              <p:cNvSpPr>
                <a:spLocks/>
              </p:cNvSpPr>
              <p:nvPr/>
            </p:nvSpPr>
            <p:spPr>
              <a:xfrm>
                <a:off x="8648581" y="6199410"/>
                <a:ext cx="2067233" cy="184666"/>
              </a:xfrm>
              <a:prstGeom prst="rect">
                <a:avLst/>
              </a:prstGeom>
            </p:spPr>
            <p:txBody>
              <a:bodyPr wrap="none" lIns="0" tIns="0" rIns="0" bIns="0" anchor="ctr">
                <a:spAutoFit/>
              </a:bodyPr>
              <a:lstStyle/>
              <a:p>
                <a:r>
                  <a:rPr lang="en-US" sz="1200" b="1" dirty="0"/>
                  <a:t>TIME AND MONEY SAVINGS</a:t>
                </a:r>
                <a:endParaRPr lang="en-US" sz="1200" b="1" dirty="0">
                  <a:cs typeface="Century Gothic"/>
                </a:endParaRPr>
              </a:p>
            </p:txBody>
          </p:sp>
        </p:grpSp>
      </p:grpSp>
      <p:sp>
        <p:nvSpPr>
          <p:cNvPr id="14" name="Rectangle 13">
            <a:extLst>
              <a:ext uri="{FF2B5EF4-FFF2-40B4-BE49-F238E27FC236}">
                <a16:creationId xmlns:a16="http://schemas.microsoft.com/office/drawing/2014/main" id="{E6736F50-0B28-4D2C-BC0E-C11FF0107052}"/>
              </a:ext>
            </a:extLst>
          </p:cNvPr>
          <p:cNvSpPr/>
          <p:nvPr/>
        </p:nvSpPr>
        <p:spPr>
          <a:xfrm>
            <a:off x="2396177" y="4016348"/>
            <a:ext cx="446689" cy="499004"/>
          </a:xfrm>
          <a:prstGeom prst="rect">
            <a:avLst/>
          </a:prstGeom>
          <a:solidFill>
            <a:schemeClr val="accent5"/>
          </a:solid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t>PH 2</a:t>
            </a:r>
          </a:p>
        </p:txBody>
      </p:sp>
      <p:sp>
        <p:nvSpPr>
          <p:cNvPr id="36" name="Rectangle 35">
            <a:extLst>
              <a:ext uri="{FF2B5EF4-FFF2-40B4-BE49-F238E27FC236}">
                <a16:creationId xmlns:a16="http://schemas.microsoft.com/office/drawing/2014/main" id="{51B1535C-7713-4F1B-A4DE-6397313BCD22}"/>
              </a:ext>
            </a:extLst>
          </p:cNvPr>
          <p:cNvSpPr/>
          <p:nvPr/>
        </p:nvSpPr>
        <p:spPr>
          <a:xfrm>
            <a:off x="2927160" y="4016348"/>
            <a:ext cx="815595" cy="4883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t>HUDSON</a:t>
            </a:r>
          </a:p>
          <a:p>
            <a:pPr algn="ctr"/>
            <a:r>
              <a:rPr lang="en-US" sz="800" b="1" dirty="0"/>
              <a:t>YARDS</a:t>
            </a:r>
          </a:p>
        </p:txBody>
      </p:sp>
      <p:sp>
        <p:nvSpPr>
          <p:cNvPr id="2" name="Title 1">
            <a:extLst>
              <a:ext uri="{FF2B5EF4-FFF2-40B4-BE49-F238E27FC236}">
                <a16:creationId xmlns:a16="http://schemas.microsoft.com/office/drawing/2014/main" id="{B65E1AAF-33E5-4D7F-8F6C-E3EC890676DE}"/>
              </a:ext>
            </a:extLst>
          </p:cNvPr>
          <p:cNvSpPr>
            <a:spLocks noGrp="1"/>
          </p:cNvSpPr>
          <p:nvPr>
            <p:ph type="title"/>
          </p:nvPr>
        </p:nvSpPr>
        <p:spPr>
          <a:xfrm>
            <a:off x="526915" y="529167"/>
            <a:ext cx="11500883" cy="461665"/>
          </a:xfrm>
        </p:spPr>
        <p:txBody>
          <a:bodyPr/>
          <a:lstStyle/>
          <a:p>
            <a:r>
              <a:rPr lang="en-US" dirty="0"/>
              <a:t>Port Authority Manhattan Bus Terminal</a:t>
            </a:r>
            <a:endParaRPr lang="en-US" dirty="0">
              <a:solidFill>
                <a:srgbClr val="C00000"/>
              </a:solidFill>
            </a:endParaRPr>
          </a:p>
        </p:txBody>
      </p:sp>
      <p:sp>
        <p:nvSpPr>
          <p:cNvPr id="3" name="Subtitle 2">
            <a:extLst>
              <a:ext uri="{FF2B5EF4-FFF2-40B4-BE49-F238E27FC236}">
                <a16:creationId xmlns:a16="http://schemas.microsoft.com/office/drawing/2014/main" id="{53C8068A-7BE9-4495-8214-2EFA0A335D38}"/>
              </a:ext>
            </a:extLst>
          </p:cNvPr>
          <p:cNvSpPr>
            <a:spLocks noGrp="1"/>
          </p:cNvSpPr>
          <p:nvPr>
            <p:ph type="subTitle" idx="14"/>
          </p:nvPr>
        </p:nvSpPr>
        <p:spPr>
          <a:xfrm>
            <a:off x="526912" y="1008938"/>
            <a:ext cx="6937463" cy="338554"/>
          </a:xfrm>
        </p:spPr>
        <p:txBody>
          <a:bodyPr/>
          <a:lstStyle/>
          <a:p>
            <a:pPr lvl="2"/>
            <a:r>
              <a:rPr lang="en-US" dirty="0"/>
              <a:t> </a:t>
            </a:r>
            <a:endParaRPr lang="en-GB" dirty="0"/>
          </a:p>
        </p:txBody>
      </p:sp>
      <p:sp>
        <p:nvSpPr>
          <p:cNvPr id="31" name="Subtitle 2">
            <a:extLst>
              <a:ext uri="{FF2B5EF4-FFF2-40B4-BE49-F238E27FC236}">
                <a16:creationId xmlns:a16="http://schemas.microsoft.com/office/drawing/2014/main" id="{0693A66D-395B-443E-9822-97E0316E3C44}"/>
              </a:ext>
            </a:extLst>
          </p:cNvPr>
          <p:cNvSpPr txBox="1">
            <a:spLocks/>
          </p:cNvSpPr>
          <p:nvPr/>
        </p:nvSpPr>
        <p:spPr>
          <a:xfrm>
            <a:off x="527050" y="1009650"/>
            <a:ext cx="8172449" cy="91098"/>
          </a:xfrm>
          <a:prstGeom prst="rect">
            <a:avLst/>
          </a:prstGeom>
        </p:spPr>
        <p:txBody>
          <a:bodyPr vert="horz" lIns="0" tIns="0" rIns="0" bIns="0" rtlCol="0">
            <a:noAutofit/>
          </a:bodyPr>
          <a:lstStyle>
            <a:lvl1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2200" b="0" kern="1200">
                <a:solidFill>
                  <a:schemeClr val="tx1"/>
                </a:solidFill>
                <a:latin typeface="+mn-lt"/>
                <a:ea typeface="+mn-ea"/>
                <a:cs typeface="+mn-cs"/>
              </a:defRPr>
            </a:lvl1pPr>
            <a:lvl2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kern="1200">
                <a:solidFill>
                  <a:schemeClr val="tx1"/>
                </a:solidFill>
                <a:latin typeface="+mn-lt"/>
                <a:ea typeface="+mn-ea"/>
                <a:cs typeface="+mn-cs"/>
              </a:defRPr>
            </a:lvl2pPr>
            <a:lvl3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b="1" kern="1200">
                <a:solidFill>
                  <a:schemeClr val="accent1"/>
                </a:solidFill>
                <a:latin typeface="+mn-lt"/>
                <a:ea typeface="+mn-ea"/>
                <a:cs typeface="+mn-cs"/>
              </a:defRPr>
            </a:lvl3pPr>
            <a:lvl4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kern="1200">
                <a:solidFill>
                  <a:schemeClr val="tx1"/>
                </a:solidFill>
                <a:latin typeface="+mn-lt"/>
                <a:ea typeface="+mn-ea"/>
                <a:cs typeface="+mn-cs"/>
              </a:defRPr>
            </a:lvl4pPr>
            <a:lvl5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kern="1200">
                <a:solidFill>
                  <a:schemeClr val="tx1"/>
                </a:solidFill>
                <a:latin typeface="+mn-lt"/>
                <a:ea typeface="+mn-ea"/>
                <a:cs typeface="+mn-cs"/>
              </a:defRPr>
            </a:lvl5pPr>
            <a:lvl6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kern="1200" cap="all" baseline="0">
                <a:solidFill>
                  <a:schemeClr val="tx1"/>
                </a:solidFill>
                <a:latin typeface="+mn-lt"/>
                <a:ea typeface="+mn-ea"/>
                <a:cs typeface="+mn-cs"/>
              </a:defRPr>
            </a:lvl6pPr>
            <a:lvl7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kern="1200">
                <a:solidFill>
                  <a:schemeClr val="tx1"/>
                </a:solidFill>
                <a:latin typeface="+mn-lt"/>
                <a:ea typeface="+mn-ea"/>
                <a:cs typeface="+mn-cs"/>
              </a:defRPr>
            </a:lvl7pPr>
            <a:lvl8pPr marL="0" indent="0" algn="l" defTabSz="914171" rtl="0" eaLnBrk="1" latinLnBrk="0" hangingPunct="1">
              <a:lnSpc>
                <a:spcPct val="100000"/>
              </a:lnSpc>
              <a:spcBef>
                <a:spcPts val="0"/>
              </a:spcBef>
              <a:spcAft>
                <a:spcPts val="0"/>
              </a:spcAft>
              <a:buClr>
                <a:schemeClr val="tx1"/>
              </a:buClr>
              <a:buFont typeface="Arial" panose="020B0604020202020204" pitchFamily="34" charset="0"/>
              <a:buNone/>
              <a:defRPr sz="1800" kern="1200">
                <a:solidFill>
                  <a:schemeClr val="tx1"/>
                </a:solidFill>
                <a:latin typeface="+mn-lt"/>
                <a:ea typeface="+mn-ea"/>
                <a:cs typeface="+mn-cs"/>
              </a:defRPr>
            </a:lvl8pPr>
            <a:lvl9pPr marL="0" indent="0" algn="l" defTabSz="914171" rtl="0" eaLnBrk="1" latinLnBrk="0" hangingPunct="1">
              <a:lnSpc>
                <a:spcPct val="100000"/>
              </a:lnSpc>
              <a:spcBef>
                <a:spcPts val="0"/>
              </a:spcBef>
              <a:spcAft>
                <a:spcPts val="0"/>
              </a:spcAft>
              <a:buClr>
                <a:schemeClr val="tx1"/>
              </a:buClr>
              <a:buFont typeface="Arial" panose="020B0604020202020204" pitchFamily="34" charset="0"/>
              <a:buNone/>
              <a:defRPr sz="1800" kern="1200">
                <a:solidFill>
                  <a:schemeClr val="tx1"/>
                </a:solidFill>
                <a:latin typeface="+mn-lt"/>
                <a:ea typeface="+mn-ea"/>
                <a:cs typeface="+mn-cs"/>
              </a:defRPr>
            </a:lvl9pPr>
          </a:lstStyle>
          <a:p>
            <a:pPr lvl="2"/>
            <a:r>
              <a:rPr lang="en-GB" sz="2200" b="0" i="1" dirty="0"/>
              <a:t>Improving Customer Experience While Facilitating Construction</a:t>
            </a:r>
          </a:p>
        </p:txBody>
      </p:sp>
      <p:sp>
        <p:nvSpPr>
          <p:cNvPr id="41" name="Rectangle: Rounded Corners 40">
            <a:extLst>
              <a:ext uri="{FF2B5EF4-FFF2-40B4-BE49-F238E27FC236}">
                <a16:creationId xmlns:a16="http://schemas.microsoft.com/office/drawing/2014/main" id="{8F1F3D95-1116-4214-AB32-4C9D76F4B0A5}"/>
              </a:ext>
            </a:extLst>
          </p:cNvPr>
          <p:cNvSpPr/>
          <p:nvPr/>
        </p:nvSpPr>
        <p:spPr>
          <a:xfrm>
            <a:off x="3004569" y="2276211"/>
            <a:ext cx="1369966" cy="488330"/>
          </a:xfrm>
          <a:prstGeom prst="roundRect">
            <a:avLst>
              <a:gd name="adj" fmla="val 3081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PABTR</a:t>
            </a:r>
          </a:p>
        </p:txBody>
      </p:sp>
      <p:sp>
        <p:nvSpPr>
          <p:cNvPr id="49" name="TextBox 48">
            <a:extLst>
              <a:ext uri="{FF2B5EF4-FFF2-40B4-BE49-F238E27FC236}">
                <a16:creationId xmlns:a16="http://schemas.microsoft.com/office/drawing/2014/main" id="{4DF2019B-8738-4906-8A1C-6D255893ED08}"/>
              </a:ext>
            </a:extLst>
          </p:cNvPr>
          <p:cNvSpPr txBox="1"/>
          <p:nvPr/>
        </p:nvSpPr>
        <p:spPr>
          <a:xfrm>
            <a:off x="7656627" y="1461803"/>
            <a:ext cx="4371171" cy="492443"/>
          </a:xfrm>
          <a:prstGeom prst="rect">
            <a:avLst/>
          </a:prstGeom>
          <a:noFill/>
        </p:spPr>
        <p:txBody>
          <a:bodyPr wrap="square" lIns="0" tIns="0" rIns="0" bIns="0">
            <a:spAutoFit/>
          </a:bodyPr>
          <a:lstStyle/>
          <a:p>
            <a:r>
              <a:rPr lang="en-US" sz="1600" b="1" u="sng" dirty="0"/>
              <a:t>Rebrand ‘Bridge and Tunnel’ Communities</a:t>
            </a:r>
          </a:p>
          <a:p>
            <a:endParaRPr lang="en-US" sz="1600" u="sng" dirty="0"/>
          </a:p>
        </p:txBody>
      </p:sp>
      <p:sp>
        <p:nvSpPr>
          <p:cNvPr id="43" name="Rectangle: Rounded Corners 42">
            <a:extLst>
              <a:ext uri="{FF2B5EF4-FFF2-40B4-BE49-F238E27FC236}">
                <a16:creationId xmlns:a16="http://schemas.microsoft.com/office/drawing/2014/main" id="{4445A147-E6C8-43AA-BFAE-A370D6C3EF5E}"/>
              </a:ext>
            </a:extLst>
          </p:cNvPr>
          <p:cNvSpPr/>
          <p:nvPr/>
        </p:nvSpPr>
        <p:spPr>
          <a:xfrm>
            <a:off x="738923" y="3897460"/>
            <a:ext cx="1269238" cy="499005"/>
          </a:xfrm>
          <a:prstGeom prst="roundRect">
            <a:avLst>
              <a:gd name="adj" fmla="val 311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bg1"/>
                </a:solidFill>
              </a:rPr>
              <a:t>WATERBORNE STAGING AND LOGISTICS</a:t>
            </a:r>
          </a:p>
        </p:txBody>
      </p:sp>
      <p:sp>
        <p:nvSpPr>
          <p:cNvPr id="51" name="Rectangle: Rounded Corners 50">
            <a:extLst>
              <a:ext uri="{FF2B5EF4-FFF2-40B4-BE49-F238E27FC236}">
                <a16:creationId xmlns:a16="http://schemas.microsoft.com/office/drawing/2014/main" id="{4FA83F3E-5A17-4C21-ACCE-1DF89D5E0AD2}"/>
              </a:ext>
            </a:extLst>
          </p:cNvPr>
          <p:cNvSpPr/>
          <p:nvPr/>
        </p:nvSpPr>
        <p:spPr>
          <a:xfrm>
            <a:off x="738923" y="2469520"/>
            <a:ext cx="1299494" cy="413726"/>
          </a:xfrm>
          <a:prstGeom prst="roundRect">
            <a:avLst>
              <a:gd name="adj" fmla="val 2761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bg1"/>
                </a:solidFill>
              </a:rPr>
              <a:t>WEST MIDTOWN FERRY TERMINAL</a:t>
            </a:r>
          </a:p>
        </p:txBody>
      </p:sp>
    </p:spTree>
    <p:custDataLst>
      <p:tags r:id="rId1"/>
    </p:custDataLst>
    <p:extLst>
      <p:ext uri="{BB962C8B-B14F-4D97-AF65-F5344CB8AC3E}">
        <p14:creationId xmlns:p14="http://schemas.microsoft.com/office/powerpoint/2010/main" val="870576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F74C048-B353-4F20-B40A-7E63859B70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91338" y="3484020"/>
            <a:ext cx="3229511" cy="3187350"/>
          </a:xfrm>
          <a:prstGeom prst="rect">
            <a:avLst/>
          </a:prstGeom>
        </p:spPr>
      </p:pic>
      <p:sp>
        <p:nvSpPr>
          <p:cNvPr id="12" name="TextBox 11">
            <a:extLst>
              <a:ext uri="{FF2B5EF4-FFF2-40B4-BE49-F238E27FC236}">
                <a16:creationId xmlns:a16="http://schemas.microsoft.com/office/drawing/2014/main" id="{6DE76E13-DD5F-4DF5-8AB2-68B751B13FD1}"/>
              </a:ext>
            </a:extLst>
          </p:cNvPr>
          <p:cNvSpPr txBox="1"/>
          <p:nvPr/>
        </p:nvSpPr>
        <p:spPr>
          <a:xfrm>
            <a:off x="8891338" y="6550222"/>
            <a:ext cx="3201236" cy="261610"/>
          </a:xfrm>
          <a:prstGeom prst="rect">
            <a:avLst/>
          </a:prstGeom>
          <a:solidFill>
            <a:schemeClr val="bg1"/>
          </a:solidFill>
        </p:spPr>
        <p:txBody>
          <a:bodyPr wrap="square" rtlCol="0">
            <a:spAutoFit/>
          </a:bodyPr>
          <a:lstStyle/>
          <a:p>
            <a:pPr algn="ctr"/>
            <a:r>
              <a:rPr lang="en-CA" sz="1100" b="1" dirty="0">
                <a:solidFill>
                  <a:srgbClr val="C00000"/>
                </a:solidFill>
                <a:latin typeface="Tw Cen MT" panose="020B0602020104020603" pitchFamily="34" charset="0"/>
              </a:rPr>
              <a:t>Source</a:t>
            </a:r>
            <a:r>
              <a:rPr lang="en-CA" sz="1100" dirty="0">
                <a:solidFill>
                  <a:srgbClr val="C00000"/>
                </a:solidFill>
                <a:latin typeface="Tw Cen MT" panose="020B0602020104020603" pitchFamily="34" charset="0"/>
              </a:rPr>
              <a:t>: Glasgow Liveable Neighbourhoods</a:t>
            </a:r>
            <a:endParaRPr lang="en-US" sz="1100" dirty="0">
              <a:solidFill>
                <a:srgbClr val="C00000"/>
              </a:solidFill>
              <a:latin typeface="Tw Cen MT" panose="020B0602020104020603" pitchFamily="34" charset="0"/>
            </a:endParaRPr>
          </a:p>
        </p:txBody>
      </p:sp>
      <p:sp>
        <p:nvSpPr>
          <p:cNvPr id="2" name="Subtitle 1">
            <a:extLst>
              <a:ext uri="{FF2B5EF4-FFF2-40B4-BE49-F238E27FC236}">
                <a16:creationId xmlns:a16="http://schemas.microsoft.com/office/drawing/2014/main" id="{FC6DA8C1-2C62-41C4-A3F7-B0E5C9AD12CB}"/>
              </a:ext>
            </a:extLst>
          </p:cNvPr>
          <p:cNvSpPr>
            <a:spLocks noGrp="1"/>
          </p:cNvSpPr>
          <p:nvPr>
            <p:ph type="subTitle" idx="1"/>
          </p:nvPr>
        </p:nvSpPr>
        <p:spPr>
          <a:xfrm>
            <a:off x="406602" y="2785937"/>
            <a:ext cx="9760081" cy="338554"/>
          </a:xfrm>
        </p:spPr>
        <p:txBody>
          <a:bodyPr/>
          <a:lstStyle/>
          <a:p>
            <a:r>
              <a:rPr lang="en-US" i="1" dirty="0">
                <a:solidFill>
                  <a:schemeClr val="tx1"/>
                </a:solidFill>
              </a:rPr>
              <a:t> Central to any design or construction project that includes people.</a:t>
            </a:r>
          </a:p>
        </p:txBody>
      </p:sp>
      <p:sp>
        <p:nvSpPr>
          <p:cNvPr id="3" name="Title 2">
            <a:extLst>
              <a:ext uri="{FF2B5EF4-FFF2-40B4-BE49-F238E27FC236}">
                <a16:creationId xmlns:a16="http://schemas.microsoft.com/office/drawing/2014/main" id="{7DF49FE8-E3AD-454F-A57D-5B2CD6A8C583}"/>
              </a:ext>
            </a:extLst>
          </p:cNvPr>
          <p:cNvSpPr>
            <a:spLocks noGrp="1"/>
          </p:cNvSpPr>
          <p:nvPr>
            <p:ph type="title"/>
          </p:nvPr>
        </p:nvSpPr>
        <p:spPr>
          <a:xfrm>
            <a:off x="406602" y="1441555"/>
            <a:ext cx="10137272" cy="1354217"/>
          </a:xfrm>
        </p:spPr>
        <p:txBody>
          <a:bodyPr/>
          <a:lstStyle/>
          <a:p>
            <a:r>
              <a:rPr lang="en-CA" dirty="0"/>
              <a:t>What is Pedestrian Engineering?</a:t>
            </a:r>
            <a:endParaRPr lang="en-US" dirty="0"/>
          </a:p>
        </p:txBody>
      </p:sp>
      <p:sp>
        <p:nvSpPr>
          <p:cNvPr id="8" name="TextBox 7">
            <a:extLst>
              <a:ext uri="{FF2B5EF4-FFF2-40B4-BE49-F238E27FC236}">
                <a16:creationId xmlns:a16="http://schemas.microsoft.com/office/drawing/2014/main" id="{9D1366D3-F41D-4CA6-9B51-E04FE86352CD}"/>
              </a:ext>
            </a:extLst>
          </p:cNvPr>
          <p:cNvSpPr txBox="1"/>
          <p:nvPr/>
        </p:nvSpPr>
        <p:spPr>
          <a:xfrm>
            <a:off x="8891338" y="3244334"/>
            <a:ext cx="3229512" cy="369332"/>
          </a:xfrm>
          <a:prstGeom prst="rect">
            <a:avLst/>
          </a:prstGeom>
          <a:solidFill>
            <a:schemeClr val="bg1"/>
          </a:solidFill>
        </p:spPr>
        <p:txBody>
          <a:bodyPr wrap="square">
            <a:spAutoFit/>
          </a:bodyPr>
          <a:lstStyle/>
          <a:p>
            <a:pPr algn="ctr"/>
            <a:r>
              <a:rPr lang="en-US" b="1" dirty="0">
                <a:solidFill>
                  <a:srgbClr val="C00000"/>
                </a:solidFill>
              </a:rPr>
              <a:t>Ubiquitous!</a:t>
            </a:r>
            <a:endParaRPr lang="en-US" dirty="0"/>
          </a:p>
        </p:txBody>
      </p:sp>
    </p:spTree>
    <p:extLst>
      <p:ext uri="{BB962C8B-B14F-4D97-AF65-F5344CB8AC3E}">
        <p14:creationId xmlns:p14="http://schemas.microsoft.com/office/powerpoint/2010/main" val="84139778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ACAE8E-76A2-4859-A3D4-2FD570D4FC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4413" y="893773"/>
            <a:ext cx="3467476" cy="4479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555AFB07-5727-499D-9C39-ADC46889A6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675490">
            <a:off x="8445411" y="26930"/>
            <a:ext cx="3165488" cy="40952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3AD42BDB-6205-42A7-BCF3-1A1852CF662F}"/>
              </a:ext>
            </a:extLst>
          </p:cNvPr>
          <p:cNvSpPr>
            <a:spLocks noGrp="1"/>
          </p:cNvSpPr>
          <p:nvPr>
            <p:ph type="title"/>
          </p:nvPr>
        </p:nvSpPr>
        <p:spPr>
          <a:xfrm>
            <a:off x="527051" y="1158468"/>
            <a:ext cx="5247888" cy="2971797"/>
          </a:xfrm>
        </p:spPr>
        <p:txBody>
          <a:bodyPr/>
          <a:lstStyle/>
          <a:p>
            <a:r>
              <a:rPr lang="en-GB" sz="2000" dirty="0"/>
              <a:t>“Outstanding Customer Experience across the entire customer journey is one of the three core pillars of achieving our vision of becoming a world-class operator of world-class airports. This Manual sets a clear and attainable standard for the Port Authority and our stakeholders to achieve this vision.”</a:t>
            </a:r>
          </a:p>
        </p:txBody>
      </p:sp>
      <p:sp>
        <p:nvSpPr>
          <p:cNvPr id="3" name="Text Placeholder 2">
            <a:extLst>
              <a:ext uri="{FF2B5EF4-FFF2-40B4-BE49-F238E27FC236}">
                <a16:creationId xmlns:a16="http://schemas.microsoft.com/office/drawing/2014/main" id="{C313B693-69CD-4D7B-B480-A6F82BD9B386}"/>
              </a:ext>
            </a:extLst>
          </p:cNvPr>
          <p:cNvSpPr>
            <a:spLocks noGrp="1"/>
          </p:cNvSpPr>
          <p:nvPr>
            <p:ph type="body" sz="quarter" idx="18"/>
          </p:nvPr>
        </p:nvSpPr>
        <p:spPr>
          <a:xfrm>
            <a:off x="524733" y="4620891"/>
            <a:ext cx="5183209" cy="1415772"/>
          </a:xfrm>
        </p:spPr>
        <p:txBody>
          <a:bodyPr/>
          <a:lstStyle/>
          <a:p>
            <a:r>
              <a:rPr lang="en-US" dirty="0"/>
              <a:t>Huntley Lawrence</a:t>
            </a:r>
          </a:p>
          <a:p>
            <a:pPr lvl="1"/>
            <a:endParaRPr lang="en-US" dirty="0"/>
          </a:p>
          <a:p>
            <a:pPr lvl="1"/>
            <a:r>
              <a:rPr lang="en-US" dirty="0"/>
              <a:t>Chief Operating Officer</a:t>
            </a:r>
          </a:p>
          <a:p>
            <a:pPr lvl="1"/>
            <a:r>
              <a:rPr lang="en-US" b="1" dirty="0"/>
              <a:t>Port Authority of New York and New Jersey (PANYNJ)</a:t>
            </a:r>
          </a:p>
          <a:p>
            <a:pPr lvl="1"/>
            <a:endParaRPr lang="en-US" dirty="0"/>
          </a:p>
        </p:txBody>
      </p:sp>
      <p:pic>
        <p:nvPicPr>
          <p:cNvPr id="4" name="Picture 3">
            <a:extLst>
              <a:ext uri="{FF2B5EF4-FFF2-40B4-BE49-F238E27FC236}">
                <a16:creationId xmlns:a16="http://schemas.microsoft.com/office/drawing/2014/main" id="{67A8A495-0910-4F06-8589-00800DC7E8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507807">
            <a:off x="9407550" y="1594573"/>
            <a:ext cx="2831926" cy="3668853"/>
          </a:xfrm>
          <a:prstGeom prst="rect">
            <a:avLst/>
          </a:prstGeom>
        </p:spPr>
      </p:pic>
      <p:pic>
        <p:nvPicPr>
          <p:cNvPr id="7" name="Picture 6">
            <a:extLst>
              <a:ext uri="{FF2B5EF4-FFF2-40B4-BE49-F238E27FC236}">
                <a16:creationId xmlns:a16="http://schemas.microsoft.com/office/drawing/2014/main" id="{77443846-08A3-4EF9-A777-134060501A5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228678">
            <a:off x="10320676" y="3448187"/>
            <a:ext cx="2682194" cy="3504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8013433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75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750"/>
                            </p:stCondLst>
                            <p:childTnLst>
                              <p:par>
                                <p:cTn id="13" presetID="22" presetClass="entr" presetSubtype="8" fill="hold" nodeType="afterEffect">
                                  <p:stCondLst>
                                    <p:cond delay="75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3000"/>
                            </p:stCondLst>
                            <p:childTnLst>
                              <p:par>
                                <p:cTn id="17" presetID="22" presetClass="entr" presetSubtype="8" fill="hold" nodeType="afterEffect">
                                  <p:stCondLst>
                                    <p:cond delay="75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a:extLst>
              <a:ext uri="{FF2B5EF4-FFF2-40B4-BE49-F238E27FC236}">
                <a16:creationId xmlns:a16="http://schemas.microsoft.com/office/drawing/2014/main" id="{702D1B69-1188-4D43-9D52-1A7C2F407C09}"/>
              </a:ext>
            </a:extLst>
          </p:cNvPr>
          <p:cNvSpPr>
            <a:spLocks/>
          </p:cNvSpPr>
          <p:nvPr/>
        </p:nvSpPr>
        <p:spPr>
          <a:xfrm>
            <a:off x="5208270" y="1096010"/>
            <a:ext cx="6980555" cy="5761990"/>
          </a:xfrm>
          <a:custGeom>
            <a:avLst/>
            <a:gdLst/>
            <a:ahLst/>
            <a:cxnLst/>
            <a:rect l="l" t="t" r="r" b="b"/>
            <a:pathLst>
              <a:path w="6980555" h="5761990">
                <a:moveTo>
                  <a:pt x="5767832" y="0"/>
                </a:moveTo>
                <a:lnTo>
                  <a:pt x="0" y="5761431"/>
                </a:lnTo>
                <a:lnTo>
                  <a:pt x="6980097" y="5761431"/>
                </a:lnTo>
                <a:lnTo>
                  <a:pt x="6980097" y="3224860"/>
                </a:lnTo>
                <a:lnTo>
                  <a:pt x="5767832" y="4434649"/>
                </a:lnTo>
                <a:lnTo>
                  <a:pt x="5767832" y="0"/>
                </a:lnTo>
                <a:close/>
              </a:path>
            </a:pathLst>
          </a:custGeom>
          <a:solidFill>
            <a:schemeClr val="accent1"/>
          </a:solidFill>
        </p:spPr>
        <p:txBody>
          <a:bodyPr wrap="square" lIns="0" tIns="0" rIns="0" bIns="0" rtlCol="0"/>
          <a:lstStyle/>
          <a:p>
            <a:pPr marL="0" marR="0" lvl="0" indent="0" algn="l" defTabSz="91424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 name="Picture 4" descr="Foto de Bob Gruen. John Lennon vestindo uma camiseta com os dizeres &quot;New  York City&quot;. NYC, 1974. | John lennon, Beatles john, Lennon">
            <a:extLst>
              <a:ext uri="{FF2B5EF4-FFF2-40B4-BE49-F238E27FC236}">
                <a16:creationId xmlns:a16="http://schemas.microsoft.com/office/drawing/2014/main" id="{87FA0DC3-7E22-4AE0-AE8B-6B3F251DF63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62802" y="3204407"/>
            <a:ext cx="1818619" cy="2513693"/>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3">
            <a:extLst>
              <a:ext uri="{FF2B5EF4-FFF2-40B4-BE49-F238E27FC236}">
                <a16:creationId xmlns:a16="http://schemas.microsoft.com/office/drawing/2014/main" id="{CBB2F975-095E-41ED-8978-763D32B64067}"/>
              </a:ext>
            </a:extLst>
          </p:cNvPr>
          <p:cNvSpPr txBox="1">
            <a:spLocks/>
          </p:cNvSpPr>
          <p:nvPr/>
        </p:nvSpPr>
        <p:spPr>
          <a:xfrm>
            <a:off x="8585034" y="5761990"/>
            <a:ext cx="3196387" cy="862118"/>
          </a:xfrm>
          <a:prstGeom prst="rect">
            <a:avLst/>
          </a:prstGeom>
        </p:spPr>
        <p:txBody>
          <a:bodyPr vert="horz" lIns="0" tIns="0" rIns="0" bIns="0" rtlCol="0">
            <a:normAutofit/>
          </a:bodyPr>
          <a:lstStyle>
            <a:lvl1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2200" b="0" kern="1200">
                <a:solidFill>
                  <a:schemeClr val="tx1"/>
                </a:solidFill>
                <a:latin typeface="+mn-lt"/>
                <a:ea typeface="+mn-ea"/>
                <a:cs typeface="+mn-cs"/>
              </a:defRPr>
            </a:lvl1pPr>
            <a:lvl2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kern="1200">
                <a:solidFill>
                  <a:schemeClr val="tx1"/>
                </a:solidFill>
                <a:latin typeface="+mn-lt"/>
                <a:ea typeface="+mn-ea"/>
                <a:cs typeface="+mn-cs"/>
              </a:defRPr>
            </a:lvl2pPr>
            <a:lvl3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b="1" kern="1200">
                <a:solidFill>
                  <a:schemeClr val="accent1"/>
                </a:solidFill>
                <a:latin typeface="+mn-lt"/>
                <a:ea typeface="+mn-ea"/>
                <a:cs typeface="+mn-cs"/>
              </a:defRPr>
            </a:lvl3pPr>
            <a:lvl4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kern="1200">
                <a:solidFill>
                  <a:schemeClr val="tx1"/>
                </a:solidFill>
                <a:latin typeface="+mn-lt"/>
                <a:ea typeface="+mn-ea"/>
                <a:cs typeface="+mn-cs"/>
              </a:defRPr>
            </a:lvl4pPr>
            <a:lvl5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kern="1200">
                <a:solidFill>
                  <a:schemeClr val="tx1"/>
                </a:solidFill>
                <a:latin typeface="+mn-lt"/>
                <a:ea typeface="+mn-ea"/>
                <a:cs typeface="+mn-cs"/>
              </a:defRPr>
            </a:lvl5pPr>
            <a:lvl6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kern="1200" cap="all" baseline="0">
                <a:solidFill>
                  <a:schemeClr val="tx1"/>
                </a:solidFill>
                <a:latin typeface="+mn-lt"/>
                <a:ea typeface="+mn-ea"/>
                <a:cs typeface="+mn-cs"/>
              </a:defRPr>
            </a:lvl6pPr>
            <a:lvl7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kern="1200">
                <a:solidFill>
                  <a:schemeClr val="tx1"/>
                </a:solidFill>
                <a:latin typeface="+mn-lt"/>
                <a:ea typeface="+mn-ea"/>
                <a:cs typeface="+mn-cs"/>
              </a:defRPr>
            </a:lvl7pPr>
            <a:lvl8pPr marL="0" indent="0" algn="l" defTabSz="914171" rtl="0" eaLnBrk="1" latinLnBrk="0" hangingPunct="1">
              <a:lnSpc>
                <a:spcPct val="100000"/>
              </a:lnSpc>
              <a:spcBef>
                <a:spcPts val="0"/>
              </a:spcBef>
              <a:spcAft>
                <a:spcPts val="0"/>
              </a:spcAft>
              <a:buClr>
                <a:schemeClr val="tx1"/>
              </a:buClr>
              <a:buFont typeface="Arial" panose="020B0604020202020204" pitchFamily="34" charset="0"/>
              <a:buNone/>
              <a:defRPr sz="1800" kern="1200">
                <a:solidFill>
                  <a:schemeClr val="tx1"/>
                </a:solidFill>
                <a:latin typeface="+mn-lt"/>
                <a:ea typeface="+mn-ea"/>
                <a:cs typeface="+mn-cs"/>
              </a:defRPr>
            </a:lvl8pPr>
            <a:lvl9pPr marL="0" indent="0" algn="l" defTabSz="914171" rtl="0" eaLnBrk="1" latinLnBrk="0" hangingPunct="1">
              <a:lnSpc>
                <a:spcPct val="100000"/>
              </a:lnSpc>
              <a:spcBef>
                <a:spcPts val="0"/>
              </a:spcBef>
              <a:spcAft>
                <a:spcPts val="0"/>
              </a:spcAft>
              <a:buClr>
                <a:schemeClr val="tx1"/>
              </a:buClr>
              <a:buFont typeface="Arial" panose="020B0604020202020204" pitchFamily="34" charset="0"/>
              <a:buNone/>
              <a:defRPr sz="1800" kern="1200">
                <a:solidFill>
                  <a:schemeClr val="tx1"/>
                </a:solidFill>
                <a:latin typeface="+mn-lt"/>
                <a:ea typeface="+mn-ea"/>
                <a:cs typeface="+mn-cs"/>
              </a:defRPr>
            </a:lvl9pPr>
          </a:lstStyle>
          <a:p>
            <a:pPr algn="r"/>
            <a:r>
              <a:rPr lang="en-US" sz="2000" i="1" dirty="0">
                <a:solidFill>
                  <a:schemeClr val="bg1"/>
                </a:solidFill>
              </a:rPr>
              <a:t>‘All we are saying…</a:t>
            </a:r>
          </a:p>
          <a:p>
            <a:pPr algn="r"/>
            <a:r>
              <a:rPr lang="en-US" sz="2000" i="1" dirty="0">
                <a:solidFill>
                  <a:schemeClr val="bg1"/>
                </a:solidFill>
              </a:rPr>
              <a:t>is give PEDS a chance.’</a:t>
            </a:r>
          </a:p>
        </p:txBody>
      </p:sp>
      <p:sp>
        <p:nvSpPr>
          <p:cNvPr id="6" name="Subtitle 3">
            <a:extLst>
              <a:ext uri="{FF2B5EF4-FFF2-40B4-BE49-F238E27FC236}">
                <a16:creationId xmlns:a16="http://schemas.microsoft.com/office/drawing/2014/main" id="{5EC1FA13-31A8-4367-9599-B6BB4CC9C7D3}"/>
              </a:ext>
            </a:extLst>
          </p:cNvPr>
          <p:cNvSpPr txBox="1">
            <a:spLocks/>
          </p:cNvSpPr>
          <p:nvPr/>
        </p:nvSpPr>
        <p:spPr>
          <a:xfrm>
            <a:off x="407404" y="3495388"/>
            <a:ext cx="3196387" cy="862118"/>
          </a:xfrm>
          <a:prstGeom prst="rect">
            <a:avLst/>
          </a:prstGeom>
        </p:spPr>
        <p:txBody>
          <a:bodyPr vert="horz" lIns="0" tIns="0" rIns="0" bIns="0" rtlCol="0">
            <a:normAutofit/>
          </a:bodyPr>
          <a:lstStyle>
            <a:lvl1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2200" b="0" kern="1200">
                <a:solidFill>
                  <a:schemeClr val="tx1"/>
                </a:solidFill>
                <a:latin typeface="+mn-lt"/>
                <a:ea typeface="+mn-ea"/>
                <a:cs typeface="+mn-cs"/>
              </a:defRPr>
            </a:lvl1pPr>
            <a:lvl2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kern="1200">
                <a:solidFill>
                  <a:schemeClr val="tx1"/>
                </a:solidFill>
                <a:latin typeface="+mn-lt"/>
                <a:ea typeface="+mn-ea"/>
                <a:cs typeface="+mn-cs"/>
              </a:defRPr>
            </a:lvl2pPr>
            <a:lvl3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b="1" kern="1200">
                <a:solidFill>
                  <a:schemeClr val="accent1"/>
                </a:solidFill>
                <a:latin typeface="+mn-lt"/>
                <a:ea typeface="+mn-ea"/>
                <a:cs typeface="+mn-cs"/>
              </a:defRPr>
            </a:lvl3pPr>
            <a:lvl4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kern="1200">
                <a:solidFill>
                  <a:schemeClr val="tx1"/>
                </a:solidFill>
                <a:latin typeface="+mn-lt"/>
                <a:ea typeface="+mn-ea"/>
                <a:cs typeface="+mn-cs"/>
              </a:defRPr>
            </a:lvl4pPr>
            <a:lvl5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kern="1200">
                <a:solidFill>
                  <a:schemeClr val="tx1"/>
                </a:solidFill>
                <a:latin typeface="+mn-lt"/>
                <a:ea typeface="+mn-ea"/>
                <a:cs typeface="+mn-cs"/>
              </a:defRPr>
            </a:lvl5pPr>
            <a:lvl6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kern="1200" cap="all" baseline="0">
                <a:solidFill>
                  <a:schemeClr val="tx1"/>
                </a:solidFill>
                <a:latin typeface="+mn-lt"/>
                <a:ea typeface="+mn-ea"/>
                <a:cs typeface="+mn-cs"/>
              </a:defRPr>
            </a:lvl6pPr>
            <a:lvl7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None/>
              <a:defRPr sz="1800" kern="1200">
                <a:solidFill>
                  <a:schemeClr val="tx1"/>
                </a:solidFill>
                <a:latin typeface="+mn-lt"/>
                <a:ea typeface="+mn-ea"/>
                <a:cs typeface="+mn-cs"/>
              </a:defRPr>
            </a:lvl7pPr>
            <a:lvl8pPr marL="0" indent="0" algn="l" defTabSz="914171" rtl="0" eaLnBrk="1" latinLnBrk="0" hangingPunct="1">
              <a:lnSpc>
                <a:spcPct val="100000"/>
              </a:lnSpc>
              <a:spcBef>
                <a:spcPts val="0"/>
              </a:spcBef>
              <a:spcAft>
                <a:spcPts val="0"/>
              </a:spcAft>
              <a:buClr>
                <a:schemeClr val="tx1"/>
              </a:buClr>
              <a:buFont typeface="Arial" panose="020B0604020202020204" pitchFamily="34" charset="0"/>
              <a:buNone/>
              <a:defRPr sz="1800" kern="1200">
                <a:solidFill>
                  <a:schemeClr val="tx1"/>
                </a:solidFill>
                <a:latin typeface="+mn-lt"/>
                <a:ea typeface="+mn-ea"/>
                <a:cs typeface="+mn-cs"/>
              </a:defRPr>
            </a:lvl8pPr>
            <a:lvl9pPr marL="0" indent="0" algn="l" defTabSz="914171" rtl="0" eaLnBrk="1" latinLnBrk="0" hangingPunct="1">
              <a:lnSpc>
                <a:spcPct val="100000"/>
              </a:lnSpc>
              <a:spcBef>
                <a:spcPts val="0"/>
              </a:spcBef>
              <a:spcAft>
                <a:spcPts val="0"/>
              </a:spcAft>
              <a:buClr>
                <a:schemeClr val="tx1"/>
              </a:buClr>
              <a:buFont typeface="Arial" panose="020B0604020202020204" pitchFamily="34" charset="0"/>
              <a:buNone/>
              <a:defRPr sz="1800" kern="1200">
                <a:solidFill>
                  <a:schemeClr val="tx1"/>
                </a:solidFill>
                <a:latin typeface="+mn-lt"/>
                <a:ea typeface="+mn-ea"/>
                <a:cs typeface="+mn-cs"/>
              </a:defRPr>
            </a:lvl9pPr>
          </a:lstStyle>
          <a:p>
            <a:pPr algn="ctr"/>
            <a:r>
              <a:rPr lang="en-US" sz="2000" b="1" i="1" dirty="0">
                <a:solidFill>
                  <a:srgbClr val="C00000"/>
                </a:solidFill>
              </a:rPr>
              <a:t>Questions/Discussion</a:t>
            </a:r>
          </a:p>
        </p:txBody>
      </p:sp>
    </p:spTree>
    <p:custDataLst>
      <p:custData r:id="rId1"/>
      <p:custData r:id="rId2"/>
    </p:custDataLst>
    <p:extLst>
      <p:ext uri="{BB962C8B-B14F-4D97-AF65-F5344CB8AC3E}">
        <p14:creationId xmlns:p14="http://schemas.microsoft.com/office/powerpoint/2010/main" val="367802687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760 1920s New York City ideas in 2022 | new york city, city, new york">
            <a:extLst>
              <a:ext uri="{FF2B5EF4-FFF2-40B4-BE49-F238E27FC236}">
                <a16:creationId xmlns:a16="http://schemas.microsoft.com/office/drawing/2014/main" id="{5DE581BA-F697-4C90-AD34-6A55CB2AC6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22" y="2013732"/>
            <a:ext cx="3760681" cy="484426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487DB3A4-F406-4CBA-859D-2B2945C6CDB4}"/>
              </a:ext>
            </a:extLst>
          </p:cNvPr>
          <p:cNvSpPr txBox="1">
            <a:spLocks/>
          </p:cNvSpPr>
          <p:nvPr/>
        </p:nvSpPr>
        <p:spPr>
          <a:xfrm>
            <a:off x="257866" y="343437"/>
            <a:ext cx="8763000" cy="1100866"/>
          </a:xfrm>
          <a:prstGeom prst="rect">
            <a:avLst/>
          </a:prstGeom>
        </p:spPr>
        <p:txBody>
          <a:bodyPr lIns="0" tIns="0" rIns="0" bIns="0" anchor="t">
            <a:noAutofit/>
          </a:bodyPr>
          <a:lstStyle>
            <a:lvl1pPr algn="l" defTabSz="914171" rtl="0" eaLnBrk="1" latinLnBrk="0" hangingPunct="1">
              <a:lnSpc>
                <a:spcPct val="100000"/>
              </a:lnSpc>
              <a:spcBef>
                <a:spcPct val="0"/>
              </a:spcBef>
              <a:buNone/>
              <a:defRPr lang="en-GB" sz="2800" b="1" kern="1200" dirty="0" smtClean="0">
                <a:solidFill>
                  <a:schemeClr val="tx1"/>
                </a:solidFill>
                <a:latin typeface="+mj-lt"/>
                <a:ea typeface="+mj-ea"/>
                <a:cs typeface="+mj-cs"/>
              </a:defRPr>
            </a:lvl1pPr>
          </a:lstStyle>
          <a:p>
            <a:r>
              <a:rPr lang="en-US" dirty="0"/>
              <a:t>Pedestrian Engineering is NOT ‘Pedestrian’</a:t>
            </a:r>
            <a:br>
              <a:rPr lang="en-US" dirty="0">
                <a:solidFill>
                  <a:srgbClr val="00B050"/>
                </a:solidFill>
              </a:rPr>
            </a:br>
            <a:r>
              <a:rPr lang="en-US" sz="1800" i="1" dirty="0">
                <a:solidFill>
                  <a:schemeClr val="accent1"/>
                </a:solidFill>
                <a:latin typeface="arial" panose="020B0604020202020204" pitchFamily="34" charset="0"/>
              </a:rPr>
              <a:t>EVERYBODY’S</a:t>
            </a:r>
            <a:r>
              <a:rPr lang="en-US" sz="1800" b="0" i="1" dirty="0">
                <a:solidFill>
                  <a:schemeClr val="accent1"/>
                </a:solidFill>
                <a:latin typeface="arial" panose="020B0604020202020204" pitchFamily="34" charset="0"/>
              </a:rPr>
              <a:t> TRIP HAS A FIRST AND LAST MILE</a:t>
            </a:r>
          </a:p>
          <a:p>
            <a:endParaRPr lang="en-US" sz="1800" i="1" dirty="0">
              <a:solidFill>
                <a:srgbClr val="00B050"/>
              </a:solidFill>
            </a:endParaRPr>
          </a:p>
        </p:txBody>
      </p:sp>
      <p:grpSp>
        <p:nvGrpSpPr>
          <p:cNvPr id="14" name="Group 13">
            <a:extLst>
              <a:ext uri="{FF2B5EF4-FFF2-40B4-BE49-F238E27FC236}">
                <a16:creationId xmlns:a16="http://schemas.microsoft.com/office/drawing/2014/main" id="{C901CB8E-5BBF-494F-8588-C8E4CEC4F75C}"/>
              </a:ext>
            </a:extLst>
          </p:cNvPr>
          <p:cNvGrpSpPr/>
          <p:nvPr/>
        </p:nvGrpSpPr>
        <p:grpSpPr>
          <a:xfrm>
            <a:off x="754179" y="1313236"/>
            <a:ext cx="2268766" cy="1024051"/>
            <a:chOff x="899895" y="613091"/>
            <a:chExt cx="2073889" cy="889307"/>
          </a:xfrm>
        </p:grpSpPr>
        <p:grpSp>
          <p:nvGrpSpPr>
            <p:cNvPr id="15" name="Group 14">
              <a:extLst>
                <a:ext uri="{FF2B5EF4-FFF2-40B4-BE49-F238E27FC236}">
                  <a16:creationId xmlns:a16="http://schemas.microsoft.com/office/drawing/2014/main" id="{838EA2EC-D5C4-452A-99B1-5FA7887C8D8E}"/>
                </a:ext>
              </a:extLst>
            </p:cNvPr>
            <p:cNvGrpSpPr/>
            <p:nvPr/>
          </p:nvGrpSpPr>
          <p:grpSpPr>
            <a:xfrm>
              <a:off x="899895" y="613091"/>
              <a:ext cx="1461501" cy="889307"/>
              <a:chOff x="328432" y="-95384"/>
              <a:chExt cx="1461501" cy="889307"/>
            </a:xfrm>
            <a:solidFill>
              <a:srgbClr val="00B0F0"/>
            </a:solidFill>
          </p:grpSpPr>
          <p:pic>
            <p:nvPicPr>
              <p:cNvPr id="17" name="Picture 16" descr="A picture containing object, hanger&#10;&#10;Description automatically generated">
                <a:extLst>
                  <a:ext uri="{FF2B5EF4-FFF2-40B4-BE49-F238E27FC236}">
                    <a16:creationId xmlns:a16="http://schemas.microsoft.com/office/drawing/2014/main" id="{F9A298C2-ED21-4802-A2CA-1283E9ACCB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8432" y="-95384"/>
                <a:ext cx="881971" cy="881971"/>
              </a:xfrm>
              <a:prstGeom prst="rect">
                <a:avLst/>
              </a:prstGeom>
              <a:grpFill/>
            </p:spPr>
          </p:pic>
          <p:pic>
            <p:nvPicPr>
              <p:cNvPr id="18" name="Picture 17">
                <a:extLst>
                  <a:ext uri="{FF2B5EF4-FFF2-40B4-BE49-F238E27FC236}">
                    <a16:creationId xmlns:a16="http://schemas.microsoft.com/office/drawing/2014/main" id="{D2B1B664-2E35-4440-8ADF-831404FC29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78349" y="182339"/>
                <a:ext cx="611584" cy="611584"/>
              </a:xfrm>
              <a:prstGeom prst="rect">
                <a:avLst/>
              </a:prstGeom>
              <a:grpFill/>
            </p:spPr>
          </p:pic>
        </p:grpSp>
        <p:pic>
          <p:nvPicPr>
            <p:cNvPr id="16" name="Picture 4" descr="Accessible Icon (AccessibleIcon) on Pinterest">
              <a:extLst>
                <a:ext uri="{FF2B5EF4-FFF2-40B4-BE49-F238E27FC236}">
                  <a16:creationId xmlns:a16="http://schemas.microsoft.com/office/drawing/2014/main" id="{3368A131-7312-44A6-BC12-027BDE26BA58}"/>
                </a:ext>
              </a:extLst>
            </p:cNvPr>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6701" b="94330" l="9794" r="89691">
                          <a14:foregroundMark x1="19072" y1="60825" x2="19072" y2="60825"/>
                          <a14:foregroundMark x1="74227" y1="14433" x2="74227" y2="14433"/>
                          <a14:foregroundMark x1="43299" y1="94845" x2="43299" y2="94845"/>
                          <a14:foregroundMark x1="72680" y1="6701" x2="72680" y2="6701"/>
                        </a14:backgroundRemoval>
                      </a14:imgEffect>
                    </a14:imgLayer>
                  </a14:imgProps>
                </a:ext>
                <a:ext uri="{28A0092B-C50C-407E-A947-70E740481C1C}">
                  <a14:useLocalDpi xmlns:a14="http://schemas.microsoft.com/office/drawing/2010/main"/>
                </a:ext>
              </a:extLst>
            </a:blip>
            <a:srcRect/>
            <a:stretch>
              <a:fillRect/>
            </a:stretch>
          </p:blipFill>
          <p:spPr bwMode="auto">
            <a:xfrm>
              <a:off x="2362200" y="890814"/>
              <a:ext cx="611584" cy="611584"/>
            </a:xfrm>
            <a:prstGeom prst="rect">
              <a:avLst/>
            </a:prstGeom>
            <a:solidFill>
              <a:srgbClr val="00B0F0"/>
            </a:solidFill>
          </p:spPr>
        </p:pic>
      </p:grpSp>
      <p:sp>
        <p:nvSpPr>
          <p:cNvPr id="22" name="Rectangle 21">
            <a:extLst>
              <a:ext uri="{FF2B5EF4-FFF2-40B4-BE49-F238E27FC236}">
                <a16:creationId xmlns:a16="http://schemas.microsoft.com/office/drawing/2014/main" id="{FAA90DE1-A426-425E-8C6F-6BA895A5850B}"/>
              </a:ext>
            </a:extLst>
          </p:cNvPr>
          <p:cNvSpPr/>
          <p:nvPr/>
        </p:nvSpPr>
        <p:spPr>
          <a:xfrm>
            <a:off x="4142258" y="2232527"/>
            <a:ext cx="4217421" cy="369332"/>
          </a:xfrm>
          <a:prstGeom prst="rect">
            <a:avLst/>
          </a:prstGeom>
        </p:spPr>
        <p:txBody>
          <a:bodyPr wrap="square">
            <a:spAutoFit/>
          </a:bodyPr>
          <a:lstStyle/>
          <a:p>
            <a:pPr algn="ctr"/>
            <a:r>
              <a:rPr lang="en-US" b="1" dirty="0">
                <a:latin typeface="arial" panose="020B0604020202020204" pitchFamily="34" charset="0"/>
              </a:rPr>
              <a:t>WALKING AS A SERVICE</a:t>
            </a:r>
            <a:endParaRPr lang="en-US" b="1" dirty="0"/>
          </a:p>
        </p:txBody>
      </p:sp>
      <p:pic>
        <p:nvPicPr>
          <p:cNvPr id="23" name="Picture 22">
            <a:extLst>
              <a:ext uri="{FF2B5EF4-FFF2-40B4-BE49-F238E27FC236}">
                <a16:creationId xmlns:a16="http://schemas.microsoft.com/office/drawing/2014/main" id="{AF3C77C7-B14A-41E3-A57E-E4A32797EE3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587781" y="2672542"/>
            <a:ext cx="3326377" cy="4194215"/>
          </a:xfrm>
          <a:prstGeom prst="rect">
            <a:avLst/>
          </a:prstGeom>
        </p:spPr>
      </p:pic>
      <p:sp>
        <p:nvSpPr>
          <p:cNvPr id="7" name="Freeform: Shape 6">
            <a:extLst>
              <a:ext uri="{FF2B5EF4-FFF2-40B4-BE49-F238E27FC236}">
                <a16:creationId xmlns:a16="http://schemas.microsoft.com/office/drawing/2014/main" id="{E1B9D951-55C8-B89C-3D60-FF62B98C7BDC}"/>
              </a:ext>
            </a:extLst>
          </p:cNvPr>
          <p:cNvSpPr>
            <a:spLocks/>
          </p:cNvSpPr>
          <p:nvPr/>
        </p:nvSpPr>
        <p:spPr>
          <a:xfrm>
            <a:off x="9235691" y="1158416"/>
            <a:ext cx="2937874" cy="5797118"/>
          </a:xfrm>
          <a:custGeom>
            <a:avLst/>
            <a:gdLst>
              <a:gd name="connsiteX0" fmla="*/ 1704381 w 2678596"/>
              <a:gd name="connsiteY0" fmla="*/ 0 h 5171735"/>
              <a:gd name="connsiteX1" fmla="*/ 2678596 w 2678596"/>
              <a:gd name="connsiteY1" fmla="*/ 0 h 5171735"/>
              <a:gd name="connsiteX2" fmla="*/ 2678596 w 2678596"/>
              <a:gd name="connsiteY2" fmla="*/ 5171735 h 5171735"/>
              <a:gd name="connsiteX3" fmla="*/ 0 w 2678596"/>
              <a:gd name="connsiteY3" fmla="*/ 2493139 h 5171735"/>
              <a:gd name="connsiteX4" fmla="*/ 1635966 w 2678596"/>
              <a:gd name="connsiteY4" fmla="*/ 25041 h 5171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8596" h="5171735">
                <a:moveTo>
                  <a:pt x="1704381" y="0"/>
                </a:moveTo>
                <a:lnTo>
                  <a:pt x="2678596" y="0"/>
                </a:lnTo>
                <a:lnTo>
                  <a:pt x="2678596" y="5171735"/>
                </a:lnTo>
                <a:cubicBezTo>
                  <a:pt x="1199248" y="5171735"/>
                  <a:pt x="0" y="3972487"/>
                  <a:pt x="0" y="2493139"/>
                </a:cubicBezTo>
                <a:cubicBezTo>
                  <a:pt x="0" y="1383628"/>
                  <a:pt x="674577" y="431674"/>
                  <a:pt x="1635966" y="2504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5">
            <a:extLst>
              <a:ext uri="{FF2B5EF4-FFF2-40B4-BE49-F238E27FC236}">
                <a16:creationId xmlns:a16="http://schemas.microsoft.com/office/drawing/2014/main" id="{50FBD87D-EC15-9847-9E8A-44964F97888C}"/>
              </a:ext>
            </a:extLst>
          </p:cNvPr>
          <p:cNvSpPr>
            <a:spLocks noChangeArrowheads="1"/>
          </p:cNvSpPr>
          <p:nvPr/>
        </p:nvSpPr>
        <p:spPr bwMode="auto">
          <a:xfrm>
            <a:off x="9597920" y="3226203"/>
            <a:ext cx="259090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600" b="0" i="1" u="none" strike="noStrike" cap="none" normalizeH="0" baseline="0" dirty="0">
                <a:ln>
                  <a:noFill/>
                </a:ln>
                <a:solidFill>
                  <a:srgbClr val="444444"/>
                </a:solidFill>
                <a:effectLst/>
                <a:latin typeface="Lato"/>
              </a:rPr>
              <a:t>“Judge Softly” written in 1895, later came to be known by its most famous and quoted line </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rgbClr val="444444"/>
                </a:solidFill>
                <a:effectLst/>
                <a:latin typeface="Lato"/>
              </a:rPr>
              <a:t>“Walk a Mile in Another’s Moccasins.”</a:t>
            </a:r>
            <a:r>
              <a:rPr kumimoji="0" lang="en-US" altLang="en-US" sz="800" b="1" i="1" u="none" strike="noStrike" cap="none" normalizeH="0" baseline="0" dirty="0">
                <a:ln>
                  <a:noFill/>
                </a:ln>
                <a:solidFill>
                  <a:schemeClr val="tx1"/>
                </a:solidFill>
                <a:effectLst/>
              </a:rPr>
              <a:t> </a:t>
            </a:r>
            <a:endParaRPr kumimoji="0" lang="en-US" altLang="en-US" sz="2400" b="1" i="1" u="none" strike="noStrike" cap="none" normalizeH="0" baseline="0" dirty="0">
              <a:ln>
                <a:noFill/>
              </a:ln>
              <a:solidFill>
                <a:schemeClr val="tx1"/>
              </a:solidFill>
              <a:effectLst/>
              <a:latin typeface="Arial" panose="020B0604020202020204" pitchFamily="34" charset="0"/>
            </a:endParaRPr>
          </a:p>
        </p:txBody>
      </p:sp>
      <p:pic>
        <p:nvPicPr>
          <p:cNvPr id="9" name="Picture 6">
            <a:extLst>
              <a:ext uri="{FF2B5EF4-FFF2-40B4-BE49-F238E27FC236}">
                <a16:creationId xmlns:a16="http://schemas.microsoft.com/office/drawing/2014/main" id="{96830AF7-064D-F321-3A49-6AF694A86905}"/>
              </a:ext>
            </a:extLst>
          </p:cNvPr>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6859" b="94946" l="6364" r="90000">
                        <a14:foregroundMark x1="31818" y1="16245" x2="31818" y2="16245"/>
                        <a14:foregroundMark x1="49091" y1="9025" x2="49091" y2="9025"/>
                        <a14:foregroundMark x1="51818" y1="30325" x2="51818" y2="30325"/>
                        <a14:foregroundMark x1="51818" y1="24549" x2="51818" y2="24549"/>
                        <a14:foregroundMark x1="44545" y1="24549" x2="44545" y2="24549"/>
                        <a14:foregroundMark x1="39091" y1="22022" x2="57727" y2="11552"/>
                        <a14:foregroundMark x1="57727" y1="11552" x2="66364" y2="29242"/>
                        <a14:foregroundMark x1="66364" y1="29242" x2="67727" y2="48014"/>
                        <a14:foregroundMark x1="67727" y1="48014" x2="91364" y2="80866"/>
                        <a14:foregroundMark x1="91364" y1="80866" x2="71818" y2="92058"/>
                        <a14:foregroundMark x1="71818" y1="92058" x2="49091" y2="98195"/>
                        <a14:foregroundMark x1="49091" y1="98195" x2="26818" y2="94946"/>
                        <a14:foregroundMark x1="26818" y1="94946" x2="11818" y2="79061"/>
                        <a14:foregroundMark x1="11818" y1="79061" x2="25000" y2="63177"/>
                        <a14:foregroundMark x1="25000" y1="63177" x2="32727" y2="34657"/>
                        <a14:foregroundMark x1="6818" y1="68953" x2="12273" y2="68953"/>
                        <a14:foregroundMark x1="41818" y1="67509" x2="63636" y2="61011"/>
                        <a14:foregroundMark x1="63636" y1="61011" x2="78636" y2="75090"/>
                        <a14:foregroundMark x1="78636" y1="75090" x2="53182" y2="76173"/>
                        <a14:foregroundMark x1="53182" y1="76173" x2="42727" y2="63177"/>
                        <a14:foregroundMark x1="70000" y1="37906" x2="89091" y2="50542"/>
                        <a14:foregroundMark x1="89091" y1="50542" x2="81818" y2="60650"/>
                        <a14:foregroundMark x1="34091" y1="37545" x2="25000" y2="55957"/>
                        <a14:foregroundMark x1="25000" y1="55957" x2="28636" y2="63538"/>
                        <a14:foregroundMark x1="38182" y1="9747" x2="31818" y2="10469"/>
                        <a14:foregroundMark x1="30455" y1="12996" x2="52727" y2="9025"/>
                        <a14:foregroundMark x1="52727" y1="9025" x2="57727" y2="11191"/>
                        <a14:foregroundMark x1="74545" y1="19856" x2="55455" y2="6859"/>
                        <a14:foregroundMark x1="55455" y1="6859" x2="32727" y2="9025"/>
                        <a14:foregroundMark x1="32727" y1="9025" x2="25455" y2="28520"/>
                        <a14:foregroundMark x1="25455" y1="28520" x2="25455" y2="34657"/>
                      </a14:backgroundRemoval>
                    </a14:imgEffect>
                  </a14:imgLayer>
                </a14:imgProps>
              </a:ext>
              <a:ext uri="{28A0092B-C50C-407E-A947-70E740481C1C}">
                <a14:useLocalDpi xmlns:a14="http://schemas.microsoft.com/office/drawing/2010/main"/>
              </a:ext>
            </a:extLst>
          </a:blip>
          <a:srcRect/>
          <a:stretch>
            <a:fillRect/>
          </a:stretch>
        </p:blipFill>
        <p:spPr bwMode="auto">
          <a:xfrm>
            <a:off x="10603530" y="4817186"/>
            <a:ext cx="1147810" cy="14451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CF1E346-CD92-B382-A849-A1F5CBD3B365}"/>
              </a:ext>
            </a:extLst>
          </p:cNvPr>
          <p:cNvSpPr/>
          <p:nvPr/>
        </p:nvSpPr>
        <p:spPr>
          <a:xfrm>
            <a:off x="9704483" y="2703606"/>
            <a:ext cx="2317045" cy="461665"/>
          </a:xfrm>
          <a:prstGeom prst="rect">
            <a:avLst/>
          </a:prstGeom>
        </p:spPr>
        <p:txBody>
          <a:bodyPr wrap="none">
            <a:spAutoFit/>
          </a:bodyPr>
          <a:lstStyle/>
          <a:p>
            <a:r>
              <a:rPr lang="en-US" sz="2400" u="sng" dirty="0">
                <a:solidFill>
                  <a:schemeClr val="bg1"/>
                </a:solidFill>
                <a:latin typeface="arial" panose="020B0604020202020204" pitchFamily="34" charset="0"/>
              </a:rPr>
              <a:t>Mary T. Lathrap</a:t>
            </a:r>
            <a:endParaRPr lang="en-US" sz="2400" u="sng" dirty="0">
              <a:solidFill>
                <a:schemeClr val="bg1"/>
              </a:solidFill>
            </a:endParaRPr>
          </a:p>
        </p:txBody>
      </p:sp>
      <p:sp>
        <p:nvSpPr>
          <p:cNvPr id="11" name="TextBox 10">
            <a:extLst>
              <a:ext uri="{FF2B5EF4-FFF2-40B4-BE49-F238E27FC236}">
                <a16:creationId xmlns:a16="http://schemas.microsoft.com/office/drawing/2014/main" id="{ED39FB16-3F6B-B376-22DA-6D61824B67A5}"/>
              </a:ext>
            </a:extLst>
          </p:cNvPr>
          <p:cNvSpPr txBox="1"/>
          <p:nvPr/>
        </p:nvSpPr>
        <p:spPr>
          <a:xfrm>
            <a:off x="9834933" y="2119455"/>
            <a:ext cx="2671366" cy="523220"/>
          </a:xfrm>
          <a:prstGeom prst="rect">
            <a:avLst/>
          </a:prstGeom>
          <a:noFill/>
        </p:spPr>
        <p:txBody>
          <a:bodyPr wrap="square">
            <a:spAutoFit/>
          </a:bodyPr>
          <a:lstStyle/>
          <a:p>
            <a:r>
              <a:rPr lang="en-US" sz="1400" i="1" dirty="0">
                <a:solidFill>
                  <a:srgbClr val="FFFF00"/>
                </a:solidFill>
                <a:latin typeface="arial" panose="020B0604020202020204" pitchFamily="34" charset="0"/>
              </a:rPr>
              <a:t>A reminder to practice empathy:</a:t>
            </a:r>
            <a:endParaRPr lang="en-US" sz="1400" dirty="0">
              <a:solidFill>
                <a:srgbClr val="FFFF00"/>
              </a:solidFill>
            </a:endParaRPr>
          </a:p>
        </p:txBody>
      </p:sp>
    </p:spTree>
    <p:extLst>
      <p:ext uri="{BB962C8B-B14F-4D97-AF65-F5344CB8AC3E}">
        <p14:creationId xmlns:p14="http://schemas.microsoft.com/office/powerpoint/2010/main" val="1495642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54A6D6A9-935B-7C81-D423-CB6BF3BFC904}"/>
              </a:ext>
            </a:extLst>
          </p:cNvPr>
          <p:cNvSpPr/>
          <p:nvPr/>
        </p:nvSpPr>
        <p:spPr>
          <a:xfrm>
            <a:off x="10270552" y="679659"/>
            <a:ext cx="2162409" cy="4296347"/>
          </a:xfrm>
          <a:custGeom>
            <a:avLst/>
            <a:gdLst>
              <a:gd name="connsiteX0" fmla="*/ 2133872 w 2162409"/>
              <a:gd name="connsiteY0" fmla="*/ 0 h 4296347"/>
              <a:gd name="connsiteX1" fmla="*/ 2162409 w 2162409"/>
              <a:gd name="connsiteY1" fmla="*/ 0 h 4296347"/>
              <a:gd name="connsiteX2" fmla="*/ 2162409 w 2162409"/>
              <a:gd name="connsiteY2" fmla="*/ 4296347 h 4296347"/>
              <a:gd name="connsiteX3" fmla="*/ 0 w 2162409"/>
              <a:gd name="connsiteY3" fmla="*/ 2133873 h 4296347"/>
              <a:gd name="connsiteX4" fmla="*/ 2133872 w 2162409"/>
              <a:gd name="connsiteY4" fmla="*/ 0 h 429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409" h="4296347">
                <a:moveTo>
                  <a:pt x="2133872" y="0"/>
                </a:moveTo>
                <a:lnTo>
                  <a:pt x="2162409" y="0"/>
                </a:lnTo>
                <a:lnTo>
                  <a:pt x="2162409" y="4296347"/>
                </a:lnTo>
                <a:lnTo>
                  <a:pt x="0" y="2133873"/>
                </a:lnTo>
                <a:lnTo>
                  <a:pt x="213387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Shape 5">
            <a:extLst>
              <a:ext uri="{FF2B5EF4-FFF2-40B4-BE49-F238E27FC236}">
                <a16:creationId xmlns:a16="http://schemas.microsoft.com/office/drawing/2014/main" id="{0C869564-1007-CDD4-9AF7-504516384162}"/>
              </a:ext>
            </a:extLst>
          </p:cNvPr>
          <p:cNvSpPr/>
          <p:nvPr/>
        </p:nvSpPr>
        <p:spPr>
          <a:xfrm>
            <a:off x="6373593" y="4159885"/>
            <a:ext cx="5370688" cy="2753258"/>
          </a:xfrm>
          <a:custGeom>
            <a:avLst/>
            <a:gdLst>
              <a:gd name="connsiteX0" fmla="*/ 2685343 w 5370688"/>
              <a:gd name="connsiteY0" fmla="*/ 0 h 2753258"/>
              <a:gd name="connsiteX1" fmla="*/ 5370688 w 5370688"/>
              <a:gd name="connsiteY1" fmla="*/ 2685332 h 2753258"/>
              <a:gd name="connsiteX2" fmla="*/ 5302765 w 5370688"/>
              <a:gd name="connsiteY2" fmla="*/ 2753258 h 2753258"/>
              <a:gd name="connsiteX3" fmla="*/ 67925 w 5370688"/>
              <a:gd name="connsiteY3" fmla="*/ 2753258 h 2753258"/>
              <a:gd name="connsiteX4" fmla="*/ 0 w 5370688"/>
              <a:gd name="connsiteY4" fmla="*/ 2685332 h 2753258"/>
              <a:gd name="connsiteX5" fmla="*/ 2685343 w 5370688"/>
              <a:gd name="connsiteY5" fmla="*/ 0 h 275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0688" h="2753258">
                <a:moveTo>
                  <a:pt x="2685343" y="0"/>
                </a:moveTo>
                <a:lnTo>
                  <a:pt x="5370688" y="2685332"/>
                </a:lnTo>
                <a:lnTo>
                  <a:pt x="5302765" y="2753258"/>
                </a:lnTo>
                <a:lnTo>
                  <a:pt x="67925" y="2753258"/>
                </a:lnTo>
                <a:lnTo>
                  <a:pt x="0" y="2685332"/>
                </a:lnTo>
                <a:lnTo>
                  <a:pt x="268534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Content Placeholder 1">
            <a:extLst>
              <a:ext uri="{FF2B5EF4-FFF2-40B4-BE49-F238E27FC236}">
                <a16:creationId xmlns:a16="http://schemas.microsoft.com/office/drawing/2014/main" id="{4041C0C1-E7C6-4BD6-B657-37CF519FFDED}"/>
              </a:ext>
            </a:extLst>
          </p:cNvPr>
          <p:cNvSpPr>
            <a:spLocks noGrp="1"/>
          </p:cNvSpPr>
          <p:nvPr>
            <p:ph idx="1"/>
          </p:nvPr>
        </p:nvSpPr>
        <p:spPr>
          <a:xfrm>
            <a:off x="526912" y="1720849"/>
            <a:ext cx="7791466" cy="4607984"/>
          </a:xfrm>
        </p:spPr>
        <p:txBody>
          <a:bodyPr>
            <a:normAutofit/>
          </a:bodyPr>
          <a:lstStyle/>
          <a:p>
            <a:pPr>
              <a:spcAft>
                <a:spcPts val="600"/>
              </a:spcAft>
            </a:pPr>
            <a:r>
              <a:rPr lang="en-CA" sz="2400" dirty="0"/>
              <a:t>Basics</a:t>
            </a:r>
          </a:p>
          <a:p>
            <a:pPr>
              <a:spcAft>
                <a:spcPts val="600"/>
              </a:spcAft>
            </a:pPr>
            <a:r>
              <a:rPr lang="en-CA" sz="2000" b="0" dirty="0">
                <a:solidFill>
                  <a:schemeClr val="tx2"/>
                </a:solidFill>
              </a:rPr>
              <a:t>- Full consideration of pedestrian needs and requirements;</a:t>
            </a:r>
          </a:p>
          <a:p>
            <a:pPr>
              <a:spcAft>
                <a:spcPts val="600"/>
              </a:spcAft>
            </a:pPr>
            <a:r>
              <a:rPr lang="en-CA" sz="2000" b="0" dirty="0">
                <a:solidFill>
                  <a:schemeClr val="tx2"/>
                </a:solidFill>
              </a:rPr>
              <a:t>- Understanding and predicting human behavior, movements and priorities;</a:t>
            </a:r>
          </a:p>
          <a:p>
            <a:r>
              <a:rPr lang="en-CA" sz="2000" b="0" dirty="0">
                <a:solidFill>
                  <a:schemeClr val="tx2"/>
                </a:solidFill>
              </a:rPr>
              <a:t>- Actively designing for pedestrians first (pre-construction through phases,</a:t>
            </a:r>
          </a:p>
          <a:p>
            <a:r>
              <a:rPr lang="en-CA" sz="2000" b="0" dirty="0">
                <a:solidFill>
                  <a:schemeClr val="tx2"/>
                </a:solidFill>
              </a:rPr>
              <a:t>  turnover, operations and maintenance);</a:t>
            </a:r>
          </a:p>
          <a:p>
            <a:pPr>
              <a:spcBef>
                <a:spcPts val="600"/>
              </a:spcBef>
              <a:spcAft>
                <a:spcPts val="600"/>
              </a:spcAft>
            </a:pPr>
            <a:r>
              <a:rPr lang="en-CA" sz="2000" b="0" dirty="0">
                <a:solidFill>
                  <a:schemeClr val="tx2"/>
                </a:solidFill>
              </a:rPr>
              <a:t>- Diverse, equitable and inclusive outcomes.</a:t>
            </a:r>
          </a:p>
          <a:p>
            <a:pPr>
              <a:spcAft>
                <a:spcPts val="600"/>
              </a:spcAft>
            </a:pPr>
            <a:endParaRPr lang="en-CA" sz="2000" dirty="0"/>
          </a:p>
          <a:p>
            <a:pPr>
              <a:spcAft>
                <a:spcPts val="600"/>
              </a:spcAft>
            </a:pPr>
            <a:r>
              <a:rPr lang="en-CA" sz="2000" dirty="0"/>
              <a:t>We do this already</a:t>
            </a:r>
          </a:p>
          <a:p>
            <a:pPr>
              <a:spcAft>
                <a:spcPts val="600"/>
              </a:spcAft>
            </a:pPr>
            <a:r>
              <a:rPr lang="en-CA" sz="2000" b="0" dirty="0">
                <a:solidFill>
                  <a:schemeClr val="tx2"/>
                </a:solidFill>
              </a:rPr>
              <a:t>Now let us give pedestrians more forethought and focus…</a:t>
            </a:r>
          </a:p>
          <a:p>
            <a:pPr>
              <a:spcAft>
                <a:spcPts val="600"/>
              </a:spcAft>
            </a:pPr>
            <a:endParaRPr lang="en-CA" sz="2000" b="0" dirty="0">
              <a:solidFill>
                <a:schemeClr val="tx2"/>
              </a:solidFill>
            </a:endParaRPr>
          </a:p>
          <a:p>
            <a:pPr>
              <a:spcAft>
                <a:spcPts val="600"/>
              </a:spcAft>
              <a:buNone/>
            </a:pPr>
            <a:endParaRPr lang="en-CA" sz="2000" b="0" dirty="0">
              <a:solidFill>
                <a:schemeClr val="tx2"/>
              </a:solidFill>
            </a:endParaRPr>
          </a:p>
        </p:txBody>
      </p:sp>
      <p:sp>
        <p:nvSpPr>
          <p:cNvPr id="3" name="Title 2">
            <a:extLst>
              <a:ext uri="{FF2B5EF4-FFF2-40B4-BE49-F238E27FC236}">
                <a16:creationId xmlns:a16="http://schemas.microsoft.com/office/drawing/2014/main" id="{E9B7474F-F588-4CE1-B764-AC3B389C3AD9}"/>
              </a:ext>
            </a:extLst>
          </p:cNvPr>
          <p:cNvSpPr>
            <a:spLocks noGrp="1"/>
          </p:cNvSpPr>
          <p:nvPr>
            <p:ph type="title"/>
          </p:nvPr>
        </p:nvSpPr>
        <p:spPr>
          <a:xfrm>
            <a:off x="526915" y="529167"/>
            <a:ext cx="11134998" cy="461665"/>
          </a:xfrm>
        </p:spPr>
        <p:txBody>
          <a:bodyPr anchor="t">
            <a:normAutofit/>
          </a:bodyPr>
          <a:lstStyle/>
          <a:p>
            <a:r>
              <a:rPr lang="en-CA" dirty="0"/>
              <a:t>Pedestrian Engineering</a:t>
            </a:r>
            <a:endParaRPr lang="en-US" dirty="0"/>
          </a:p>
        </p:txBody>
      </p:sp>
      <p:sp>
        <p:nvSpPr>
          <p:cNvPr id="4" name="Subtitle 3">
            <a:extLst>
              <a:ext uri="{FF2B5EF4-FFF2-40B4-BE49-F238E27FC236}">
                <a16:creationId xmlns:a16="http://schemas.microsoft.com/office/drawing/2014/main" id="{2D65F77E-07BD-475C-A44E-C424BEA83FB0}"/>
              </a:ext>
            </a:extLst>
          </p:cNvPr>
          <p:cNvSpPr>
            <a:spLocks noGrp="1"/>
          </p:cNvSpPr>
          <p:nvPr>
            <p:ph type="subTitle" idx="14"/>
          </p:nvPr>
        </p:nvSpPr>
        <p:spPr>
          <a:xfrm>
            <a:off x="526912" y="1008938"/>
            <a:ext cx="11134998" cy="338554"/>
          </a:xfrm>
        </p:spPr>
        <p:txBody>
          <a:bodyPr>
            <a:normAutofit lnSpcReduction="10000"/>
          </a:bodyPr>
          <a:lstStyle/>
          <a:p>
            <a:pPr>
              <a:spcAft>
                <a:spcPts val="600"/>
              </a:spcAft>
            </a:pPr>
            <a:r>
              <a:rPr lang="en-CA" dirty="0"/>
              <a:t>What is Pedestrian Engineering?</a:t>
            </a:r>
            <a:r>
              <a:rPr lang="en-US" sz="2400" dirty="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pic>
        <p:nvPicPr>
          <p:cNvPr id="24" name="Picture 23" descr="A picture containing timeline&#10;&#10;Description automatically generated">
            <a:extLst>
              <a:ext uri="{FF2B5EF4-FFF2-40B4-BE49-F238E27FC236}">
                <a16:creationId xmlns:a16="http://schemas.microsoft.com/office/drawing/2014/main" id="{90F7554D-4B72-426B-9319-541714FBAC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7754646" y="1744161"/>
            <a:ext cx="5498681" cy="3369677"/>
          </a:xfrm>
          <a:prstGeom prst="rect">
            <a:avLst/>
          </a:prstGeom>
        </p:spPr>
      </p:pic>
    </p:spTree>
    <p:extLst>
      <p:ext uri="{BB962C8B-B14F-4D97-AF65-F5344CB8AC3E}">
        <p14:creationId xmlns:p14="http://schemas.microsoft.com/office/powerpoint/2010/main" val="3533363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500"/>
                                        <p:tgtEl>
                                          <p:spTgt spid="5"/>
                                        </p:tgtEl>
                                      </p:cBhvr>
                                    </p:animEffect>
                                  </p:childTnLst>
                                </p:cTn>
                              </p:par>
                              <p:par>
                                <p:cTn id="12" presetID="2" presetClass="entr" presetSubtype="3"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1+#ppt_w/2"/>
                                          </p:val>
                                        </p:tav>
                                        <p:tav tm="100000">
                                          <p:val>
                                            <p:strVal val="#ppt_x"/>
                                          </p:val>
                                        </p:tav>
                                      </p:tavLst>
                                    </p:anim>
                                    <p:anim calcmode="lin" valueType="num">
                                      <p:cBhvr additive="base">
                                        <p:cTn id="15" dur="1000" fill="hold"/>
                                        <p:tgtEl>
                                          <p:spTgt spid="6"/>
                                        </p:tgtEl>
                                        <p:attrNameLst>
                                          <p:attrName>ppt_y</p:attrName>
                                        </p:attrNameLst>
                                      </p:cBhvr>
                                      <p:tavLst>
                                        <p:tav tm="0">
                                          <p:val>
                                            <p:strVal val="0-#ppt_h/2"/>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2E3E9-E4C9-45D2-B06C-15AA89F66F22}"/>
              </a:ext>
            </a:extLst>
          </p:cNvPr>
          <p:cNvSpPr>
            <a:spLocks noGrp="1"/>
          </p:cNvSpPr>
          <p:nvPr>
            <p:ph type="title"/>
          </p:nvPr>
        </p:nvSpPr>
        <p:spPr>
          <a:xfrm>
            <a:off x="526912" y="565376"/>
            <a:ext cx="10512862" cy="484988"/>
          </a:xfrm>
        </p:spPr>
        <p:txBody>
          <a:bodyPr/>
          <a:lstStyle/>
          <a:p>
            <a:r>
              <a:rPr lang="en-US" dirty="0"/>
              <a:t>Traditional and Innovative Processes and Services</a:t>
            </a:r>
          </a:p>
        </p:txBody>
      </p:sp>
      <p:pic>
        <p:nvPicPr>
          <p:cNvPr id="3" name="Picture 2">
            <a:extLst>
              <a:ext uri="{FF2B5EF4-FFF2-40B4-BE49-F238E27FC236}">
                <a16:creationId xmlns:a16="http://schemas.microsoft.com/office/drawing/2014/main" id="{4C53CC53-40D2-44A0-8136-1EBEFE3E024F}"/>
              </a:ext>
            </a:extLst>
          </p:cNvPr>
          <p:cNvPicPr/>
          <p:nvPr/>
        </p:nvPicPr>
        <p:blipFill rotWithShape="1">
          <a:blip r:embed="rId3" cstate="screen">
            <a:extLst>
              <a:ext uri="{28A0092B-C50C-407E-A947-70E740481C1C}">
                <a14:useLocalDpi xmlns:a14="http://schemas.microsoft.com/office/drawing/2010/main"/>
              </a:ext>
            </a:extLst>
          </a:blip>
          <a:srcRect/>
          <a:stretch/>
        </p:blipFill>
        <p:spPr>
          <a:xfrm>
            <a:off x="91748" y="2027240"/>
            <a:ext cx="6017623" cy="3539157"/>
          </a:xfrm>
          <a:prstGeom prst="rect">
            <a:avLst/>
          </a:prstGeom>
        </p:spPr>
      </p:pic>
      <p:pic>
        <p:nvPicPr>
          <p:cNvPr id="4" name="Picture 3">
            <a:extLst>
              <a:ext uri="{FF2B5EF4-FFF2-40B4-BE49-F238E27FC236}">
                <a16:creationId xmlns:a16="http://schemas.microsoft.com/office/drawing/2014/main" id="{6D402127-C4C8-4443-A9E6-B51532609D41}"/>
              </a:ext>
            </a:extLst>
          </p:cNvPr>
          <p:cNvPicPr/>
          <p:nvPr/>
        </p:nvPicPr>
        <p:blipFill rotWithShape="1">
          <a:blip r:embed="rId4" cstate="screen">
            <a:extLst>
              <a:ext uri="{28A0092B-C50C-407E-A947-70E740481C1C}">
                <a14:useLocalDpi xmlns:a14="http://schemas.microsoft.com/office/drawing/2010/main"/>
              </a:ext>
            </a:extLst>
          </a:blip>
          <a:srcRect/>
          <a:stretch/>
        </p:blipFill>
        <p:spPr>
          <a:xfrm>
            <a:off x="5878286" y="2377439"/>
            <a:ext cx="6017623" cy="3188957"/>
          </a:xfrm>
          <a:prstGeom prst="rect">
            <a:avLst/>
          </a:prstGeom>
        </p:spPr>
      </p:pic>
      <p:sp>
        <p:nvSpPr>
          <p:cNvPr id="5" name="Subtitle 3">
            <a:extLst>
              <a:ext uri="{FF2B5EF4-FFF2-40B4-BE49-F238E27FC236}">
                <a16:creationId xmlns:a16="http://schemas.microsoft.com/office/drawing/2014/main" id="{0EF7D82E-CA77-44D4-9AD2-5D14E5CD1B37}"/>
              </a:ext>
            </a:extLst>
          </p:cNvPr>
          <p:cNvSpPr txBox="1">
            <a:spLocks/>
          </p:cNvSpPr>
          <p:nvPr/>
        </p:nvSpPr>
        <p:spPr>
          <a:xfrm>
            <a:off x="526912" y="1008938"/>
            <a:ext cx="11134998" cy="338554"/>
          </a:xfrm>
          <a:prstGeom prst="rect">
            <a:avLst/>
          </a:prstGeom>
        </p:spPr>
        <p:txBody>
          <a:bodyPr/>
          <a:lstStyle>
            <a:lvl1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b="1" kern="1200">
                <a:solidFill>
                  <a:schemeClr val="accent1"/>
                </a:solidFill>
                <a:latin typeface="+mn-lt"/>
                <a:ea typeface="+mn-ea"/>
                <a:cs typeface="+mn-cs"/>
              </a:defRPr>
            </a:lvl1pPr>
            <a:lvl2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2pPr>
            <a:lvl3pPr marL="137160" indent="-13716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3pPr>
            <a:lvl4pPr marL="32004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502920" indent="-18288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1600" kern="1200">
                <a:solidFill>
                  <a:schemeClr val="tx1"/>
                </a:solidFill>
                <a:latin typeface="+mn-lt"/>
                <a:ea typeface="+mn-ea"/>
                <a:cs typeface="+mn-cs"/>
              </a:defRPr>
            </a:lvl5pPr>
            <a:lvl6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5300" kern="1200" cap="all" baseline="0">
                <a:solidFill>
                  <a:schemeClr val="tx1"/>
                </a:solidFill>
                <a:latin typeface="+mn-lt"/>
                <a:ea typeface="+mn-ea"/>
                <a:cs typeface="+mn-cs"/>
              </a:defRPr>
            </a:lvl6pPr>
            <a:lvl7pPr marL="0" indent="0" algn="l" defTabSz="914171" rtl="0" eaLnBrk="1" latinLnBrk="0" hangingPunct="1">
              <a:lnSpc>
                <a:spcPct val="100000"/>
              </a:lnSpc>
              <a:spcBef>
                <a:spcPts val="0"/>
              </a:spcBef>
              <a:spcAft>
                <a:spcPts val="0"/>
              </a:spcAft>
              <a:buClr>
                <a:schemeClr val="accent1"/>
              </a:buClr>
              <a:buFont typeface="Arial" panose="020B0604020202020204" pitchFamily="34" charset="0"/>
              <a:buChar char="​"/>
              <a:defRPr sz="3000" kern="1200">
                <a:solidFill>
                  <a:schemeClr val="tx1"/>
                </a:solidFill>
                <a:latin typeface="+mn-lt"/>
                <a:ea typeface="+mn-ea"/>
                <a:cs typeface="+mn-cs"/>
              </a:defRPr>
            </a:lvl7pPr>
            <a:lvl8pPr marL="137160" indent="-201168" algn="l" defTabSz="914171" rtl="0" eaLnBrk="1" latinLnBrk="0" hangingPunct="1">
              <a:lnSpc>
                <a:spcPct val="100000"/>
              </a:lnSpc>
              <a:spcBef>
                <a:spcPts val="0"/>
              </a:spcBef>
              <a:spcAft>
                <a:spcPts val="0"/>
              </a:spcAft>
              <a:buClr>
                <a:schemeClr val="tx1"/>
              </a:buClr>
              <a:buFont typeface="+mj-lt"/>
              <a:buAutoNum type="arabicParenR"/>
              <a:defRPr sz="1100" kern="1200">
                <a:solidFill>
                  <a:schemeClr val="tx1"/>
                </a:solidFill>
                <a:latin typeface="+mn-lt"/>
                <a:ea typeface="+mn-ea"/>
                <a:cs typeface="+mn-cs"/>
              </a:defRPr>
            </a:lvl8pPr>
            <a:lvl9pPr marL="137160" indent="-201168" algn="l" defTabSz="914171" rtl="0" eaLnBrk="1" latinLnBrk="0" hangingPunct="1">
              <a:lnSpc>
                <a:spcPct val="100000"/>
              </a:lnSpc>
              <a:spcBef>
                <a:spcPts val="0"/>
              </a:spcBef>
              <a:spcAft>
                <a:spcPts val="0"/>
              </a:spcAft>
              <a:buClr>
                <a:schemeClr val="tx1"/>
              </a:buClr>
              <a:buFont typeface="+mj-lt"/>
              <a:buAutoNum type="alphaUcPeriod"/>
              <a:defRPr sz="1100" kern="1200">
                <a:solidFill>
                  <a:schemeClr val="tx1"/>
                </a:solidFill>
                <a:latin typeface="+mn-lt"/>
                <a:ea typeface="+mn-ea"/>
                <a:cs typeface="+mn-cs"/>
              </a:defRPr>
            </a:lvl9pPr>
          </a:lstStyle>
          <a:p>
            <a:r>
              <a:rPr lang="en-CA" i="1" dirty="0"/>
              <a:t>We do this already</a:t>
            </a:r>
            <a:endParaRPr lang="en-US" i="1" dirty="0"/>
          </a:p>
        </p:txBody>
      </p:sp>
    </p:spTree>
    <p:extLst>
      <p:ext uri="{BB962C8B-B14F-4D97-AF65-F5344CB8AC3E}">
        <p14:creationId xmlns:p14="http://schemas.microsoft.com/office/powerpoint/2010/main" val="2788490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0378F8E-8ADE-4719-89AA-95C1E925C6BB}"/>
              </a:ext>
            </a:extLst>
          </p:cNvPr>
          <p:cNvPicPr>
            <a:picLocks noGrp="1" noChangeAspect="1"/>
          </p:cNvPicPr>
          <p:nvPr>
            <p:ph idx="24"/>
          </p:nvPr>
        </p:nvPicPr>
        <p:blipFill>
          <a:blip r:embed="rId3" cstate="email">
            <a:extLst>
              <a:ext uri="{28A0092B-C50C-407E-A947-70E740481C1C}">
                <a14:useLocalDpi xmlns:a14="http://schemas.microsoft.com/office/drawing/2010/main"/>
              </a:ext>
            </a:extLst>
          </a:blip>
          <a:stretch>
            <a:fillRect/>
          </a:stretch>
        </p:blipFill>
        <p:spPr>
          <a:xfrm>
            <a:off x="5369765" y="1520040"/>
            <a:ext cx="5353106" cy="4078977"/>
          </a:xfrm>
        </p:spPr>
      </p:pic>
      <p:sp>
        <p:nvSpPr>
          <p:cNvPr id="10" name="TextBox 9">
            <a:extLst>
              <a:ext uri="{FF2B5EF4-FFF2-40B4-BE49-F238E27FC236}">
                <a16:creationId xmlns:a16="http://schemas.microsoft.com/office/drawing/2014/main" id="{273D61E3-239D-425F-955F-F1AA8B0B0A63}"/>
              </a:ext>
            </a:extLst>
          </p:cNvPr>
          <p:cNvSpPr txBox="1"/>
          <p:nvPr/>
        </p:nvSpPr>
        <p:spPr>
          <a:xfrm>
            <a:off x="4978016" y="1347492"/>
            <a:ext cx="7403990" cy="5324535"/>
          </a:xfrm>
          <a:prstGeom prst="rect">
            <a:avLst/>
          </a:prstGeom>
          <a:noFill/>
        </p:spPr>
        <p:txBody>
          <a:bodyPr wrap="square" rtlCol="0">
            <a:spAutoFit/>
          </a:bodyPr>
          <a:lstStyle/>
          <a:p>
            <a:pPr algn="ctr"/>
            <a:r>
              <a:rPr lang="en-CA" sz="2000" b="1" dirty="0">
                <a:solidFill>
                  <a:srgbClr val="C00000"/>
                </a:solidFill>
              </a:rPr>
              <a:t>Hierarchy of </a:t>
            </a:r>
          </a:p>
          <a:p>
            <a:pPr algn="ctr"/>
            <a:r>
              <a:rPr lang="en-CA" sz="2000" b="1" dirty="0">
                <a:solidFill>
                  <a:srgbClr val="C00000"/>
                </a:solidFill>
              </a:rPr>
              <a:t>Pedestrian Considerations</a:t>
            </a:r>
          </a:p>
          <a:p>
            <a:pPr algn="ctr"/>
            <a:endParaRPr lang="en-CA" sz="2000" b="1" i="1" dirty="0">
              <a:solidFill>
                <a:srgbClr val="C00000"/>
              </a:solidFill>
            </a:endParaRPr>
          </a:p>
          <a:p>
            <a:pPr algn="ctr"/>
            <a:endParaRPr lang="en-CA" sz="2000" b="1" i="1" dirty="0">
              <a:solidFill>
                <a:srgbClr val="C00000"/>
              </a:solidFill>
            </a:endParaRPr>
          </a:p>
          <a:p>
            <a:pPr algn="ctr"/>
            <a:endParaRPr lang="en-CA" sz="2000" b="1" i="1" dirty="0">
              <a:solidFill>
                <a:srgbClr val="C00000"/>
              </a:solidFill>
            </a:endParaRPr>
          </a:p>
          <a:p>
            <a:pPr algn="ctr"/>
            <a:endParaRPr lang="en-CA" sz="2000" b="1" i="1" dirty="0">
              <a:solidFill>
                <a:srgbClr val="C00000"/>
              </a:solidFill>
            </a:endParaRPr>
          </a:p>
          <a:p>
            <a:pPr algn="ctr"/>
            <a:endParaRPr lang="en-CA" sz="2000" b="1" i="1" dirty="0">
              <a:solidFill>
                <a:srgbClr val="C00000"/>
              </a:solidFill>
            </a:endParaRPr>
          </a:p>
          <a:p>
            <a:pPr algn="ctr"/>
            <a:endParaRPr lang="en-CA" sz="2000" b="1" i="1" dirty="0">
              <a:solidFill>
                <a:srgbClr val="C00000"/>
              </a:solidFill>
            </a:endParaRPr>
          </a:p>
          <a:p>
            <a:pPr algn="ctr"/>
            <a:endParaRPr lang="en-CA" sz="2000" b="1" i="1" dirty="0">
              <a:solidFill>
                <a:srgbClr val="C00000"/>
              </a:solidFill>
            </a:endParaRPr>
          </a:p>
          <a:p>
            <a:pPr algn="ctr"/>
            <a:endParaRPr lang="en-CA" sz="2000" b="1" i="1" dirty="0">
              <a:solidFill>
                <a:srgbClr val="C00000"/>
              </a:solidFill>
            </a:endParaRPr>
          </a:p>
          <a:p>
            <a:pPr algn="ctr"/>
            <a:endParaRPr lang="en-CA" sz="2000" b="1" i="1" dirty="0">
              <a:solidFill>
                <a:srgbClr val="C00000"/>
              </a:solidFill>
            </a:endParaRPr>
          </a:p>
          <a:p>
            <a:pPr algn="ctr"/>
            <a:endParaRPr lang="en-CA" sz="2000" b="1" i="1" dirty="0">
              <a:solidFill>
                <a:srgbClr val="C00000"/>
              </a:solidFill>
            </a:endParaRPr>
          </a:p>
          <a:p>
            <a:pPr algn="ctr"/>
            <a:endParaRPr lang="en-CA" sz="2000" b="1" i="1" dirty="0">
              <a:solidFill>
                <a:srgbClr val="C00000"/>
              </a:solidFill>
            </a:endParaRPr>
          </a:p>
          <a:p>
            <a:pPr algn="ctr"/>
            <a:endParaRPr lang="en-CA" sz="2000" b="1" i="1" dirty="0">
              <a:solidFill>
                <a:srgbClr val="C00000"/>
              </a:solidFill>
            </a:endParaRPr>
          </a:p>
          <a:p>
            <a:pPr algn="ctr"/>
            <a:endParaRPr lang="en-CA" sz="2000" b="1" i="1" dirty="0">
              <a:solidFill>
                <a:srgbClr val="C00000"/>
              </a:solidFill>
            </a:endParaRPr>
          </a:p>
          <a:p>
            <a:pPr algn="ctr"/>
            <a:r>
              <a:rPr lang="en-US" sz="2000" b="1" i="1" dirty="0">
                <a:solidFill>
                  <a:srgbClr val="C00000"/>
                </a:solidFill>
              </a:rPr>
              <a:t> TAKE YOUR PROJECT TO THE NEXT LEVEL</a:t>
            </a:r>
          </a:p>
          <a:p>
            <a:pPr algn="ctr"/>
            <a:endParaRPr lang="en-US" sz="2000" b="1" dirty="0">
              <a:solidFill>
                <a:srgbClr val="C00000"/>
              </a:solidFill>
            </a:endParaRPr>
          </a:p>
        </p:txBody>
      </p:sp>
      <p:sp>
        <p:nvSpPr>
          <p:cNvPr id="3" name="Content Placeholder 2">
            <a:extLst>
              <a:ext uri="{FF2B5EF4-FFF2-40B4-BE49-F238E27FC236}">
                <a16:creationId xmlns:a16="http://schemas.microsoft.com/office/drawing/2014/main" id="{BC30D7DF-0D46-4824-B26D-A92FE19122C0}"/>
              </a:ext>
            </a:extLst>
          </p:cNvPr>
          <p:cNvSpPr>
            <a:spLocks noGrp="1"/>
          </p:cNvSpPr>
          <p:nvPr>
            <p:ph idx="1"/>
          </p:nvPr>
        </p:nvSpPr>
        <p:spPr>
          <a:xfrm>
            <a:off x="565473" y="1520040"/>
            <a:ext cx="9608585" cy="4607984"/>
          </a:xfrm>
        </p:spPr>
        <p:txBody>
          <a:bodyPr/>
          <a:lstStyle/>
          <a:p>
            <a:r>
              <a:rPr lang="en-CA" dirty="0"/>
              <a:t>Street Level</a:t>
            </a:r>
          </a:p>
          <a:p>
            <a:pPr marL="285750" indent="-285750">
              <a:buFont typeface="Arial" panose="020B0604020202020204" pitchFamily="34" charset="0"/>
              <a:buChar char="•"/>
            </a:pPr>
            <a:r>
              <a:rPr lang="en-CA" b="0" dirty="0">
                <a:solidFill>
                  <a:schemeClr val="tx2"/>
                </a:solidFill>
              </a:rPr>
              <a:t>Sidewalks</a:t>
            </a:r>
          </a:p>
          <a:p>
            <a:pPr marL="285750" indent="-285750">
              <a:buFont typeface="Arial" panose="020B0604020202020204" pitchFamily="34" charset="0"/>
              <a:buChar char="•"/>
            </a:pPr>
            <a:r>
              <a:rPr lang="en-CA" b="0" dirty="0">
                <a:solidFill>
                  <a:schemeClr val="tx2"/>
                </a:solidFill>
              </a:rPr>
              <a:t>Road reallocation</a:t>
            </a:r>
          </a:p>
          <a:p>
            <a:pPr marL="285750" indent="-285750">
              <a:buFont typeface="Arial" panose="020B0604020202020204" pitchFamily="34" charset="0"/>
              <a:buChar char="•"/>
            </a:pPr>
            <a:r>
              <a:rPr lang="en-CA" b="0" dirty="0">
                <a:solidFill>
                  <a:schemeClr val="tx2"/>
                </a:solidFill>
              </a:rPr>
              <a:t>Pedestrian plazas and zones</a:t>
            </a:r>
          </a:p>
          <a:p>
            <a:pPr marL="285750" indent="-285750">
              <a:buFont typeface="Arial" panose="020B0604020202020204" pitchFamily="34" charset="0"/>
              <a:buChar char="•"/>
            </a:pPr>
            <a:r>
              <a:rPr lang="en-CA" b="0" dirty="0">
                <a:solidFill>
                  <a:schemeClr val="tx2"/>
                </a:solidFill>
              </a:rPr>
              <a:t>Building access</a:t>
            </a:r>
          </a:p>
          <a:p>
            <a:pPr marL="285750" indent="-285750">
              <a:buFont typeface="Arial" panose="020B0604020202020204" pitchFamily="34" charset="0"/>
              <a:buChar char="•"/>
            </a:pPr>
            <a:r>
              <a:rPr lang="en-CA" b="0" dirty="0">
                <a:solidFill>
                  <a:schemeClr val="tx2"/>
                </a:solidFill>
              </a:rPr>
              <a:t>Constructability Phasing</a:t>
            </a:r>
          </a:p>
          <a:p>
            <a:endParaRPr lang="en-CA" dirty="0"/>
          </a:p>
          <a:p>
            <a:r>
              <a:rPr lang="en-CA" dirty="0"/>
              <a:t>Grade Separated</a:t>
            </a:r>
          </a:p>
          <a:p>
            <a:pPr marL="285750" indent="-285750">
              <a:buFont typeface="Arial" panose="020B0604020202020204" pitchFamily="34" charset="0"/>
              <a:buChar char="•"/>
            </a:pPr>
            <a:r>
              <a:rPr lang="en-CA" b="0" dirty="0">
                <a:solidFill>
                  <a:schemeClr val="tx2"/>
                </a:solidFill>
              </a:rPr>
              <a:t>Pedestrian bridges and walkways</a:t>
            </a:r>
          </a:p>
          <a:p>
            <a:pPr marL="285750" indent="-285750">
              <a:buFont typeface="Arial" panose="020B0604020202020204" pitchFamily="34" charset="0"/>
              <a:buChar char="•"/>
            </a:pPr>
            <a:r>
              <a:rPr lang="en-CA" b="0" dirty="0">
                <a:solidFill>
                  <a:schemeClr val="tx2"/>
                </a:solidFill>
              </a:rPr>
              <a:t>Underground and overground networks</a:t>
            </a:r>
          </a:p>
          <a:p>
            <a:endParaRPr lang="en-CA" dirty="0"/>
          </a:p>
          <a:p>
            <a:r>
              <a:rPr lang="en-CA" dirty="0"/>
              <a:t>Indoors</a:t>
            </a:r>
          </a:p>
          <a:p>
            <a:pPr marL="285750" indent="-285750">
              <a:buFont typeface="Arial" panose="020B0604020202020204" pitchFamily="34" charset="0"/>
              <a:buChar char="•"/>
            </a:pPr>
            <a:r>
              <a:rPr lang="en-CA" b="0" dirty="0">
                <a:solidFill>
                  <a:schemeClr val="tx2"/>
                </a:solidFill>
              </a:rPr>
              <a:t>Transit hub movements</a:t>
            </a:r>
          </a:p>
          <a:p>
            <a:pPr marL="285750" indent="-285750">
              <a:buFont typeface="Arial" panose="020B0604020202020204" pitchFamily="34" charset="0"/>
              <a:buChar char="•"/>
            </a:pPr>
            <a:r>
              <a:rPr lang="en-CA" b="0" dirty="0">
                <a:solidFill>
                  <a:schemeClr val="tx2"/>
                </a:solidFill>
              </a:rPr>
              <a:t>Event spaces</a:t>
            </a:r>
          </a:p>
          <a:p>
            <a:pPr marL="285750" indent="-285750">
              <a:buFont typeface="Arial" panose="020B0604020202020204" pitchFamily="34" charset="0"/>
              <a:buChar char="•"/>
            </a:pPr>
            <a:r>
              <a:rPr lang="en-US" b="0" dirty="0">
                <a:solidFill>
                  <a:schemeClr val="tx2"/>
                </a:solidFill>
              </a:rPr>
              <a:t>Evacuation routings</a:t>
            </a:r>
          </a:p>
          <a:p>
            <a:pPr marL="285750" indent="-285750">
              <a:buFont typeface="Arial" panose="020B0604020202020204" pitchFamily="34" charset="0"/>
              <a:buChar char="•"/>
            </a:pPr>
            <a:r>
              <a:rPr lang="en-US" b="0" dirty="0">
                <a:solidFill>
                  <a:schemeClr val="tx2"/>
                </a:solidFill>
              </a:rPr>
              <a:t>Infrastructure epidemiology</a:t>
            </a:r>
          </a:p>
          <a:p>
            <a:pPr marL="285750" indent="-285750">
              <a:buFont typeface="Arial" panose="020B0604020202020204" pitchFamily="34" charset="0"/>
              <a:buChar char="•"/>
            </a:pPr>
            <a:r>
              <a:rPr lang="en-US" b="0" dirty="0">
                <a:solidFill>
                  <a:schemeClr val="tx2"/>
                </a:solidFill>
              </a:rPr>
              <a:t>Wayfinding</a:t>
            </a:r>
            <a:endParaRPr lang="en-US" b="0" dirty="0"/>
          </a:p>
          <a:p>
            <a:pPr algn="r">
              <a:buNone/>
            </a:pPr>
            <a:endParaRPr lang="en-US" sz="2000" i="1" dirty="0">
              <a:solidFill>
                <a:srgbClr val="C00000"/>
              </a:solidFill>
            </a:endParaRPr>
          </a:p>
        </p:txBody>
      </p:sp>
      <p:sp>
        <p:nvSpPr>
          <p:cNvPr id="4" name="Title 3">
            <a:extLst>
              <a:ext uri="{FF2B5EF4-FFF2-40B4-BE49-F238E27FC236}">
                <a16:creationId xmlns:a16="http://schemas.microsoft.com/office/drawing/2014/main" id="{8F1167FC-D7AE-4090-BB03-C8AE64C31834}"/>
              </a:ext>
            </a:extLst>
          </p:cNvPr>
          <p:cNvSpPr>
            <a:spLocks noGrp="1"/>
          </p:cNvSpPr>
          <p:nvPr>
            <p:ph type="title"/>
          </p:nvPr>
        </p:nvSpPr>
        <p:spPr/>
        <p:txBody>
          <a:bodyPr/>
          <a:lstStyle/>
          <a:p>
            <a:r>
              <a:rPr lang="en-CA" dirty="0"/>
              <a:t>Pedestrian Engineering</a:t>
            </a:r>
            <a:endParaRPr lang="en-US" dirty="0"/>
          </a:p>
        </p:txBody>
      </p:sp>
      <p:sp>
        <p:nvSpPr>
          <p:cNvPr id="5" name="Subtitle 4">
            <a:extLst>
              <a:ext uri="{FF2B5EF4-FFF2-40B4-BE49-F238E27FC236}">
                <a16:creationId xmlns:a16="http://schemas.microsoft.com/office/drawing/2014/main" id="{593A0CE2-7136-46D9-8095-6745F852D4A9}"/>
              </a:ext>
            </a:extLst>
          </p:cNvPr>
          <p:cNvSpPr>
            <a:spLocks noGrp="1"/>
          </p:cNvSpPr>
          <p:nvPr>
            <p:ph type="subTitle" idx="14"/>
          </p:nvPr>
        </p:nvSpPr>
        <p:spPr/>
        <p:txBody>
          <a:bodyPr/>
          <a:lstStyle/>
          <a:p>
            <a:r>
              <a:rPr lang="en-CA" i="1" dirty="0">
                <a:solidFill>
                  <a:schemeClr val="accent1"/>
                </a:solidFill>
              </a:rPr>
              <a:t>We do this already</a:t>
            </a:r>
            <a:endParaRPr lang="en-US" i="1" dirty="0">
              <a:solidFill>
                <a:schemeClr val="accent1"/>
              </a:solidFill>
            </a:endParaRPr>
          </a:p>
        </p:txBody>
      </p:sp>
      <p:sp>
        <p:nvSpPr>
          <p:cNvPr id="9" name="TextBox 8">
            <a:extLst>
              <a:ext uri="{FF2B5EF4-FFF2-40B4-BE49-F238E27FC236}">
                <a16:creationId xmlns:a16="http://schemas.microsoft.com/office/drawing/2014/main" id="{51A30017-7407-40A4-AE1F-599E8E10AAF7}"/>
              </a:ext>
            </a:extLst>
          </p:cNvPr>
          <p:cNvSpPr txBox="1"/>
          <p:nvPr/>
        </p:nvSpPr>
        <p:spPr>
          <a:xfrm>
            <a:off x="7606236" y="5460517"/>
            <a:ext cx="2147551" cy="276999"/>
          </a:xfrm>
          <a:prstGeom prst="rect">
            <a:avLst/>
          </a:prstGeom>
          <a:noFill/>
        </p:spPr>
        <p:txBody>
          <a:bodyPr wrap="square">
            <a:spAutoFit/>
          </a:bodyPr>
          <a:lstStyle/>
          <a:p>
            <a:r>
              <a:rPr lang="en-CA" sz="1200" i="1" dirty="0">
                <a:latin typeface="Tw Cen MT" panose="020B0602020104020603" pitchFamily="34" charset="0"/>
              </a:rPr>
              <a:t>Source: NYCDOT Pedestrian Unit</a:t>
            </a:r>
            <a:endParaRPr lang="en-US" sz="1200" i="1" dirty="0">
              <a:latin typeface="Tw Cen MT" panose="020B0602020104020603" pitchFamily="34" charset="0"/>
            </a:endParaRPr>
          </a:p>
        </p:txBody>
      </p:sp>
    </p:spTree>
    <p:extLst>
      <p:ext uri="{BB962C8B-B14F-4D97-AF65-F5344CB8AC3E}">
        <p14:creationId xmlns:p14="http://schemas.microsoft.com/office/powerpoint/2010/main" val="422621488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52F127-146B-464E-8684-9FCA0C7714C8}"/>
              </a:ext>
            </a:extLst>
          </p:cNvPr>
          <p:cNvSpPr>
            <a:spLocks noGrp="1"/>
          </p:cNvSpPr>
          <p:nvPr>
            <p:ph idx="1"/>
          </p:nvPr>
        </p:nvSpPr>
        <p:spPr>
          <a:xfrm>
            <a:off x="3759718" y="2038131"/>
            <a:ext cx="4279381" cy="1720119"/>
          </a:xfrm>
        </p:spPr>
        <p:txBody>
          <a:bodyPr vert="horz" lIns="0" tIns="0" rIns="0" bIns="0" rtlCol="0" anchor="t">
            <a:noAutofit/>
          </a:bodyPr>
          <a:lstStyle/>
          <a:p>
            <a:r>
              <a:rPr lang="en-CA" b="0" dirty="0">
                <a:solidFill>
                  <a:schemeClr val="tx2"/>
                </a:solidFill>
              </a:rPr>
              <a:t>Pedestrians do not share the same physical limitations (rules) as vehicles.</a:t>
            </a:r>
          </a:p>
          <a:p>
            <a:endParaRPr lang="en-CA" dirty="0"/>
          </a:p>
          <a:p>
            <a:r>
              <a:rPr lang="en-CA" dirty="0"/>
              <a:t>People go above/under ground with agency to use completely different and new paths of travel… </a:t>
            </a:r>
            <a:endParaRPr lang="en-US" dirty="0"/>
          </a:p>
        </p:txBody>
      </p:sp>
      <p:sp>
        <p:nvSpPr>
          <p:cNvPr id="3" name="Title 2">
            <a:extLst>
              <a:ext uri="{FF2B5EF4-FFF2-40B4-BE49-F238E27FC236}">
                <a16:creationId xmlns:a16="http://schemas.microsoft.com/office/drawing/2014/main" id="{087FA142-CD69-4E9C-BBA2-8BF123D6D34C}"/>
              </a:ext>
            </a:extLst>
          </p:cNvPr>
          <p:cNvSpPr>
            <a:spLocks noGrp="1"/>
          </p:cNvSpPr>
          <p:nvPr>
            <p:ph type="title"/>
          </p:nvPr>
        </p:nvSpPr>
        <p:spPr>
          <a:xfrm>
            <a:off x="412615" y="498577"/>
            <a:ext cx="11134998" cy="461665"/>
          </a:xfrm>
        </p:spPr>
        <p:txBody>
          <a:bodyPr/>
          <a:lstStyle/>
          <a:p>
            <a:r>
              <a:rPr lang="en-CA" dirty="0"/>
              <a:t>Grade Separation is Pedestrian Protection</a:t>
            </a:r>
            <a:endParaRPr lang="en-US" dirty="0"/>
          </a:p>
        </p:txBody>
      </p:sp>
      <p:sp>
        <p:nvSpPr>
          <p:cNvPr id="4" name="Subtitle 3">
            <a:extLst>
              <a:ext uri="{FF2B5EF4-FFF2-40B4-BE49-F238E27FC236}">
                <a16:creationId xmlns:a16="http://schemas.microsoft.com/office/drawing/2014/main" id="{B48D8F19-B171-4036-8FF5-11186005EB7C}"/>
              </a:ext>
            </a:extLst>
          </p:cNvPr>
          <p:cNvSpPr>
            <a:spLocks noGrp="1"/>
          </p:cNvSpPr>
          <p:nvPr>
            <p:ph type="subTitle" idx="14"/>
          </p:nvPr>
        </p:nvSpPr>
        <p:spPr>
          <a:xfrm>
            <a:off x="412615" y="918759"/>
            <a:ext cx="11134998" cy="338554"/>
          </a:xfrm>
        </p:spPr>
        <p:txBody>
          <a:bodyPr vert="horz" lIns="0" tIns="0" rIns="0" bIns="0" rtlCol="0" anchor="t">
            <a:noAutofit/>
          </a:bodyPr>
          <a:lstStyle/>
          <a:p>
            <a:r>
              <a:rPr lang="en-CA" i="1" dirty="0">
                <a:solidFill>
                  <a:schemeClr val="accent1"/>
                </a:solidFill>
              </a:rPr>
              <a:t>Pedestrians don't always belong next to roads</a:t>
            </a:r>
            <a:endParaRPr lang="en-US" i="1" dirty="0">
              <a:solidFill>
                <a:schemeClr val="accent1"/>
              </a:solidFill>
            </a:endParaRPr>
          </a:p>
        </p:txBody>
      </p:sp>
      <p:pic>
        <p:nvPicPr>
          <p:cNvPr id="8" name="Picture 7">
            <a:extLst>
              <a:ext uri="{FF2B5EF4-FFF2-40B4-BE49-F238E27FC236}">
                <a16:creationId xmlns:a16="http://schemas.microsoft.com/office/drawing/2014/main" id="{986B5893-B7A1-489C-9C78-9558887AD8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155" y="1422930"/>
            <a:ext cx="3514053" cy="2629968"/>
          </a:xfrm>
          <a:prstGeom prst="rect">
            <a:avLst/>
          </a:prstGeom>
        </p:spPr>
      </p:pic>
      <p:pic>
        <p:nvPicPr>
          <p:cNvPr id="10" name="Picture 9">
            <a:extLst>
              <a:ext uri="{FF2B5EF4-FFF2-40B4-BE49-F238E27FC236}">
                <a16:creationId xmlns:a16="http://schemas.microsoft.com/office/drawing/2014/main" id="{FC953765-A12C-4693-828A-37216E2AF2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6399" y="3912923"/>
            <a:ext cx="4599438" cy="2716348"/>
          </a:xfrm>
          <a:prstGeom prst="rect">
            <a:avLst/>
          </a:prstGeom>
        </p:spPr>
      </p:pic>
      <p:pic>
        <p:nvPicPr>
          <p:cNvPr id="14" name="Picture 13">
            <a:extLst>
              <a:ext uri="{FF2B5EF4-FFF2-40B4-BE49-F238E27FC236}">
                <a16:creationId xmlns:a16="http://schemas.microsoft.com/office/drawing/2014/main" id="{4CB95888-55D6-4DCD-86C8-34284822675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42300" y="1274817"/>
            <a:ext cx="3843537" cy="2483433"/>
          </a:xfrm>
          <a:prstGeom prst="rect">
            <a:avLst/>
          </a:prstGeom>
        </p:spPr>
      </p:pic>
      <p:pic>
        <p:nvPicPr>
          <p:cNvPr id="18" name="Picture 17">
            <a:extLst>
              <a:ext uri="{FF2B5EF4-FFF2-40B4-BE49-F238E27FC236}">
                <a16:creationId xmlns:a16="http://schemas.microsoft.com/office/drawing/2014/main" id="{20170F5A-2917-45C4-B3DE-A54CF6552E0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59718" y="4011160"/>
            <a:ext cx="3467661" cy="2618111"/>
          </a:xfrm>
          <a:prstGeom prst="rect">
            <a:avLst/>
          </a:prstGeom>
        </p:spPr>
      </p:pic>
      <p:pic>
        <p:nvPicPr>
          <p:cNvPr id="20" name="Picture 19">
            <a:extLst>
              <a:ext uri="{FF2B5EF4-FFF2-40B4-BE49-F238E27FC236}">
                <a16:creationId xmlns:a16="http://schemas.microsoft.com/office/drawing/2014/main" id="{9ACFBF4B-45C3-477E-86AB-9F9E389B5A3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1555" y="4254145"/>
            <a:ext cx="3514053" cy="1872725"/>
          </a:xfrm>
          <a:prstGeom prst="rect">
            <a:avLst/>
          </a:prstGeom>
        </p:spPr>
      </p:pic>
      <p:sp>
        <p:nvSpPr>
          <p:cNvPr id="11" name="TextBox 10">
            <a:extLst>
              <a:ext uri="{FF2B5EF4-FFF2-40B4-BE49-F238E27FC236}">
                <a16:creationId xmlns:a16="http://schemas.microsoft.com/office/drawing/2014/main" id="{F00D810D-B7D2-4341-9FF8-AB94F19890BB}"/>
              </a:ext>
            </a:extLst>
          </p:cNvPr>
          <p:cNvSpPr txBox="1"/>
          <p:nvPr/>
        </p:nvSpPr>
        <p:spPr>
          <a:xfrm>
            <a:off x="644850" y="3996885"/>
            <a:ext cx="6094826" cy="261610"/>
          </a:xfrm>
          <a:prstGeom prst="rect">
            <a:avLst/>
          </a:prstGeom>
          <a:noFill/>
        </p:spPr>
        <p:txBody>
          <a:bodyPr wrap="square">
            <a:spAutoFit/>
          </a:bodyPr>
          <a:lstStyle/>
          <a:p>
            <a:r>
              <a:rPr lang="en-US" sz="1100" b="1" dirty="0">
                <a:solidFill>
                  <a:schemeClr val="tx2"/>
                </a:solidFill>
                <a:latin typeface="Tw Cen MT" panose="020B0602020104020603" pitchFamily="34" charset="0"/>
              </a:rPr>
              <a:t>Source: </a:t>
            </a:r>
            <a:r>
              <a:rPr lang="en-US" sz="1100" dirty="0">
                <a:solidFill>
                  <a:schemeClr val="tx2"/>
                </a:solidFill>
                <a:latin typeface="Tw Cen MT" panose="020B0602020104020603" pitchFamily="34" charset="0"/>
              </a:rPr>
              <a:t>Mott MacDonald Singapore</a:t>
            </a:r>
          </a:p>
        </p:txBody>
      </p:sp>
      <p:sp>
        <p:nvSpPr>
          <p:cNvPr id="13" name="TextBox 12">
            <a:extLst>
              <a:ext uri="{FF2B5EF4-FFF2-40B4-BE49-F238E27FC236}">
                <a16:creationId xmlns:a16="http://schemas.microsoft.com/office/drawing/2014/main" id="{D7183009-B7DF-44CC-921A-863154FA18D7}"/>
              </a:ext>
            </a:extLst>
          </p:cNvPr>
          <p:cNvSpPr txBox="1"/>
          <p:nvPr/>
        </p:nvSpPr>
        <p:spPr>
          <a:xfrm>
            <a:off x="8785823" y="3704782"/>
            <a:ext cx="3007778" cy="261610"/>
          </a:xfrm>
          <a:prstGeom prst="rect">
            <a:avLst/>
          </a:prstGeom>
          <a:noFill/>
        </p:spPr>
        <p:txBody>
          <a:bodyPr wrap="square">
            <a:spAutoFit/>
          </a:bodyPr>
          <a:lstStyle/>
          <a:p>
            <a:r>
              <a:rPr lang="en-US" sz="1100" b="1" dirty="0">
                <a:solidFill>
                  <a:schemeClr val="tx2"/>
                </a:solidFill>
                <a:latin typeface="Tw Cen MT" panose="020B0602020104020603" pitchFamily="34" charset="0"/>
              </a:rPr>
              <a:t>Source: </a:t>
            </a:r>
            <a:r>
              <a:rPr lang="en-US" sz="1100" dirty="0">
                <a:solidFill>
                  <a:schemeClr val="tx2"/>
                </a:solidFill>
                <a:latin typeface="Tw Cen MT" panose="020B0602020104020603" pitchFamily="34" charset="0"/>
              </a:rPr>
              <a:t>Bouider, Convention and Visitors Bureau </a:t>
            </a:r>
          </a:p>
        </p:txBody>
      </p:sp>
      <p:sp>
        <p:nvSpPr>
          <p:cNvPr id="15" name="TextBox 14">
            <a:extLst>
              <a:ext uri="{FF2B5EF4-FFF2-40B4-BE49-F238E27FC236}">
                <a16:creationId xmlns:a16="http://schemas.microsoft.com/office/drawing/2014/main" id="{6B5B7CEE-DE06-4AEE-9615-4E0B2C1FEB28}"/>
              </a:ext>
            </a:extLst>
          </p:cNvPr>
          <p:cNvSpPr txBox="1"/>
          <p:nvPr/>
        </p:nvSpPr>
        <p:spPr>
          <a:xfrm>
            <a:off x="4901756" y="6596390"/>
            <a:ext cx="1474188" cy="261610"/>
          </a:xfrm>
          <a:prstGeom prst="rect">
            <a:avLst/>
          </a:prstGeom>
          <a:noFill/>
        </p:spPr>
        <p:txBody>
          <a:bodyPr wrap="square">
            <a:spAutoFit/>
          </a:bodyPr>
          <a:lstStyle/>
          <a:p>
            <a:r>
              <a:rPr lang="en-US" sz="1100" b="1" dirty="0">
                <a:solidFill>
                  <a:schemeClr val="tx2"/>
                </a:solidFill>
                <a:latin typeface="Tw Cen MT" panose="020B0602020104020603" pitchFamily="34" charset="0"/>
              </a:rPr>
              <a:t>Source: </a:t>
            </a:r>
            <a:r>
              <a:rPr lang="en-US" sz="1100" dirty="0">
                <a:solidFill>
                  <a:schemeClr val="tx2"/>
                </a:solidFill>
                <a:latin typeface="Tw Cen MT" panose="020B0602020104020603" pitchFamily="34" charset="0"/>
              </a:rPr>
              <a:t>GPS/Flickr</a:t>
            </a:r>
          </a:p>
        </p:txBody>
      </p:sp>
      <p:sp>
        <p:nvSpPr>
          <p:cNvPr id="16" name="TextBox 15">
            <a:extLst>
              <a:ext uri="{FF2B5EF4-FFF2-40B4-BE49-F238E27FC236}">
                <a16:creationId xmlns:a16="http://schemas.microsoft.com/office/drawing/2014/main" id="{E2A783D6-5F12-4923-BB09-9347DAB24A33}"/>
              </a:ext>
            </a:extLst>
          </p:cNvPr>
          <p:cNvSpPr txBox="1"/>
          <p:nvPr/>
        </p:nvSpPr>
        <p:spPr>
          <a:xfrm>
            <a:off x="844921" y="6126870"/>
            <a:ext cx="2056520" cy="261610"/>
          </a:xfrm>
          <a:prstGeom prst="rect">
            <a:avLst/>
          </a:prstGeom>
          <a:noFill/>
        </p:spPr>
        <p:txBody>
          <a:bodyPr wrap="square">
            <a:spAutoFit/>
          </a:bodyPr>
          <a:lstStyle/>
          <a:p>
            <a:r>
              <a:rPr lang="en-US" sz="1100" b="1" dirty="0">
                <a:solidFill>
                  <a:schemeClr val="tx2"/>
                </a:solidFill>
                <a:latin typeface="Tw Cen MT" panose="020B0602020104020603" pitchFamily="34" charset="0"/>
              </a:rPr>
              <a:t>Source: </a:t>
            </a:r>
            <a:r>
              <a:rPr lang="en-US" sz="1100" dirty="0">
                <a:solidFill>
                  <a:schemeClr val="tx2"/>
                </a:solidFill>
                <a:latin typeface="Tw Cen MT" panose="020B0602020104020603" pitchFamily="34" charset="0"/>
              </a:rPr>
              <a:t>Wikimedia Commons</a:t>
            </a:r>
          </a:p>
        </p:txBody>
      </p:sp>
      <p:sp>
        <p:nvSpPr>
          <p:cNvPr id="17" name="TextBox 16">
            <a:extLst>
              <a:ext uri="{FF2B5EF4-FFF2-40B4-BE49-F238E27FC236}">
                <a16:creationId xmlns:a16="http://schemas.microsoft.com/office/drawing/2014/main" id="{14D04276-49AD-4BEA-837D-A728DA2CCC7A}"/>
              </a:ext>
            </a:extLst>
          </p:cNvPr>
          <p:cNvSpPr txBox="1"/>
          <p:nvPr/>
        </p:nvSpPr>
        <p:spPr>
          <a:xfrm>
            <a:off x="8785823" y="6595069"/>
            <a:ext cx="1784840" cy="261610"/>
          </a:xfrm>
          <a:prstGeom prst="rect">
            <a:avLst/>
          </a:prstGeom>
          <a:noFill/>
        </p:spPr>
        <p:txBody>
          <a:bodyPr wrap="square">
            <a:spAutoFit/>
          </a:bodyPr>
          <a:lstStyle/>
          <a:p>
            <a:r>
              <a:rPr lang="en-US" sz="1100" b="1" dirty="0">
                <a:solidFill>
                  <a:schemeClr val="tx2"/>
                </a:solidFill>
                <a:latin typeface="Tw Cen MT" panose="020B0602020104020603" pitchFamily="34" charset="0"/>
              </a:rPr>
              <a:t>Source: </a:t>
            </a:r>
            <a:r>
              <a:rPr lang="en-US" sz="1100" dirty="0">
                <a:solidFill>
                  <a:schemeClr val="tx2"/>
                </a:solidFill>
                <a:latin typeface="Tw Cen MT" panose="020B0602020104020603" pitchFamily="34" charset="0"/>
              </a:rPr>
              <a:t>Donghee Eim</a:t>
            </a:r>
          </a:p>
        </p:txBody>
      </p:sp>
    </p:spTree>
    <p:extLst>
      <p:ext uri="{BB962C8B-B14F-4D97-AF65-F5344CB8AC3E}">
        <p14:creationId xmlns:p14="http://schemas.microsoft.com/office/powerpoint/2010/main" val="215211509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EMPLAFYSLIDEID" val="637496113369825777"/>
</p:tagLst>
</file>

<file path=ppt/tags/tag2.xml><?xml version="1.0" encoding="utf-8"?>
<p:tagLst xmlns:a="http://schemas.openxmlformats.org/drawingml/2006/main" xmlns:r="http://schemas.openxmlformats.org/officeDocument/2006/relationships" xmlns:p="http://schemas.openxmlformats.org/presentationml/2006/main">
  <p:tag name="TEMPLAFYSLIDEID" val="636918507019922001"/>
</p:tagLst>
</file>

<file path=ppt/tags/tag3.xml><?xml version="1.0" encoding="utf-8"?>
<p:tagLst xmlns:a="http://schemas.openxmlformats.org/drawingml/2006/main" xmlns:r="http://schemas.openxmlformats.org/officeDocument/2006/relationships" xmlns:p="http://schemas.openxmlformats.org/presentationml/2006/main">
  <p:tag name="TEMPLAFYSLIDEID" val="636918507020078163"/>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TEMPLAFYSLIDEID" val="637496113369825777"/>
</p:tagLst>
</file>

<file path=ppt/tags/tag6.xml><?xml version="1.0" encoding="utf-8"?>
<p:tagLst xmlns:a="http://schemas.openxmlformats.org/drawingml/2006/main" xmlns:r="http://schemas.openxmlformats.org/officeDocument/2006/relationships" xmlns:p="http://schemas.openxmlformats.org/presentationml/2006/main">
  <p:tag name="TEMPLAFYSLIDEID" val="637493853950103020"/>
</p:tagLst>
</file>

<file path=ppt/theme/theme1.xml><?xml version="1.0" encoding="utf-8"?>
<a:theme xmlns:a="http://schemas.openxmlformats.org/drawingml/2006/main" name="Mott MacDonald Template 2022">
  <a:themeElements>
    <a:clrScheme name="MM Green">
      <a:dk1>
        <a:srgbClr val="000000"/>
      </a:dk1>
      <a:lt1>
        <a:srgbClr val="FFFFFF"/>
      </a:lt1>
      <a:dk2>
        <a:srgbClr val="575656"/>
      </a:dk2>
      <a:lt2>
        <a:srgbClr val="EDEBE6"/>
      </a:lt2>
      <a:accent1>
        <a:srgbClr val="41AC4C"/>
      </a:accent1>
      <a:accent2>
        <a:srgbClr val="AFC236"/>
      </a:accent2>
      <a:accent3>
        <a:srgbClr val="2FB6BC"/>
      </a:accent3>
      <a:accent4>
        <a:srgbClr val="216B99"/>
      </a:accent4>
      <a:accent5>
        <a:srgbClr val="009695"/>
      </a:accent5>
      <a:accent6>
        <a:srgbClr val="2B86C7"/>
      </a:accent6>
      <a:hlink>
        <a:srgbClr val="AFC236"/>
      </a:hlink>
      <a:folHlink>
        <a:srgbClr val="41AC4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01_MM" id="{F30AE99B-6838-46DA-B1D2-91AC42CB6501}" vid="{DE1860A6-2B0B-4671-87D3-8AB175E35B06}"/>
    </a:ext>
  </a:extLst>
</a:theme>
</file>

<file path=ppt/theme/theme2.xml><?xml version="1.0" encoding="utf-8"?>
<a:theme xmlns:a="http://schemas.openxmlformats.org/drawingml/2006/main" name="1_MM_Template 2019">
  <a:themeElements>
    <a:clrScheme name="MM Blue">
      <a:dk1>
        <a:srgbClr val="000000"/>
      </a:dk1>
      <a:lt1>
        <a:srgbClr val="FFFFFF"/>
      </a:lt1>
      <a:dk2>
        <a:srgbClr val="575656"/>
      </a:dk2>
      <a:lt2>
        <a:srgbClr val="EDEBE6"/>
      </a:lt2>
      <a:accent1>
        <a:srgbClr val="2B86C7"/>
      </a:accent1>
      <a:accent2>
        <a:srgbClr val="009695"/>
      </a:accent2>
      <a:accent3>
        <a:srgbClr val="41AC4C"/>
      </a:accent3>
      <a:accent4>
        <a:srgbClr val="AFC236"/>
      </a:accent4>
      <a:accent5>
        <a:srgbClr val="2FB6BC"/>
      </a:accent5>
      <a:accent6>
        <a:srgbClr val="216B99"/>
      </a:accent6>
      <a:hlink>
        <a:srgbClr val="216B99"/>
      </a:hlink>
      <a:folHlink>
        <a:srgbClr val="2B86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01_MM" id="{F30AE99B-6838-46DA-B1D2-91AC42CB6501}" vid="{DE1860A6-2B0B-4671-87D3-8AB175E35B06}"/>
    </a:ext>
  </a:extLst>
</a:theme>
</file>

<file path=ppt/theme/theme3.xml><?xml version="1.0" encoding="utf-8"?>
<a:theme xmlns:a="http://schemas.openxmlformats.org/drawingml/2006/main" name="2_MM_Template 2019">
  <a:themeElements>
    <a:clrScheme name="MM Blue">
      <a:dk1>
        <a:srgbClr val="000000"/>
      </a:dk1>
      <a:lt1>
        <a:srgbClr val="FFFFFF"/>
      </a:lt1>
      <a:dk2>
        <a:srgbClr val="575656"/>
      </a:dk2>
      <a:lt2>
        <a:srgbClr val="EDEBE6"/>
      </a:lt2>
      <a:accent1>
        <a:srgbClr val="2B86C7"/>
      </a:accent1>
      <a:accent2>
        <a:srgbClr val="009695"/>
      </a:accent2>
      <a:accent3>
        <a:srgbClr val="41AC4C"/>
      </a:accent3>
      <a:accent4>
        <a:srgbClr val="AFC236"/>
      </a:accent4>
      <a:accent5>
        <a:srgbClr val="2FB6BC"/>
      </a:accent5>
      <a:accent6>
        <a:srgbClr val="216B99"/>
      </a:accent6>
      <a:hlink>
        <a:srgbClr val="216B99"/>
      </a:hlink>
      <a:folHlink>
        <a:srgbClr val="2B86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01_MM" id="{F30AE99B-6838-46DA-B1D2-91AC42CB6501}" vid="{DE1860A6-2B0B-4671-87D3-8AB175E35B06}"/>
    </a:ext>
  </a:extLst>
</a:theme>
</file>

<file path=ppt/theme/theme4.xml><?xml version="1.0" encoding="utf-8"?>
<a:theme xmlns:a="http://schemas.openxmlformats.org/drawingml/2006/main" name="1_MM_Template 2018">
  <a:themeElements>
    <a:clrScheme name="MM Lime Green">
      <a:dk1>
        <a:srgbClr val="000000"/>
      </a:dk1>
      <a:lt1>
        <a:srgbClr val="FFFFFF"/>
      </a:lt1>
      <a:dk2>
        <a:srgbClr val="575656"/>
      </a:dk2>
      <a:lt2>
        <a:srgbClr val="EDEBE6"/>
      </a:lt2>
      <a:accent1>
        <a:srgbClr val="AFC236"/>
      </a:accent1>
      <a:accent2>
        <a:srgbClr val="41AC4C"/>
      </a:accent2>
      <a:accent3>
        <a:srgbClr val="2FB6BC"/>
      </a:accent3>
      <a:accent4>
        <a:srgbClr val="009695"/>
      </a:accent4>
      <a:accent5>
        <a:srgbClr val="2B86C7"/>
      </a:accent5>
      <a:accent6>
        <a:srgbClr val="8E3F91"/>
      </a:accent6>
      <a:hlink>
        <a:srgbClr val="41AC4C"/>
      </a:hlink>
      <a:folHlink>
        <a:srgbClr val="AFC2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01_MM [Read-Only]" id="{10C7843E-8E34-4BE4-8D89-ED9C9B7C2DF2}" vid="{F5AC856D-C561-45E2-A7CA-F7F13DC4EB92}"/>
    </a:ext>
  </a:extLst>
</a:theme>
</file>

<file path=ppt/theme/theme5.xml><?xml version="1.0" encoding="utf-8"?>
<a:theme xmlns:a="http://schemas.openxmlformats.org/drawingml/2006/main" name="1_MM_Template 2022">
  <a:themeElements>
    <a:clrScheme name="MM Blue">
      <a:dk1>
        <a:srgbClr val="000000"/>
      </a:dk1>
      <a:lt1>
        <a:srgbClr val="FFFFFF"/>
      </a:lt1>
      <a:dk2>
        <a:srgbClr val="575656"/>
      </a:dk2>
      <a:lt2>
        <a:srgbClr val="EDEBE6"/>
      </a:lt2>
      <a:accent1>
        <a:srgbClr val="2B86C7"/>
      </a:accent1>
      <a:accent2>
        <a:srgbClr val="009695"/>
      </a:accent2>
      <a:accent3>
        <a:srgbClr val="41AC4C"/>
      </a:accent3>
      <a:accent4>
        <a:srgbClr val="AFC236"/>
      </a:accent4>
      <a:accent5>
        <a:srgbClr val="2FB6BC"/>
      </a:accent5>
      <a:accent6>
        <a:srgbClr val="216B99"/>
      </a:accent6>
      <a:hlink>
        <a:srgbClr val="216B99"/>
      </a:hlink>
      <a:folHlink>
        <a:srgbClr val="2B86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01_MM" id="{F30AE99B-6838-46DA-B1D2-91AC42CB6501}" vid="{DE1860A6-2B0B-4671-87D3-8AB175E35B06}"/>
    </a:ext>
  </a:extLst>
</a:theme>
</file>

<file path=ppt/theme/theme6.xml><?xml version="1.0" encoding="utf-8"?>
<a:theme xmlns:a="http://schemas.openxmlformats.org/drawingml/2006/main" name="MM_Template 2022">
  <a:themeElements>
    <a:clrScheme name="MM Blue">
      <a:dk1>
        <a:srgbClr val="000000"/>
      </a:dk1>
      <a:lt1>
        <a:srgbClr val="FFFFFF"/>
      </a:lt1>
      <a:dk2>
        <a:srgbClr val="575656"/>
      </a:dk2>
      <a:lt2>
        <a:srgbClr val="EDEBE6"/>
      </a:lt2>
      <a:accent1>
        <a:srgbClr val="2B86C7"/>
      </a:accent1>
      <a:accent2>
        <a:srgbClr val="009695"/>
      </a:accent2>
      <a:accent3>
        <a:srgbClr val="41AC4C"/>
      </a:accent3>
      <a:accent4>
        <a:srgbClr val="AFC236"/>
      </a:accent4>
      <a:accent5>
        <a:srgbClr val="2FB6BC"/>
      </a:accent5>
      <a:accent6>
        <a:srgbClr val="216B99"/>
      </a:accent6>
      <a:hlink>
        <a:srgbClr val="216B99"/>
      </a:hlink>
      <a:folHlink>
        <a:srgbClr val="2B86C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01_MM" id="{F30AE99B-6838-46DA-B1D2-91AC42CB6501}" vid="{DE1860A6-2B0B-4671-87D3-8AB175E35B0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980b2c76-4eb4-4926-991a-bb246786b55e">bf-01678-1203077091-116061</_dlc_DocId>
    <_dlc_DocIdUrl xmlns="980b2c76-4eb4-4926-991a-bb246786b55e">
      <Url>https://mottmac.sharepoint.com/teams/bf-01678/_layouts/15/DocIdRedir.aspx?ID=bf-01678-1203077091-116061</Url>
      <Description>bf-01678-1203077091-116061</Description>
    </_dlc_DocIdUrl>
    <TaxKeywordTaxHTField xmlns="980b2c76-4eb4-4926-991a-bb246786b55e">
      <Terms xmlns="http://schemas.microsoft.com/office/infopath/2007/PartnerControls"/>
    </TaxKeywordTaxHTField>
    <LikesCount xmlns="http://schemas.microsoft.com/sharepoint/v3" xsi:nil="true"/>
    <MMSourceID xmlns="980b2c76-4eb4-4926-991a-bb246786b55e" xsi:nil="true"/>
    <Ratings xmlns="http://schemas.microsoft.com/sharepoint/v3" xsi:nil="true"/>
    <LikedBy xmlns="http://schemas.microsoft.com/sharepoint/v3">
      <UserInfo>
        <DisplayName/>
        <AccountId xsi:nil="true"/>
        <AccountType/>
      </UserInfo>
    </LikedBy>
    <TaxCatchAll xmlns="980b2c76-4eb4-4926-991a-bb246786b55e" xsi:nil="true"/>
    <RatedBy xmlns="http://schemas.microsoft.com/sharepoint/v3">
      <UserInfo>
        <DisplayName/>
        <AccountId xsi:nil="true"/>
        <AccountType/>
      </UserInfo>
    </RatedBy>
  </documentManagement>
</p:properties>
</file>

<file path=customXml/item10.xml><?xml version="1.0" encoding="utf-8"?>
<TemplafyTemplateConfiguration><![CDATA[{"elementsMetadata":[{"type":"shape","id":"588ee913-cdcc-47b3-8fcb-e5fc0d0ef17b","elementConfiguration":{"binding":"UserProfile.Language.PpEntity","disableUpdates":false,"type":"text"}},{"type":"shape","id":"1da613ba-09e1-4d9d-bdc1-db13bb95e253","elementConfiguration":{"binding":"Form.Confidentiality.ShowNameConfidentiality","disableUpdates":false,"type":"text"}},{"type":"shape","id":"bc96ebec-7b24-45e6-a022-dda97549b5fe","elementConfiguration":{"binding":"UserProfile.Language.PpEntity","disableUpdates":false,"type":"text"}},{"type":"shape","id":"b4dd8958-732a-4b3b-ab97-3060c2d97c67","elementConfiguration":{"binding":"Form.Confidentiality.ShowNameConfidentiality","disableUpdates":false,"type":"text"}},{"type":"shape","id":"5230d3a1-7cdd-4713-96ff-7a9e46041789","elementConfiguration":{"binding":"Form.Confidentiality.ShowNameConfidentiality","disableUpdates":false,"type":"text"}},{"type":"shape","id":"54899219-ba63-4866-97e9-fb6afcdb8557","elementConfiguration":{"format":"{{DateFormats.GeneralDate}}","binding":"Form.Date","disableUpdates":false,"type":"date"}},{"type":"shape","id":"369dbe8c-e018-490c-8306-9cd240db2d32","elementConfiguration":{"binding":"UserProfile.Language.PpEntity","disableUpdates":false,"type":"text"}},{"type":"shape","id":"aed58a4c-f409-45d9-9bdb-188cf6b3ccd0","elementConfiguration":{"binding":"Form.Confidentiality.ShowNameConfidentiality","disableUpdates":false,"type":"text"}},{"type":"shape","id":"1f6d4ffa-5940-4b85-b400-1c6d953548d1","elementConfiguration":{"inheritDimensions":"inheritNone","height":"{{UserProfile.Logo.PpLogoHeight}}","binding":"UserProfile.Logo.LogoName","disableUpdates":false,"type":"image"}},{"type":"shape","id":"2fb60067-0a41-47f8-ad36-3cf9d0349d60","elementConfiguration":{"binding":"Form.Confidentiality.ShowNameConfidentiality","disableUpdates":false,"type":"text"}},{"type":"shape","id":"9ee93c78-d11e-4f0b-ac57-e2136b4adeee","elementConfiguration":{"format":"{{DateFormats.GeneralDate}}","binding":"Form.Date","disableUpdates":false,"type":"date"}},{"type":"shape","id":"dc12bff3-b3b4-4df4-b931-8e09c42d14f1","elementConfiguration":{"inheritDimensions":"inheritNone","height":"{{UserProfile.Logo.PpLogoHeight}}","binding":"UserProfile.Logo.LogoName","disableUpdates":false,"type":"image"}},{"type":"shape","id":"c45652b8-4866-4d4d-95a3-aa279129d3c5","elementConfiguration":{"binding":"Form.Confidentiality.ShowNameConfidentiality","disableUpdates":false,"type":"text"}},{"type":"shape","id":"9e82a061-d18e-45d9-bd4b-49ce5149ef60","elementConfiguration":{"format":"{{DateFormats.GeneralDate}}","binding":"Form.Date","disableUpdates":false,"type":"date"}},{"type":"shape","id":"d22058d5-e077-49ee-8cf2-6d6d582aeefa","elementConfiguration":{"inheritDimensions":"inheritNone","height":"{{UserProfile.Logo.PpLogoHeight}}","binding":"UserProfile.Logo.LogoName","disableUpdates":false,"type":"image"}},{"type":"shape","id":"1f628fbe-b709-483b-8c6d-4666bd5ced56","elementConfiguration":{"binding":"UserProfile.Language.PpEntity","disableUpdates":false,"type":"text"}},{"type":"shape","id":"75092b28-b113-44f4-84ef-ec7da41a4806","elementConfiguration":{"binding":"Form.Confidentiality.ShowNameConfidentiality","disableUpdates":false,"type":"text"}},{"type":"shape","id":"4bfa2f34-3cae-4df4-98ca-f4806e24d9e8","elementConfiguration":{"binding":"UserProfile.Language.PpEntity","disableUpdates":false,"type":"text"}},{"type":"shape","id":"b5dcff5f-69d2-4551-9bc4-f06560bf8cc9","elementConfiguration":{"binding":"Form.Confidentiality.ShowNameConfidentiality","disableUpdates":false,"type":"text"}},{"type":"shape","id":"3c080fae-0644-47c1-88e3-a45a1df1578f","elementConfiguration":{"binding":"Form.Confidentiality.ShowNameConfidentiality","disableUpdates":false,"type":"text"}},{"type":"shape","id":"982b29ef-2fb8-4f93-b0d7-c12a47ed58e5","elementConfiguration":{"inheritDimensions":"inheritNone","height":"{{UserProfile.Logo.PpLogoHeight}}","binding":"UserProfile.Logo.LogoName","disableUpdates":false,"type":"image"}},{"type":"shape","id":"fede61f9-7d24-4726-be19-f818da1eb0ad","elementConfiguration":{"binding":"UserProfile.Language.PpEntity","disableUpdates":false,"type":"text"}},{"type":"shape","id":"197a7a04-9a5c-4ff1-b49b-4e8c9875dfca","elementConfiguration":{"binding":"Form.Confidentiality.ShowNameConfidentiality","disableUpdates":false,"type":"text"}}],"transformationConfigurations":[],"templateName":"","templateDescription":"","enableDocumentContentUpdater":true,"version":"1.0"}]]></TemplafyTemplateConfiguration>
</file>

<file path=customXml/item11.xml><?xml version="1.0" encoding="utf-8"?>
<TemplafySlideFormConfiguration><![CDATA[{"formFields":[],"formDataEntries":[]}]]></TemplafySlideFormConfiguration>
</file>

<file path=customXml/item12.xml><?xml version="1.0" encoding="utf-8"?>
<TemplafySlideFormConfiguration><![CDATA[{"formFields":[],"formDataEntries":[]}]]></TemplafySlideFormConfiguration>
</file>

<file path=customXml/item13.xml><?xml version="1.0" encoding="utf-8"?>
<TemplafySlideFormConfiguration><![CDATA[{"formFields":[],"formDataEntries":[]}]]></TemplafySlideFormConfiguration>
</file>

<file path=customXml/item14.xml><?xml version="1.0" encoding="utf-8"?>
<ct:contentTypeSchema xmlns:ct="http://schemas.microsoft.com/office/2006/metadata/contentType" xmlns:ma="http://schemas.microsoft.com/office/2006/metadata/properties/metaAttributes" ct:_="" ma:_="" ma:contentTypeName="Team Document" ma:contentTypeID="0x0101007BD61AFCC8A643B8924AB3F7EE182601030006E74C555E0D2449BBF6EB4E155175A8" ma:contentTypeVersion="20" ma:contentTypeDescription="Base content type for business function documents" ma:contentTypeScope="" ma:versionID="c149b1345b174b850324e43afd13829e">
  <xsd:schema xmlns:xsd="http://www.w3.org/2001/XMLSchema" xmlns:xs="http://www.w3.org/2001/XMLSchema" xmlns:p="http://schemas.microsoft.com/office/2006/metadata/properties" xmlns:ns1="http://schemas.microsoft.com/sharepoint/v3" xmlns:ns2="980b2c76-4eb4-4926-991a-bb246786b55e" targetNamespace="http://schemas.microsoft.com/office/2006/metadata/properties" ma:root="true" ma:fieldsID="6c4c806f3a7950755c60e3a6a0a18bdd" ns1:_="" ns2:_="">
    <xsd:import namespace="http://schemas.microsoft.com/sharepoint/v3"/>
    <xsd:import namespace="980b2c76-4eb4-4926-991a-bb246786b55e"/>
    <xsd:element name="properties">
      <xsd:complexType>
        <xsd:sequence>
          <xsd:element name="documentManagement">
            <xsd:complexType>
              <xsd:all>
                <xsd:element ref="ns2:_dlc_DocId" minOccurs="0"/>
                <xsd:element ref="ns2:_dlc_DocIdUrl" minOccurs="0"/>
                <xsd:element ref="ns2:_dlc_DocIdPersistId" minOccurs="0"/>
                <xsd:element ref="ns2:TaxCatchAll" minOccurs="0"/>
                <xsd:element ref="ns2:TaxCatchAllLabel" minOccurs="0"/>
                <xsd:element ref="ns2:TaxKeywordTaxHTField" minOccurs="0"/>
                <xsd:element ref="ns1:AverageRating" minOccurs="0"/>
                <xsd:element ref="ns1:RatingCount" minOccurs="0"/>
                <xsd:element ref="ns1:RatedBy" minOccurs="0"/>
                <xsd:element ref="ns1:Ratings" minOccurs="0"/>
                <xsd:element ref="ns1:LikesCount" minOccurs="0"/>
                <xsd:element ref="ns1:LikedBy" minOccurs="0"/>
                <xsd:element ref="ns2:MMSource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5" nillable="true" ma:displayName="Rating (0-5)" ma:decimals="2" ma:description="Average value of all the ratings that have been submitted" ma:internalName="AverageRating" ma:readOnly="true">
      <xsd:simpleType>
        <xsd:restriction base="dms:Number"/>
      </xsd:simpleType>
    </xsd:element>
    <xsd:element name="RatingCount" ma:index="16" nillable="true" ma:displayName="Number of Ratings" ma:decimals="0" ma:description="Number of ratings submitted" ma:internalName="RatingCount" ma:readOnly="true">
      <xsd:simpleType>
        <xsd:restriction base="dms:Number"/>
      </xsd:simpleType>
    </xsd:element>
    <xsd:element name="RatedBy" ma:index="17"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18" nillable="true" ma:displayName="User ratings" ma:description="User ratings for the item" ma:hidden="true" ma:internalName="Ratings">
      <xsd:simpleType>
        <xsd:restriction base="dms:Note"/>
      </xsd:simpleType>
    </xsd:element>
    <xsd:element name="LikesCount" ma:index="19" nillable="true" ma:displayName="Number of Likes" ma:internalName="LikesCount">
      <xsd:simpleType>
        <xsd:restriction base="dms:Unknown"/>
      </xsd:simpleType>
    </xsd:element>
    <xsd:element name="LikedBy" ma:index="20"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80b2c76-4eb4-4926-991a-bb246786b55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1" nillable="true" ma:displayName="Taxonomy Catch All Column" ma:hidden="true" ma:list="{fa9120d9-3ddf-4489-8631-426a54933069}" ma:internalName="TaxCatchAll" ma:showField="CatchAllData" ma:web="a3ba3f42-e54d-4522-9e2d-42f753249b0e">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fa9120d9-3ddf-4489-8631-426a54933069}" ma:internalName="TaxCatchAllLabel" ma:readOnly="true" ma:showField="CatchAllDataLabel" ma:web="a3ba3f42-e54d-4522-9e2d-42f753249b0e">
      <xsd:complexType>
        <xsd:complexContent>
          <xsd:extension base="dms:MultiChoiceLookup">
            <xsd:sequence>
              <xsd:element name="Value" type="dms:Lookup" maxOccurs="unbounded" minOccurs="0" nillable="true"/>
            </xsd:sequence>
          </xsd:extension>
        </xsd:complexContent>
      </xsd:complexType>
    </xsd:element>
    <xsd:element name="TaxKeywordTaxHTField" ma:index="13" nillable="true" ma:taxonomy="true" ma:internalName="TaxKeywordTaxHTField" ma:taxonomyFieldName="TaxKeyword" ma:displayName="Enterprise Keywords" ma:fieldId="{23f27201-bee3-471e-b2e7-b64fd8b7ca38}" ma:taxonomyMulti="true" ma:sspId="3bee4c5c-8f43-4f7f-9637-07f983ecca3d" ma:termSetId="00000000-0000-0000-0000-000000000000" ma:anchorId="00000000-0000-0000-0000-000000000000" ma:open="true" ma:isKeyword="true">
      <xsd:complexType>
        <xsd:sequence>
          <xsd:element ref="pc:Terms" minOccurs="0" maxOccurs="1"/>
        </xsd:sequence>
      </xsd:complexType>
    </xsd:element>
    <xsd:element name="MMSourceID" ma:index="21" nillable="true" ma:displayName="MM Source ID" ma:description="Used for source searches" ma:internalName="MMSourceID"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5.xml><?xml version="1.0" encoding="utf-8"?>
<?mso-contentType ?>
<SharedContentType xmlns="Microsoft.SharePoint.Taxonomy.ContentTypeSync" SourceId="3bee4c5c-8f43-4f7f-9637-07f983ecca3d" ContentTypeId="0x0101007BD61AFCC8A643B8924AB3F7EE18260103" PreviousValue="false"/>
</file>

<file path=customXml/item16.xml><?xml version="1.0" encoding="utf-8"?>
<TemplafySlideTemplateConfiguration><![CDATA[{"documentContentValidatorConfiguration":{"enableDocumentContentValidator":false,"documentContentValidatorVersion":0},"elementsMetadata":[],"slideId":"637322504234685904","enableDocumentContentUpdater":true,"version":"1.0"}]]></TemplafySlideTemplateConfiguration>
</file>

<file path=customXml/item17.xml><?xml version="1.0" encoding="utf-8"?>
<TemplafyFormConfiguration><![CDATA[{"formFields":[{"required":false,"helpTexts":{"prefix":"","postfix":""},"spacing":{},"type":"datePicker","name":"Date","label":"today","fullyQualifiedName":"Date"},{"dataSource":"Confidentiality","displayColumn":"showNameConfidentiality","hideIfNoUserInteractionRequired":false,"distinct":true,"required":false,"autoSelectFirstOption":false,"helpTexts":{"prefix":"","postfix":""},"spacing":{},"type":"dropDown","name":"Confidentiality","label":"Confidentiality","fullyQualifiedName":"Confidentiality"}],"formDataEntries":[{"name":"Date","value":"eubzsvhA1PC2oudymrEZCA=="},{"name":"Confidentiality","value":"5wD669sJIUliB2tF9m31PQ=="}]}]]></TemplafyFormConfiguration>
</file>

<file path=customXml/item2.xml><?xml version="1.0" encoding="utf-8"?>
<TemplafySlideTemplateConfiguration><![CDATA[{"elementsMetadata":[],"enableDocumentContentUpdater":true,"documentContentValidatorConfiguration":{"enableDocumentContentValidator":false,"documentContentValidatorVersion":0},"slideId":"636771722938095368","version":"1.0"}]]></TemplafySlideTemplateConfiguration>
</file>

<file path=customXml/item3.xml><?xml version="1.0" encoding="utf-8"?>
<TemplafySlideTemplateConfiguration><![CDATA[{"documentContentValidatorConfiguration":{"enableDocumentContentValidator":false,"documentContentValidatorVersion":0},"elementsMetadata":[],"slideId":"637322504234842188","enableDocumentContentUpdater":true,"version":"1.0"}]]></TemplafySlideTemplateConfiguration>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6.xml><?xml version="1.0" encoding="utf-8"?>
<TemplafySlideTemplateConfiguration><![CDATA[{"documentContentValidatorConfiguration":{"enableDocumentContentValidator":false,"documentContentValidatorVersion":0},"elementsMetadata":[],"slideId":"636961017261998842","enableDocumentContentUpdater":true,"version":"1.0"}]]></TemplafySlideTemplateConfiguration>
</file>

<file path=customXml/item7.xml><?xml version="1.0" encoding="utf-8"?>
<TemplafySlideFormConfiguration><![CDATA[{"formFields":[],"formDataEntries":[]}]]></TemplafySlideFormConfiguration>
</file>

<file path=customXml/item8.xml><?xml version="1.0" encoding="utf-8"?>
<TemplafySlideTemplateConfiguration><![CDATA[{"documentContentValidatorConfiguration":{"enableDocumentContentValidator":false,"documentContentValidatorVersion":0},"elementsMetadata":[],"slideId":"637576345683244913","enableDocumentContentUpdater":true,"version":"1.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DC0157D0-B87D-4619-82B4-62AC73707AB5}">
  <ds:schemaRefs>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 ds:uri="980b2c76-4eb4-4926-991a-bb246786b55e"/>
    <ds:schemaRef ds:uri="http://purl.org/dc/dcmitype/"/>
    <ds:schemaRef ds:uri="http://schemas.microsoft.com/sharepoint/v3"/>
    <ds:schemaRef ds:uri="http://schemas.microsoft.com/office/2006/metadata/properties"/>
    <ds:schemaRef ds:uri="http://purl.org/dc/elements/1.1/"/>
  </ds:schemaRefs>
</ds:datastoreItem>
</file>

<file path=customXml/itemProps10.xml><?xml version="1.0" encoding="utf-8"?>
<ds:datastoreItem xmlns:ds="http://schemas.openxmlformats.org/officeDocument/2006/customXml" ds:itemID="{AB580E5E-8A13-442B-A11F-A7F655CFE1AC}">
  <ds:schemaRefs/>
</ds:datastoreItem>
</file>

<file path=customXml/itemProps11.xml><?xml version="1.0" encoding="utf-8"?>
<ds:datastoreItem xmlns:ds="http://schemas.openxmlformats.org/officeDocument/2006/customXml" ds:itemID="{BDA5254C-1346-4615-9C0F-B0242269B3E0}">
  <ds:schemaRefs/>
</ds:datastoreItem>
</file>

<file path=customXml/itemProps12.xml><?xml version="1.0" encoding="utf-8"?>
<ds:datastoreItem xmlns:ds="http://schemas.openxmlformats.org/officeDocument/2006/customXml" ds:itemID="{1C203364-AADC-437E-8275-88A88B3B5294}">
  <ds:schemaRefs/>
</ds:datastoreItem>
</file>

<file path=customXml/itemProps13.xml><?xml version="1.0" encoding="utf-8"?>
<ds:datastoreItem xmlns:ds="http://schemas.openxmlformats.org/officeDocument/2006/customXml" ds:itemID="{F62EC32C-D4E7-4FEA-A5AA-2171ECA11FB2}">
  <ds:schemaRefs/>
</ds:datastoreItem>
</file>

<file path=customXml/itemProps14.xml><?xml version="1.0" encoding="utf-8"?>
<ds:datastoreItem xmlns:ds="http://schemas.openxmlformats.org/officeDocument/2006/customXml" ds:itemID="{8C6E27C0-BDC0-4CD1-9CA2-82F98132057C}">
  <ds:schemaRefs>
    <ds:schemaRef ds:uri="980b2c76-4eb4-4926-991a-bb246786b5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15.xml><?xml version="1.0" encoding="utf-8"?>
<ds:datastoreItem xmlns:ds="http://schemas.openxmlformats.org/officeDocument/2006/customXml" ds:itemID="{8D243AE0-2D53-4A16-B70E-70C966964F86}">
  <ds:schemaRefs>
    <ds:schemaRef ds:uri="Microsoft.SharePoint.Taxonomy.ContentTypeSync"/>
  </ds:schemaRefs>
</ds:datastoreItem>
</file>

<file path=customXml/itemProps16.xml><?xml version="1.0" encoding="utf-8"?>
<ds:datastoreItem xmlns:ds="http://schemas.openxmlformats.org/officeDocument/2006/customXml" ds:itemID="{9020DE9C-2E46-45ED-BEBB-CB40D7BEE664}">
  <ds:schemaRefs/>
</ds:datastoreItem>
</file>

<file path=customXml/itemProps17.xml><?xml version="1.0" encoding="utf-8"?>
<ds:datastoreItem xmlns:ds="http://schemas.openxmlformats.org/officeDocument/2006/customXml" ds:itemID="{9D0F9E8A-3A66-49E2-AB47-1C46362AB3C5}">
  <ds:schemaRefs/>
</ds:datastoreItem>
</file>

<file path=customXml/itemProps2.xml><?xml version="1.0" encoding="utf-8"?>
<ds:datastoreItem xmlns:ds="http://schemas.openxmlformats.org/officeDocument/2006/customXml" ds:itemID="{A501955F-0C65-4E51-9D05-3C028C1AAB52}">
  <ds:schemaRefs/>
</ds:datastoreItem>
</file>

<file path=customXml/itemProps3.xml><?xml version="1.0" encoding="utf-8"?>
<ds:datastoreItem xmlns:ds="http://schemas.openxmlformats.org/officeDocument/2006/customXml" ds:itemID="{CF7C8AF9-8795-4D1F-9C10-299DB32A8AAE}">
  <ds:schemaRefs/>
</ds:datastoreItem>
</file>

<file path=customXml/itemProps4.xml><?xml version="1.0" encoding="utf-8"?>
<ds:datastoreItem xmlns:ds="http://schemas.openxmlformats.org/officeDocument/2006/customXml" ds:itemID="{D6855DFE-F507-4CC6-8661-5F0FFB602751}">
  <ds:schemaRefs>
    <ds:schemaRef ds:uri="http://schemas.microsoft.com/sharepoint/v3/contenttype/forms"/>
  </ds:schemaRefs>
</ds:datastoreItem>
</file>

<file path=customXml/itemProps5.xml><?xml version="1.0" encoding="utf-8"?>
<ds:datastoreItem xmlns:ds="http://schemas.openxmlformats.org/officeDocument/2006/customXml" ds:itemID="{22BE3450-B23B-4B5D-B7F8-17C60C6D783E}">
  <ds:schemaRefs>
    <ds:schemaRef ds:uri="http://schemas.microsoft.com/sharepoint/events"/>
  </ds:schemaRefs>
</ds:datastoreItem>
</file>

<file path=customXml/itemProps6.xml><?xml version="1.0" encoding="utf-8"?>
<ds:datastoreItem xmlns:ds="http://schemas.openxmlformats.org/officeDocument/2006/customXml" ds:itemID="{5BD818DC-2798-4A2D-895E-5EE5BA3D9A88}">
  <ds:schemaRefs/>
</ds:datastoreItem>
</file>

<file path=customXml/itemProps7.xml><?xml version="1.0" encoding="utf-8"?>
<ds:datastoreItem xmlns:ds="http://schemas.openxmlformats.org/officeDocument/2006/customXml" ds:itemID="{9C561448-D860-4779-A17A-CA56BDA384E7}">
  <ds:schemaRefs/>
</ds:datastoreItem>
</file>

<file path=customXml/itemProps8.xml><?xml version="1.0" encoding="utf-8"?>
<ds:datastoreItem xmlns:ds="http://schemas.openxmlformats.org/officeDocument/2006/customXml" ds:itemID="{91363189-88D3-4742-A04D-F18A10747C6B}">
  <ds:schemaRefs/>
</ds:datastoreItem>
</file>

<file path=customXml/itemProps9.xml><?xml version="1.0" encoding="utf-8"?>
<ds:datastoreItem xmlns:ds="http://schemas.openxmlformats.org/officeDocument/2006/customXml" ds:itemID="{27EAE3D0-CFE4-4B31-8BED-E489199695F8}">
  <ds:schemaRefs/>
</ds:datastoreItem>
</file>

<file path=docProps/app.xml><?xml version="1.0" encoding="utf-8"?>
<Properties xmlns="http://schemas.openxmlformats.org/officeDocument/2006/extended-properties" xmlns:vt="http://schemas.openxmlformats.org/officeDocument/2006/docPropsVTypes">
  <Template>01_MM</Template>
  <TotalTime>24699</TotalTime>
  <Words>4871</Words>
  <Application>Microsoft Office PowerPoint</Application>
  <PresentationFormat>Custom</PresentationFormat>
  <Paragraphs>548</Paragraphs>
  <Slides>41</Slides>
  <Notes>36</Notes>
  <HiddenSlides>0</HiddenSlides>
  <MMClips>3</MMClips>
  <ScaleCrop>false</ScaleCrop>
  <HeadingPairs>
    <vt:vector size="8" baseType="variant">
      <vt:variant>
        <vt:lpstr>Fonts Used</vt:lpstr>
      </vt:variant>
      <vt:variant>
        <vt:i4>15</vt:i4>
      </vt:variant>
      <vt:variant>
        <vt:lpstr>Theme</vt:lpstr>
      </vt:variant>
      <vt:variant>
        <vt:i4>6</vt:i4>
      </vt:variant>
      <vt:variant>
        <vt:lpstr>Embedded OLE Servers</vt:lpstr>
      </vt:variant>
      <vt:variant>
        <vt:i4>1</vt:i4>
      </vt:variant>
      <vt:variant>
        <vt:lpstr>Slide Titles</vt:lpstr>
      </vt:variant>
      <vt:variant>
        <vt:i4>41</vt:i4>
      </vt:variant>
    </vt:vector>
  </HeadingPairs>
  <TitlesOfParts>
    <vt:vector size="63" baseType="lpstr">
      <vt:lpstr>Arial</vt:lpstr>
      <vt:lpstr>Arial</vt:lpstr>
      <vt:lpstr>Arial Black</vt:lpstr>
      <vt:lpstr>Calibri</vt:lpstr>
      <vt:lpstr>Century Gothic</vt:lpstr>
      <vt:lpstr>Helvetica</vt:lpstr>
      <vt:lpstr>Lato</vt:lpstr>
      <vt:lpstr>Proxima Nova Rg</vt:lpstr>
      <vt:lpstr>Segoe UI</vt:lpstr>
      <vt:lpstr>Segoe UI Light</vt:lpstr>
      <vt:lpstr>Symbol</vt:lpstr>
      <vt:lpstr>Tahoma</vt:lpstr>
      <vt:lpstr>Times New Roman</vt:lpstr>
      <vt:lpstr>Tw Cen MT</vt:lpstr>
      <vt:lpstr>Wingdings</vt:lpstr>
      <vt:lpstr>Mott MacDonald Template 2022</vt:lpstr>
      <vt:lpstr>1_MM_Template 2019</vt:lpstr>
      <vt:lpstr>2_MM_Template 2019</vt:lpstr>
      <vt:lpstr>1_MM_Template 2018</vt:lpstr>
      <vt:lpstr>1_MM_Template 2022</vt:lpstr>
      <vt:lpstr>MM_Template 2022</vt:lpstr>
      <vt:lpstr>Document</vt:lpstr>
      <vt:lpstr>Pedestrian Engineering</vt:lpstr>
      <vt:lpstr>Safety Moment</vt:lpstr>
      <vt:lpstr>PowerPoint Presentation</vt:lpstr>
      <vt:lpstr>What is Pedestrian Engineering?</vt:lpstr>
      <vt:lpstr>PowerPoint Presentation</vt:lpstr>
      <vt:lpstr>Pedestrian Engineering</vt:lpstr>
      <vt:lpstr>Traditional and Innovative Processes and Services</vt:lpstr>
      <vt:lpstr>Pedestrian Engineering</vt:lpstr>
      <vt:lpstr>Grade Separation is Pedestrian Protection</vt:lpstr>
      <vt:lpstr>Putting Humans and Nature Back into City Centers</vt:lpstr>
      <vt:lpstr>Transportation Planning Services</vt:lpstr>
      <vt:lpstr>More Than Movement</vt:lpstr>
      <vt:lpstr>New York City Centric </vt:lpstr>
      <vt:lpstr>NYC DIVERSITY</vt:lpstr>
      <vt:lpstr>NYC DENSITY</vt:lpstr>
      <vt:lpstr>PowerPoint Presentation</vt:lpstr>
      <vt:lpstr>Citywide Road Reallocations</vt:lpstr>
      <vt:lpstr>Citywide Road Reallocations</vt:lpstr>
      <vt:lpstr>World Trade Center Response and Lower Manhattan Master Plan</vt:lpstr>
      <vt:lpstr>East – West Greenway: The Battery</vt:lpstr>
      <vt:lpstr>TIMES SQUARE PRE-2009 </vt:lpstr>
      <vt:lpstr>Overcrowding</vt:lpstr>
      <vt:lpstr>Situation – Insufficient Infrastructure</vt:lpstr>
      <vt:lpstr>Situation – Dangerous for Pedestrians</vt:lpstr>
      <vt:lpstr>Data Driven Documentation</vt:lpstr>
      <vt:lpstr>Data Driven Documentation</vt:lpstr>
      <vt:lpstr>Establish Common Goals</vt:lpstr>
      <vt:lpstr>How to deal with vehicle traffic ‘the bowtie’</vt:lpstr>
      <vt:lpstr>Process: Phased Design Build Coordination Strategy</vt:lpstr>
      <vt:lpstr>‘Temporary’ Test Pilot</vt:lpstr>
      <vt:lpstr>Events Infrastructure Plan</vt:lpstr>
      <vt:lpstr>Union Square District Vision</vt:lpstr>
      <vt:lpstr>Vision 42</vt:lpstr>
      <vt:lpstr> Pedestrian Engineering</vt:lpstr>
      <vt:lpstr>PowerPoint Presentation</vt:lpstr>
      <vt:lpstr>PowerPoint Presentation</vt:lpstr>
      <vt:lpstr>JFK Airport Master Plan C-19 Immediate Response Infrastructure Epidemiology </vt:lpstr>
      <vt:lpstr>Early Works Packages</vt:lpstr>
      <vt:lpstr>Port Authority Manhattan Bus Terminal</vt:lpstr>
      <vt:lpstr>“Outstanding Customer Experience across the entire customer journey is one of the three core pillars of achieving our vision of becoming a world-class operator of world-class airports. This Manual sets a clear and attainable standard for the Port Authority and our stakeholders to achieve this vision.”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 and build upwards (Max 2 lines)</dc:title>
  <dc:creator>MottMacDonald</dc:creator>
  <cp:keywords/>
  <cp:lastModifiedBy>Michael Fishman</cp:lastModifiedBy>
  <cp:revision>7</cp:revision>
  <cp:lastPrinted>2023-03-07T22:31:41Z</cp:lastPrinted>
  <dcterms:created xsi:type="dcterms:W3CDTF">2018-05-22T08:55:17Z</dcterms:created>
  <dcterms:modified xsi:type="dcterms:W3CDTF">2023-03-07T22:32:53Z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0x0101007BD61AFCC8A643B8924AB3F7EE182601030006E74C555E0D2449BBF6EB4E155175A8</vt:lpwstr>
  </property>
  <property fmtid="{D5CDD505-2E9C-101B-9397-08002B2CF9AE}" pid="3" name="_dlc_DocIdItemGuid">
    <vt:lpwstr>a27883b9-b1c6-4a36-9f49-9cdcd189ce38</vt:lpwstr>
  </property>
  <property fmtid="{D5CDD505-2E9C-101B-9397-08002B2CF9AE}" pid="4" name="DC_Keywords">
    <vt:lpwstr/>
  </property>
  <property fmtid="{D5CDD505-2E9C-101B-9397-08002B2CF9AE}" pid="5" name="TaxKeyword">
    <vt:lpwstr/>
  </property>
  <property fmtid="{D5CDD505-2E9C-101B-9397-08002B2CF9AE}" pid="6" name="Purpose1">
    <vt:lpwstr/>
  </property>
  <property fmtid="{D5CDD505-2E9C-101B-9397-08002B2CF9AE}" pid="7" name="b8c35521773243bb8cfe66fd6c8f2ac1">
    <vt:lpwstr/>
  </property>
  <property fmtid="{D5CDD505-2E9C-101B-9397-08002B2CF9AE}" pid="8" name="n56b361ebf52464ebaebb1c326acc537">
    <vt:lpwstr/>
  </property>
  <property fmtid="{D5CDD505-2E9C-101B-9397-08002B2CF9AE}" pid="9" name="DC Readership">
    <vt:lpwstr/>
  </property>
  <property fmtid="{D5CDD505-2E9C-101B-9397-08002B2CF9AE}" pid="10" name="oa898382b8f94fd1b7bcd71a29ed53f2">
    <vt:lpwstr/>
  </property>
  <property fmtid="{D5CDD505-2E9C-101B-9397-08002B2CF9AE}" pid="11" name="CandC_Purpose">
    <vt:lpwstr/>
  </property>
  <property fmtid="{D5CDD505-2E9C-101B-9397-08002B2CF9AE}" pid="12" name="m9b0327d52e9448bb58c4313467f270b">
    <vt:lpwstr/>
  </property>
  <property fmtid="{D5CDD505-2E9C-101B-9397-08002B2CF9AE}" pid="13" name="h4be2ca529bd4b26895ece4bfd8fe3f1">
    <vt:lpwstr/>
  </property>
  <property fmtid="{D5CDD505-2E9C-101B-9397-08002B2CF9AE}" pid="14" name="i418f58ac4254a8585ae02d898c4a8cb">
    <vt:lpwstr/>
  </property>
  <property fmtid="{D5CDD505-2E9C-101B-9397-08002B2CF9AE}" pid="15" name="n19e3bf717744397a964559db1ab508b">
    <vt:lpwstr/>
  </property>
  <property fmtid="{D5CDD505-2E9C-101B-9397-08002B2CF9AE}" pid="16" name="DC Source">
    <vt:lpwstr/>
  </property>
  <property fmtid="{D5CDD505-2E9C-101B-9397-08002B2CF9AE}" pid="17" name="CandC_Applicability">
    <vt:lpwstr/>
  </property>
  <property fmtid="{D5CDD505-2E9C-101B-9397-08002B2CF9AE}" pid="18" name="ae9bb53e23dd4ea8b7168af87e1050c3">
    <vt:lpwstr/>
  </property>
  <property fmtid="{D5CDD505-2E9C-101B-9397-08002B2CF9AE}" pid="19" name="DC Keywords">
    <vt:lpwstr/>
  </property>
  <property fmtid="{D5CDD505-2E9C-101B-9397-08002B2CF9AE}" pid="20" name="Our_Purpose">
    <vt:lpwstr/>
  </property>
  <property fmtid="{D5CDD505-2E9C-101B-9397-08002B2CF9AE}" pid="21" name="TemplafyTimeStamp">
    <vt:lpwstr>2022-03-25T20:50:53.3414030Z</vt:lpwstr>
  </property>
  <property fmtid="{D5CDD505-2E9C-101B-9397-08002B2CF9AE}" pid="22" name="SavedOnce">
    <vt:lpwstr>true</vt:lpwstr>
  </property>
  <property fmtid="{D5CDD505-2E9C-101B-9397-08002B2CF9AE}" pid="23" name="TemplafyTenantId">
    <vt:lpwstr>mottmac</vt:lpwstr>
  </property>
  <property fmtid="{D5CDD505-2E9C-101B-9397-08002B2CF9AE}" pid="24" name="TemplafyTemplateId">
    <vt:lpwstr>636839342700919221</vt:lpwstr>
  </property>
  <property fmtid="{D5CDD505-2E9C-101B-9397-08002B2CF9AE}" pid="25" name="TemplafyUserProfileId">
    <vt:lpwstr>636949337122580790</vt:lpwstr>
  </property>
  <property fmtid="{D5CDD505-2E9C-101B-9397-08002B2CF9AE}" pid="26" name="TemplafyLanguageCode">
    <vt:lpwstr>en-CA</vt:lpwstr>
  </property>
  <property fmtid="{D5CDD505-2E9C-101B-9397-08002B2CF9AE}" pid="27" name="MediaServiceImageTags">
    <vt:lpwstr/>
  </property>
  <property fmtid="{D5CDD505-2E9C-101B-9397-08002B2CF9AE}" pid="28" name="lcf76f155ced4ddcb4097134ff3c332f">
    <vt:lpwstr/>
  </property>
</Properties>
</file>