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19.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20.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21.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4"/>
    <p:sldMasterId id="2147483702" r:id="rId5"/>
    <p:sldMasterId id="2147483779" r:id="rId6"/>
    <p:sldMasterId id="2147483804" r:id="rId7"/>
    <p:sldMasterId id="2147483816" r:id="rId8"/>
    <p:sldMasterId id="2147483828" r:id="rId9"/>
  </p:sldMasterIdLst>
  <p:notesMasterIdLst>
    <p:notesMasterId r:id="rId45"/>
  </p:notesMasterIdLst>
  <p:sldIdLst>
    <p:sldId id="1244" r:id="rId10"/>
    <p:sldId id="1245" r:id="rId11"/>
    <p:sldId id="291" r:id="rId12"/>
    <p:sldId id="294" r:id="rId13"/>
    <p:sldId id="295" r:id="rId14"/>
    <p:sldId id="318" r:id="rId15"/>
    <p:sldId id="297" r:id="rId16"/>
    <p:sldId id="320" r:id="rId17"/>
    <p:sldId id="311" r:id="rId18"/>
    <p:sldId id="316" r:id="rId19"/>
    <p:sldId id="1242" r:id="rId20"/>
    <p:sldId id="1243" r:id="rId21"/>
    <p:sldId id="312" r:id="rId22"/>
    <p:sldId id="1239" r:id="rId23"/>
    <p:sldId id="2572" r:id="rId24"/>
    <p:sldId id="2593" r:id="rId25"/>
    <p:sldId id="2601" r:id="rId26"/>
    <p:sldId id="2006" r:id="rId27"/>
    <p:sldId id="405" r:id="rId28"/>
    <p:sldId id="2003" r:id="rId29"/>
    <p:sldId id="2591" r:id="rId30"/>
    <p:sldId id="2592" r:id="rId31"/>
    <p:sldId id="2587" r:id="rId32"/>
    <p:sldId id="2590" r:id="rId33"/>
    <p:sldId id="2582" r:id="rId34"/>
    <p:sldId id="2586" r:id="rId35"/>
    <p:sldId id="515" r:id="rId36"/>
    <p:sldId id="517" r:id="rId37"/>
    <p:sldId id="516" r:id="rId38"/>
    <p:sldId id="518" r:id="rId39"/>
    <p:sldId id="447" r:id="rId40"/>
    <p:sldId id="2583" r:id="rId41"/>
    <p:sldId id="1236" r:id="rId42"/>
    <p:sldId id="1247" r:id="rId43"/>
    <p:sldId id="259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Slides" id="{840E87B1-F0E2-4590-94B4-3D02B5A437F9}">
          <p14:sldIdLst>
            <p14:sldId id="1244"/>
            <p14:sldId id="1245"/>
            <p14:sldId id="291"/>
            <p14:sldId id="294"/>
            <p14:sldId id="295"/>
            <p14:sldId id="318"/>
            <p14:sldId id="297"/>
            <p14:sldId id="320"/>
            <p14:sldId id="311"/>
            <p14:sldId id="316"/>
            <p14:sldId id="1242"/>
            <p14:sldId id="1243"/>
            <p14:sldId id="312"/>
            <p14:sldId id="1239"/>
            <p14:sldId id="2572"/>
            <p14:sldId id="2593"/>
            <p14:sldId id="2601"/>
            <p14:sldId id="2006"/>
            <p14:sldId id="405"/>
            <p14:sldId id="2003"/>
            <p14:sldId id="2591"/>
            <p14:sldId id="2592"/>
            <p14:sldId id="2587"/>
            <p14:sldId id="2590"/>
            <p14:sldId id="2582"/>
            <p14:sldId id="2586"/>
            <p14:sldId id="515"/>
            <p14:sldId id="517"/>
            <p14:sldId id="516"/>
            <p14:sldId id="518"/>
            <p14:sldId id="447"/>
            <p14:sldId id="2583"/>
            <p14:sldId id="1236"/>
            <p14:sldId id="1247"/>
            <p14:sldId id="2594"/>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ersen, Andy R (NYSERDA)" initials="AAR(" lastIdx="3" clrIdx="0">
    <p:extLst>
      <p:ext uri="{19B8F6BF-5375-455C-9EA6-DF929625EA0E}">
        <p15:presenceInfo xmlns:p15="http://schemas.microsoft.com/office/powerpoint/2012/main" userId="S::andy.andersen@nyserda.ny.gov::b29e34e2-2c49-4861-897c-fb0eca8b4ebb" providerId="AD"/>
      </p:ext>
    </p:extLst>
  </p:cmAuthor>
  <p:cmAuthor id="2" name="Jie Weng" initials="JW" lastIdx="1" clrIdx="1">
    <p:extLst>
      <p:ext uri="{19B8F6BF-5375-455C-9EA6-DF929625EA0E}">
        <p15:presenceInfo xmlns:p15="http://schemas.microsoft.com/office/powerpoint/2012/main" userId="S::jie.weng@nyserda.ny.gov::30745ddb-02e1-4a86-bfef-8c51bfe87e62" providerId="AD"/>
      </p:ext>
    </p:extLst>
  </p:cmAuthor>
  <p:cmAuthor id="3" name="Erle, Kim (GREENBANK)" initials="E(" lastIdx="4" clrIdx="2">
    <p:extLst>
      <p:ext uri="{19B8F6BF-5375-455C-9EA6-DF929625EA0E}">
        <p15:presenceInfo xmlns:p15="http://schemas.microsoft.com/office/powerpoint/2012/main" userId="S::kim.erle@greenbank.ny.gov::a8fce873-c058-4274-aa6b-29c1a2104c0d" providerId="AD"/>
      </p:ext>
    </p:extLst>
  </p:cmAuthor>
  <p:cmAuthor id="4" name="Mizuno, Rio (GREENBANK)" initials="MR(" lastIdx="1" clrIdx="3">
    <p:extLst>
      <p:ext uri="{19B8F6BF-5375-455C-9EA6-DF929625EA0E}">
        <p15:presenceInfo xmlns:p15="http://schemas.microsoft.com/office/powerpoint/2012/main" userId="S::Rio.Mizuno@greenbank.ny.gov::77f6d197-1fb7-4235-9628-fc81b138afb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666A"/>
    <a:srgbClr val="9F9F9F"/>
    <a:srgbClr val="0077C8"/>
    <a:srgbClr val="C43F1B"/>
    <a:srgbClr val="002D72"/>
    <a:srgbClr val="F4F4F3"/>
    <a:srgbClr val="ECECEC"/>
    <a:srgbClr val="E4E2E7"/>
    <a:srgbClr val="EDE0DE"/>
    <a:srgbClr val="ECE5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444" autoAdjust="0"/>
  </p:normalViewPr>
  <p:slideViewPr>
    <p:cSldViewPr snapToGrid="0">
      <p:cViewPr varScale="1">
        <p:scale>
          <a:sx n="49" d="100"/>
          <a:sy n="49" d="100"/>
        </p:scale>
        <p:origin x="131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commentAuthors" Target="commentAuthors.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78EF68-9901-E946-991C-CF992178B75F}" type="datetimeFigureOut">
              <a:rPr lang="en-US" smtClean="0"/>
              <a:t>3/15/2023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035FC2-3605-C249-BBBB-BC0CDAB13FA2}" type="slidenum">
              <a:rPr lang="en-US" smtClean="0"/>
              <a:t>‹#›</a:t>
            </a:fld>
            <a:endParaRPr lang="en-US"/>
          </a:p>
        </p:txBody>
      </p:sp>
    </p:spTree>
    <p:extLst>
      <p:ext uri="{BB962C8B-B14F-4D97-AF65-F5344CB8AC3E}">
        <p14:creationId xmlns:p14="http://schemas.microsoft.com/office/powerpoint/2010/main" val="4178829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035FC2-3605-C249-BBBB-BC0CDAB13FA2}" type="slidenum">
              <a:rPr lang="en-US" smtClean="0"/>
              <a:t>1</a:t>
            </a:fld>
            <a:endParaRPr lang="en-US"/>
          </a:p>
        </p:txBody>
      </p:sp>
    </p:spTree>
    <p:extLst>
      <p:ext uri="{BB962C8B-B14F-4D97-AF65-F5344CB8AC3E}">
        <p14:creationId xmlns:p14="http://schemas.microsoft.com/office/powerpoint/2010/main" val="3545282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5325"/>
            <a:ext cx="6197600" cy="34877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832F44B-C367-AC45-8ED1-DB5A0EF77DB2}" type="slidenum">
              <a:rPr kumimoji="0" lang="en-US" sz="1200" b="0" i="0" u="none" strike="noStrike" kern="1200" cap="none" spc="0" normalizeH="0" baseline="0" noProof="0" smtClean="0">
                <a:ln>
                  <a:noFill/>
                </a:ln>
                <a:solidFill>
                  <a:prstClr val="black"/>
                </a:solidFill>
                <a:effectLst/>
                <a:uLnTx/>
                <a:uFillTx/>
                <a:latin typeface="Source Sans Pro"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ource Sans Pro" pitchFamily="34" charset="0"/>
              <a:ea typeface="+mn-ea"/>
              <a:cs typeface="+mn-cs"/>
            </a:endParaRPr>
          </a:p>
        </p:txBody>
      </p:sp>
    </p:spTree>
    <p:extLst>
      <p:ext uri="{BB962C8B-B14F-4D97-AF65-F5344CB8AC3E}">
        <p14:creationId xmlns:p14="http://schemas.microsoft.com/office/powerpoint/2010/main" val="3522639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5325"/>
            <a:ext cx="6197600" cy="34877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832F44B-C367-AC45-8ED1-DB5A0EF77DB2}" type="slidenum">
              <a:rPr kumimoji="0" lang="en-US" sz="1200" b="0" i="0" u="none" strike="noStrike" kern="1200" cap="none" spc="0" normalizeH="0" baseline="0" noProof="0" smtClean="0">
                <a:ln>
                  <a:noFill/>
                </a:ln>
                <a:solidFill>
                  <a:prstClr val="black"/>
                </a:solidFill>
                <a:effectLst/>
                <a:uLnTx/>
                <a:uFillTx/>
                <a:latin typeface="Source Sans Pro"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ource Sans Pro" pitchFamily="34" charset="0"/>
              <a:ea typeface="+mn-ea"/>
              <a:cs typeface="+mn-cs"/>
            </a:endParaRPr>
          </a:p>
        </p:txBody>
      </p:sp>
    </p:spTree>
    <p:extLst>
      <p:ext uri="{BB962C8B-B14F-4D97-AF65-F5344CB8AC3E}">
        <p14:creationId xmlns:p14="http://schemas.microsoft.com/office/powerpoint/2010/main" val="774992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7550"/>
            <a:ext cx="6400800" cy="36020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509412" rtl="0" eaLnBrk="1" fontAlgn="auto" latinLnBrk="0" hangingPunct="1">
              <a:lnSpc>
                <a:spcPct val="100000"/>
              </a:lnSpc>
              <a:spcBef>
                <a:spcPts val="0"/>
              </a:spcBef>
              <a:spcAft>
                <a:spcPts val="0"/>
              </a:spcAft>
              <a:buClrTx/>
              <a:buSzTx/>
              <a:buFontTx/>
              <a:buNone/>
              <a:tabLst/>
              <a:defRPr/>
            </a:pPr>
            <a:fld id="{C832F44B-C367-AC45-8ED1-DB5A0EF77D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09412"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1498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5325"/>
            <a:ext cx="6197600" cy="34877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832F44B-C367-AC45-8ED1-DB5A0EF77DB2}" type="slidenum">
              <a:rPr kumimoji="0" lang="en-US" sz="1200" b="0" i="0" u="none" strike="noStrike" kern="1200" cap="none" spc="0" normalizeH="0" baseline="0" noProof="0" smtClean="0">
                <a:ln>
                  <a:noFill/>
                </a:ln>
                <a:solidFill>
                  <a:prstClr val="black"/>
                </a:solidFill>
                <a:effectLst/>
                <a:uLnTx/>
                <a:uFillTx/>
                <a:latin typeface="Source Sans Pro"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Source Sans Pro" pitchFamily="34" charset="0"/>
              <a:ea typeface="+mn-ea"/>
              <a:cs typeface="+mn-cs"/>
            </a:endParaRPr>
          </a:p>
        </p:txBody>
      </p:sp>
    </p:spTree>
    <p:extLst>
      <p:ext uri="{BB962C8B-B14F-4D97-AF65-F5344CB8AC3E}">
        <p14:creationId xmlns:p14="http://schemas.microsoft.com/office/powerpoint/2010/main" val="2227482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5325"/>
            <a:ext cx="6197600" cy="34877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832F44B-C367-AC45-8ED1-DB5A0EF77DB2}" type="slidenum">
              <a:rPr kumimoji="0" lang="en-US" sz="1200" b="0" i="0" u="none" strike="noStrike" kern="1200" cap="none" spc="0" normalizeH="0" baseline="0" noProof="0" smtClean="0">
                <a:ln>
                  <a:noFill/>
                </a:ln>
                <a:solidFill>
                  <a:prstClr val="black"/>
                </a:solidFill>
                <a:effectLst/>
                <a:uLnTx/>
                <a:uFillTx/>
                <a:latin typeface="Source Sans Pro"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ource Sans Pro" pitchFamily="34" charset="0"/>
              <a:ea typeface="+mn-ea"/>
              <a:cs typeface="+mn-cs"/>
            </a:endParaRPr>
          </a:p>
        </p:txBody>
      </p:sp>
    </p:spTree>
    <p:extLst>
      <p:ext uri="{BB962C8B-B14F-4D97-AF65-F5344CB8AC3E}">
        <p14:creationId xmlns:p14="http://schemas.microsoft.com/office/powerpoint/2010/main" val="2537330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5325"/>
            <a:ext cx="6197600" cy="34877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832F44B-C367-AC45-8ED1-DB5A0EF77DB2}" type="slidenum">
              <a:rPr kumimoji="0" lang="en-US" sz="1200" b="0" i="0" u="none" strike="noStrike" kern="1200" cap="none" spc="0" normalizeH="0" baseline="0" noProof="0" smtClean="0">
                <a:ln>
                  <a:noFill/>
                </a:ln>
                <a:solidFill>
                  <a:prstClr val="black"/>
                </a:solidFill>
                <a:effectLst/>
                <a:uLnTx/>
                <a:uFillTx/>
                <a:latin typeface="Source Sans Pro"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Source Sans Pro" pitchFamily="34" charset="0"/>
              <a:ea typeface="+mn-ea"/>
              <a:cs typeface="+mn-cs"/>
            </a:endParaRPr>
          </a:p>
        </p:txBody>
      </p:sp>
    </p:spTree>
    <p:extLst>
      <p:ext uri="{BB962C8B-B14F-4D97-AF65-F5344CB8AC3E}">
        <p14:creationId xmlns:p14="http://schemas.microsoft.com/office/powerpoint/2010/main" val="301209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5325"/>
            <a:ext cx="6197600" cy="34877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832F44B-C367-AC45-8ED1-DB5A0EF77DB2}" type="slidenum">
              <a:rPr kumimoji="0" lang="en-US" sz="1200" b="0" i="0" u="none" strike="noStrike" kern="1200" cap="none" spc="0" normalizeH="0" baseline="0" noProof="0" smtClean="0">
                <a:ln>
                  <a:noFill/>
                </a:ln>
                <a:solidFill>
                  <a:prstClr val="black"/>
                </a:solidFill>
                <a:effectLst/>
                <a:uLnTx/>
                <a:uFillTx/>
                <a:latin typeface="Source Sans Pro"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Source Sans Pro" pitchFamily="34" charset="0"/>
              <a:ea typeface="+mn-ea"/>
              <a:cs typeface="+mn-cs"/>
            </a:endParaRPr>
          </a:p>
        </p:txBody>
      </p:sp>
    </p:spTree>
    <p:extLst>
      <p:ext uri="{BB962C8B-B14F-4D97-AF65-F5344CB8AC3E}">
        <p14:creationId xmlns:p14="http://schemas.microsoft.com/office/powerpoint/2010/main" val="39393572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5325"/>
            <a:ext cx="6197600" cy="34877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832F44B-C367-AC45-8ED1-DB5A0EF77DB2}" type="slidenum">
              <a:rPr kumimoji="0" lang="en-US" sz="1200" b="0" i="0" u="none" strike="noStrike" kern="1200" cap="none" spc="0" normalizeH="0" baseline="0" noProof="0" smtClean="0">
                <a:ln>
                  <a:noFill/>
                </a:ln>
                <a:solidFill>
                  <a:prstClr val="black"/>
                </a:solidFill>
                <a:effectLst/>
                <a:uLnTx/>
                <a:uFillTx/>
                <a:latin typeface="Source Sans Pro"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Source Sans Pro" pitchFamily="34" charset="0"/>
              <a:ea typeface="+mn-ea"/>
              <a:cs typeface="+mn-cs"/>
            </a:endParaRPr>
          </a:p>
        </p:txBody>
      </p:sp>
    </p:spTree>
    <p:extLst>
      <p:ext uri="{BB962C8B-B14F-4D97-AF65-F5344CB8AC3E}">
        <p14:creationId xmlns:p14="http://schemas.microsoft.com/office/powerpoint/2010/main" val="399076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5325"/>
            <a:ext cx="6197600" cy="34877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832F44B-C367-AC45-8ED1-DB5A0EF77DB2}" type="slidenum">
              <a:rPr kumimoji="0" lang="en-US" sz="1200" b="0" i="0" u="none" strike="noStrike" kern="1200" cap="none" spc="0" normalizeH="0" baseline="0" noProof="0" smtClean="0">
                <a:ln>
                  <a:noFill/>
                </a:ln>
                <a:solidFill>
                  <a:prstClr val="black"/>
                </a:solidFill>
                <a:effectLst/>
                <a:uLnTx/>
                <a:uFillTx/>
                <a:latin typeface="Source Sans Pro"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Source Sans Pro" pitchFamily="34" charset="0"/>
              <a:ea typeface="+mn-ea"/>
              <a:cs typeface="+mn-cs"/>
            </a:endParaRPr>
          </a:p>
        </p:txBody>
      </p:sp>
    </p:spTree>
    <p:extLst>
      <p:ext uri="{BB962C8B-B14F-4D97-AF65-F5344CB8AC3E}">
        <p14:creationId xmlns:p14="http://schemas.microsoft.com/office/powerpoint/2010/main" val="1985753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848"/>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25BA4E0-F12A-441E-8487-0C228C65EB22}" type="slidenum">
              <a:rPr kumimoji="0" lang="en-US" sz="1200" b="0" i="0" u="none" strike="noStrike" kern="1200" cap="none" spc="0" normalizeH="0" baseline="0" noProof="0" smtClean="0">
                <a:ln>
                  <a:noFill/>
                </a:ln>
                <a:solidFill>
                  <a:prstClr val="black"/>
                </a:solidFill>
                <a:effectLst/>
                <a:uLnTx/>
                <a:uFillTx/>
                <a:latin typeface="Source Sans Pro"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Source Sans Pro" pitchFamily="34" charset="0"/>
              <a:ea typeface="+mn-ea"/>
              <a:cs typeface="+mn-cs"/>
            </a:endParaRPr>
          </a:p>
        </p:txBody>
      </p:sp>
    </p:spTree>
    <p:extLst>
      <p:ext uri="{BB962C8B-B14F-4D97-AF65-F5344CB8AC3E}">
        <p14:creationId xmlns:p14="http://schemas.microsoft.com/office/powerpoint/2010/main" val="1421956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DB035FC2-3605-C249-BBBB-BC0CDAB13FA2}" type="slidenum">
              <a:rPr lang="en-US" smtClean="0"/>
              <a:t>4</a:t>
            </a:fld>
            <a:endParaRPr lang="en-US"/>
          </a:p>
        </p:txBody>
      </p:sp>
    </p:spTree>
    <p:extLst>
      <p:ext uri="{BB962C8B-B14F-4D97-AF65-F5344CB8AC3E}">
        <p14:creationId xmlns:p14="http://schemas.microsoft.com/office/powerpoint/2010/main" val="39471624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848"/>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25BA4E0-F12A-441E-8487-0C228C65EB22}" type="slidenum">
              <a:rPr kumimoji="0" lang="en-US" sz="1200" b="0" i="0" u="none" strike="noStrike" kern="1200" cap="none" spc="0" normalizeH="0" baseline="0" noProof="0" smtClean="0">
                <a:ln>
                  <a:noFill/>
                </a:ln>
                <a:solidFill>
                  <a:prstClr val="black"/>
                </a:solidFill>
                <a:effectLst/>
                <a:uLnTx/>
                <a:uFillTx/>
                <a:latin typeface="Source Sans Pro"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Source Sans Pro" pitchFamily="34" charset="0"/>
              <a:ea typeface="+mn-ea"/>
              <a:cs typeface="+mn-cs"/>
            </a:endParaRPr>
          </a:p>
        </p:txBody>
      </p:sp>
    </p:spTree>
    <p:extLst>
      <p:ext uri="{BB962C8B-B14F-4D97-AF65-F5344CB8AC3E}">
        <p14:creationId xmlns:p14="http://schemas.microsoft.com/office/powerpoint/2010/main" val="412701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5713" y="717550"/>
            <a:ext cx="4803775" cy="3602038"/>
          </a:xfrm>
        </p:spPr>
      </p:sp>
      <p:sp>
        <p:nvSpPr>
          <p:cNvPr id="3" name="Notes Placeholder 2"/>
          <p:cNvSpPr>
            <a:spLocks noGrp="1"/>
          </p:cNvSpPr>
          <p:nvPr>
            <p:ph type="body" idx="1"/>
          </p:nvPr>
        </p:nvSpPr>
        <p:spPr/>
        <p:txBody>
          <a:bodyPr/>
          <a:lstStyle/>
          <a:p>
            <a:pPr defTabSz="928848"/>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25BA4E0-F12A-441E-8487-0C228C65EB22}" type="slidenum">
              <a:rPr kumimoji="0" lang="en-US" sz="1200" b="0" i="0" u="none" strike="noStrike" kern="1200" cap="none" spc="0" normalizeH="0" baseline="0" noProof="0" smtClean="0">
                <a:ln>
                  <a:noFill/>
                </a:ln>
                <a:solidFill>
                  <a:prstClr val="black"/>
                </a:solidFill>
                <a:effectLst/>
                <a:uLnTx/>
                <a:uFillTx/>
                <a:latin typeface="Source Sans Pro"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Source Sans Pro" pitchFamily="34" charset="0"/>
              <a:ea typeface="+mn-ea"/>
              <a:cs typeface="+mn-cs"/>
            </a:endParaRPr>
          </a:p>
        </p:txBody>
      </p:sp>
    </p:spTree>
    <p:extLst>
      <p:ext uri="{BB962C8B-B14F-4D97-AF65-F5344CB8AC3E}">
        <p14:creationId xmlns:p14="http://schemas.microsoft.com/office/powerpoint/2010/main" val="20974720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848"/>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25BA4E0-F12A-441E-8487-0C228C65EB22}" type="slidenum">
              <a:rPr kumimoji="0" lang="en-US" sz="1200" b="0" i="0" u="none" strike="noStrike" kern="1200" cap="none" spc="0" normalizeH="0" baseline="0" noProof="0" smtClean="0">
                <a:ln>
                  <a:noFill/>
                </a:ln>
                <a:solidFill>
                  <a:prstClr val="black"/>
                </a:solidFill>
                <a:effectLst/>
                <a:uLnTx/>
                <a:uFillTx/>
                <a:latin typeface="Source Sans Pro"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Source Sans Pro" pitchFamily="34" charset="0"/>
              <a:ea typeface="+mn-ea"/>
              <a:cs typeface="+mn-cs"/>
            </a:endParaRPr>
          </a:p>
        </p:txBody>
      </p:sp>
    </p:spTree>
    <p:extLst>
      <p:ext uri="{BB962C8B-B14F-4D97-AF65-F5344CB8AC3E}">
        <p14:creationId xmlns:p14="http://schemas.microsoft.com/office/powerpoint/2010/main" val="16732200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509412" rtl="0" eaLnBrk="1" fontAlgn="auto" latinLnBrk="0" hangingPunct="1">
              <a:lnSpc>
                <a:spcPct val="100000"/>
              </a:lnSpc>
              <a:spcBef>
                <a:spcPts val="0"/>
              </a:spcBef>
              <a:spcAft>
                <a:spcPts val="0"/>
              </a:spcAft>
              <a:buClrTx/>
              <a:buSzTx/>
              <a:buFontTx/>
              <a:buNone/>
              <a:tabLst/>
              <a:defRPr/>
            </a:pPr>
            <a:fld id="{C832F44B-C367-AC45-8ED1-DB5A0EF77D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09412"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071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5325"/>
            <a:ext cx="6197600" cy="34877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832F44B-C367-AC45-8ED1-DB5A0EF77DB2}" type="slidenum">
              <a:rPr kumimoji="0" lang="en-US" sz="1200" b="0" i="0" u="none" strike="noStrike" kern="1200" cap="none" spc="0" normalizeH="0" baseline="0" noProof="0" smtClean="0">
                <a:ln>
                  <a:noFill/>
                </a:ln>
                <a:solidFill>
                  <a:prstClr val="black"/>
                </a:solidFill>
                <a:effectLst/>
                <a:uLnTx/>
                <a:uFillTx/>
                <a:latin typeface="Source Sans Pro"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Source Sans Pro" pitchFamily="34" charset="0"/>
              <a:ea typeface="+mn-ea"/>
              <a:cs typeface="+mn-cs"/>
            </a:endParaRPr>
          </a:p>
        </p:txBody>
      </p:sp>
    </p:spTree>
    <p:extLst>
      <p:ext uri="{BB962C8B-B14F-4D97-AF65-F5344CB8AC3E}">
        <p14:creationId xmlns:p14="http://schemas.microsoft.com/office/powerpoint/2010/main" val="42101932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finance predevelopment costs required before closing on construction/term financing for a project. </a:t>
            </a:r>
          </a:p>
          <a:p>
            <a:r>
              <a:rPr lang="en-US"/>
              <a:t>E.g. consultants, permitting, design/analysis/studies, deferred maintenance needs</a:t>
            </a:r>
          </a:p>
          <a:p>
            <a:r>
              <a:rPr lang="en-US"/>
              <a:t>Alternative to using costly equity dollars at this early stage</a:t>
            </a:r>
          </a:p>
          <a:p>
            <a:r>
              <a:rPr lang="en-US"/>
              <a:t>We’ve done 2 transactions with a similar structure</a:t>
            </a:r>
          </a:p>
          <a:p>
            <a:endParaRPr lang="en-US"/>
          </a:p>
        </p:txBody>
      </p:sp>
      <p:sp>
        <p:nvSpPr>
          <p:cNvPr id="4" name="Slide Number Placeholder 3"/>
          <p:cNvSpPr>
            <a:spLocks noGrp="1"/>
          </p:cNvSpPr>
          <p:nvPr>
            <p:ph type="sldNum" sz="quarter" idx="5"/>
          </p:nvPr>
        </p:nvSpPr>
        <p:spPr/>
        <p:txBody>
          <a:bodyPr/>
          <a:lstStyle/>
          <a:p>
            <a:fld id="{DB035FC2-3605-C249-BBBB-BC0CDAB13FA2}" type="slidenum">
              <a:rPr lang="en-US" smtClean="0"/>
              <a:t>33</a:t>
            </a:fld>
            <a:endParaRPr lang="en-US"/>
          </a:p>
        </p:txBody>
      </p:sp>
    </p:spTree>
    <p:extLst>
      <p:ext uri="{BB962C8B-B14F-4D97-AF65-F5344CB8AC3E}">
        <p14:creationId xmlns:p14="http://schemas.microsoft.com/office/powerpoint/2010/main" val="3122792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questions – ask audience what financing barriers they see in their projects, etc. Not sure if we want a slide w list of questions</a:t>
            </a:r>
          </a:p>
        </p:txBody>
      </p:sp>
      <p:sp>
        <p:nvSpPr>
          <p:cNvPr id="4" name="Slide Number Placeholder 3"/>
          <p:cNvSpPr>
            <a:spLocks noGrp="1"/>
          </p:cNvSpPr>
          <p:nvPr>
            <p:ph type="sldNum" sz="quarter" idx="5"/>
          </p:nvPr>
        </p:nvSpPr>
        <p:spPr/>
        <p:txBody>
          <a:bodyPr/>
          <a:lstStyle/>
          <a:p>
            <a:fld id="{DB035FC2-3605-C249-BBBB-BC0CDAB13FA2}" type="slidenum">
              <a:rPr lang="en-US" smtClean="0"/>
              <a:t>34</a:t>
            </a:fld>
            <a:endParaRPr lang="en-US"/>
          </a:p>
        </p:txBody>
      </p:sp>
    </p:spTree>
    <p:extLst>
      <p:ext uri="{BB962C8B-B14F-4D97-AF65-F5344CB8AC3E}">
        <p14:creationId xmlns:p14="http://schemas.microsoft.com/office/powerpoint/2010/main" val="3736591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do we mean by additionality?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a:t>
            </a:r>
            <a:r>
              <a:rPr lang="en-US" dirty="0"/>
              <a:t> </a:t>
            </a:r>
            <a:r>
              <a:rPr lang="en-US" sz="1200" dirty="0">
                <a:latin typeface="Montserrat Light" pitchFamily="2" charset="0"/>
              </a:rPr>
              <a:t>Because of this investment, did something happen differently than it would have otherwise? Without NY Green Bank’s involvement, would the clean energy project have been completed more slowly, at a smaller scale, or not at all? </a:t>
            </a:r>
          </a:p>
          <a:p>
            <a:endParaRPr lang="en-US" dirty="0"/>
          </a:p>
          <a:p>
            <a:pPr marL="171450" indent="-171450">
              <a:buFont typeface="Arial" panose="020B0604020202020204" pitchFamily="34" charset="0"/>
              <a:buChar char="•"/>
            </a:pPr>
            <a:r>
              <a:rPr lang="en-US" dirty="0"/>
              <a:t>We are a self-sustaining fund</a:t>
            </a:r>
          </a:p>
          <a:p>
            <a:pPr marL="171450" indent="-171450">
              <a:buFont typeface="Arial" panose="020B0604020202020204" pitchFamily="34" charset="0"/>
              <a:buChar char="•"/>
            </a:pPr>
            <a:r>
              <a:rPr lang="en-US" dirty="0"/>
              <a:t>Important to note – we are not a subsidized or concessionary capital provider. Since our mission is to get private capital sources excited about investing in clean energy, we want to demonstrate that deals in this sector can be done profitably and efficiently; that they can be done within market norms</a:t>
            </a:r>
          </a:p>
          <a:p>
            <a:pPr marL="171450" indent="-171450">
              <a:buFont typeface="Arial" panose="020B0604020202020204" pitchFamily="34" charset="0"/>
              <a:buChar char="•"/>
            </a:pPr>
            <a:r>
              <a:rPr lang="en-US" dirty="0"/>
              <a:t>We aim to be flexible and competitive in pricing; however, if you can get a better option from another lender, we encourage you to utilize that option – we are here to fill gaps where viable options are not available elsewhere</a:t>
            </a:r>
          </a:p>
        </p:txBody>
      </p:sp>
      <p:sp>
        <p:nvSpPr>
          <p:cNvPr id="4" name="Slide Number Placeholder 3"/>
          <p:cNvSpPr>
            <a:spLocks noGrp="1"/>
          </p:cNvSpPr>
          <p:nvPr>
            <p:ph type="sldNum" sz="quarter" idx="5"/>
          </p:nvPr>
        </p:nvSpPr>
        <p:spPr/>
        <p:txBody>
          <a:bodyPr/>
          <a:lstStyle/>
          <a:p>
            <a:fld id="{DB035FC2-3605-C249-BBBB-BC0CDAB13FA2}" type="slidenum">
              <a:rPr lang="en-US" smtClean="0"/>
              <a:t>5</a:t>
            </a:fld>
            <a:endParaRPr lang="en-US"/>
          </a:p>
        </p:txBody>
      </p:sp>
    </p:spTree>
    <p:extLst>
      <p:ext uri="{BB962C8B-B14F-4D97-AF65-F5344CB8AC3E}">
        <p14:creationId xmlns:p14="http://schemas.microsoft.com/office/powerpoint/2010/main" val="617181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We are primarily a debt provider, though we can also offer preferred equity where appropriate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We’re a project finance shop – specialize in project-based, asset-backed lending</a:t>
            </a:r>
          </a:p>
          <a:p>
            <a:pPr marL="171450" indent="-171450">
              <a:buFont typeface="Arial" panose="020B0604020202020204" pitchFamily="34" charset="0"/>
              <a:buChar char="•"/>
            </a:pPr>
            <a:r>
              <a:rPr lang="en-US" dirty="0"/>
              <a:t>We are flexible in terms of product types and structures, including ones that aren’t mentioned here (not an exhaustive diagram) – we are always open to ideas &amp; getting creative.</a:t>
            </a:r>
          </a:p>
          <a:p>
            <a:pPr marL="171450" indent="-171450">
              <a:buFont typeface="Arial" panose="020B0604020202020204" pitchFamily="34" charset="0"/>
              <a:buChar char="•"/>
            </a:pPr>
            <a:r>
              <a:rPr lang="en-US" dirty="0"/>
              <a:t>We can create bespoke solutions where needed</a:t>
            </a:r>
          </a:p>
        </p:txBody>
      </p:sp>
      <p:sp>
        <p:nvSpPr>
          <p:cNvPr id="4" name="Slide Number Placeholder 3"/>
          <p:cNvSpPr>
            <a:spLocks noGrp="1"/>
          </p:cNvSpPr>
          <p:nvPr>
            <p:ph type="sldNum" sz="quarter" idx="5"/>
          </p:nvPr>
        </p:nvSpPr>
        <p:spPr/>
        <p:txBody>
          <a:bodyPr/>
          <a:lstStyle/>
          <a:p>
            <a:fld id="{DB035FC2-3605-C249-BBBB-BC0CDAB13FA2}" type="slidenum">
              <a:rPr lang="en-US" smtClean="0"/>
              <a:t>7</a:t>
            </a:fld>
            <a:endParaRPr lang="en-US"/>
          </a:p>
        </p:txBody>
      </p:sp>
    </p:spTree>
    <p:extLst>
      <p:ext uri="{BB962C8B-B14F-4D97-AF65-F5344CB8AC3E}">
        <p14:creationId xmlns:p14="http://schemas.microsoft.com/office/powerpoint/2010/main" val="1012225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For each - explain the gap or barrier and how our product addressed it</a:t>
            </a:r>
          </a:p>
          <a:p>
            <a:pPr lvl="0"/>
            <a:endParaRPr lang="en-US" dirty="0"/>
          </a:p>
          <a:p>
            <a:pPr lvl="0"/>
            <a:endParaRPr lang="en-US" dirty="0"/>
          </a:p>
          <a:p>
            <a:pPr lvl="2"/>
            <a:r>
              <a:rPr lang="en-US" dirty="0"/>
              <a:t>On-lease financing for commercial tenant efficiency improvements</a:t>
            </a:r>
          </a:p>
          <a:p>
            <a:pPr lvl="2"/>
            <a:r>
              <a:rPr lang="en-US" dirty="0"/>
              <a:t>Energy saving loans for ESCOs</a:t>
            </a:r>
          </a:p>
          <a:p>
            <a:pPr lvl="2"/>
            <a:r>
              <a:rPr lang="en-US" dirty="0"/>
              <a:t>Predevelopment loans for NYCHA PACT conversions</a:t>
            </a:r>
          </a:p>
          <a:p>
            <a:pPr lvl="2"/>
            <a:endParaRPr lang="en-US" dirty="0"/>
          </a:p>
          <a:p>
            <a:pPr lvl="2"/>
            <a:r>
              <a:rPr lang="en-US" dirty="0"/>
              <a:t>Ability to bridge incentives (e.g., NYSERDA and utility incentives)</a:t>
            </a:r>
          </a:p>
          <a:p>
            <a:pPr lvl="2"/>
            <a:r>
              <a:rPr lang="en-US" dirty="0"/>
              <a:t>Use of proceeds are not limited to energy- or sustainability-related measures</a:t>
            </a:r>
          </a:p>
          <a:p>
            <a:pPr lvl="2"/>
            <a:r>
              <a:rPr lang="en-US" dirty="0"/>
              <a:t>Ability to underwrite to higher expected energy savings than is typical of other lenders</a:t>
            </a:r>
          </a:p>
          <a:p>
            <a:pPr lvl="2"/>
            <a:r>
              <a:rPr lang="en-US" dirty="0"/>
              <a:t>Can support pay-as-you-save/energy-as-a-service structures</a:t>
            </a:r>
          </a:p>
          <a:p>
            <a:pPr lvl="2"/>
            <a:r>
              <a:rPr lang="en-US" dirty="0"/>
              <a:t>Flexible financing available for affordable housing </a:t>
            </a:r>
          </a:p>
          <a:p>
            <a:endParaRPr lang="en-US" dirty="0"/>
          </a:p>
        </p:txBody>
      </p:sp>
      <p:sp>
        <p:nvSpPr>
          <p:cNvPr id="4" name="Slide Number Placeholder 3"/>
          <p:cNvSpPr>
            <a:spLocks noGrp="1"/>
          </p:cNvSpPr>
          <p:nvPr>
            <p:ph type="sldNum" sz="quarter" idx="5"/>
          </p:nvPr>
        </p:nvSpPr>
        <p:spPr/>
        <p:txBody>
          <a:bodyPr/>
          <a:lstStyle/>
          <a:p>
            <a:fld id="{DB035FC2-3605-C249-BBBB-BC0CDAB13FA2}" type="slidenum">
              <a:rPr lang="en-US" smtClean="0"/>
              <a:t>8</a:t>
            </a:fld>
            <a:endParaRPr lang="en-US"/>
          </a:p>
        </p:txBody>
      </p:sp>
    </p:spTree>
    <p:extLst>
      <p:ext uri="{BB962C8B-B14F-4D97-AF65-F5344CB8AC3E}">
        <p14:creationId xmlns:p14="http://schemas.microsoft.com/office/powerpoint/2010/main" val="2188459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finance predevelopment costs required before closing on construction/term financing for a project. </a:t>
            </a:r>
          </a:p>
          <a:p>
            <a:r>
              <a:rPr lang="en-US" dirty="0"/>
              <a:t>E.g. consultants, permitting, design/analysis/studies, deferred maintenance needs</a:t>
            </a:r>
          </a:p>
          <a:p>
            <a:r>
              <a:rPr lang="en-US" dirty="0"/>
              <a:t>Alternative to using costly equity dollars at this early stage</a:t>
            </a:r>
          </a:p>
          <a:p>
            <a:r>
              <a:rPr lang="en-US" dirty="0"/>
              <a:t>We’ve done 2 transactions with a similar structure</a:t>
            </a:r>
          </a:p>
          <a:p>
            <a:endParaRPr lang="en-US" dirty="0"/>
          </a:p>
        </p:txBody>
      </p:sp>
      <p:sp>
        <p:nvSpPr>
          <p:cNvPr id="4" name="Slide Number Placeholder 3"/>
          <p:cNvSpPr>
            <a:spLocks noGrp="1"/>
          </p:cNvSpPr>
          <p:nvPr>
            <p:ph type="sldNum" sz="quarter" idx="5"/>
          </p:nvPr>
        </p:nvSpPr>
        <p:spPr/>
        <p:txBody>
          <a:bodyPr/>
          <a:lstStyle/>
          <a:p>
            <a:fld id="{DB035FC2-3605-C249-BBBB-BC0CDAB13FA2}" type="slidenum">
              <a:rPr lang="en-US" smtClean="0"/>
              <a:t>9</a:t>
            </a:fld>
            <a:endParaRPr lang="en-US"/>
          </a:p>
        </p:txBody>
      </p:sp>
    </p:spTree>
    <p:extLst>
      <p:ext uri="{BB962C8B-B14F-4D97-AF65-F5344CB8AC3E}">
        <p14:creationId xmlns:p14="http://schemas.microsoft.com/office/powerpoint/2010/main" val="1780003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379420"/>
            <a:ext cx="5618480" cy="3665458"/>
          </a:xfrm>
        </p:spPr>
        <p:txBody>
          <a:bodyPr/>
          <a:lstStyle/>
          <a:p>
            <a:pPr marL="171450" indent="-171450">
              <a:buFont typeface="Wingdings" panose="05000000000000000000" pitchFamily="2" charset="2"/>
              <a:buChar char="Ø"/>
            </a:pPr>
            <a:r>
              <a:rPr lang="en-US" sz="1600" dirty="0"/>
              <a:t>Sponsor provides separate Guaranty of existing portfolio of property companies, backed by real property equity based on appraisals and stabilized rent valuations, as well as cash on balance sheet</a:t>
            </a:r>
          </a:p>
          <a:p>
            <a:pPr marL="171450" indent="-171450">
              <a:buFont typeface="Wingdings" panose="05000000000000000000" pitchFamily="2" charset="2"/>
              <a:buChar char="Ø"/>
            </a:pPr>
            <a:endParaRPr lang="en-US" sz="1600" dirty="0"/>
          </a:p>
          <a:p>
            <a:pPr marL="171450" indent="-171450">
              <a:buFont typeface="Wingdings" panose="05000000000000000000" pitchFamily="2" charset="2"/>
              <a:buChar char="Ø"/>
            </a:pPr>
            <a:r>
              <a:rPr lang="en-US" sz="1600" dirty="0"/>
              <a:t>NYGB makes an advance to the Borrower under the Facility: the lesser of 90% of committed incentive value or construction lender’s equity requirement</a:t>
            </a:r>
          </a:p>
          <a:p>
            <a:pPr marL="171450" indent="-171450">
              <a:buFont typeface="Wingdings" panose="05000000000000000000" pitchFamily="2" charset="2"/>
              <a:buChar char="Ø"/>
            </a:pPr>
            <a:endParaRPr lang="en-US" sz="1600" dirty="0"/>
          </a:p>
          <a:p>
            <a:pPr marL="171450" indent="-171450">
              <a:buFont typeface="Wingdings" panose="05000000000000000000" pitchFamily="2" charset="2"/>
              <a:buChar char="Ø"/>
            </a:pPr>
            <a:r>
              <a:rPr lang="en-US" sz="1600" dirty="0"/>
              <a:t>Borrower uses advance to make equity contribution required for construction loan. Sponsor required to contribute at least 5% of project costs, inclusive of all aspects of construction.</a:t>
            </a:r>
          </a:p>
          <a:p>
            <a:pPr marL="171450" indent="-171450">
              <a:buFont typeface="Wingdings" panose="05000000000000000000" pitchFamily="2" charset="2"/>
              <a:buChar char="Ø"/>
            </a:pPr>
            <a:endParaRPr lang="en-US" sz="1600" dirty="0"/>
          </a:p>
          <a:p>
            <a:pPr marL="171450" indent="-171450">
              <a:buFont typeface="Wingdings" panose="05000000000000000000" pitchFamily="2" charset="2"/>
              <a:buChar char="Ø"/>
            </a:pPr>
            <a:r>
              <a:rPr lang="en-US" sz="1600" dirty="0"/>
              <a:t>Construction Lender provides construction loan to purchase-and-retrofit or to construct new building</a:t>
            </a:r>
          </a:p>
          <a:p>
            <a:pPr marL="171450" indent="-171450">
              <a:buFont typeface="Wingdings" panose="05000000000000000000" pitchFamily="2" charset="2"/>
              <a:buChar char="Ø"/>
            </a:pPr>
            <a:endParaRPr lang="en-US" sz="1600" dirty="0"/>
          </a:p>
          <a:p>
            <a:pPr marL="171450" indent="-171450">
              <a:buFont typeface="Wingdings" panose="05000000000000000000" pitchFamily="2" charset="2"/>
              <a:buChar char="Ø"/>
            </a:pPr>
            <a:r>
              <a:rPr lang="en-US" sz="1600" dirty="0"/>
              <a:t>Energy efficiency and generation installations generate Incentives to Borrower</a:t>
            </a:r>
          </a:p>
          <a:p>
            <a:pPr marL="171450" indent="-171450">
              <a:buFont typeface="Wingdings" panose="05000000000000000000" pitchFamily="2" charset="2"/>
              <a:buChar char="Ø"/>
            </a:pPr>
            <a:endParaRPr lang="en-US" sz="1600" dirty="0"/>
          </a:p>
          <a:p>
            <a:pPr marL="171450" indent="-171450">
              <a:buFont typeface="Wingdings" panose="05000000000000000000" pitchFamily="2" charset="2"/>
              <a:buChar char="Ø"/>
            </a:pPr>
            <a:r>
              <a:rPr lang="en-US" sz="1600" dirty="0"/>
              <a:t>Borrower pays debt service to NYGB</a:t>
            </a:r>
          </a:p>
          <a:p>
            <a:endParaRPr lang="en-US" dirty="0"/>
          </a:p>
        </p:txBody>
      </p:sp>
      <p:sp>
        <p:nvSpPr>
          <p:cNvPr id="4" name="Slide Number Placeholder 3"/>
          <p:cNvSpPr>
            <a:spLocks noGrp="1"/>
          </p:cNvSpPr>
          <p:nvPr>
            <p:ph type="sldNum" sz="quarter" idx="5"/>
          </p:nvPr>
        </p:nvSpPr>
        <p:spPr/>
        <p:txBody>
          <a:bodyPr/>
          <a:lstStyle/>
          <a:p>
            <a:fld id="{DB035FC2-3605-C249-BBBB-BC0CDAB13FA2}" type="slidenum">
              <a:rPr lang="en-US" smtClean="0"/>
              <a:t>11</a:t>
            </a:fld>
            <a:endParaRPr lang="en-US" dirty="0"/>
          </a:p>
        </p:txBody>
      </p:sp>
    </p:spTree>
    <p:extLst>
      <p:ext uri="{BB962C8B-B14F-4D97-AF65-F5344CB8AC3E}">
        <p14:creationId xmlns:p14="http://schemas.microsoft.com/office/powerpoint/2010/main" val="3998368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multi-draw term loan facility provides e2i, a small locally-based developer, with liquidity to decarbonize multifamily buildings in the Buffalo area while maintaining affordability. </a:t>
            </a:r>
            <a:endParaRPr lang="en-US" sz="1200" dirty="0">
              <a:latin typeface="Arial Nova Light" panose="020B03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B035FC2-3605-C249-BBBB-BC0CDAB13FA2}" type="slidenum">
              <a:rPr lang="en-US" smtClean="0"/>
              <a:t>12</a:t>
            </a:fld>
            <a:endParaRPr lang="en-US"/>
          </a:p>
        </p:txBody>
      </p:sp>
    </p:spTree>
    <p:extLst>
      <p:ext uri="{BB962C8B-B14F-4D97-AF65-F5344CB8AC3E}">
        <p14:creationId xmlns:p14="http://schemas.microsoft.com/office/powerpoint/2010/main" val="990998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We’ve used this structure successfully to support a variety of ESCOs. Would be excited to provide a similar model to contractors like the ones in the room today. </a:t>
            </a:r>
          </a:p>
        </p:txBody>
      </p:sp>
      <p:sp>
        <p:nvSpPr>
          <p:cNvPr id="4" name="Slide Number Placeholder 3"/>
          <p:cNvSpPr>
            <a:spLocks noGrp="1"/>
          </p:cNvSpPr>
          <p:nvPr>
            <p:ph type="sldNum" sz="quarter" idx="5"/>
          </p:nvPr>
        </p:nvSpPr>
        <p:spPr/>
        <p:txBody>
          <a:bodyPr/>
          <a:lstStyle/>
          <a:p>
            <a:fld id="{DB035FC2-3605-C249-BBBB-BC0CDAB13FA2}" type="slidenum">
              <a:rPr lang="en-US" smtClean="0"/>
              <a:t>13</a:t>
            </a:fld>
            <a:endParaRPr lang="en-US"/>
          </a:p>
        </p:txBody>
      </p:sp>
    </p:spTree>
    <p:extLst>
      <p:ext uri="{BB962C8B-B14F-4D97-AF65-F5344CB8AC3E}">
        <p14:creationId xmlns:p14="http://schemas.microsoft.com/office/powerpoint/2010/main" val="14342495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9.emf"/><Relationship Id="rId4" Type="http://schemas.openxmlformats.org/officeDocument/2006/relationships/oleObject" Target="../embeddings/oleObject2.bin"/></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2.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9.emf"/><Relationship Id="rId4" Type="http://schemas.openxmlformats.org/officeDocument/2006/relationships/oleObject" Target="../embeddings/oleObject4.bin"/></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2.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3.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5.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31.xml"/></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image" Target="../media/image9.emf"/><Relationship Id="rId4" Type="http://schemas.openxmlformats.org/officeDocument/2006/relationships/oleObject" Target="../embeddings/oleObject6.bin"/></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3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35.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36.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3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38.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3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57C402-B319-4414-A975-A9B01CE4A321}"/>
              </a:ext>
            </a:extLst>
          </p:cNvPr>
          <p:cNvSpPr>
            <a:spLocks noGrp="1"/>
          </p:cNvSpPr>
          <p:nvPr>
            <p:ph type="sldNum" sz="quarter" idx="10"/>
          </p:nvPr>
        </p:nvSpPr>
        <p:spPr/>
        <p:txBody>
          <a:bodyPr/>
          <a:lstStyle>
            <a:lvl1pPr>
              <a:defRPr/>
            </a:lvl1pPr>
          </a:lstStyle>
          <a:p>
            <a:fld id="{058CC6BB-C3D2-4223-AD7D-B48D1BB4495E}" type="slidenum">
              <a:rPr lang="en-US" smtClean="0"/>
              <a:pPr/>
              <a:t>‹#›</a:t>
            </a:fld>
            <a:endParaRPr lang="en-US"/>
          </a:p>
        </p:txBody>
      </p:sp>
      <p:pic>
        <p:nvPicPr>
          <p:cNvPr id="6" name="Picture 5">
            <a:extLst>
              <a:ext uri="{FF2B5EF4-FFF2-40B4-BE49-F238E27FC236}">
                <a16:creationId xmlns:a16="http://schemas.microsoft.com/office/drawing/2014/main" id="{5CA9B92E-9C00-452E-A777-24C1AF627F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6872" y="6029174"/>
            <a:ext cx="2872538" cy="605167"/>
          </a:xfrm>
          <a:prstGeom prst="rect">
            <a:avLst/>
          </a:prstGeom>
        </p:spPr>
      </p:pic>
      <p:sp>
        <p:nvSpPr>
          <p:cNvPr id="7" name="Title 1">
            <a:extLst>
              <a:ext uri="{FF2B5EF4-FFF2-40B4-BE49-F238E27FC236}">
                <a16:creationId xmlns:a16="http://schemas.microsoft.com/office/drawing/2014/main" id="{63D3AF8E-BF68-4F65-9571-E4F127A444A8}"/>
              </a:ext>
            </a:extLst>
          </p:cNvPr>
          <p:cNvSpPr txBox="1">
            <a:spLocks/>
          </p:cNvSpPr>
          <p:nvPr userDrawn="1"/>
        </p:nvSpPr>
        <p:spPr>
          <a:xfrm>
            <a:off x="838199" y="2012022"/>
            <a:ext cx="10699680" cy="3351087"/>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5000" b="1" kern="1200">
                <a:solidFill>
                  <a:schemeClr val="bg1"/>
                </a:solidFill>
                <a:latin typeface="+mj-lt"/>
                <a:ea typeface="+mj-ea"/>
                <a:cs typeface="+mj-cs"/>
              </a:defRPr>
            </a:lvl1pPr>
          </a:lstStyle>
          <a:p>
            <a:endParaRPr lang="en-US">
              <a:solidFill>
                <a:schemeClr val="accent1"/>
              </a:solidFill>
              <a:latin typeface="Montserrat" pitchFamily="2" charset="0"/>
            </a:endParaRPr>
          </a:p>
        </p:txBody>
      </p:sp>
      <p:sp>
        <p:nvSpPr>
          <p:cNvPr id="13" name="Text Placeholder 12">
            <a:extLst>
              <a:ext uri="{FF2B5EF4-FFF2-40B4-BE49-F238E27FC236}">
                <a16:creationId xmlns:a16="http://schemas.microsoft.com/office/drawing/2014/main" id="{BD3F67C7-ABBD-4D10-BC3E-44AA6C30B9A4}"/>
              </a:ext>
            </a:extLst>
          </p:cNvPr>
          <p:cNvSpPr>
            <a:spLocks noGrp="1"/>
          </p:cNvSpPr>
          <p:nvPr>
            <p:ph type="body" sz="quarter" idx="11"/>
          </p:nvPr>
        </p:nvSpPr>
        <p:spPr>
          <a:xfrm>
            <a:off x="838198" y="2012022"/>
            <a:ext cx="10515601" cy="914400"/>
          </a:xfrm>
          <a:prstGeom prst="rect">
            <a:avLst/>
          </a:prstGeom>
        </p:spPr>
        <p:txBody>
          <a:bodyPr lIns="0" tIns="0" rIns="0" bIns="0"/>
          <a:lstStyle>
            <a:lvl1pPr marL="0" indent="0">
              <a:buNone/>
              <a:defRPr sz="5000" b="1" spc="-50" baseline="0">
                <a:solidFill>
                  <a:schemeClr val="accent1"/>
                </a:solidFill>
                <a:latin typeface="Montserrat" pitchFamily="2" charset="0"/>
              </a:defRPr>
            </a:lvl1pPr>
            <a:lvl2pPr marL="0" indent="0">
              <a:spcBef>
                <a:spcPts val="2400"/>
              </a:spcBef>
              <a:buNone/>
              <a:defRPr sz="2500" b="1" spc="-50" baseline="0">
                <a:solidFill>
                  <a:schemeClr val="bg1"/>
                </a:solidFill>
                <a:latin typeface="Montserrat" pitchFamily="2" charset="0"/>
              </a:defRPr>
            </a:lvl2pPr>
            <a:lvl3pPr>
              <a:defRPr sz="5000"/>
            </a:lvl3pPr>
            <a:lvl4pPr>
              <a:defRPr sz="5000"/>
            </a:lvl4pPr>
            <a:lvl5pPr>
              <a:defRPr sz="5000"/>
            </a:lvl5pPr>
          </a:lstStyle>
          <a:p>
            <a:pPr lvl="0"/>
            <a:r>
              <a:rPr lang="en-US"/>
              <a:t>Click to edit Master text styles</a:t>
            </a:r>
          </a:p>
          <a:p>
            <a:pPr lvl="1"/>
            <a:r>
              <a:rPr lang="en-US"/>
              <a:t>Sub text</a:t>
            </a:r>
          </a:p>
        </p:txBody>
      </p:sp>
      <p:sp>
        <p:nvSpPr>
          <p:cNvPr id="15" name="Text Placeholder 14">
            <a:extLst>
              <a:ext uri="{FF2B5EF4-FFF2-40B4-BE49-F238E27FC236}">
                <a16:creationId xmlns:a16="http://schemas.microsoft.com/office/drawing/2014/main" id="{4DA1D6BD-5818-418B-8ED9-9F2D8DF17C1D}"/>
              </a:ext>
            </a:extLst>
          </p:cNvPr>
          <p:cNvSpPr>
            <a:spLocks noGrp="1"/>
          </p:cNvSpPr>
          <p:nvPr>
            <p:ph type="body" sz="quarter" idx="12" hasCustomPrompt="1"/>
          </p:nvPr>
        </p:nvSpPr>
        <p:spPr>
          <a:xfrm>
            <a:off x="838199" y="5515508"/>
            <a:ext cx="7843463" cy="963612"/>
          </a:xfrm>
          <a:prstGeom prst="rect">
            <a:avLst/>
          </a:prstGeom>
        </p:spPr>
        <p:txBody>
          <a:bodyPr lIns="0" tIns="0" rIns="0" bIns="0"/>
          <a:lstStyle>
            <a:lvl1pPr marL="0" indent="0">
              <a:buNone/>
              <a:defRPr sz="2000">
                <a:solidFill>
                  <a:schemeClr val="bg1"/>
                </a:solidFill>
                <a:latin typeface="Montserrat Light" pitchFamily="2" charset="0"/>
              </a:defRPr>
            </a:lvl1pPr>
          </a:lstStyle>
          <a:p>
            <a:pPr lvl="0"/>
            <a:r>
              <a:rPr lang="en-US"/>
              <a:t>Presenter Name</a:t>
            </a:r>
          </a:p>
          <a:p>
            <a:pPr lvl="0"/>
            <a:r>
              <a:rPr lang="en-US"/>
              <a:t>Month Day, Year</a:t>
            </a:r>
          </a:p>
        </p:txBody>
      </p:sp>
      <p:sp>
        <p:nvSpPr>
          <p:cNvPr id="16" name="TextBox 15">
            <a:extLst>
              <a:ext uri="{FF2B5EF4-FFF2-40B4-BE49-F238E27FC236}">
                <a16:creationId xmlns:a16="http://schemas.microsoft.com/office/drawing/2014/main" id="{22E6470B-0091-44C5-B9BB-F8DAF3AA26A1}"/>
              </a:ext>
            </a:extLst>
          </p:cNvPr>
          <p:cNvSpPr txBox="1"/>
          <p:nvPr userDrawn="1"/>
        </p:nvSpPr>
        <p:spPr>
          <a:xfrm>
            <a:off x="838198" y="1038494"/>
            <a:ext cx="5624247" cy="769441"/>
          </a:xfrm>
          <a:prstGeom prst="rect">
            <a:avLst/>
          </a:prstGeom>
          <a:noFill/>
        </p:spPr>
        <p:txBody>
          <a:bodyPr wrap="square" lIns="0" tIns="0" rIns="0" bIns="0" rtlCol="0">
            <a:spAutoFit/>
          </a:bodyPr>
          <a:lstStyle/>
          <a:p>
            <a:r>
              <a:rPr lang="en-US" sz="5000" b="1" spc="-50" baseline="0">
                <a:solidFill>
                  <a:schemeClr val="bg1"/>
                </a:solidFill>
                <a:latin typeface="Montserrat" pitchFamily="2" charset="0"/>
              </a:rPr>
              <a:t>NY Green Bank</a:t>
            </a:r>
          </a:p>
        </p:txBody>
      </p:sp>
    </p:spTree>
    <p:extLst>
      <p:ext uri="{BB962C8B-B14F-4D97-AF65-F5344CB8AC3E}">
        <p14:creationId xmlns:p14="http://schemas.microsoft.com/office/powerpoint/2010/main" val="376195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Small-NYS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Montserrat" pitchFamily="2" charset="0"/>
                <a:cs typeface="Arial" panose="020B0604020202020204" pitchFamily="34" charset="0"/>
              </a:defRPr>
            </a:lvl1pPr>
          </a:lstStyle>
          <a:p>
            <a:fld id="{058CC6BB-C3D2-4223-AD7D-B48D1BB4495E}" type="slidenum">
              <a:rPr lang="en-US" smtClean="0"/>
              <a:pPr/>
              <a:t>‹#›</a:t>
            </a:fld>
            <a:endParaRPr lang="en-US"/>
          </a:p>
        </p:txBody>
      </p:sp>
      <p:sp>
        <p:nvSpPr>
          <p:cNvPr id="11" name="Picture Placeholder 5">
            <a:extLst>
              <a:ext uri="{FF2B5EF4-FFF2-40B4-BE49-F238E27FC236}">
                <a16:creationId xmlns:a16="http://schemas.microsoft.com/office/drawing/2014/main" id="{33F0874E-9A2A-4281-BE4D-456D124D5E88}"/>
              </a:ext>
            </a:extLst>
          </p:cNvPr>
          <p:cNvSpPr>
            <a:spLocks noGrp="1"/>
          </p:cNvSpPr>
          <p:nvPr>
            <p:ph type="pic" sz="quarter" idx="14"/>
          </p:nvPr>
        </p:nvSpPr>
        <p:spPr>
          <a:xfrm>
            <a:off x="0" y="0"/>
            <a:ext cx="5155659" cy="4931923"/>
          </a:xfrm>
          <a:prstGeom prst="rect">
            <a:avLst/>
          </a:prstGeom>
        </p:spPr>
        <p:txBody>
          <a:bodyPr lIns="0" tIns="173736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atin typeface="Montserrat" pitchFamily="2"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pic>
        <p:nvPicPr>
          <p:cNvPr id="10" name="Picture 9">
            <a:extLst>
              <a:ext uri="{FF2B5EF4-FFF2-40B4-BE49-F238E27FC236}">
                <a16:creationId xmlns:a16="http://schemas.microsoft.com/office/drawing/2014/main" id="{5CB8B75F-77A0-45EB-B007-E14F6641875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40567" y="5522304"/>
            <a:ext cx="3408843" cy="718152"/>
          </a:xfrm>
          <a:prstGeom prst="rect">
            <a:avLst/>
          </a:prstGeom>
        </p:spPr>
      </p:pic>
      <p:sp>
        <p:nvSpPr>
          <p:cNvPr id="12" name="Text Placeholder 4">
            <a:extLst>
              <a:ext uri="{FF2B5EF4-FFF2-40B4-BE49-F238E27FC236}">
                <a16:creationId xmlns:a16="http://schemas.microsoft.com/office/drawing/2014/main" id="{13D792EB-B83D-4D0A-B5C3-BA9C2C706081}"/>
              </a:ext>
            </a:extLst>
          </p:cNvPr>
          <p:cNvSpPr>
            <a:spLocks noGrp="1"/>
          </p:cNvSpPr>
          <p:nvPr>
            <p:ph type="body" sz="quarter" idx="11" hasCustomPrompt="1"/>
          </p:nvPr>
        </p:nvSpPr>
        <p:spPr>
          <a:xfrm>
            <a:off x="5719864" y="837379"/>
            <a:ext cx="5601508" cy="914400"/>
          </a:xfrm>
          <a:prstGeom prst="rect">
            <a:avLst/>
          </a:prstGeom>
        </p:spPr>
        <p:txBody>
          <a:bodyPr lIns="0" tIns="0" rIns="0" bIns="0"/>
          <a:lstStyle>
            <a:lvl1pPr marL="0" indent="0">
              <a:buNone/>
              <a:defRPr sz="5000" b="1" spc="-50" baseline="0">
                <a:solidFill>
                  <a:schemeClr val="accent1"/>
                </a:solidFill>
                <a:latin typeface="Montserrat" pitchFamily="2" charset="0"/>
                <a:ea typeface="Roboto" pitchFamily="2" charset="0"/>
                <a:cs typeface="Arial" panose="020B0604020202020204" pitchFamily="34" charset="0"/>
              </a:defRPr>
            </a:lvl1pPr>
            <a:lvl2pPr marL="0" indent="0">
              <a:buNone/>
              <a:defRPr sz="3500">
                <a:solidFill>
                  <a:schemeClr val="tx2"/>
                </a:solidFill>
                <a:latin typeface="Montserrat Light" pitchFamily="2" charset="0"/>
                <a:cs typeface="Arial" panose="020B0604020202020204" pitchFamily="34" charset="0"/>
              </a:defRPr>
            </a:lvl2pPr>
            <a:lvl3pPr marL="914400" indent="0">
              <a:buNone/>
              <a:defRPr sz="5000">
                <a:latin typeface="Arial" panose="020B0604020202020204" pitchFamily="34" charset="0"/>
                <a:cs typeface="Arial" panose="020B0604020202020204" pitchFamily="34" charset="0"/>
              </a:defRPr>
            </a:lvl3pPr>
            <a:lvl4pPr marL="1371600" indent="0">
              <a:buNone/>
              <a:defRPr sz="5000">
                <a:latin typeface="Arial" panose="020B0604020202020204" pitchFamily="34" charset="0"/>
                <a:cs typeface="Arial" panose="020B0604020202020204" pitchFamily="34" charset="0"/>
              </a:defRPr>
            </a:lvl4pPr>
            <a:lvl5pPr marL="1828800" indent="0">
              <a:buNone/>
              <a:defRPr sz="5000">
                <a:latin typeface="Arial" panose="020B0604020202020204" pitchFamily="34" charset="0"/>
                <a:cs typeface="Arial" panose="020B0604020202020204" pitchFamily="34" charset="0"/>
              </a:defRPr>
            </a:lvl5pPr>
          </a:lstStyle>
          <a:p>
            <a:pPr lvl="0"/>
            <a:r>
              <a:rPr lang="en-US"/>
              <a:t>Add Title Here</a:t>
            </a:r>
          </a:p>
          <a:p>
            <a:pPr lvl="1"/>
            <a:r>
              <a:rPr lang="en-US"/>
              <a:t>Sub title (if there is one)</a:t>
            </a:r>
          </a:p>
        </p:txBody>
      </p:sp>
      <p:sp>
        <p:nvSpPr>
          <p:cNvPr id="13" name="Text Placeholder 13">
            <a:extLst>
              <a:ext uri="{FF2B5EF4-FFF2-40B4-BE49-F238E27FC236}">
                <a16:creationId xmlns:a16="http://schemas.microsoft.com/office/drawing/2014/main" id="{5AF7BDD8-EA0B-4856-A004-5A80567529F5}"/>
              </a:ext>
            </a:extLst>
          </p:cNvPr>
          <p:cNvSpPr>
            <a:spLocks noGrp="1"/>
          </p:cNvSpPr>
          <p:nvPr>
            <p:ph type="body" sz="quarter" idx="12" hasCustomPrompt="1"/>
          </p:nvPr>
        </p:nvSpPr>
        <p:spPr>
          <a:xfrm>
            <a:off x="348571" y="5406886"/>
            <a:ext cx="7744841" cy="1227377"/>
          </a:xfrm>
          <a:prstGeom prst="rect">
            <a:avLst/>
          </a:prstGeom>
        </p:spPr>
        <p:txBody>
          <a:bodyPr lIns="0" tIns="0" rIns="0" bIns="0"/>
          <a:lstStyle>
            <a:lvl1pPr marL="0" indent="0">
              <a:buNone/>
              <a:defRPr sz="2000" i="0">
                <a:solidFill>
                  <a:schemeClr val="bg1"/>
                </a:solidFill>
                <a:latin typeface="Montserrat Light" pitchFamily="2"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Add Presenter Name </a:t>
            </a:r>
            <a:br>
              <a:rPr lang="en-US"/>
            </a:br>
            <a:r>
              <a:rPr lang="en-US"/>
              <a:t>and Date</a:t>
            </a:r>
          </a:p>
        </p:txBody>
      </p:sp>
    </p:spTree>
    <p:extLst>
      <p:ext uri="{BB962C8B-B14F-4D97-AF65-F5344CB8AC3E}">
        <p14:creationId xmlns:p14="http://schemas.microsoft.com/office/powerpoint/2010/main" val="2565542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Slide Pictur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Montserrat" pitchFamily="2" charset="0"/>
                <a:cs typeface="Arial" panose="020B0604020202020204" pitchFamily="34" charset="0"/>
              </a:defRPr>
            </a:lvl1pPr>
          </a:lstStyle>
          <a:p>
            <a:fld id="{058CC6BB-C3D2-4223-AD7D-B48D1BB4495E}" type="slidenum">
              <a:rPr lang="en-US" smtClean="0"/>
              <a:pPr/>
              <a:t>‹#›</a:t>
            </a:fld>
            <a:endParaRPr lang="en-US"/>
          </a:p>
        </p:txBody>
      </p:sp>
      <p:sp>
        <p:nvSpPr>
          <p:cNvPr id="3" name="Picture Placeholder 2">
            <a:extLst>
              <a:ext uri="{FF2B5EF4-FFF2-40B4-BE49-F238E27FC236}">
                <a16:creationId xmlns:a16="http://schemas.microsoft.com/office/drawing/2014/main" id="{BC9E6EA8-832C-4CE2-A026-9FE8171A705D}"/>
              </a:ext>
            </a:extLst>
          </p:cNvPr>
          <p:cNvSpPr>
            <a:spLocks noGrp="1"/>
          </p:cNvSpPr>
          <p:nvPr>
            <p:ph type="pic" sz="quarter" idx="10"/>
          </p:nvPr>
        </p:nvSpPr>
        <p:spPr>
          <a:xfrm>
            <a:off x="0" y="0"/>
            <a:ext cx="12192000" cy="6858000"/>
          </a:xfrm>
          <a:prstGeom prst="rect">
            <a:avLst/>
          </a:prstGeom>
        </p:spPr>
        <p:txBody>
          <a:bodyPr tIns="256032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Tree>
    <p:extLst>
      <p:ext uri="{BB962C8B-B14F-4D97-AF65-F5344CB8AC3E}">
        <p14:creationId xmlns:p14="http://schemas.microsoft.com/office/powerpoint/2010/main" val="1105821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llouts">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Montserrat" pitchFamily="2" charset="0"/>
                <a:cs typeface="Arial" panose="020B0604020202020204" pitchFamily="34" charset="0"/>
              </a:defRPr>
            </a:lvl1pPr>
          </a:lstStyle>
          <a:p>
            <a:fld id="{058CC6BB-C3D2-4223-AD7D-B48D1BB4495E}" type="slidenum">
              <a:rPr lang="en-US" smtClean="0"/>
              <a:pPr/>
              <a:t>‹#›</a:t>
            </a:fld>
            <a:endParaRPr lang="en-US"/>
          </a:p>
        </p:txBody>
      </p:sp>
      <p:sp>
        <p:nvSpPr>
          <p:cNvPr id="3" name="Content Placeholder 2">
            <a:extLst>
              <a:ext uri="{FF2B5EF4-FFF2-40B4-BE49-F238E27FC236}">
                <a16:creationId xmlns:a16="http://schemas.microsoft.com/office/drawing/2014/main" id="{3F1E12A4-8D17-4E6B-8C6E-A3D7A5A8EBA2}"/>
              </a:ext>
            </a:extLst>
          </p:cNvPr>
          <p:cNvSpPr>
            <a:spLocks noGrp="1"/>
          </p:cNvSpPr>
          <p:nvPr>
            <p:ph sz="quarter" idx="10" hasCustomPrompt="1"/>
          </p:nvPr>
        </p:nvSpPr>
        <p:spPr>
          <a:xfrm>
            <a:off x="547688" y="1282075"/>
            <a:ext cx="11101676" cy="1378932"/>
          </a:xfrm>
          <a:prstGeom prst="rect">
            <a:avLst/>
          </a:prstGeom>
        </p:spPr>
        <p:txBody>
          <a:bodyPr lIns="0" tIns="0" rIns="0" bIns="0">
            <a:noAutofit/>
          </a:bodyPr>
          <a:lstStyle>
            <a:lvl1pPr marL="0" indent="0">
              <a:lnSpc>
                <a:spcPct val="110000"/>
              </a:lnSpc>
              <a:spcBef>
                <a:spcPts val="1200"/>
              </a:spcBef>
              <a:spcAft>
                <a:spcPts val="600"/>
              </a:spcAft>
              <a:buNone/>
              <a:defRPr sz="2200" b="0" cap="none" baseline="0">
                <a:solidFill>
                  <a:schemeClr val="tx2"/>
                </a:solidFill>
                <a:latin typeface="Montserrat Light" pitchFamily="2" charset="0"/>
              </a:defRPr>
            </a:lvl1pPr>
            <a:lvl2pPr marL="228600" indent="-228600">
              <a:buClr>
                <a:schemeClr val="tx2"/>
              </a:buClr>
              <a:buFont typeface="Roboto Lt" pitchFamily="2" charset="0"/>
              <a:buChar char="&gt;"/>
              <a:defRPr sz="2200">
                <a:solidFill>
                  <a:schemeClr val="tx2"/>
                </a:solidFill>
              </a:defRPr>
            </a:lvl2pPr>
            <a:lvl3pPr marL="457200">
              <a:spcBef>
                <a:spcPts val="600"/>
              </a:spcBef>
              <a:buClr>
                <a:schemeClr val="tx2"/>
              </a:buClr>
              <a:defRPr>
                <a:solidFill>
                  <a:schemeClr val="tx2"/>
                </a:solidFill>
              </a:defRPr>
            </a:lvl3pPr>
            <a:lvl4pPr marL="822960" indent="-228600">
              <a:buClr>
                <a:schemeClr val="tx2"/>
              </a:buClr>
              <a:buFont typeface="Roboto Lt" pitchFamily="2" charset="0"/>
              <a:buChar char="-"/>
              <a:defRPr>
                <a:solidFill>
                  <a:schemeClr val="tx2"/>
                </a:solidFill>
              </a:defRPr>
            </a:lvl4pPr>
            <a:lvl5pPr>
              <a:defRPr>
                <a:solidFill>
                  <a:schemeClr val="tx2"/>
                </a:solidFill>
              </a:defRPr>
            </a:lvl5pPr>
          </a:lstStyle>
          <a:p>
            <a:pPr lvl="0"/>
            <a:r>
              <a:rPr lang="en-US"/>
              <a:t>Add lead in copy</a:t>
            </a:r>
          </a:p>
        </p:txBody>
      </p:sp>
      <p:sp>
        <p:nvSpPr>
          <p:cNvPr id="11" name="Title 1">
            <a:extLst>
              <a:ext uri="{FF2B5EF4-FFF2-40B4-BE49-F238E27FC236}">
                <a16:creationId xmlns:a16="http://schemas.microsoft.com/office/drawing/2014/main" id="{D2EFF802-EAB6-4A98-AA24-A5A07B8EEA0F}"/>
              </a:ext>
            </a:extLst>
          </p:cNvPr>
          <p:cNvSpPr>
            <a:spLocks noGrp="1"/>
          </p:cNvSpPr>
          <p:nvPr>
            <p:ph type="title" hasCustomPrompt="1"/>
          </p:nvPr>
        </p:nvSpPr>
        <p:spPr>
          <a:xfrm>
            <a:off x="547688" y="622353"/>
            <a:ext cx="11101676" cy="538628"/>
          </a:xfrm>
          <a:prstGeom prst="rect">
            <a:avLst/>
          </a:prstGeom>
        </p:spPr>
        <p:txBody>
          <a:bodyPr lIns="0" tIns="0" rIns="0" bIns="0" anchor="t" anchorCtr="0"/>
          <a:lstStyle>
            <a:lvl1pPr>
              <a:defRPr sz="2500" b="1">
                <a:solidFill>
                  <a:srgbClr val="002D72"/>
                </a:solidFill>
                <a:latin typeface="Montserrat" pitchFamily="2" charset="0"/>
                <a:ea typeface="Roboto" pitchFamily="2" charset="0"/>
                <a:cs typeface="Arial" panose="020B0604020202020204" pitchFamily="34" charset="0"/>
              </a:defRPr>
            </a:lvl1pPr>
          </a:lstStyle>
          <a:p>
            <a:r>
              <a:rPr lang="en-US"/>
              <a:t>ADD SLIDE TITLE HERE</a:t>
            </a:r>
          </a:p>
        </p:txBody>
      </p:sp>
      <p:sp>
        <p:nvSpPr>
          <p:cNvPr id="21" name="Content Placeholder 2">
            <a:extLst>
              <a:ext uri="{FF2B5EF4-FFF2-40B4-BE49-F238E27FC236}">
                <a16:creationId xmlns:a16="http://schemas.microsoft.com/office/drawing/2014/main" id="{21160E42-E52A-4F71-84DF-C57FCBE654D6}"/>
              </a:ext>
            </a:extLst>
          </p:cNvPr>
          <p:cNvSpPr>
            <a:spLocks noGrp="1"/>
          </p:cNvSpPr>
          <p:nvPr>
            <p:ph sz="quarter" idx="20" hasCustomPrompt="1"/>
          </p:nvPr>
        </p:nvSpPr>
        <p:spPr>
          <a:xfrm>
            <a:off x="542636" y="2978181"/>
            <a:ext cx="3566160" cy="1600999"/>
          </a:xfrm>
          <a:prstGeom prst="rect">
            <a:avLst/>
          </a:prstGeom>
        </p:spPr>
        <p:txBody>
          <a:bodyPr lIns="0" tIns="182880" rIns="0" bIns="0">
            <a:noAutofit/>
          </a:bodyPr>
          <a:lstStyle>
            <a:lvl1pPr marL="0" indent="0">
              <a:lnSpc>
                <a:spcPct val="50000"/>
              </a:lnSpc>
              <a:spcBef>
                <a:spcPts val="1800"/>
              </a:spcBef>
              <a:spcAft>
                <a:spcPts val="0"/>
              </a:spcAft>
              <a:buNone/>
              <a:defRPr sz="3500" b="1" cap="all" baseline="0">
                <a:solidFill>
                  <a:schemeClr val="accent3"/>
                </a:solidFill>
                <a:latin typeface="Oswald" panose="02000503000000000000" pitchFamily="2" charset="0"/>
              </a:defRPr>
            </a:lvl1pPr>
            <a:lvl2pPr marL="0" indent="0">
              <a:lnSpc>
                <a:spcPct val="110000"/>
              </a:lnSpc>
              <a:spcBef>
                <a:spcPts val="0"/>
              </a:spcBef>
              <a:buClr>
                <a:schemeClr val="tx2"/>
              </a:buClr>
              <a:buFont typeface="Roboto Lt" pitchFamily="2" charset="0"/>
              <a:buNone/>
              <a:defRPr sz="2000">
                <a:solidFill>
                  <a:schemeClr val="tx2"/>
                </a:solidFill>
                <a:latin typeface="Montserrat Light" pitchFamily="2" charset="0"/>
              </a:defRPr>
            </a:lvl2pPr>
            <a:lvl3pPr marL="228600" indent="-228600">
              <a:lnSpc>
                <a:spcPct val="100000"/>
              </a:lnSpc>
              <a:spcBef>
                <a:spcPts val="300"/>
              </a:spcBef>
              <a:buClr>
                <a:schemeClr val="accent3"/>
              </a:buClr>
              <a:buFont typeface="Wingdings" panose="05000000000000000000" pitchFamily="2" charset="2"/>
              <a:buChar char="§"/>
              <a:defRPr sz="2000">
                <a:solidFill>
                  <a:schemeClr val="tx2"/>
                </a:solidFill>
                <a:latin typeface="Montserrat Light" pitchFamily="2" charset="0"/>
              </a:defRPr>
            </a:lvl3pPr>
            <a:lvl4pPr marL="731520" indent="-228600">
              <a:buClr>
                <a:schemeClr val="tx2"/>
              </a:buClr>
              <a:buFont typeface="Roboto Lt" pitchFamily="2" charset="0"/>
              <a:buChar char="&gt;"/>
              <a:defRPr sz="1600">
                <a:solidFill>
                  <a:schemeClr val="tx2"/>
                </a:solidFill>
              </a:defRPr>
            </a:lvl4pPr>
            <a:lvl5pPr marL="1005840">
              <a:defRPr sz="1400">
                <a:solidFill>
                  <a:schemeClr val="tx2"/>
                </a:solidFill>
              </a:defRPr>
            </a:lvl5pPr>
          </a:lstStyle>
          <a:p>
            <a:pPr lvl="0"/>
            <a:r>
              <a:rPr lang="en-US"/>
              <a:t>Add Call Out</a:t>
            </a:r>
          </a:p>
          <a:p>
            <a:pPr lvl="1"/>
            <a:r>
              <a:rPr lang="en-US"/>
              <a:t>Add text</a:t>
            </a:r>
          </a:p>
          <a:p>
            <a:pPr lvl="2"/>
            <a:r>
              <a:rPr lang="en-US"/>
              <a:t>Add Bullets</a:t>
            </a:r>
          </a:p>
        </p:txBody>
      </p:sp>
      <p:pic>
        <p:nvPicPr>
          <p:cNvPr id="8" name="Picture 7" descr="Text&#10;&#10;Description automatically generated">
            <a:extLst>
              <a:ext uri="{FF2B5EF4-FFF2-40B4-BE49-F238E27FC236}">
                <a16:creationId xmlns:a16="http://schemas.microsoft.com/office/drawing/2014/main" id="{E31E86ED-D957-4606-8802-754982B7CC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6576" y="6025811"/>
            <a:ext cx="2783062" cy="587794"/>
          </a:xfrm>
          <a:prstGeom prst="rect">
            <a:avLst/>
          </a:prstGeom>
        </p:spPr>
      </p:pic>
      <p:sp>
        <p:nvSpPr>
          <p:cNvPr id="10" name="Content Placeholder 2">
            <a:extLst>
              <a:ext uri="{FF2B5EF4-FFF2-40B4-BE49-F238E27FC236}">
                <a16:creationId xmlns:a16="http://schemas.microsoft.com/office/drawing/2014/main" id="{E8F22837-3CDB-480D-9FA7-D62FC5C1FCBA}"/>
              </a:ext>
            </a:extLst>
          </p:cNvPr>
          <p:cNvSpPr>
            <a:spLocks noGrp="1"/>
          </p:cNvSpPr>
          <p:nvPr>
            <p:ph sz="quarter" idx="23" hasCustomPrompt="1"/>
          </p:nvPr>
        </p:nvSpPr>
        <p:spPr>
          <a:xfrm>
            <a:off x="4312920" y="2978181"/>
            <a:ext cx="3566160" cy="1600999"/>
          </a:xfrm>
          <a:prstGeom prst="rect">
            <a:avLst/>
          </a:prstGeom>
        </p:spPr>
        <p:txBody>
          <a:bodyPr lIns="0" tIns="182880" rIns="0" bIns="0">
            <a:noAutofit/>
          </a:bodyPr>
          <a:lstStyle>
            <a:lvl1pPr marL="0" indent="0">
              <a:lnSpc>
                <a:spcPct val="50000"/>
              </a:lnSpc>
              <a:spcBef>
                <a:spcPts val="1800"/>
              </a:spcBef>
              <a:spcAft>
                <a:spcPts val="0"/>
              </a:spcAft>
              <a:buNone/>
              <a:defRPr sz="3500" b="1" cap="all" baseline="0">
                <a:solidFill>
                  <a:schemeClr val="accent3"/>
                </a:solidFill>
                <a:latin typeface="Oswald" panose="02000503000000000000" pitchFamily="2" charset="0"/>
              </a:defRPr>
            </a:lvl1pPr>
            <a:lvl2pPr marL="0" indent="0">
              <a:lnSpc>
                <a:spcPct val="110000"/>
              </a:lnSpc>
              <a:spcBef>
                <a:spcPts val="0"/>
              </a:spcBef>
              <a:buClr>
                <a:schemeClr val="tx2"/>
              </a:buClr>
              <a:buFont typeface="Roboto Lt" pitchFamily="2" charset="0"/>
              <a:buNone/>
              <a:defRPr sz="2000">
                <a:solidFill>
                  <a:schemeClr val="tx2"/>
                </a:solidFill>
                <a:latin typeface="Montserrat Light" pitchFamily="2" charset="0"/>
              </a:defRPr>
            </a:lvl2pPr>
            <a:lvl3pPr marL="228600" indent="-228600">
              <a:lnSpc>
                <a:spcPct val="100000"/>
              </a:lnSpc>
              <a:spcBef>
                <a:spcPts val="300"/>
              </a:spcBef>
              <a:buClr>
                <a:schemeClr val="accent3"/>
              </a:buClr>
              <a:buFont typeface="Wingdings" panose="05000000000000000000" pitchFamily="2" charset="2"/>
              <a:buChar char="§"/>
              <a:defRPr sz="2000">
                <a:solidFill>
                  <a:schemeClr val="tx2"/>
                </a:solidFill>
                <a:latin typeface="Montserrat Light" pitchFamily="2" charset="0"/>
              </a:defRPr>
            </a:lvl3pPr>
            <a:lvl4pPr marL="731520" indent="-228600">
              <a:buClr>
                <a:schemeClr val="tx2"/>
              </a:buClr>
              <a:buFont typeface="Roboto Lt" pitchFamily="2" charset="0"/>
              <a:buChar char="&gt;"/>
              <a:defRPr sz="1600">
                <a:solidFill>
                  <a:schemeClr val="tx2"/>
                </a:solidFill>
              </a:defRPr>
            </a:lvl4pPr>
            <a:lvl5pPr marL="1005840">
              <a:defRPr sz="1400">
                <a:solidFill>
                  <a:schemeClr val="tx2"/>
                </a:solidFill>
              </a:defRPr>
            </a:lvl5pPr>
          </a:lstStyle>
          <a:p>
            <a:pPr lvl="0"/>
            <a:r>
              <a:rPr lang="en-US"/>
              <a:t>Add Call Out</a:t>
            </a:r>
          </a:p>
          <a:p>
            <a:pPr lvl="1"/>
            <a:r>
              <a:rPr lang="en-US"/>
              <a:t>Add text</a:t>
            </a:r>
          </a:p>
          <a:p>
            <a:pPr lvl="2"/>
            <a:r>
              <a:rPr lang="en-US"/>
              <a:t>Add Bullets</a:t>
            </a:r>
          </a:p>
        </p:txBody>
      </p:sp>
      <p:sp>
        <p:nvSpPr>
          <p:cNvPr id="12" name="Content Placeholder 2">
            <a:extLst>
              <a:ext uri="{FF2B5EF4-FFF2-40B4-BE49-F238E27FC236}">
                <a16:creationId xmlns:a16="http://schemas.microsoft.com/office/drawing/2014/main" id="{C0D7DD76-BD17-49BE-8AA0-C39701C46BC5}"/>
              </a:ext>
            </a:extLst>
          </p:cNvPr>
          <p:cNvSpPr>
            <a:spLocks noGrp="1"/>
          </p:cNvSpPr>
          <p:nvPr>
            <p:ph sz="quarter" idx="24" hasCustomPrompt="1"/>
          </p:nvPr>
        </p:nvSpPr>
        <p:spPr>
          <a:xfrm>
            <a:off x="8083204" y="2978181"/>
            <a:ext cx="3566160" cy="1600999"/>
          </a:xfrm>
          <a:prstGeom prst="rect">
            <a:avLst/>
          </a:prstGeom>
        </p:spPr>
        <p:txBody>
          <a:bodyPr lIns="0" tIns="182880" rIns="0" bIns="0">
            <a:noAutofit/>
          </a:bodyPr>
          <a:lstStyle>
            <a:lvl1pPr marL="0" indent="0">
              <a:lnSpc>
                <a:spcPct val="50000"/>
              </a:lnSpc>
              <a:spcBef>
                <a:spcPts val="1800"/>
              </a:spcBef>
              <a:spcAft>
                <a:spcPts val="0"/>
              </a:spcAft>
              <a:buNone/>
              <a:defRPr sz="3500" b="1" cap="all" baseline="0">
                <a:solidFill>
                  <a:schemeClr val="accent3"/>
                </a:solidFill>
                <a:latin typeface="Oswald" panose="02000503000000000000" pitchFamily="2" charset="0"/>
              </a:defRPr>
            </a:lvl1pPr>
            <a:lvl2pPr marL="0" indent="0">
              <a:lnSpc>
                <a:spcPct val="110000"/>
              </a:lnSpc>
              <a:spcBef>
                <a:spcPts val="0"/>
              </a:spcBef>
              <a:buClr>
                <a:schemeClr val="tx2"/>
              </a:buClr>
              <a:buFont typeface="Roboto Lt" pitchFamily="2" charset="0"/>
              <a:buNone/>
              <a:defRPr sz="2000">
                <a:solidFill>
                  <a:schemeClr val="tx2"/>
                </a:solidFill>
              </a:defRPr>
            </a:lvl2pPr>
            <a:lvl3pPr marL="228600" indent="-228600">
              <a:lnSpc>
                <a:spcPct val="100000"/>
              </a:lnSpc>
              <a:spcBef>
                <a:spcPts val="300"/>
              </a:spcBef>
              <a:buClr>
                <a:schemeClr val="accent3"/>
              </a:buClr>
              <a:buFont typeface="Wingdings" panose="05000000000000000000" pitchFamily="2" charset="2"/>
              <a:buChar char="§"/>
              <a:defRPr sz="2000">
                <a:solidFill>
                  <a:schemeClr val="tx2"/>
                </a:solidFill>
              </a:defRPr>
            </a:lvl3pPr>
            <a:lvl4pPr marL="731520" indent="-228600">
              <a:buClr>
                <a:schemeClr val="tx2"/>
              </a:buClr>
              <a:buFont typeface="Roboto Lt" pitchFamily="2" charset="0"/>
              <a:buChar char="&gt;"/>
              <a:defRPr sz="1600">
                <a:solidFill>
                  <a:schemeClr val="tx2"/>
                </a:solidFill>
              </a:defRPr>
            </a:lvl4pPr>
            <a:lvl5pPr marL="1005840">
              <a:defRPr sz="1400">
                <a:solidFill>
                  <a:schemeClr val="tx2"/>
                </a:solidFill>
              </a:defRPr>
            </a:lvl5pPr>
          </a:lstStyle>
          <a:p>
            <a:pPr lvl="0"/>
            <a:r>
              <a:rPr lang="en-US"/>
              <a:t>Add Call Out</a:t>
            </a:r>
          </a:p>
          <a:p>
            <a:pPr lvl="1"/>
            <a:r>
              <a:rPr lang="en-US"/>
              <a:t>Add text</a:t>
            </a:r>
          </a:p>
          <a:p>
            <a:pPr lvl="2"/>
            <a:r>
              <a:rPr lang="en-US"/>
              <a:t>Add Bullets</a:t>
            </a:r>
          </a:p>
        </p:txBody>
      </p:sp>
    </p:spTree>
    <p:extLst>
      <p:ext uri="{BB962C8B-B14F-4D97-AF65-F5344CB8AC3E}">
        <p14:creationId xmlns:p14="http://schemas.microsoft.com/office/powerpoint/2010/main" val="20073699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 Column w-Char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Montserrat" pitchFamily="2" charset="0"/>
                <a:cs typeface="Arial" panose="020B0604020202020204" pitchFamily="34" charset="0"/>
              </a:defRPr>
            </a:lvl1pPr>
          </a:lstStyle>
          <a:p>
            <a:fld id="{058CC6BB-C3D2-4223-AD7D-B48D1BB4495E}" type="slidenum">
              <a:rPr lang="en-US" smtClean="0"/>
              <a:pPr/>
              <a:t>‹#›</a:t>
            </a:fld>
            <a:endParaRPr lang="en-US"/>
          </a:p>
        </p:txBody>
      </p:sp>
      <p:sp>
        <p:nvSpPr>
          <p:cNvPr id="3" name="Content Placeholder 2">
            <a:extLst>
              <a:ext uri="{FF2B5EF4-FFF2-40B4-BE49-F238E27FC236}">
                <a16:creationId xmlns:a16="http://schemas.microsoft.com/office/drawing/2014/main" id="{3F1E12A4-8D17-4E6B-8C6E-A3D7A5A8EBA2}"/>
              </a:ext>
            </a:extLst>
          </p:cNvPr>
          <p:cNvSpPr>
            <a:spLocks noGrp="1"/>
          </p:cNvSpPr>
          <p:nvPr>
            <p:ph sz="quarter" idx="10" hasCustomPrompt="1"/>
          </p:nvPr>
        </p:nvSpPr>
        <p:spPr>
          <a:xfrm>
            <a:off x="6011694" y="2137004"/>
            <a:ext cx="5637670" cy="4170562"/>
          </a:xfrm>
          <a:prstGeom prst="rect">
            <a:avLst/>
          </a:prstGeom>
        </p:spPr>
        <p:txBody>
          <a:bodyPr lIns="0" tIns="0" rIns="0" bIns="0">
            <a:noAutofit/>
          </a:bodyPr>
          <a:lstStyle>
            <a:lvl1pPr marL="0" indent="0">
              <a:spcBef>
                <a:spcPts val="1200"/>
              </a:spcBef>
              <a:spcAft>
                <a:spcPts val="0"/>
              </a:spcAft>
              <a:buNone/>
              <a:defRPr sz="1800" b="1" cap="all" baseline="0">
                <a:solidFill>
                  <a:schemeClr val="accent1"/>
                </a:solidFill>
                <a:latin typeface="Montserrat" pitchFamily="2" charset="0"/>
              </a:defRPr>
            </a:lvl1pPr>
            <a:lvl2pPr marL="0" indent="0">
              <a:buClr>
                <a:schemeClr val="tx2"/>
              </a:buClr>
              <a:buFont typeface="Roboto Lt" pitchFamily="2" charset="0"/>
              <a:buNone/>
              <a:defRPr sz="1800">
                <a:solidFill>
                  <a:schemeClr val="tx2"/>
                </a:solidFill>
              </a:defRPr>
            </a:lvl2pPr>
            <a:lvl3pPr marL="228600" indent="-228600">
              <a:lnSpc>
                <a:spcPct val="100000"/>
              </a:lnSpc>
              <a:spcBef>
                <a:spcPts val="600"/>
              </a:spcBef>
              <a:buClr>
                <a:schemeClr val="accent3"/>
              </a:buClr>
              <a:buFont typeface="Wingdings" panose="05000000000000000000" pitchFamily="2" charset="2"/>
              <a:buChar char="§"/>
              <a:defRPr sz="1800">
                <a:solidFill>
                  <a:schemeClr val="tx2"/>
                </a:solidFill>
              </a:defRPr>
            </a:lvl3pPr>
            <a:lvl4pPr marL="457200" indent="-228600">
              <a:lnSpc>
                <a:spcPct val="100000"/>
              </a:lnSpc>
              <a:spcBef>
                <a:spcPts val="300"/>
              </a:spcBef>
              <a:buClr>
                <a:schemeClr val="tx2"/>
              </a:buClr>
              <a:buFont typeface="Roboto Lt" pitchFamily="2" charset="0"/>
              <a:buChar char="&gt;"/>
              <a:defRPr sz="1600">
                <a:solidFill>
                  <a:schemeClr val="tx2"/>
                </a:solidFill>
              </a:defRPr>
            </a:lvl4pPr>
            <a:lvl5pPr marL="731520">
              <a:lnSpc>
                <a:spcPct val="100000"/>
              </a:lnSpc>
              <a:spcBef>
                <a:spcPts val="300"/>
              </a:spcBef>
              <a:defRPr sz="1400">
                <a:solidFill>
                  <a:schemeClr val="tx2"/>
                </a:solidFill>
              </a:defRPr>
            </a:lvl5pPr>
          </a:lstStyle>
          <a:p>
            <a:pPr lvl="0"/>
            <a:r>
              <a:rPr lang="en-US"/>
              <a:t>Add bold intro or subhead here</a:t>
            </a:r>
          </a:p>
          <a:p>
            <a:pPr lvl="1"/>
            <a:r>
              <a:rPr lang="en-US"/>
              <a:t>Add text</a:t>
            </a:r>
          </a:p>
          <a:p>
            <a:pPr lvl="2"/>
            <a:r>
              <a:rPr lang="en-US"/>
              <a:t>First bullet</a:t>
            </a:r>
          </a:p>
          <a:p>
            <a:pPr lvl="3"/>
            <a:r>
              <a:rPr lang="en-US"/>
              <a:t>Second bullet</a:t>
            </a:r>
          </a:p>
          <a:p>
            <a:pPr lvl="4"/>
            <a:r>
              <a:rPr lang="en-US"/>
              <a:t>Third bullet</a:t>
            </a:r>
          </a:p>
        </p:txBody>
      </p:sp>
      <p:sp>
        <p:nvSpPr>
          <p:cNvPr id="4" name="Chart Placeholder 3">
            <a:extLst>
              <a:ext uri="{FF2B5EF4-FFF2-40B4-BE49-F238E27FC236}">
                <a16:creationId xmlns:a16="http://schemas.microsoft.com/office/drawing/2014/main" id="{00134C25-DCB3-4608-84F7-81C57EEB9633}"/>
              </a:ext>
            </a:extLst>
          </p:cNvPr>
          <p:cNvSpPr>
            <a:spLocks noGrp="1"/>
          </p:cNvSpPr>
          <p:nvPr>
            <p:ph type="chart" sz="quarter" idx="11"/>
          </p:nvPr>
        </p:nvSpPr>
        <p:spPr>
          <a:xfrm>
            <a:off x="547688" y="2136577"/>
            <a:ext cx="5103812" cy="4170562"/>
          </a:xfrm>
          <a:prstGeom prst="rect">
            <a:avLst/>
          </a:prstGeom>
        </p:spPr>
        <p:txBody>
          <a:bodyPr lIns="1005840" tIns="1463040" rIns="0" b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chart</a:t>
            </a:r>
          </a:p>
        </p:txBody>
      </p:sp>
      <p:sp>
        <p:nvSpPr>
          <p:cNvPr id="9" name="Title 1">
            <a:extLst>
              <a:ext uri="{FF2B5EF4-FFF2-40B4-BE49-F238E27FC236}">
                <a16:creationId xmlns:a16="http://schemas.microsoft.com/office/drawing/2014/main" id="{BF9F68CA-4631-4F5F-ABDB-C5B58CBB515A}"/>
              </a:ext>
            </a:extLst>
          </p:cNvPr>
          <p:cNvSpPr>
            <a:spLocks noGrp="1"/>
          </p:cNvSpPr>
          <p:nvPr>
            <p:ph type="title" hasCustomPrompt="1"/>
          </p:nvPr>
        </p:nvSpPr>
        <p:spPr>
          <a:xfrm>
            <a:off x="547688" y="622353"/>
            <a:ext cx="11101676" cy="538628"/>
          </a:xfrm>
          <a:prstGeom prst="rect">
            <a:avLst/>
          </a:prstGeom>
        </p:spPr>
        <p:txBody>
          <a:bodyPr lIns="0" tIns="0" rIns="0" bIns="0" anchor="t" anchorCtr="0"/>
          <a:lstStyle>
            <a:lvl1pPr>
              <a:defRPr sz="2500" b="1" baseline="0">
                <a:solidFill>
                  <a:srgbClr val="002D72"/>
                </a:solidFill>
                <a:latin typeface="Montserrat" pitchFamily="2" charset="0"/>
                <a:ea typeface="Roboto" pitchFamily="2" charset="0"/>
                <a:cs typeface="Arial" panose="020B0604020202020204" pitchFamily="34" charset="0"/>
              </a:defRPr>
            </a:lvl1pPr>
          </a:lstStyle>
          <a:p>
            <a:r>
              <a:rPr lang="en-US"/>
              <a:t>ADD SLIDE TITLE HERE</a:t>
            </a:r>
          </a:p>
        </p:txBody>
      </p:sp>
      <p:sp>
        <p:nvSpPr>
          <p:cNvPr id="10" name="Content Placeholder 2">
            <a:extLst>
              <a:ext uri="{FF2B5EF4-FFF2-40B4-BE49-F238E27FC236}">
                <a16:creationId xmlns:a16="http://schemas.microsoft.com/office/drawing/2014/main" id="{593E19F5-4BE0-420D-8885-B7B0C6F525B8}"/>
              </a:ext>
            </a:extLst>
          </p:cNvPr>
          <p:cNvSpPr>
            <a:spLocks noGrp="1"/>
          </p:cNvSpPr>
          <p:nvPr>
            <p:ph sz="quarter" idx="12" hasCustomPrompt="1"/>
          </p:nvPr>
        </p:nvSpPr>
        <p:spPr>
          <a:xfrm>
            <a:off x="547688" y="1282075"/>
            <a:ext cx="11101676" cy="669193"/>
          </a:xfrm>
          <a:prstGeom prst="rect">
            <a:avLst/>
          </a:prstGeom>
        </p:spPr>
        <p:txBody>
          <a:bodyPr lIns="0" tIns="0" rIns="0" bIns="0">
            <a:noAutofit/>
          </a:bodyPr>
          <a:lstStyle>
            <a:lvl1pPr marL="0" indent="0">
              <a:lnSpc>
                <a:spcPct val="110000"/>
              </a:lnSpc>
              <a:spcBef>
                <a:spcPts val="0"/>
              </a:spcBef>
              <a:spcAft>
                <a:spcPts val="600"/>
              </a:spcAft>
              <a:buNone/>
              <a:defRPr sz="2200" b="0" cap="none" baseline="0">
                <a:solidFill>
                  <a:schemeClr val="tx2"/>
                </a:solidFill>
                <a:latin typeface="Montserrat Light" pitchFamily="2" charset="0"/>
              </a:defRPr>
            </a:lvl1pPr>
            <a:lvl2pPr marL="228600" indent="-228600">
              <a:buClr>
                <a:schemeClr val="tx2"/>
              </a:buClr>
              <a:buFont typeface="Roboto Lt" pitchFamily="2" charset="0"/>
              <a:buChar char="&gt;"/>
              <a:defRPr sz="2200">
                <a:solidFill>
                  <a:schemeClr val="tx2"/>
                </a:solidFill>
              </a:defRPr>
            </a:lvl2pPr>
            <a:lvl3pPr marL="457200">
              <a:spcBef>
                <a:spcPts val="600"/>
              </a:spcBef>
              <a:buClr>
                <a:schemeClr val="tx2"/>
              </a:buClr>
              <a:defRPr>
                <a:solidFill>
                  <a:schemeClr val="tx2"/>
                </a:solidFill>
              </a:defRPr>
            </a:lvl3pPr>
            <a:lvl4pPr marL="822960" indent="-228600">
              <a:buClr>
                <a:schemeClr val="tx2"/>
              </a:buClr>
              <a:buFont typeface="Roboto Lt" pitchFamily="2" charset="0"/>
              <a:buChar char="-"/>
              <a:defRPr>
                <a:solidFill>
                  <a:schemeClr val="tx2"/>
                </a:solidFill>
              </a:defRPr>
            </a:lvl4pPr>
            <a:lvl5pPr>
              <a:defRPr>
                <a:solidFill>
                  <a:schemeClr val="tx2"/>
                </a:solidFill>
              </a:defRPr>
            </a:lvl5pPr>
          </a:lstStyle>
          <a:p>
            <a:pPr lvl="0"/>
            <a:r>
              <a:rPr lang="en-US"/>
              <a:t>Add lead in copy</a:t>
            </a:r>
          </a:p>
        </p:txBody>
      </p:sp>
      <p:pic>
        <p:nvPicPr>
          <p:cNvPr id="8" name="Picture 7" descr="Text&#10;&#10;Description automatically generated">
            <a:extLst>
              <a:ext uri="{FF2B5EF4-FFF2-40B4-BE49-F238E27FC236}">
                <a16:creationId xmlns:a16="http://schemas.microsoft.com/office/drawing/2014/main" id="{9C600739-E4B8-4F7E-85A5-DDAC0C2873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6576" y="6025811"/>
            <a:ext cx="2783062" cy="587794"/>
          </a:xfrm>
          <a:prstGeom prst="rect">
            <a:avLst/>
          </a:prstGeom>
        </p:spPr>
      </p:pic>
    </p:spTree>
    <p:extLst>
      <p:ext uri="{BB962C8B-B14F-4D97-AF65-F5344CB8AC3E}">
        <p14:creationId xmlns:p14="http://schemas.microsoft.com/office/powerpoint/2010/main" val="563313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Column w-Tabl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Montserrat" pitchFamily="2" charset="0"/>
                <a:cs typeface="Arial" panose="020B0604020202020204" pitchFamily="34" charset="0"/>
              </a:defRPr>
            </a:lvl1pPr>
          </a:lstStyle>
          <a:p>
            <a:fld id="{058CC6BB-C3D2-4223-AD7D-B48D1BB4495E}" type="slidenum">
              <a:rPr lang="en-US" smtClean="0"/>
              <a:pPr/>
              <a:t>‹#›</a:t>
            </a:fld>
            <a:endParaRPr lang="en-US"/>
          </a:p>
        </p:txBody>
      </p:sp>
      <p:sp>
        <p:nvSpPr>
          <p:cNvPr id="5" name="Table Placeholder 4">
            <a:extLst>
              <a:ext uri="{FF2B5EF4-FFF2-40B4-BE49-F238E27FC236}">
                <a16:creationId xmlns:a16="http://schemas.microsoft.com/office/drawing/2014/main" id="{7067986F-FCF7-4A4F-80C5-FA91B22F631C}"/>
              </a:ext>
            </a:extLst>
          </p:cNvPr>
          <p:cNvSpPr>
            <a:spLocks noGrp="1"/>
          </p:cNvSpPr>
          <p:nvPr>
            <p:ph type="tbl" sz="quarter" idx="12"/>
          </p:nvPr>
        </p:nvSpPr>
        <p:spPr>
          <a:xfrm>
            <a:off x="542636" y="2136775"/>
            <a:ext cx="5108864" cy="4170363"/>
          </a:xfrm>
          <a:prstGeom prst="rect">
            <a:avLst/>
          </a:prstGeom>
        </p:spPr>
        <p:txBody>
          <a:bodyPr tIns="1463040"/>
          <a:lstStyle>
            <a:lvl1pPr algn="ctr">
              <a:defRPr/>
            </a:lvl1pPr>
          </a:lstStyle>
          <a:p>
            <a:r>
              <a:rPr lang="en-US"/>
              <a:t>Click icon to add table</a:t>
            </a:r>
          </a:p>
        </p:txBody>
      </p:sp>
      <p:sp>
        <p:nvSpPr>
          <p:cNvPr id="9" name="Title 1">
            <a:extLst>
              <a:ext uri="{FF2B5EF4-FFF2-40B4-BE49-F238E27FC236}">
                <a16:creationId xmlns:a16="http://schemas.microsoft.com/office/drawing/2014/main" id="{D7B5D698-7366-4DBF-B155-544237634F81}"/>
              </a:ext>
            </a:extLst>
          </p:cNvPr>
          <p:cNvSpPr>
            <a:spLocks noGrp="1"/>
          </p:cNvSpPr>
          <p:nvPr>
            <p:ph type="title" hasCustomPrompt="1"/>
          </p:nvPr>
        </p:nvSpPr>
        <p:spPr>
          <a:xfrm>
            <a:off x="547688" y="622353"/>
            <a:ext cx="11101676" cy="538628"/>
          </a:xfrm>
          <a:prstGeom prst="rect">
            <a:avLst/>
          </a:prstGeom>
        </p:spPr>
        <p:txBody>
          <a:bodyPr lIns="0" tIns="0" rIns="0" bIns="0" anchor="t" anchorCtr="0"/>
          <a:lstStyle>
            <a:lvl1pPr>
              <a:defRPr sz="2500" b="1">
                <a:solidFill>
                  <a:srgbClr val="002D72"/>
                </a:solidFill>
                <a:latin typeface="Montserrat" pitchFamily="2" charset="0"/>
                <a:ea typeface="Roboto" pitchFamily="2" charset="0"/>
                <a:cs typeface="Arial" panose="020B0604020202020204" pitchFamily="34" charset="0"/>
              </a:defRPr>
            </a:lvl1pPr>
          </a:lstStyle>
          <a:p>
            <a:r>
              <a:rPr lang="en-US"/>
              <a:t>ADD SLIDE TITLE HERE</a:t>
            </a:r>
          </a:p>
        </p:txBody>
      </p:sp>
      <p:pic>
        <p:nvPicPr>
          <p:cNvPr id="11" name="Picture 10" descr="Text&#10;&#10;Description automatically generated">
            <a:extLst>
              <a:ext uri="{FF2B5EF4-FFF2-40B4-BE49-F238E27FC236}">
                <a16:creationId xmlns:a16="http://schemas.microsoft.com/office/drawing/2014/main" id="{7D9BB519-8317-478D-825D-25CC26ACE9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6576" y="6025811"/>
            <a:ext cx="2783062" cy="587794"/>
          </a:xfrm>
          <a:prstGeom prst="rect">
            <a:avLst/>
          </a:prstGeom>
        </p:spPr>
      </p:pic>
      <p:sp>
        <p:nvSpPr>
          <p:cNvPr id="15" name="Content Placeholder 2">
            <a:extLst>
              <a:ext uri="{FF2B5EF4-FFF2-40B4-BE49-F238E27FC236}">
                <a16:creationId xmlns:a16="http://schemas.microsoft.com/office/drawing/2014/main" id="{24C0AD71-17A3-4B78-8937-669535ED1209}"/>
              </a:ext>
            </a:extLst>
          </p:cNvPr>
          <p:cNvSpPr>
            <a:spLocks noGrp="1"/>
          </p:cNvSpPr>
          <p:nvPr>
            <p:ph sz="quarter" idx="10" hasCustomPrompt="1"/>
          </p:nvPr>
        </p:nvSpPr>
        <p:spPr>
          <a:xfrm>
            <a:off x="6011694" y="2137004"/>
            <a:ext cx="5637670" cy="4170562"/>
          </a:xfrm>
          <a:prstGeom prst="rect">
            <a:avLst/>
          </a:prstGeom>
        </p:spPr>
        <p:txBody>
          <a:bodyPr lIns="0" tIns="0" rIns="0" bIns="0">
            <a:noAutofit/>
          </a:bodyPr>
          <a:lstStyle>
            <a:lvl1pPr marL="0" indent="0">
              <a:spcBef>
                <a:spcPts val="1200"/>
              </a:spcBef>
              <a:spcAft>
                <a:spcPts val="0"/>
              </a:spcAft>
              <a:buNone/>
              <a:defRPr sz="1800" b="1" cap="all" baseline="0">
                <a:solidFill>
                  <a:schemeClr val="accent1"/>
                </a:solidFill>
                <a:latin typeface="Montserrat" pitchFamily="2" charset="0"/>
              </a:defRPr>
            </a:lvl1pPr>
            <a:lvl2pPr marL="0" indent="0">
              <a:buClr>
                <a:schemeClr val="tx2"/>
              </a:buClr>
              <a:buFont typeface="Roboto Lt" pitchFamily="2" charset="0"/>
              <a:buNone/>
              <a:defRPr sz="1800">
                <a:solidFill>
                  <a:schemeClr val="tx2"/>
                </a:solidFill>
              </a:defRPr>
            </a:lvl2pPr>
            <a:lvl3pPr marL="228600" indent="-228600">
              <a:lnSpc>
                <a:spcPct val="100000"/>
              </a:lnSpc>
              <a:spcBef>
                <a:spcPts val="600"/>
              </a:spcBef>
              <a:buClr>
                <a:schemeClr val="accent3"/>
              </a:buClr>
              <a:buFont typeface="Wingdings" panose="05000000000000000000" pitchFamily="2" charset="2"/>
              <a:buChar char="§"/>
              <a:defRPr sz="1800">
                <a:solidFill>
                  <a:schemeClr val="tx2"/>
                </a:solidFill>
              </a:defRPr>
            </a:lvl3pPr>
            <a:lvl4pPr marL="457200" indent="-228600">
              <a:lnSpc>
                <a:spcPct val="100000"/>
              </a:lnSpc>
              <a:spcBef>
                <a:spcPts val="300"/>
              </a:spcBef>
              <a:buClr>
                <a:schemeClr val="tx2"/>
              </a:buClr>
              <a:buFont typeface="Roboto Lt" pitchFamily="2" charset="0"/>
              <a:buChar char="&gt;"/>
              <a:defRPr sz="1600">
                <a:solidFill>
                  <a:schemeClr val="tx2"/>
                </a:solidFill>
              </a:defRPr>
            </a:lvl4pPr>
            <a:lvl5pPr marL="731520">
              <a:lnSpc>
                <a:spcPct val="100000"/>
              </a:lnSpc>
              <a:spcBef>
                <a:spcPts val="300"/>
              </a:spcBef>
              <a:defRPr sz="1400">
                <a:solidFill>
                  <a:schemeClr val="tx2"/>
                </a:solidFill>
              </a:defRPr>
            </a:lvl5pPr>
          </a:lstStyle>
          <a:p>
            <a:pPr lvl="0"/>
            <a:r>
              <a:rPr lang="en-US"/>
              <a:t>Add bold intro or subhead here</a:t>
            </a:r>
          </a:p>
          <a:p>
            <a:pPr lvl="1"/>
            <a:r>
              <a:rPr lang="en-US"/>
              <a:t>Add text</a:t>
            </a:r>
          </a:p>
          <a:p>
            <a:pPr lvl="2"/>
            <a:r>
              <a:rPr lang="en-US"/>
              <a:t>First bullet</a:t>
            </a:r>
          </a:p>
          <a:p>
            <a:pPr lvl="3"/>
            <a:r>
              <a:rPr lang="en-US"/>
              <a:t>Second bullet</a:t>
            </a:r>
          </a:p>
          <a:p>
            <a:pPr lvl="4"/>
            <a:r>
              <a:rPr lang="en-US"/>
              <a:t>Third bullet</a:t>
            </a:r>
          </a:p>
        </p:txBody>
      </p:sp>
      <p:sp>
        <p:nvSpPr>
          <p:cNvPr id="16" name="Content Placeholder 2">
            <a:extLst>
              <a:ext uri="{FF2B5EF4-FFF2-40B4-BE49-F238E27FC236}">
                <a16:creationId xmlns:a16="http://schemas.microsoft.com/office/drawing/2014/main" id="{7C8EC0DB-2382-423A-A6C0-61E369949211}"/>
              </a:ext>
            </a:extLst>
          </p:cNvPr>
          <p:cNvSpPr>
            <a:spLocks noGrp="1"/>
          </p:cNvSpPr>
          <p:nvPr>
            <p:ph sz="quarter" idx="13" hasCustomPrompt="1"/>
          </p:nvPr>
        </p:nvSpPr>
        <p:spPr>
          <a:xfrm>
            <a:off x="547688" y="1282075"/>
            <a:ext cx="11101676" cy="669193"/>
          </a:xfrm>
          <a:prstGeom prst="rect">
            <a:avLst/>
          </a:prstGeom>
        </p:spPr>
        <p:txBody>
          <a:bodyPr lIns="0" tIns="0" rIns="0" bIns="0">
            <a:noAutofit/>
          </a:bodyPr>
          <a:lstStyle>
            <a:lvl1pPr marL="0" indent="0">
              <a:lnSpc>
                <a:spcPct val="110000"/>
              </a:lnSpc>
              <a:spcBef>
                <a:spcPts val="0"/>
              </a:spcBef>
              <a:spcAft>
                <a:spcPts val="600"/>
              </a:spcAft>
              <a:buNone/>
              <a:defRPr sz="2200" b="0" cap="none" baseline="0">
                <a:solidFill>
                  <a:schemeClr val="tx2"/>
                </a:solidFill>
                <a:latin typeface="Montserrat Light" pitchFamily="2" charset="0"/>
              </a:defRPr>
            </a:lvl1pPr>
            <a:lvl2pPr marL="228600" indent="-228600">
              <a:buClr>
                <a:schemeClr val="tx2"/>
              </a:buClr>
              <a:buFont typeface="Roboto Lt" pitchFamily="2" charset="0"/>
              <a:buChar char="&gt;"/>
              <a:defRPr sz="2200">
                <a:solidFill>
                  <a:schemeClr val="tx2"/>
                </a:solidFill>
              </a:defRPr>
            </a:lvl2pPr>
            <a:lvl3pPr marL="457200">
              <a:spcBef>
                <a:spcPts val="600"/>
              </a:spcBef>
              <a:buClr>
                <a:schemeClr val="tx2"/>
              </a:buClr>
              <a:defRPr>
                <a:solidFill>
                  <a:schemeClr val="tx2"/>
                </a:solidFill>
              </a:defRPr>
            </a:lvl3pPr>
            <a:lvl4pPr marL="822960" indent="-228600">
              <a:buClr>
                <a:schemeClr val="tx2"/>
              </a:buClr>
              <a:buFont typeface="Roboto Lt" pitchFamily="2" charset="0"/>
              <a:buChar char="-"/>
              <a:defRPr>
                <a:solidFill>
                  <a:schemeClr val="tx2"/>
                </a:solidFill>
              </a:defRPr>
            </a:lvl4pPr>
            <a:lvl5pPr>
              <a:defRPr>
                <a:solidFill>
                  <a:schemeClr val="tx2"/>
                </a:solidFill>
              </a:defRPr>
            </a:lvl5pPr>
          </a:lstStyle>
          <a:p>
            <a:pPr lvl="0"/>
            <a:r>
              <a:rPr lang="en-US"/>
              <a:t>Add lead in copy</a:t>
            </a:r>
          </a:p>
        </p:txBody>
      </p:sp>
    </p:spTree>
    <p:extLst>
      <p:ext uri="{BB962C8B-B14F-4D97-AF65-F5344CB8AC3E}">
        <p14:creationId xmlns:p14="http://schemas.microsoft.com/office/powerpoint/2010/main" val="1197064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Montserrat" pitchFamily="2" charset="0"/>
                <a:cs typeface="Arial" panose="020B0604020202020204" pitchFamily="34" charset="0"/>
              </a:defRPr>
            </a:lvl1pPr>
          </a:lstStyle>
          <a:p>
            <a:fld id="{058CC6BB-C3D2-4223-AD7D-B48D1BB4495E}" type="slidenum">
              <a:rPr lang="en-US" smtClean="0"/>
              <a:pPr/>
              <a:t>‹#›</a:t>
            </a:fld>
            <a:endParaRPr lang="en-US"/>
          </a:p>
        </p:txBody>
      </p:sp>
      <p:sp>
        <p:nvSpPr>
          <p:cNvPr id="9" name="Title 1">
            <a:extLst>
              <a:ext uri="{FF2B5EF4-FFF2-40B4-BE49-F238E27FC236}">
                <a16:creationId xmlns:a16="http://schemas.microsoft.com/office/drawing/2014/main" id="{EE188FFE-33D6-42B8-8EA1-FB9A9E1C8F8E}"/>
              </a:ext>
            </a:extLst>
          </p:cNvPr>
          <p:cNvSpPr>
            <a:spLocks noGrp="1"/>
          </p:cNvSpPr>
          <p:nvPr>
            <p:ph type="title" hasCustomPrompt="1"/>
          </p:nvPr>
        </p:nvSpPr>
        <p:spPr>
          <a:xfrm>
            <a:off x="547688" y="622353"/>
            <a:ext cx="11101676" cy="538628"/>
          </a:xfrm>
          <a:prstGeom prst="rect">
            <a:avLst/>
          </a:prstGeom>
        </p:spPr>
        <p:txBody>
          <a:bodyPr lIns="0" tIns="0" rIns="0" bIns="0" anchor="t" anchorCtr="0"/>
          <a:lstStyle>
            <a:lvl1pPr>
              <a:defRPr sz="2500" b="1" cap="all" baseline="0">
                <a:solidFill>
                  <a:srgbClr val="002D72"/>
                </a:solidFill>
                <a:latin typeface="Montserrat" pitchFamily="2" charset="0"/>
                <a:ea typeface="Roboto" pitchFamily="2" charset="0"/>
                <a:cs typeface="Arial" panose="020B0604020202020204" pitchFamily="34" charset="0"/>
              </a:defRPr>
            </a:lvl1pPr>
          </a:lstStyle>
          <a:p>
            <a:r>
              <a:rPr lang="en-US"/>
              <a:t>ADD SLIDE TITLE HERE</a:t>
            </a:r>
          </a:p>
        </p:txBody>
      </p:sp>
      <p:pic>
        <p:nvPicPr>
          <p:cNvPr id="11" name="Picture 10" descr="Text&#10;&#10;Description automatically generated">
            <a:extLst>
              <a:ext uri="{FF2B5EF4-FFF2-40B4-BE49-F238E27FC236}">
                <a16:creationId xmlns:a16="http://schemas.microsoft.com/office/drawing/2014/main" id="{3E9C9AB1-DAD4-4DB7-984E-8D1679C32D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6576" y="6025811"/>
            <a:ext cx="2783062" cy="587794"/>
          </a:xfrm>
          <a:prstGeom prst="rect">
            <a:avLst/>
          </a:prstGeom>
        </p:spPr>
      </p:pic>
      <p:sp>
        <p:nvSpPr>
          <p:cNvPr id="16" name="Content Placeholder 2">
            <a:extLst>
              <a:ext uri="{FF2B5EF4-FFF2-40B4-BE49-F238E27FC236}">
                <a16:creationId xmlns:a16="http://schemas.microsoft.com/office/drawing/2014/main" id="{7B067FB1-9734-4AC6-B455-8433CBD262BE}"/>
              </a:ext>
            </a:extLst>
          </p:cNvPr>
          <p:cNvSpPr>
            <a:spLocks noGrp="1"/>
          </p:cNvSpPr>
          <p:nvPr>
            <p:ph sz="quarter" idx="14" hasCustomPrompt="1"/>
          </p:nvPr>
        </p:nvSpPr>
        <p:spPr>
          <a:xfrm>
            <a:off x="555188" y="2411963"/>
            <a:ext cx="11094176" cy="3482061"/>
          </a:xfrm>
          <a:prstGeom prst="rect">
            <a:avLst/>
          </a:prstGeom>
        </p:spPr>
        <p:txBody>
          <a:bodyPr lIns="0" tIns="0" rIns="0" bIns="0">
            <a:noAutofit/>
          </a:bodyPr>
          <a:lstStyle>
            <a:lvl1pPr marL="0" indent="0">
              <a:lnSpc>
                <a:spcPct val="100000"/>
              </a:lnSpc>
              <a:spcBef>
                <a:spcPts val="900"/>
              </a:spcBef>
              <a:spcAft>
                <a:spcPts val="0"/>
              </a:spcAft>
              <a:buNone/>
              <a:defRPr sz="1800" b="1" cap="all" baseline="0">
                <a:solidFill>
                  <a:schemeClr val="accent1"/>
                </a:solidFill>
                <a:latin typeface="Montserrat" pitchFamily="2" charset="0"/>
              </a:defRPr>
            </a:lvl1pPr>
            <a:lvl2pPr marL="0" indent="0">
              <a:buClr>
                <a:schemeClr val="tx2"/>
              </a:buClr>
              <a:buFont typeface="Roboto Lt" pitchFamily="2" charset="0"/>
              <a:buNone/>
              <a:defRPr sz="1800">
                <a:solidFill>
                  <a:schemeClr val="tx2"/>
                </a:solidFill>
                <a:latin typeface="Montserrat Light" pitchFamily="2" charset="0"/>
              </a:defRPr>
            </a:lvl2pPr>
            <a:lvl3pPr marL="228600" indent="-228600">
              <a:lnSpc>
                <a:spcPct val="100000"/>
              </a:lnSpc>
              <a:spcBef>
                <a:spcPts val="600"/>
              </a:spcBef>
              <a:buClr>
                <a:schemeClr val="accent3"/>
              </a:buClr>
              <a:buFont typeface="Wingdings" panose="05000000000000000000" pitchFamily="2" charset="2"/>
              <a:buChar char="§"/>
              <a:defRPr sz="1800">
                <a:solidFill>
                  <a:schemeClr val="tx2"/>
                </a:solidFill>
                <a:latin typeface="Montserrat Light" pitchFamily="2" charset="0"/>
              </a:defRPr>
            </a:lvl3pPr>
            <a:lvl4pPr marL="457200" indent="-228600">
              <a:lnSpc>
                <a:spcPct val="100000"/>
              </a:lnSpc>
              <a:spcBef>
                <a:spcPts val="300"/>
              </a:spcBef>
              <a:buClr>
                <a:schemeClr val="tx2"/>
              </a:buClr>
              <a:buFont typeface="Roboto Lt" pitchFamily="2" charset="0"/>
              <a:buChar char="&gt;"/>
              <a:defRPr sz="1600">
                <a:solidFill>
                  <a:schemeClr val="tx2"/>
                </a:solidFill>
                <a:latin typeface="Montserrat Light" pitchFamily="2" charset="0"/>
              </a:defRPr>
            </a:lvl4pPr>
            <a:lvl5pPr marL="731520">
              <a:lnSpc>
                <a:spcPct val="100000"/>
              </a:lnSpc>
              <a:spcBef>
                <a:spcPts val="300"/>
              </a:spcBef>
              <a:defRPr sz="1400">
                <a:solidFill>
                  <a:schemeClr val="tx2"/>
                </a:solidFill>
                <a:latin typeface="Montserrat Light" pitchFamily="2" charset="0"/>
              </a:defRPr>
            </a:lvl5pPr>
          </a:lstStyle>
          <a:p>
            <a:pPr lvl="0"/>
            <a:r>
              <a:rPr lang="en-US"/>
              <a:t>Add bold intro or subhead here</a:t>
            </a:r>
          </a:p>
          <a:p>
            <a:pPr lvl="1"/>
            <a:r>
              <a:rPr lang="en-US"/>
              <a:t>Add text</a:t>
            </a:r>
          </a:p>
          <a:p>
            <a:pPr lvl="2"/>
            <a:r>
              <a:rPr lang="en-US"/>
              <a:t>First bullet</a:t>
            </a:r>
          </a:p>
          <a:p>
            <a:pPr lvl="3"/>
            <a:r>
              <a:rPr lang="en-US"/>
              <a:t>Second bullet</a:t>
            </a:r>
          </a:p>
          <a:p>
            <a:pPr lvl="4"/>
            <a:r>
              <a:rPr lang="en-US"/>
              <a:t>Third bullet</a:t>
            </a:r>
          </a:p>
        </p:txBody>
      </p:sp>
      <p:sp>
        <p:nvSpPr>
          <p:cNvPr id="17" name="Content Placeholder 2">
            <a:extLst>
              <a:ext uri="{FF2B5EF4-FFF2-40B4-BE49-F238E27FC236}">
                <a16:creationId xmlns:a16="http://schemas.microsoft.com/office/drawing/2014/main" id="{35526C50-E404-4AED-845A-E8E9C93C0762}"/>
              </a:ext>
            </a:extLst>
          </p:cNvPr>
          <p:cNvSpPr>
            <a:spLocks noGrp="1"/>
          </p:cNvSpPr>
          <p:nvPr>
            <p:ph sz="quarter" idx="12" hasCustomPrompt="1"/>
          </p:nvPr>
        </p:nvSpPr>
        <p:spPr>
          <a:xfrm>
            <a:off x="547688" y="1282075"/>
            <a:ext cx="11101676" cy="669193"/>
          </a:xfrm>
          <a:prstGeom prst="rect">
            <a:avLst/>
          </a:prstGeom>
        </p:spPr>
        <p:txBody>
          <a:bodyPr lIns="0" tIns="0" rIns="0" bIns="0">
            <a:noAutofit/>
          </a:bodyPr>
          <a:lstStyle>
            <a:lvl1pPr marL="0" indent="0">
              <a:lnSpc>
                <a:spcPct val="110000"/>
              </a:lnSpc>
              <a:spcBef>
                <a:spcPts val="0"/>
              </a:spcBef>
              <a:spcAft>
                <a:spcPts val="600"/>
              </a:spcAft>
              <a:buNone/>
              <a:defRPr sz="2200" b="0" cap="none" baseline="0">
                <a:solidFill>
                  <a:schemeClr val="tx2"/>
                </a:solidFill>
                <a:latin typeface="Montserrat Light" pitchFamily="2" charset="0"/>
              </a:defRPr>
            </a:lvl1pPr>
            <a:lvl2pPr marL="228600" indent="-228600">
              <a:buClr>
                <a:schemeClr val="tx2"/>
              </a:buClr>
              <a:buFont typeface="Roboto Lt" pitchFamily="2" charset="0"/>
              <a:buChar char="&gt;"/>
              <a:defRPr sz="2200">
                <a:solidFill>
                  <a:schemeClr val="tx2"/>
                </a:solidFill>
              </a:defRPr>
            </a:lvl2pPr>
            <a:lvl3pPr marL="457200">
              <a:spcBef>
                <a:spcPts val="600"/>
              </a:spcBef>
              <a:buClr>
                <a:schemeClr val="tx2"/>
              </a:buClr>
              <a:defRPr>
                <a:solidFill>
                  <a:schemeClr val="tx2"/>
                </a:solidFill>
              </a:defRPr>
            </a:lvl3pPr>
            <a:lvl4pPr marL="822960" indent="-228600">
              <a:buClr>
                <a:schemeClr val="tx2"/>
              </a:buClr>
              <a:buFont typeface="Roboto Lt" pitchFamily="2" charset="0"/>
              <a:buChar char="-"/>
              <a:defRPr>
                <a:solidFill>
                  <a:schemeClr val="tx2"/>
                </a:solidFill>
              </a:defRPr>
            </a:lvl4pPr>
            <a:lvl5pPr>
              <a:defRPr>
                <a:solidFill>
                  <a:schemeClr val="tx2"/>
                </a:solidFill>
              </a:defRPr>
            </a:lvl5pPr>
          </a:lstStyle>
          <a:p>
            <a:pPr lvl="0"/>
            <a:r>
              <a:rPr lang="en-US"/>
              <a:t>Add lead in copy</a:t>
            </a:r>
          </a:p>
        </p:txBody>
      </p:sp>
    </p:spTree>
    <p:extLst>
      <p:ext uri="{BB962C8B-B14F-4D97-AF65-F5344CB8AC3E}">
        <p14:creationId xmlns:p14="http://schemas.microsoft.com/office/powerpoint/2010/main" val="1671434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Montserrat" pitchFamily="2" charset="0"/>
                <a:cs typeface="Arial" panose="020B0604020202020204" pitchFamily="34" charset="0"/>
              </a:defRPr>
            </a:lvl1pPr>
          </a:lstStyle>
          <a:p>
            <a:fld id="{058CC6BB-C3D2-4223-AD7D-B48D1BB4495E}" type="slidenum">
              <a:rPr lang="en-US" smtClean="0"/>
              <a:pPr/>
              <a:t>‹#›</a:t>
            </a:fld>
            <a:endParaRPr lang="en-US"/>
          </a:p>
        </p:txBody>
      </p:sp>
      <p:sp>
        <p:nvSpPr>
          <p:cNvPr id="8" name="Title 1">
            <a:extLst>
              <a:ext uri="{FF2B5EF4-FFF2-40B4-BE49-F238E27FC236}">
                <a16:creationId xmlns:a16="http://schemas.microsoft.com/office/drawing/2014/main" id="{BDB2FDB6-0932-4504-B4EE-028AED4E0F4E}"/>
              </a:ext>
            </a:extLst>
          </p:cNvPr>
          <p:cNvSpPr>
            <a:spLocks noGrp="1"/>
          </p:cNvSpPr>
          <p:nvPr>
            <p:ph type="title" hasCustomPrompt="1"/>
          </p:nvPr>
        </p:nvSpPr>
        <p:spPr>
          <a:xfrm>
            <a:off x="547688" y="622353"/>
            <a:ext cx="11101676" cy="538628"/>
          </a:xfrm>
          <a:prstGeom prst="rect">
            <a:avLst/>
          </a:prstGeom>
        </p:spPr>
        <p:txBody>
          <a:bodyPr lIns="0" tIns="0" rIns="0" bIns="0" anchor="t" anchorCtr="0"/>
          <a:lstStyle>
            <a:lvl1pPr>
              <a:defRPr sz="2500" b="1">
                <a:solidFill>
                  <a:srgbClr val="002D72"/>
                </a:solidFill>
                <a:latin typeface="Montserrat" pitchFamily="2" charset="0"/>
                <a:ea typeface="Roboto" pitchFamily="2" charset="0"/>
                <a:cs typeface="Arial" panose="020B0604020202020204" pitchFamily="34" charset="0"/>
              </a:defRPr>
            </a:lvl1pPr>
          </a:lstStyle>
          <a:p>
            <a:r>
              <a:rPr lang="en-US"/>
              <a:t>ADD SLIDE TITLE HERE</a:t>
            </a:r>
          </a:p>
        </p:txBody>
      </p:sp>
      <p:pic>
        <p:nvPicPr>
          <p:cNvPr id="13" name="Picture 12" descr="Text&#10;&#10;Description automatically generated">
            <a:extLst>
              <a:ext uri="{FF2B5EF4-FFF2-40B4-BE49-F238E27FC236}">
                <a16:creationId xmlns:a16="http://schemas.microsoft.com/office/drawing/2014/main" id="{05D02D5B-495F-419E-A9B1-12A1211A3B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6576" y="6025811"/>
            <a:ext cx="2783062" cy="587794"/>
          </a:xfrm>
          <a:prstGeom prst="rect">
            <a:avLst/>
          </a:prstGeom>
        </p:spPr>
      </p:pic>
      <p:sp>
        <p:nvSpPr>
          <p:cNvPr id="18" name="Content Placeholder 2">
            <a:extLst>
              <a:ext uri="{FF2B5EF4-FFF2-40B4-BE49-F238E27FC236}">
                <a16:creationId xmlns:a16="http://schemas.microsoft.com/office/drawing/2014/main" id="{D2F61D45-CEAA-4F51-AFCE-0F7444FABC42}"/>
              </a:ext>
            </a:extLst>
          </p:cNvPr>
          <p:cNvSpPr>
            <a:spLocks noGrp="1"/>
          </p:cNvSpPr>
          <p:nvPr>
            <p:ph sz="quarter" idx="12" hasCustomPrompt="1"/>
          </p:nvPr>
        </p:nvSpPr>
        <p:spPr>
          <a:xfrm>
            <a:off x="547688" y="1282075"/>
            <a:ext cx="11101676" cy="669193"/>
          </a:xfrm>
          <a:prstGeom prst="rect">
            <a:avLst/>
          </a:prstGeom>
        </p:spPr>
        <p:txBody>
          <a:bodyPr lIns="0" tIns="0" rIns="0" bIns="0">
            <a:noAutofit/>
          </a:bodyPr>
          <a:lstStyle>
            <a:lvl1pPr marL="0" indent="0">
              <a:lnSpc>
                <a:spcPct val="110000"/>
              </a:lnSpc>
              <a:spcBef>
                <a:spcPts val="0"/>
              </a:spcBef>
              <a:spcAft>
                <a:spcPts val="600"/>
              </a:spcAft>
              <a:buNone/>
              <a:defRPr sz="2200" b="0" cap="none" baseline="0">
                <a:solidFill>
                  <a:schemeClr val="tx2"/>
                </a:solidFill>
                <a:latin typeface="Montserrat Light" pitchFamily="2" charset="0"/>
              </a:defRPr>
            </a:lvl1pPr>
            <a:lvl2pPr marL="228600" indent="-228600">
              <a:buClr>
                <a:schemeClr val="tx2"/>
              </a:buClr>
              <a:buFont typeface="Roboto Lt" pitchFamily="2" charset="0"/>
              <a:buChar char="&gt;"/>
              <a:defRPr sz="2200">
                <a:solidFill>
                  <a:schemeClr val="tx2"/>
                </a:solidFill>
              </a:defRPr>
            </a:lvl2pPr>
            <a:lvl3pPr marL="457200">
              <a:spcBef>
                <a:spcPts val="600"/>
              </a:spcBef>
              <a:buClr>
                <a:schemeClr val="tx2"/>
              </a:buClr>
              <a:defRPr>
                <a:solidFill>
                  <a:schemeClr val="tx2"/>
                </a:solidFill>
              </a:defRPr>
            </a:lvl3pPr>
            <a:lvl4pPr marL="822960" indent="-228600">
              <a:buClr>
                <a:schemeClr val="tx2"/>
              </a:buClr>
              <a:buFont typeface="Roboto Lt" pitchFamily="2" charset="0"/>
              <a:buChar char="-"/>
              <a:defRPr>
                <a:solidFill>
                  <a:schemeClr val="tx2"/>
                </a:solidFill>
              </a:defRPr>
            </a:lvl4pPr>
            <a:lvl5pPr>
              <a:defRPr>
                <a:solidFill>
                  <a:schemeClr val="tx2"/>
                </a:solidFill>
              </a:defRPr>
            </a:lvl5pPr>
          </a:lstStyle>
          <a:p>
            <a:pPr lvl="0"/>
            <a:r>
              <a:rPr lang="en-US"/>
              <a:t>Add lead in copy</a:t>
            </a:r>
          </a:p>
        </p:txBody>
      </p:sp>
      <p:sp>
        <p:nvSpPr>
          <p:cNvPr id="19" name="Content Placeholder 2">
            <a:extLst>
              <a:ext uri="{FF2B5EF4-FFF2-40B4-BE49-F238E27FC236}">
                <a16:creationId xmlns:a16="http://schemas.microsoft.com/office/drawing/2014/main" id="{2A8059F8-A011-40E6-99B1-E59A1CADEF28}"/>
              </a:ext>
            </a:extLst>
          </p:cNvPr>
          <p:cNvSpPr>
            <a:spLocks noGrp="1"/>
          </p:cNvSpPr>
          <p:nvPr>
            <p:ph sz="quarter" idx="14" hasCustomPrompt="1"/>
          </p:nvPr>
        </p:nvSpPr>
        <p:spPr>
          <a:xfrm>
            <a:off x="555188" y="2411963"/>
            <a:ext cx="11094176" cy="3482061"/>
          </a:xfrm>
          <a:prstGeom prst="rect">
            <a:avLst/>
          </a:prstGeom>
        </p:spPr>
        <p:txBody>
          <a:bodyPr lIns="0" tIns="0" rIns="0" bIns="0" numCol="2">
            <a:noAutofit/>
          </a:bodyPr>
          <a:lstStyle>
            <a:lvl1pPr marL="0" indent="0">
              <a:spcBef>
                <a:spcPts val="1200"/>
              </a:spcBef>
              <a:spcAft>
                <a:spcPts val="0"/>
              </a:spcAft>
              <a:buNone/>
              <a:defRPr sz="1800" b="1" cap="all" baseline="0">
                <a:solidFill>
                  <a:schemeClr val="accent1"/>
                </a:solidFill>
                <a:latin typeface="Montserrat" pitchFamily="2" charset="0"/>
              </a:defRPr>
            </a:lvl1pPr>
            <a:lvl2pPr marL="0" indent="0">
              <a:buClr>
                <a:schemeClr val="tx2"/>
              </a:buClr>
              <a:buFont typeface="Roboto Lt" pitchFamily="2" charset="0"/>
              <a:buNone/>
              <a:defRPr sz="1800">
                <a:solidFill>
                  <a:schemeClr val="tx2"/>
                </a:solidFill>
              </a:defRPr>
            </a:lvl2pPr>
            <a:lvl3pPr marL="228600" indent="-228600">
              <a:lnSpc>
                <a:spcPct val="100000"/>
              </a:lnSpc>
              <a:spcBef>
                <a:spcPts val="600"/>
              </a:spcBef>
              <a:buClr>
                <a:schemeClr val="accent3"/>
              </a:buClr>
              <a:buFont typeface="Wingdings" panose="05000000000000000000" pitchFamily="2" charset="2"/>
              <a:buChar char="§"/>
              <a:defRPr sz="1800">
                <a:solidFill>
                  <a:schemeClr val="tx2"/>
                </a:solidFill>
              </a:defRPr>
            </a:lvl3pPr>
            <a:lvl4pPr marL="457200" indent="-228600">
              <a:lnSpc>
                <a:spcPct val="100000"/>
              </a:lnSpc>
              <a:spcBef>
                <a:spcPts val="300"/>
              </a:spcBef>
              <a:buClr>
                <a:schemeClr val="tx2"/>
              </a:buClr>
              <a:buFont typeface="Roboto Lt" pitchFamily="2" charset="0"/>
              <a:buChar char="&gt;"/>
              <a:defRPr sz="1600">
                <a:solidFill>
                  <a:schemeClr val="tx2"/>
                </a:solidFill>
              </a:defRPr>
            </a:lvl4pPr>
            <a:lvl5pPr marL="731520">
              <a:lnSpc>
                <a:spcPct val="100000"/>
              </a:lnSpc>
              <a:spcBef>
                <a:spcPts val="300"/>
              </a:spcBef>
              <a:defRPr sz="1400">
                <a:solidFill>
                  <a:schemeClr val="tx2"/>
                </a:solidFill>
              </a:defRPr>
            </a:lvl5pPr>
          </a:lstStyle>
          <a:p>
            <a:pPr lvl="0"/>
            <a:r>
              <a:rPr lang="en-US"/>
              <a:t>Add bold intro or subhead here</a:t>
            </a:r>
          </a:p>
          <a:p>
            <a:pPr lvl="1"/>
            <a:r>
              <a:rPr lang="en-US"/>
              <a:t>Add text</a:t>
            </a:r>
          </a:p>
          <a:p>
            <a:pPr lvl="2"/>
            <a:r>
              <a:rPr lang="en-US"/>
              <a:t>First bullet</a:t>
            </a:r>
          </a:p>
          <a:p>
            <a:pPr lvl="3"/>
            <a:r>
              <a:rPr lang="en-US"/>
              <a:t>Second bullet</a:t>
            </a:r>
          </a:p>
          <a:p>
            <a:pPr lvl="4"/>
            <a:r>
              <a:rPr lang="en-US"/>
              <a:t>Third bullet</a:t>
            </a:r>
          </a:p>
        </p:txBody>
      </p:sp>
    </p:spTree>
    <p:extLst>
      <p:ext uri="{BB962C8B-B14F-4D97-AF65-F5344CB8AC3E}">
        <p14:creationId xmlns:p14="http://schemas.microsoft.com/office/powerpoint/2010/main" val="41633482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Montserrat" pitchFamily="2" charset="0"/>
                <a:cs typeface="Arial" panose="020B0604020202020204" pitchFamily="34" charset="0"/>
              </a:defRPr>
            </a:lvl1pPr>
          </a:lstStyle>
          <a:p>
            <a:fld id="{058CC6BB-C3D2-4223-AD7D-B48D1BB4495E}" type="slidenum">
              <a:rPr lang="en-US" smtClean="0"/>
              <a:pPr/>
              <a:t>‹#›</a:t>
            </a:fld>
            <a:endParaRPr lang="en-US"/>
          </a:p>
        </p:txBody>
      </p:sp>
      <p:sp>
        <p:nvSpPr>
          <p:cNvPr id="6" name="Title 1">
            <a:extLst>
              <a:ext uri="{FF2B5EF4-FFF2-40B4-BE49-F238E27FC236}">
                <a16:creationId xmlns:a16="http://schemas.microsoft.com/office/drawing/2014/main" id="{B4DB6151-86D2-4007-9158-B5D2E3DBCF53}"/>
              </a:ext>
            </a:extLst>
          </p:cNvPr>
          <p:cNvSpPr>
            <a:spLocks noGrp="1"/>
          </p:cNvSpPr>
          <p:nvPr>
            <p:ph type="title" hasCustomPrompt="1"/>
          </p:nvPr>
        </p:nvSpPr>
        <p:spPr>
          <a:xfrm>
            <a:off x="547688" y="622353"/>
            <a:ext cx="11101676" cy="538628"/>
          </a:xfrm>
          <a:prstGeom prst="rect">
            <a:avLst/>
          </a:prstGeom>
        </p:spPr>
        <p:txBody>
          <a:bodyPr lIns="0" tIns="0" rIns="0" bIns="0" anchor="t" anchorCtr="0"/>
          <a:lstStyle>
            <a:lvl1pPr>
              <a:defRPr sz="2500" b="1">
                <a:solidFill>
                  <a:srgbClr val="002D72"/>
                </a:solidFill>
                <a:latin typeface="Montserrat" pitchFamily="2" charset="0"/>
                <a:ea typeface="Roboto" pitchFamily="2" charset="0"/>
                <a:cs typeface="Arial" panose="020B0604020202020204" pitchFamily="34" charset="0"/>
              </a:defRPr>
            </a:lvl1pPr>
          </a:lstStyle>
          <a:p>
            <a:r>
              <a:rPr lang="en-US"/>
              <a:t>ADD SLIDE TITLE HERE</a:t>
            </a:r>
          </a:p>
        </p:txBody>
      </p:sp>
      <p:pic>
        <p:nvPicPr>
          <p:cNvPr id="13" name="Picture 12" descr="Text&#10;&#10;Description automatically generated">
            <a:extLst>
              <a:ext uri="{FF2B5EF4-FFF2-40B4-BE49-F238E27FC236}">
                <a16:creationId xmlns:a16="http://schemas.microsoft.com/office/drawing/2014/main" id="{ADB074B9-F20C-487A-A090-F95CE541C3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6576" y="6025811"/>
            <a:ext cx="2783062" cy="587794"/>
          </a:xfrm>
          <a:prstGeom prst="rect">
            <a:avLst/>
          </a:prstGeom>
        </p:spPr>
      </p:pic>
      <p:sp>
        <p:nvSpPr>
          <p:cNvPr id="18" name="Content Placeholder 2">
            <a:extLst>
              <a:ext uri="{FF2B5EF4-FFF2-40B4-BE49-F238E27FC236}">
                <a16:creationId xmlns:a16="http://schemas.microsoft.com/office/drawing/2014/main" id="{92EB88B4-9DB2-4FA4-8E68-D1E2C9BEF9DD}"/>
              </a:ext>
            </a:extLst>
          </p:cNvPr>
          <p:cNvSpPr>
            <a:spLocks noGrp="1"/>
          </p:cNvSpPr>
          <p:nvPr>
            <p:ph sz="quarter" idx="12" hasCustomPrompt="1"/>
          </p:nvPr>
        </p:nvSpPr>
        <p:spPr>
          <a:xfrm>
            <a:off x="547688" y="1282075"/>
            <a:ext cx="11101676" cy="669193"/>
          </a:xfrm>
          <a:prstGeom prst="rect">
            <a:avLst/>
          </a:prstGeom>
        </p:spPr>
        <p:txBody>
          <a:bodyPr lIns="0" tIns="0" rIns="0" bIns="0">
            <a:noAutofit/>
          </a:bodyPr>
          <a:lstStyle>
            <a:lvl1pPr marL="0" indent="0">
              <a:lnSpc>
                <a:spcPct val="110000"/>
              </a:lnSpc>
              <a:spcBef>
                <a:spcPts val="0"/>
              </a:spcBef>
              <a:spcAft>
                <a:spcPts val="600"/>
              </a:spcAft>
              <a:buNone/>
              <a:defRPr sz="2200" b="0" cap="none" baseline="0">
                <a:solidFill>
                  <a:schemeClr val="tx2"/>
                </a:solidFill>
                <a:latin typeface="Montserrat Light" pitchFamily="2" charset="0"/>
              </a:defRPr>
            </a:lvl1pPr>
            <a:lvl2pPr marL="228600" indent="-228600">
              <a:buClr>
                <a:schemeClr val="tx2"/>
              </a:buClr>
              <a:buFont typeface="Roboto Lt" pitchFamily="2" charset="0"/>
              <a:buChar char="&gt;"/>
              <a:defRPr sz="2200">
                <a:solidFill>
                  <a:schemeClr val="tx2"/>
                </a:solidFill>
              </a:defRPr>
            </a:lvl2pPr>
            <a:lvl3pPr marL="457200">
              <a:spcBef>
                <a:spcPts val="600"/>
              </a:spcBef>
              <a:buClr>
                <a:schemeClr val="tx2"/>
              </a:buClr>
              <a:defRPr>
                <a:solidFill>
                  <a:schemeClr val="tx2"/>
                </a:solidFill>
              </a:defRPr>
            </a:lvl3pPr>
            <a:lvl4pPr marL="822960" indent="-228600">
              <a:buClr>
                <a:schemeClr val="tx2"/>
              </a:buClr>
              <a:buFont typeface="Roboto Lt" pitchFamily="2" charset="0"/>
              <a:buChar char="-"/>
              <a:defRPr>
                <a:solidFill>
                  <a:schemeClr val="tx2"/>
                </a:solidFill>
              </a:defRPr>
            </a:lvl4pPr>
            <a:lvl5pPr>
              <a:defRPr>
                <a:solidFill>
                  <a:schemeClr val="tx2"/>
                </a:solidFill>
              </a:defRPr>
            </a:lvl5pPr>
          </a:lstStyle>
          <a:p>
            <a:pPr lvl="0"/>
            <a:r>
              <a:rPr lang="en-US"/>
              <a:t>Add lead in copy</a:t>
            </a:r>
          </a:p>
        </p:txBody>
      </p:sp>
      <p:sp>
        <p:nvSpPr>
          <p:cNvPr id="19" name="Content Placeholder 2">
            <a:extLst>
              <a:ext uri="{FF2B5EF4-FFF2-40B4-BE49-F238E27FC236}">
                <a16:creationId xmlns:a16="http://schemas.microsoft.com/office/drawing/2014/main" id="{1969420C-C62A-4A00-839D-DF9671108D97}"/>
              </a:ext>
            </a:extLst>
          </p:cNvPr>
          <p:cNvSpPr>
            <a:spLocks noGrp="1"/>
          </p:cNvSpPr>
          <p:nvPr>
            <p:ph sz="quarter" idx="14" hasCustomPrompt="1"/>
          </p:nvPr>
        </p:nvSpPr>
        <p:spPr>
          <a:xfrm>
            <a:off x="555188" y="2411963"/>
            <a:ext cx="11094176" cy="3482061"/>
          </a:xfrm>
          <a:prstGeom prst="rect">
            <a:avLst/>
          </a:prstGeom>
        </p:spPr>
        <p:txBody>
          <a:bodyPr lIns="0" tIns="0" rIns="0" bIns="0" numCol="3">
            <a:noAutofit/>
          </a:bodyPr>
          <a:lstStyle>
            <a:lvl1pPr marL="0" indent="0">
              <a:spcBef>
                <a:spcPts val="1200"/>
              </a:spcBef>
              <a:spcAft>
                <a:spcPts val="0"/>
              </a:spcAft>
              <a:buNone/>
              <a:defRPr sz="1800" b="1" cap="all" baseline="0">
                <a:solidFill>
                  <a:schemeClr val="accent1"/>
                </a:solidFill>
                <a:latin typeface="Montserrat" pitchFamily="2" charset="0"/>
              </a:defRPr>
            </a:lvl1pPr>
            <a:lvl2pPr marL="0" indent="0">
              <a:buClr>
                <a:schemeClr val="tx2"/>
              </a:buClr>
              <a:buFont typeface="Roboto Lt" pitchFamily="2" charset="0"/>
              <a:buNone/>
              <a:defRPr sz="1800">
                <a:solidFill>
                  <a:schemeClr val="tx2"/>
                </a:solidFill>
              </a:defRPr>
            </a:lvl2pPr>
            <a:lvl3pPr marL="228600" indent="-228600">
              <a:lnSpc>
                <a:spcPct val="100000"/>
              </a:lnSpc>
              <a:spcBef>
                <a:spcPts val="600"/>
              </a:spcBef>
              <a:buClr>
                <a:schemeClr val="accent3"/>
              </a:buClr>
              <a:buFont typeface="Wingdings" panose="05000000000000000000" pitchFamily="2" charset="2"/>
              <a:buChar char="§"/>
              <a:defRPr sz="1800">
                <a:solidFill>
                  <a:schemeClr val="tx2"/>
                </a:solidFill>
              </a:defRPr>
            </a:lvl3pPr>
            <a:lvl4pPr marL="457200" indent="-228600">
              <a:lnSpc>
                <a:spcPct val="100000"/>
              </a:lnSpc>
              <a:spcBef>
                <a:spcPts val="300"/>
              </a:spcBef>
              <a:buClr>
                <a:schemeClr val="tx2"/>
              </a:buClr>
              <a:buFont typeface="Roboto Lt" pitchFamily="2" charset="0"/>
              <a:buChar char="&gt;"/>
              <a:defRPr sz="1600">
                <a:solidFill>
                  <a:schemeClr val="tx2"/>
                </a:solidFill>
              </a:defRPr>
            </a:lvl4pPr>
            <a:lvl5pPr marL="731520">
              <a:lnSpc>
                <a:spcPct val="100000"/>
              </a:lnSpc>
              <a:spcBef>
                <a:spcPts val="300"/>
              </a:spcBef>
              <a:defRPr sz="1400">
                <a:solidFill>
                  <a:schemeClr val="tx2"/>
                </a:solidFill>
              </a:defRPr>
            </a:lvl5pPr>
          </a:lstStyle>
          <a:p>
            <a:pPr lvl="0"/>
            <a:r>
              <a:rPr lang="en-US"/>
              <a:t>Add bold intro or subhead here</a:t>
            </a:r>
          </a:p>
          <a:p>
            <a:pPr lvl="1"/>
            <a:r>
              <a:rPr lang="en-US"/>
              <a:t>Add text</a:t>
            </a:r>
          </a:p>
          <a:p>
            <a:pPr lvl="2"/>
            <a:r>
              <a:rPr lang="en-US"/>
              <a:t>First bullet</a:t>
            </a:r>
          </a:p>
          <a:p>
            <a:pPr lvl="3"/>
            <a:r>
              <a:rPr lang="en-US"/>
              <a:t>Second bullet</a:t>
            </a:r>
          </a:p>
          <a:p>
            <a:pPr lvl="4"/>
            <a:r>
              <a:rPr lang="en-US"/>
              <a:t>Third bullet</a:t>
            </a:r>
          </a:p>
        </p:txBody>
      </p:sp>
    </p:spTree>
    <p:extLst>
      <p:ext uri="{BB962C8B-B14F-4D97-AF65-F5344CB8AC3E}">
        <p14:creationId xmlns:p14="http://schemas.microsoft.com/office/powerpoint/2010/main" val="3998038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ansaction Profil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Montserrat" pitchFamily="2" charset="0"/>
                <a:cs typeface="Arial" panose="020B0604020202020204" pitchFamily="34" charset="0"/>
              </a:defRPr>
            </a:lvl1pPr>
          </a:lstStyle>
          <a:p>
            <a:fld id="{058CC6BB-C3D2-4223-AD7D-B48D1BB4495E}" type="slidenum">
              <a:rPr lang="en-US" smtClean="0"/>
              <a:pPr/>
              <a:t>‹#›</a:t>
            </a:fld>
            <a:endParaRPr lang="en-US"/>
          </a:p>
        </p:txBody>
      </p:sp>
      <p:sp>
        <p:nvSpPr>
          <p:cNvPr id="6" name="Title 1">
            <a:extLst>
              <a:ext uri="{FF2B5EF4-FFF2-40B4-BE49-F238E27FC236}">
                <a16:creationId xmlns:a16="http://schemas.microsoft.com/office/drawing/2014/main" id="{B4DB6151-86D2-4007-9158-B5D2E3DBCF53}"/>
              </a:ext>
            </a:extLst>
          </p:cNvPr>
          <p:cNvSpPr>
            <a:spLocks noGrp="1"/>
          </p:cNvSpPr>
          <p:nvPr>
            <p:ph type="title" hasCustomPrompt="1"/>
          </p:nvPr>
        </p:nvSpPr>
        <p:spPr>
          <a:xfrm>
            <a:off x="547688" y="622353"/>
            <a:ext cx="11101676" cy="538628"/>
          </a:xfrm>
          <a:prstGeom prst="rect">
            <a:avLst/>
          </a:prstGeom>
        </p:spPr>
        <p:txBody>
          <a:bodyPr lIns="0" tIns="0" rIns="0" bIns="0" anchor="t" anchorCtr="0"/>
          <a:lstStyle>
            <a:lvl1pPr>
              <a:defRPr sz="2500" b="1">
                <a:solidFill>
                  <a:srgbClr val="002D72"/>
                </a:solidFill>
                <a:latin typeface="Montserrat" pitchFamily="2" charset="0"/>
                <a:ea typeface="Roboto" pitchFamily="2" charset="0"/>
                <a:cs typeface="Arial" panose="020B0604020202020204" pitchFamily="34" charset="0"/>
              </a:defRPr>
            </a:lvl1pPr>
          </a:lstStyle>
          <a:p>
            <a:r>
              <a:rPr lang="en-US"/>
              <a:t>ADD SLIDE TITLE HERE</a:t>
            </a:r>
          </a:p>
        </p:txBody>
      </p:sp>
      <p:pic>
        <p:nvPicPr>
          <p:cNvPr id="13" name="Picture 12" descr="Text&#10;&#10;Description automatically generated">
            <a:extLst>
              <a:ext uri="{FF2B5EF4-FFF2-40B4-BE49-F238E27FC236}">
                <a16:creationId xmlns:a16="http://schemas.microsoft.com/office/drawing/2014/main" id="{ADB074B9-F20C-487A-A090-F95CE541C3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6576" y="6025811"/>
            <a:ext cx="2783062" cy="587794"/>
          </a:xfrm>
          <a:prstGeom prst="rect">
            <a:avLst/>
          </a:prstGeom>
        </p:spPr>
      </p:pic>
      <p:sp>
        <p:nvSpPr>
          <p:cNvPr id="18" name="Content Placeholder 2">
            <a:extLst>
              <a:ext uri="{FF2B5EF4-FFF2-40B4-BE49-F238E27FC236}">
                <a16:creationId xmlns:a16="http://schemas.microsoft.com/office/drawing/2014/main" id="{92EB88B4-9DB2-4FA4-8E68-D1E2C9BEF9DD}"/>
              </a:ext>
            </a:extLst>
          </p:cNvPr>
          <p:cNvSpPr>
            <a:spLocks noGrp="1"/>
          </p:cNvSpPr>
          <p:nvPr>
            <p:ph sz="quarter" idx="12" hasCustomPrompt="1"/>
          </p:nvPr>
        </p:nvSpPr>
        <p:spPr>
          <a:xfrm>
            <a:off x="547688" y="1282075"/>
            <a:ext cx="11101676" cy="2474677"/>
          </a:xfrm>
          <a:prstGeom prst="rect">
            <a:avLst/>
          </a:prstGeom>
        </p:spPr>
        <p:txBody>
          <a:bodyPr lIns="0" tIns="0" rIns="0" bIns="0">
            <a:noAutofit/>
          </a:bodyPr>
          <a:lstStyle>
            <a:lvl1pPr marL="0" indent="0">
              <a:lnSpc>
                <a:spcPct val="110000"/>
              </a:lnSpc>
              <a:spcBef>
                <a:spcPts val="0"/>
              </a:spcBef>
              <a:spcAft>
                <a:spcPts val="0"/>
              </a:spcAft>
              <a:buNone/>
              <a:defRPr sz="1800" b="1" cap="all" baseline="0">
                <a:solidFill>
                  <a:schemeClr val="accent2"/>
                </a:solidFill>
                <a:latin typeface="Montserrat" pitchFamily="2" charset="0"/>
              </a:defRPr>
            </a:lvl1pPr>
            <a:lvl2pPr marL="0" indent="0">
              <a:buClr>
                <a:schemeClr val="tx2"/>
              </a:buClr>
              <a:buFontTx/>
              <a:buNone/>
              <a:defRPr sz="1600" baseline="0">
                <a:solidFill>
                  <a:schemeClr val="tx2"/>
                </a:solidFill>
                <a:latin typeface="Montserrat Light" pitchFamily="2" charset="0"/>
              </a:defRPr>
            </a:lvl2pPr>
            <a:lvl3pPr marL="228600">
              <a:spcBef>
                <a:spcPts val="600"/>
              </a:spcBef>
              <a:buClr>
                <a:schemeClr val="accent3"/>
              </a:buClr>
              <a:defRPr sz="1600" baseline="0">
                <a:solidFill>
                  <a:schemeClr val="tx2"/>
                </a:solidFill>
                <a:latin typeface="Montserrat Light" pitchFamily="2" charset="0"/>
              </a:defRPr>
            </a:lvl3pPr>
            <a:lvl4pPr marL="822960" indent="-228600">
              <a:buClr>
                <a:schemeClr val="tx2"/>
              </a:buClr>
              <a:buFont typeface="Roboto Lt" pitchFamily="2" charset="0"/>
              <a:buChar char="-"/>
              <a:defRPr>
                <a:solidFill>
                  <a:schemeClr val="tx2"/>
                </a:solidFill>
              </a:defRPr>
            </a:lvl4pPr>
            <a:lvl5pPr>
              <a:defRPr>
                <a:solidFill>
                  <a:schemeClr val="tx2"/>
                </a:solidFill>
              </a:defRPr>
            </a:lvl5pPr>
          </a:lstStyle>
          <a:p>
            <a:pPr lvl="0"/>
            <a:r>
              <a:rPr lang="en-US"/>
              <a:t>Project Name</a:t>
            </a:r>
          </a:p>
          <a:p>
            <a:pPr lvl="1"/>
            <a:r>
              <a:rPr lang="en-US"/>
              <a:t>Short summary</a:t>
            </a:r>
          </a:p>
          <a:p>
            <a:pPr lvl="2"/>
            <a:r>
              <a:rPr lang="en-US"/>
              <a:t>Bulleted details</a:t>
            </a:r>
          </a:p>
        </p:txBody>
      </p:sp>
      <p:sp>
        <p:nvSpPr>
          <p:cNvPr id="19" name="Content Placeholder 2">
            <a:extLst>
              <a:ext uri="{FF2B5EF4-FFF2-40B4-BE49-F238E27FC236}">
                <a16:creationId xmlns:a16="http://schemas.microsoft.com/office/drawing/2014/main" id="{1969420C-C62A-4A00-839D-DF9671108D97}"/>
              </a:ext>
            </a:extLst>
          </p:cNvPr>
          <p:cNvSpPr>
            <a:spLocks noGrp="1"/>
          </p:cNvSpPr>
          <p:nvPr>
            <p:ph sz="quarter" idx="14" hasCustomPrompt="1"/>
          </p:nvPr>
        </p:nvSpPr>
        <p:spPr>
          <a:xfrm>
            <a:off x="555188" y="4406747"/>
            <a:ext cx="11094176" cy="1487277"/>
          </a:xfrm>
          <a:prstGeom prst="rect">
            <a:avLst/>
          </a:prstGeom>
        </p:spPr>
        <p:txBody>
          <a:bodyPr lIns="0" tIns="0" rIns="0" bIns="0" numCol="1">
            <a:noAutofit/>
          </a:bodyPr>
          <a:lstStyle>
            <a:lvl1pPr marL="0" indent="0">
              <a:lnSpc>
                <a:spcPct val="110000"/>
              </a:lnSpc>
              <a:spcBef>
                <a:spcPts val="600"/>
              </a:spcBef>
              <a:spcAft>
                <a:spcPts val="300"/>
              </a:spcAft>
              <a:buNone/>
              <a:defRPr sz="1600" b="0" i="1" cap="none" spc="0" baseline="0">
                <a:solidFill>
                  <a:schemeClr val="tx2"/>
                </a:solidFill>
                <a:latin typeface="Montserrat Light" pitchFamily="2" charset="0"/>
              </a:defRPr>
            </a:lvl1pPr>
            <a:lvl2pPr marL="0" indent="0">
              <a:spcBef>
                <a:spcPts val="0"/>
              </a:spcBef>
              <a:buClr>
                <a:schemeClr val="tx2"/>
              </a:buClr>
              <a:buFont typeface="Roboto Lt" pitchFamily="2" charset="0"/>
              <a:buNone/>
              <a:defRPr sz="1400" b="1" i="0">
                <a:solidFill>
                  <a:schemeClr val="tx2"/>
                </a:solidFill>
                <a:latin typeface="Montserrat" pitchFamily="2" charset="0"/>
              </a:defRPr>
            </a:lvl2pPr>
            <a:lvl3pPr marL="0" indent="0">
              <a:lnSpc>
                <a:spcPct val="100000"/>
              </a:lnSpc>
              <a:spcBef>
                <a:spcPts val="600"/>
              </a:spcBef>
              <a:buClr>
                <a:schemeClr val="accent3"/>
              </a:buClr>
              <a:buFont typeface="Wingdings" panose="05000000000000000000" pitchFamily="2" charset="2"/>
              <a:buNone/>
              <a:defRPr sz="1500" b="1">
                <a:solidFill>
                  <a:schemeClr val="tx2"/>
                </a:solidFill>
                <a:latin typeface="+mj-lt"/>
              </a:defRPr>
            </a:lvl3pPr>
            <a:lvl4pPr marL="457200" indent="-228600">
              <a:lnSpc>
                <a:spcPct val="100000"/>
              </a:lnSpc>
              <a:spcBef>
                <a:spcPts val="300"/>
              </a:spcBef>
              <a:buClr>
                <a:schemeClr val="tx2"/>
              </a:buClr>
              <a:buFont typeface="Roboto Lt" pitchFamily="2" charset="0"/>
              <a:buChar char="&gt;"/>
              <a:defRPr sz="1600">
                <a:solidFill>
                  <a:schemeClr val="tx2"/>
                </a:solidFill>
              </a:defRPr>
            </a:lvl4pPr>
            <a:lvl5pPr marL="731520">
              <a:lnSpc>
                <a:spcPct val="100000"/>
              </a:lnSpc>
              <a:spcBef>
                <a:spcPts val="300"/>
              </a:spcBef>
              <a:defRPr sz="1400">
                <a:solidFill>
                  <a:schemeClr val="tx2"/>
                </a:solidFill>
              </a:defRPr>
            </a:lvl5pPr>
          </a:lstStyle>
          <a:p>
            <a:pPr lvl="0"/>
            <a:r>
              <a:rPr lang="en-US"/>
              <a:t>Quote</a:t>
            </a:r>
          </a:p>
          <a:p>
            <a:pPr lvl="1"/>
            <a:r>
              <a:rPr lang="en-US"/>
              <a:t>Byline</a:t>
            </a:r>
          </a:p>
        </p:txBody>
      </p:sp>
    </p:spTree>
    <p:extLst>
      <p:ext uri="{BB962C8B-B14F-4D97-AF65-F5344CB8AC3E}">
        <p14:creationId xmlns:p14="http://schemas.microsoft.com/office/powerpoint/2010/main" val="2862782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YS Blue Call Out w-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676285C7-A6E6-46DF-A47F-B9EB3F7FA039}"/>
              </a:ext>
            </a:extLst>
          </p:cNvPr>
          <p:cNvSpPr>
            <a:spLocks noGrp="1"/>
          </p:cNvSpPr>
          <p:nvPr>
            <p:ph type="pic" sz="quarter" idx="13"/>
          </p:nvPr>
        </p:nvSpPr>
        <p:spPr>
          <a:xfrm>
            <a:off x="4990289" y="0"/>
            <a:ext cx="7201710" cy="6858000"/>
          </a:xfrm>
          <a:prstGeom prst="rect">
            <a:avLst/>
          </a:prstGeom>
        </p:spPr>
        <p:txBody>
          <a:bodyPr tIns="2834640"/>
          <a:lstStyle>
            <a:lvl1pPr algn="ctr">
              <a:defRPr/>
            </a:lvl1pPr>
          </a:lstStyle>
          <a:p>
            <a:r>
              <a:rPr lang="en-US"/>
              <a:t>Click icon to add picture</a:t>
            </a:r>
          </a:p>
        </p:txBody>
      </p:sp>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tx2"/>
                </a:solidFill>
                <a:latin typeface="Montserrat" pitchFamily="2" charset="0"/>
                <a:cs typeface="Arial" panose="020B0604020202020204" pitchFamily="34" charset="0"/>
              </a:defRPr>
            </a:lvl1pPr>
          </a:lstStyle>
          <a:p>
            <a:fld id="{058CC6BB-C3D2-4223-AD7D-B48D1BB4495E}" type="slidenum">
              <a:rPr lang="en-US" smtClean="0"/>
              <a:pPr/>
              <a:t>‹#›</a:t>
            </a:fld>
            <a:endParaRPr lang="en-US"/>
          </a:p>
        </p:txBody>
      </p:sp>
      <p:sp>
        <p:nvSpPr>
          <p:cNvPr id="11" name="Text Placeholder 13">
            <a:extLst>
              <a:ext uri="{FF2B5EF4-FFF2-40B4-BE49-F238E27FC236}">
                <a16:creationId xmlns:a16="http://schemas.microsoft.com/office/drawing/2014/main" id="{E702A775-1812-4A1A-84CB-F1197913DCAA}"/>
              </a:ext>
            </a:extLst>
          </p:cNvPr>
          <p:cNvSpPr>
            <a:spLocks noGrp="1"/>
          </p:cNvSpPr>
          <p:nvPr>
            <p:ph type="body" sz="quarter" idx="12" hasCustomPrompt="1"/>
          </p:nvPr>
        </p:nvSpPr>
        <p:spPr>
          <a:xfrm>
            <a:off x="348571" y="6242386"/>
            <a:ext cx="4135024" cy="449816"/>
          </a:xfrm>
          <a:prstGeom prst="rect">
            <a:avLst/>
          </a:prstGeom>
        </p:spPr>
        <p:txBody>
          <a:bodyPr lIns="0" tIns="0" rIns="0" bIns="0">
            <a:noAutofit/>
          </a:bodyPr>
          <a:lstStyle>
            <a:lvl1pPr marL="0" indent="0">
              <a:lnSpc>
                <a:spcPct val="100000"/>
              </a:lnSpc>
              <a:spcBef>
                <a:spcPts val="300"/>
              </a:spcBef>
              <a:buNone/>
              <a:defRPr sz="1100" b="0" i="0" cap="none" spc="0" baseline="0">
                <a:solidFill>
                  <a:schemeClr val="bg1"/>
                </a:solidFill>
                <a:latin typeface="Montserrat Light" pitchFamily="2"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Source, photo credit, or disclaimer</a:t>
            </a:r>
          </a:p>
        </p:txBody>
      </p:sp>
      <p:sp>
        <p:nvSpPr>
          <p:cNvPr id="9" name="Content Placeholder 2">
            <a:extLst>
              <a:ext uri="{FF2B5EF4-FFF2-40B4-BE49-F238E27FC236}">
                <a16:creationId xmlns:a16="http://schemas.microsoft.com/office/drawing/2014/main" id="{8589CBAD-1751-48BB-87EA-5BD4D4A8A278}"/>
              </a:ext>
            </a:extLst>
          </p:cNvPr>
          <p:cNvSpPr>
            <a:spLocks noGrp="1"/>
          </p:cNvSpPr>
          <p:nvPr>
            <p:ph sz="quarter" idx="10" hasCustomPrompt="1"/>
          </p:nvPr>
        </p:nvSpPr>
        <p:spPr>
          <a:xfrm>
            <a:off x="348571" y="615614"/>
            <a:ext cx="4220540" cy="4763534"/>
          </a:xfrm>
          <a:prstGeom prst="rect">
            <a:avLst/>
          </a:prstGeom>
        </p:spPr>
        <p:txBody>
          <a:bodyPr lIns="0" tIns="0" rIns="0" bIns="0" numCol="1" spcCol="0">
            <a:noAutofit/>
          </a:bodyPr>
          <a:lstStyle>
            <a:lvl1pPr marL="0" indent="0">
              <a:spcBef>
                <a:spcPts val="1200"/>
              </a:spcBef>
              <a:spcAft>
                <a:spcPts val="600"/>
              </a:spcAft>
              <a:buNone/>
              <a:defRPr sz="2400" b="1" baseline="0">
                <a:solidFill>
                  <a:schemeClr val="bg1"/>
                </a:solidFill>
                <a:latin typeface="Montserrat" pitchFamily="2" charset="0"/>
              </a:defRPr>
            </a:lvl1pPr>
            <a:lvl2pPr marL="228600" indent="-228600">
              <a:lnSpc>
                <a:spcPct val="90000"/>
              </a:lnSpc>
              <a:buClr>
                <a:schemeClr val="bg1"/>
              </a:buClr>
              <a:buFont typeface="Wingdings" panose="05000000000000000000" pitchFamily="2" charset="2"/>
              <a:buChar char="§"/>
              <a:defRPr sz="2200">
                <a:solidFill>
                  <a:schemeClr val="bg1"/>
                </a:solidFill>
              </a:defRPr>
            </a:lvl2pPr>
            <a:lvl3pPr marL="457200" indent="-228600">
              <a:lnSpc>
                <a:spcPct val="100000"/>
              </a:lnSpc>
              <a:spcBef>
                <a:spcPts val="300"/>
              </a:spcBef>
              <a:buClr>
                <a:schemeClr val="bg1"/>
              </a:buClr>
              <a:buFont typeface="Roboto Lt" pitchFamily="2" charset="0"/>
              <a:buChar char="&gt;"/>
              <a:defRPr>
                <a:solidFill>
                  <a:schemeClr val="bg1"/>
                </a:solidFill>
              </a:defRPr>
            </a:lvl3pPr>
            <a:lvl4pPr marL="822960" indent="-228600">
              <a:lnSpc>
                <a:spcPct val="100000"/>
              </a:lnSpc>
              <a:buClr>
                <a:schemeClr val="bg1"/>
              </a:buClr>
              <a:buFont typeface="Arial" panose="020B0604020202020204" pitchFamily="34" charset="0"/>
              <a:buChar char="•"/>
              <a:defRPr>
                <a:solidFill>
                  <a:schemeClr val="bg1"/>
                </a:solidFill>
              </a:defRPr>
            </a:lvl4pPr>
            <a:lvl5pPr>
              <a:defRPr>
                <a:solidFill>
                  <a:schemeClr val="tx2"/>
                </a:solidFill>
              </a:defRPr>
            </a:lvl5pPr>
          </a:lstStyle>
          <a:p>
            <a:pPr lvl="0"/>
            <a:r>
              <a:rPr lang="en-US"/>
              <a:t>Bold Text</a:t>
            </a:r>
          </a:p>
          <a:p>
            <a:pPr lvl="1"/>
            <a:r>
              <a:rPr lang="en-US"/>
              <a:t>Bullet level one</a:t>
            </a:r>
          </a:p>
          <a:p>
            <a:pPr lvl="2"/>
            <a:r>
              <a:rPr lang="en-US"/>
              <a:t>Bullet level two</a:t>
            </a:r>
          </a:p>
          <a:p>
            <a:pPr lvl="3"/>
            <a:r>
              <a:rPr lang="en-US"/>
              <a:t>Bullet level three</a:t>
            </a:r>
          </a:p>
        </p:txBody>
      </p:sp>
      <p:pic>
        <p:nvPicPr>
          <p:cNvPr id="8" name="Picture 7" descr="Text&#10;&#10;Description automatically generated">
            <a:extLst>
              <a:ext uri="{FF2B5EF4-FFF2-40B4-BE49-F238E27FC236}">
                <a16:creationId xmlns:a16="http://schemas.microsoft.com/office/drawing/2014/main" id="{CD127510-9E13-433C-B532-5436CBC581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76576" y="6025811"/>
            <a:ext cx="2783062" cy="587794"/>
          </a:xfrm>
          <a:prstGeom prst="rect">
            <a:avLst/>
          </a:prstGeom>
        </p:spPr>
      </p:pic>
    </p:spTree>
    <p:extLst>
      <p:ext uri="{BB962C8B-B14F-4D97-AF65-F5344CB8AC3E}">
        <p14:creationId xmlns:p14="http://schemas.microsoft.com/office/powerpoint/2010/main" val="3982361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57C402-B319-4414-A975-A9B01CE4A321}"/>
              </a:ext>
            </a:extLst>
          </p:cNvPr>
          <p:cNvSpPr>
            <a:spLocks noGrp="1"/>
          </p:cNvSpPr>
          <p:nvPr>
            <p:ph type="sldNum" sz="quarter" idx="10"/>
          </p:nvPr>
        </p:nvSpPr>
        <p:spPr/>
        <p:txBody>
          <a:bodyPr/>
          <a:lstStyle>
            <a:lvl1pPr>
              <a:defRPr/>
            </a:lvl1pPr>
          </a:lstStyle>
          <a:p>
            <a:fld id="{058CC6BB-C3D2-4223-AD7D-B48D1BB4495E}" type="slidenum">
              <a:rPr lang="en-US" smtClean="0"/>
              <a:pPr/>
              <a:t>‹#›</a:t>
            </a:fld>
            <a:endParaRPr lang="en-US"/>
          </a:p>
        </p:txBody>
      </p:sp>
      <p:pic>
        <p:nvPicPr>
          <p:cNvPr id="6" name="Picture 5">
            <a:extLst>
              <a:ext uri="{FF2B5EF4-FFF2-40B4-BE49-F238E27FC236}">
                <a16:creationId xmlns:a16="http://schemas.microsoft.com/office/drawing/2014/main" id="{5CA9B92E-9C00-452E-A777-24C1AF627F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6872" y="6029174"/>
            <a:ext cx="2872538" cy="605167"/>
          </a:xfrm>
          <a:prstGeom prst="rect">
            <a:avLst/>
          </a:prstGeom>
        </p:spPr>
      </p:pic>
      <p:sp>
        <p:nvSpPr>
          <p:cNvPr id="7" name="Title 1">
            <a:extLst>
              <a:ext uri="{FF2B5EF4-FFF2-40B4-BE49-F238E27FC236}">
                <a16:creationId xmlns:a16="http://schemas.microsoft.com/office/drawing/2014/main" id="{63D3AF8E-BF68-4F65-9571-E4F127A444A8}"/>
              </a:ext>
            </a:extLst>
          </p:cNvPr>
          <p:cNvSpPr txBox="1">
            <a:spLocks/>
          </p:cNvSpPr>
          <p:nvPr userDrawn="1"/>
        </p:nvSpPr>
        <p:spPr>
          <a:xfrm>
            <a:off x="838199" y="2012022"/>
            <a:ext cx="10699680" cy="3351087"/>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5000" b="1" kern="1200">
                <a:solidFill>
                  <a:schemeClr val="bg1"/>
                </a:solidFill>
                <a:latin typeface="+mj-lt"/>
                <a:ea typeface="+mj-ea"/>
                <a:cs typeface="+mj-cs"/>
              </a:defRPr>
            </a:lvl1pPr>
          </a:lstStyle>
          <a:p>
            <a:endParaRPr lang="en-US">
              <a:solidFill>
                <a:schemeClr val="accent1"/>
              </a:solidFill>
              <a:latin typeface="Montserrat" pitchFamily="2" charset="0"/>
            </a:endParaRPr>
          </a:p>
        </p:txBody>
      </p:sp>
      <p:sp>
        <p:nvSpPr>
          <p:cNvPr id="9" name="Text Placeholder 12">
            <a:extLst>
              <a:ext uri="{FF2B5EF4-FFF2-40B4-BE49-F238E27FC236}">
                <a16:creationId xmlns:a16="http://schemas.microsoft.com/office/drawing/2014/main" id="{20CA3EA3-5172-46B4-A0A7-BBC4FCED0DC7}"/>
              </a:ext>
            </a:extLst>
          </p:cNvPr>
          <p:cNvSpPr>
            <a:spLocks noGrp="1"/>
          </p:cNvSpPr>
          <p:nvPr>
            <p:ph type="body" sz="quarter" idx="11"/>
          </p:nvPr>
        </p:nvSpPr>
        <p:spPr>
          <a:xfrm>
            <a:off x="838198" y="2012022"/>
            <a:ext cx="10515601" cy="914400"/>
          </a:xfrm>
          <a:prstGeom prst="rect">
            <a:avLst/>
          </a:prstGeom>
        </p:spPr>
        <p:txBody>
          <a:bodyPr lIns="0" tIns="0" rIns="0" bIns="0"/>
          <a:lstStyle>
            <a:lvl1pPr marL="0" indent="0">
              <a:buNone/>
              <a:defRPr sz="5000" b="1" spc="-50" baseline="0">
                <a:solidFill>
                  <a:schemeClr val="accent3"/>
                </a:solidFill>
                <a:latin typeface="Montserrat" pitchFamily="2" charset="0"/>
              </a:defRPr>
            </a:lvl1pPr>
            <a:lvl2pPr marL="0" indent="0">
              <a:spcBef>
                <a:spcPts val="2400"/>
              </a:spcBef>
              <a:buNone/>
              <a:defRPr sz="2500" b="1" spc="-50" baseline="0">
                <a:solidFill>
                  <a:schemeClr val="bg1"/>
                </a:solidFill>
                <a:latin typeface="Montserrat" pitchFamily="2" charset="0"/>
              </a:defRPr>
            </a:lvl2pPr>
            <a:lvl3pPr>
              <a:defRPr sz="5000"/>
            </a:lvl3pPr>
            <a:lvl4pPr>
              <a:defRPr sz="5000"/>
            </a:lvl4pPr>
            <a:lvl5pPr>
              <a:defRPr sz="5000"/>
            </a:lvl5pPr>
          </a:lstStyle>
          <a:p>
            <a:pPr lvl="0"/>
            <a:r>
              <a:rPr lang="en-US"/>
              <a:t>Click to edit Master text styles</a:t>
            </a:r>
          </a:p>
          <a:p>
            <a:pPr lvl="1"/>
            <a:r>
              <a:rPr lang="en-US"/>
              <a:t>Sub text</a:t>
            </a:r>
          </a:p>
        </p:txBody>
      </p:sp>
      <p:sp>
        <p:nvSpPr>
          <p:cNvPr id="10" name="Text Placeholder 14">
            <a:extLst>
              <a:ext uri="{FF2B5EF4-FFF2-40B4-BE49-F238E27FC236}">
                <a16:creationId xmlns:a16="http://schemas.microsoft.com/office/drawing/2014/main" id="{A262B1AC-68F5-4192-A329-F4161AC64CBD}"/>
              </a:ext>
            </a:extLst>
          </p:cNvPr>
          <p:cNvSpPr>
            <a:spLocks noGrp="1"/>
          </p:cNvSpPr>
          <p:nvPr>
            <p:ph type="body" sz="quarter" idx="12" hasCustomPrompt="1"/>
          </p:nvPr>
        </p:nvSpPr>
        <p:spPr>
          <a:xfrm>
            <a:off x="838199" y="5515508"/>
            <a:ext cx="7843463" cy="963612"/>
          </a:xfrm>
          <a:prstGeom prst="rect">
            <a:avLst/>
          </a:prstGeom>
        </p:spPr>
        <p:txBody>
          <a:bodyPr lIns="0" tIns="0" rIns="0" bIns="0"/>
          <a:lstStyle>
            <a:lvl1pPr marL="0" indent="0">
              <a:buNone/>
              <a:defRPr sz="2000">
                <a:solidFill>
                  <a:schemeClr val="bg1"/>
                </a:solidFill>
                <a:latin typeface="Montserrat Light" pitchFamily="2" charset="0"/>
              </a:defRPr>
            </a:lvl1pPr>
          </a:lstStyle>
          <a:p>
            <a:pPr lvl="0"/>
            <a:r>
              <a:rPr lang="en-US"/>
              <a:t>Presenter Name</a:t>
            </a:r>
          </a:p>
          <a:p>
            <a:pPr lvl="0"/>
            <a:r>
              <a:rPr lang="en-US"/>
              <a:t>Month Day, Year</a:t>
            </a:r>
          </a:p>
        </p:txBody>
      </p:sp>
      <p:sp>
        <p:nvSpPr>
          <p:cNvPr id="11" name="TextBox 10">
            <a:extLst>
              <a:ext uri="{FF2B5EF4-FFF2-40B4-BE49-F238E27FC236}">
                <a16:creationId xmlns:a16="http://schemas.microsoft.com/office/drawing/2014/main" id="{7FF36014-8829-4E36-A7BB-79278BEDD74D}"/>
              </a:ext>
            </a:extLst>
          </p:cNvPr>
          <p:cNvSpPr txBox="1"/>
          <p:nvPr userDrawn="1"/>
        </p:nvSpPr>
        <p:spPr>
          <a:xfrm>
            <a:off x="838198" y="1038494"/>
            <a:ext cx="5624247" cy="769441"/>
          </a:xfrm>
          <a:prstGeom prst="rect">
            <a:avLst/>
          </a:prstGeom>
          <a:noFill/>
        </p:spPr>
        <p:txBody>
          <a:bodyPr wrap="square" lIns="0" tIns="0" rIns="0" bIns="0" rtlCol="0">
            <a:spAutoFit/>
          </a:bodyPr>
          <a:lstStyle/>
          <a:p>
            <a:r>
              <a:rPr lang="en-US" sz="5000" b="1" spc="-50" baseline="0">
                <a:solidFill>
                  <a:schemeClr val="bg1"/>
                </a:solidFill>
                <a:latin typeface="Montserrat" pitchFamily="2" charset="0"/>
              </a:rPr>
              <a:t>NY Green Bank</a:t>
            </a:r>
          </a:p>
        </p:txBody>
      </p:sp>
    </p:spTree>
    <p:extLst>
      <p:ext uri="{BB962C8B-B14F-4D97-AF65-F5344CB8AC3E}">
        <p14:creationId xmlns:p14="http://schemas.microsoft.com/office/powerpoint/2010/main" val="1250275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YS Blue Call Out w-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rgbClr val="63666A"/>
                </a:solidFill>
                <a:latin typeface="Montserrat" pitchFamily="2" charset="0"/>
                <a:cs typeface="Arial" panose="020B0604020202020204" pitchFamily="34" charset="0"/>
              </a:defRPr>
            </a:lvl1pPr>
          </a:lstStyle>
          <a:p>
            <a:fld id="{058CC6BB-C3D2-4223-AD7D-B48D1BB4495E}" type="slidenum">
              <a:rPr lang="en-US" smtClean="0"/>
              <a:pPr/>
              <a:t>‹#›</a:t>
            </a:fld>
            <a:endParaRPr lang="en-US"/>
          </a:p>
        </p:txBody>
      </p:sp>
      <p:sp>
        <p:nvSpPr>
          <p:cNvPr id="10" name="Content Placeholder 2">
            <a:extLst>
              <a:ext uri="{FF2B5EF4-FFF2-40B4-BE49-F238E27FC236}">
                <a16:creationId xmlns:a16="http://schemas.microsoft.com/office/drawing/2014/main" id="{54F38364-39C9-462B-A9A5-C0BD12769281}"/>
              </a:ext>
            </a:extLst>
          </p:cNvPr>
          <p:cNvSpPr>
            <a:spLocks noGrp="1"/>
          </p:cNvSpPr>
          <p:nvPr>
            <p:ph sz="quarter" idx="11" hasCustomPrompt="1"/>
          </p:nvPr>
        </p:nvSpPr>
        <p:spPr>
          <a:xfrm>
            <a:off x="345976" y="625341"/>
            <a:ext cx="4297144" cy="5867533"/>
          </a:xfrm>
          <a:prstGeom prst="rect">
            <a:avLst/>
          </a:prstGeom>
        </p:spPr>
        <p:txBody>
          <a:bodyPr lIns="0" tIns="0" rIns="0" bIns="0" numCol="1" spcCol="0">
            <a:noAutofit/>
          </a:bodyPr>
          <a:lstStyle>
            <a:lvl1pPr marL="0" indent="0">
              <a:spcBef>
                <a:spcPts val="1200"/>
              </a:spcBef>
              <a:spcAft>
                <a:spcPts val="600"/>
              </a:spcAft>
              <a:buNone/>
              <a:defRPr sz="5000" b="1" baseline="0">
                <a:solidFill>
                  <a:schemeClr val="bg1"/>
                </a:solidFill>
                <a:latin typeface="Montserrat" pitchFamily="2" charset="0"/>
              </a:defRPr>
            </a:lvl1pPr>
            <a:lvl2pPr marL="228600" indent="-228600">
              <a:buClr>
                <a:schemeClr val="bg1"/>
              </a:buClr>
              <a:buFont typeface="Wingdings" panose="05000000000000000000" pitchFamily="2" charset="2"/>
              <a:buChar char="§"/>
              <a:defRPr sz="2200">
                <a:solidFill>
                  <a:schemeClr val="bg1"/>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Bold Statement</a:t>
            </a:r>
          </a:p>
          <a:p>
            <a:pPr lvl="1"/>
            <a:r>
              <a:rPr lang="en-US"/>
              <a:t>Bullet level one</a:t>
            </a:r>
          </a:p>
        </p:txBody>
      </p:sp>
      <p:pic>
        <p:nvPicPr>
          <p:cNvPr id="6" name="Picture 5" descr="Text&#10;&#10;Description automatically generated">
            <a:extLst>
              <a:ext uri="{FF2B5EF4-FFF2-40B4-BE49-F238E27FC236}">
                <a16:creationId xmlns:a16="http://schemas.microsoft.com/office/drawing/2014/main" id="{947C71AC-D8F0-46DC-A6C9-D5A173927E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76576" y="6025811"/>
            <a:ext cx="2783062" cy="587794"/>
          </a:xfrm>
          <a:prstGeom prst="rect">
            <a:avLst/>
          </a:prstGeom>
        </p:spPr>
      </p:pic>
      <p:sp>
        <p:nvSpPr>
          <p:cNvPr id="8" name="Content Placeholder 2">
            <a:extLst>
              <a:ext uri="{FF2B5EF4-FFF2-40B4-BE49-F238E27FC236}">
                <a16:creationId xmlns:a16="http://schemas.microsoft.com/office/drawing/2014/main" id="{F79DC878-7FE5-41ED-8AB5-734959CFC640}"/>
              </a:ext>
            </a:extLst>
          </p:cNvPr>
          <p:cNvSpPr>
            <a:spLocks noGrp="1"/>
          </p:cNvSpPr>
          <p:nvPr>
            <p:ph sz="quarter" idx="10" hasCustomPrompt="1"/>
          </p:nvPr>
        </p:nvSpPr>
        <p:spPr>
          <a:xfrm>
            <a:off x="5426408" y="615612"/>
            <a:ext cx="6470518" cy="5245361"/>
          </a:xfrm>
          <a:prstGeom prst="rect">
            <a:avLst/>
          </a:prstGeom>
        </p:spPr>
        <p:txBody>
          <a:bodyPr lIns="0" tIns="0" rIns="0" bIns="0">
            <a:noAutofit/>
          </a:bodyPr>
          <a:lstStyle>
            <a:lvl1pPr marL="0" indent="0">
              <a:spcBef>
                <a:spcPts val="1200"/>
              </a:spcBef>
              <a:spcAft>
                <a:spcPts val="0"/>
              </a:spcAft>
              <a:buNone/>
              <a:defRPr sz="2000" b="1" cap="all" baseline="0">
                <a:solidFill>
                  <a:schemeClr val="accent1"/>
                </a:solidFill>
                <a:latin typeface="Montserrat" pitchFamily="2" charset="0"/>
              </a:defRPr>
            </a:lvl1pPr>
            <a:lvl2pPr marL="0" indent="0">
              <a:buClr>
                <a:schemeClr val="tx2"/>
              </a:buClr>
              <a:buFont typeface="Roboto Lt" pitchFamily="2" charset="0"/>
              <a:buNone/>
              <a:defRPr sz="2000">
                <a:solidFill>
                  <a:schemeClr val="tx2"/>
                </a:solidFill>
              </a:defRPr>
            </a:lvl2pPr>
            <a:lvl3pPr marL="228600" indent="-228600">
              <a:spcBef>
                <a:spcPts val="600"/>
              </a:spcBef>
              <a:buClr>
                <a:schemeClr val="accent1"/>
              </a:buClr>
              <a:buFont typeface="Wingdings" panose="05000000000000000000" pitchFamily="2" charset="2"/>
              <a:buChar char="§"/>
              <a:defRPr sz="1800">
                <a:solidFill>
                  <a:schemeClr val="tx2"/>
                </a:solidFill>
              </a:defRPr>
            </a:lvl3pPr>
            <a:lvl4pPr marL="457200" indent="-228600">
              <a:lnSpc>
                <a:spcPct val="100000"/>
              </a:lnSpc>
              <a:spcBef>
                <a:spcPts val="300"/>
              </a:spcBef>
              <a:buClr>
                <a:schemeClr val="tx2"/>
              </a:buClr>
              <a:buFont typeface="Roboto Lt" pitchFamily="2" charset="0"/>
              <a:buChar char="&gt;"/>
              <a:defRPr sz="1600">
                <a:solidFill>
                  <a:schemeClr val="tx2"/>
                </a:solidFill>
              </a:defRPr>
            </a:lvl4pPr>
            <a:lvl5pPr marL="731520">
              <a:lnSpc>
                <a:spcPct val="100000"/>
              </a:lnSpc>
              <a:spcBef>
                <a:spcPts val="300"/>
              </a:spcBef>
              <a:defRPr sz="1400">
                <a:solidFill>
                  <a:schemeClr val="tx2"/>
                </a:solidFill>
              </a:defRPr>
            </a:lvl5pPr>
          </a:lstStyle>
          <a:p>
            <a:pPr lvl="0"/>
            <a:r>
              <a:rPr lang="en-US"/>
              <a:t>Add bold intro or subhead here</a:t>
            </a:r>
          </a:p>
          <a:p>
            <a:pPr lvl="1"/>
            <a:r>
              <a:rPr lang="en-US"/>
              <a:t>Add text</a:t>
            </a:r>
          </a:p>
          <a:p>
            <a:pPr lvl="2"/>
            <a:r>
              <a:rPr lang="en-US"/>
              <a:t>First bullet</a:t>
            </a:r>
          </a:p>
          <a:p>
            <a:pPr lvl="3"/>
            <a:r>
              <a:rPr lang="en-US"/>
              <a:t>Second bullet</a:t>
            </a:r>
          </a:p>
          <a:p>
            <a:pPr lvl="4"/>
            <a:r>
              <a:rPr lang="en-US"/>
              <a:t>Third bullet</a:t>
            </a:r>
          </a:p>
        </p:txBody>
      </p:sp>
    </p:spTree>
    <p:extLst>
      <p:ext uri="{BB962C8B-B14F-4D97-AF65-F5344CB8AC3E}">
        <p14:creationId xmlns:p14="http://schemas.microsoft.com/office/powerpoint/2010/main" val="16510503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old Call Out w-Image">
    <p:bg>
      <p:bgPr>
        <a:gradFill>
          <a:gsLst>
            <a:gs pos="1770">
              <a:schemeClr val="accent3"/>
            </a:gs>
            <a:gs pos="41000">
              <a:schemeClr val="accent3"/>
            </a:gs>
            <a:gs pos="41000">
              <a:schemeClr val="bg1"/>
            </a:gs>
            <a:gs pos="81000">
              <a:schemeClr val="bg1"/>
            </a:gs>
            <a:gs pos="100000">
              <a:schemeClr val="bg1"/>
            </a:gs>
          </a:gsLst>
          <a:lin ang="0" scaled="1"/>
        </a:gradFill>
        <a:effectLst/>
      </p:bgPr>
    </p:bg>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676285C7-A6E6-46DF-A47F-B9EB3F7FA039}"/>
              </a:ext>
            </a:extLst>
          </p:cNvPr>
          <p:cNvSpPr>
            <a:spLocks noGrp="1"/>
          </p:cNvSpPr>
          <p:nvPr>
            <p:ph type="pic" sz="quarter" idx="13"/>
          </p:nvPr>
        </p:nvSpPr>
        <p:spPr>
          <a:xfrm>
            <a:off x="4990289" y="0"/>
            <a:ext cx="7201710" cy="6858000"/>
          </a:xfrm>
          <a:prstGeom prst="rect">
            <a:avLst/>
          </a:prstGeom>
        </p:spPr>
        <p:txBody>
          <a:bodyPr tIns="2834640"/>
          <a:lstStyle>
            <a:lvl1pPr algn="ctr">
              <a:defRPr/>
            </a:lvl1pPr>
          </a:lstStyle>
          <a:p>
            <a:r>
              <a:rPr lang="en-US"/>
              <a:t>Click icon to add picture</a:t>
            </a:r>
          </a:p>
        </p:txBody>
      </p:sp>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tx2"/>
                </a:solidFill>
                <a:latin typeface="Montserrat" pitchFamily="2" charset="0"/>
                <a:cs typeface="Arial" panose="020B0604020202020204" pitchFamily="34" charset="0"/>
              </a:defRPr>
            </a:lvl1pPr>
          </a:lstStyle>
          <a:p>
            <a:fld id="{058CC6BB-C3D2-4223-AD7D-B48D1BB4495E}" type="slidenum">
              <a:rPr lang="en-US" smtClean="0"/>
              <a:pPr/>
              <a:t>‹#›</a:t>
            </a:fld>
            <a:endParaRPr lang="en-US"/>
          </a:p>
        </p:txBody>
      </p:sp>
      <p:pic>
        <p:nvPicPr>
          <p:cNvPr id="8" name="Picture 7" descr="Text&#10;&#10;Description automatically generated">
            <a:extLst>
              <a:ext uri="{FF2B5EF4-FFF2-40B4-BE49-F238E27FC236}">
                <a16:creationId xmlns:a16="http://schemas.microsoft.com/office/drawing/2014/main" id="{E5DAFB77-E728-49BE-8600-D0CC8D4A0A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6576" y="6025811"/>
            <a:ext cx="2783062" cy="587794"/>
          </a:xfrm>
          <a:prstGeom prst="rect">
            <a:avLst/>
          </a:prstGeom>
        </p:spPr>
      </p:pic>
      <p:sp>
        <p:nvSpPr>
          <p:cNvPr id="9" name="Text Placeholder 13">
            <a:extLst>
              <a:ext uri="{FF2B5EF4-FFF2-40B4-BE49-F238E27FC236}">
                <a16:creationId xmlns:a16="http://schemas.microsoft.com/office/drawing/2014/main" id="{A5E60E35-B334-4F95-9A4E-3B0D76E6A9D2}"/>
              </a:ext>
            </a:extLst>
          </p:cNvPr>
          <p:cNvSpPr>
            <a:spLocks noGrp="1"/>
          </p:cNvSpPr>
          <p:nvPr>
            <p:ph type="body" sz="quarter" idx="12" hasCustomPrompt="1"/>
          </p:nvPr>
        </p:nvSpPr>
        <p:spPr>
          <a:xfrm>
            <a:off x="348571" y="6242386"/>
            <a:ext cx="4135024" cy="449816"/>
          </a:xfrm>
          <a:prstGeom prst="rect">
            <a:avLst/>
          </a:prstGeom>
        </p:spPr>
        <p:txBody>
          <a:bodyPr lIns="0" tIns="0" rIns="0" bIns="0">
            <a:noAutofit/>
          </a:bodyPr>
          <a:lstStyle>
            <a:lvl1pPr marL="0" indent="0">
              <a:lnSpc>
                <a:spcPct val="100000"/>
              </a:lnSpc>
              <a:spcBef>
                <a:spcPts val="300"/>
              </a:spcBef>
              <a:buNone/>
              <a:defRPr sz="1100" b="0" i="0" cap="none" spc="0" baseline="0">
                <a:solidFill>
                  <a:schemeClr val="bg1"/>
                </a:solidFill>
                <a:latin typeface="Montserrat Light" pitchFamily="2"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Source, photo credit, or disclaimer</a:t>
            </a:r>
          </a:p>
        </p:txBody>
      </p:sp>
      <p:sp>
        <p:nvSpPr>
          <p:cNvPr id="11" name="Content Placeholder 2">
            <a:extLst>
              <a:ext uri="{FF2B5EF4-FFF2-40B4-BE49-F238E27FC236}">
                <a16:creationId xmlns:a16="http://schemas.microsoft.com/office/drawing/2014/main" id="{B8191B07-F098-43B7-B08A-BAB20CCD408C}"/>
              </a:ext>
            </a:extLst>
          </p:cNvPr>
          <p:cNvSpPr>
            <a:spLocks noGrp="1"/>
          </p:cNvSpPr>
          <p:nvPr>
            <p:ph sz="quarter" idx="10" hasCustomPrompt="1"/>
          </p:nvPr>
        </p:nvSpPr>
        <p:spPr>
          <a:xfrm>
            <a:off x="348571" y="615614"/>
            <a:ext cx="4220540" cy="4763534"/>
          </a:xfrm>
          <a:prstGeom prst="rect">
            <a:avLst/>
          </a:prstGeom>
        </p:spPr>
        <p:txBody>
          <a:bodyPr lIns="0" tIns="0" rIns="0" bIns="0" numCol="1" spcCol="0">
            <a:noAutofit/>
          </a:bodyPr>
          <a:lstStyle>
            <a:lvl1pPr marL="0" indent="0">
              <a:spcBef>
                <a:spcPts val="1200"/>
              </a:spcBef>
              <a:spcAft>
                <a:spcPts val="600"/>
              </a:spcAft>
              <a:buNone/>
              <a:defRPr sz="2400" b="1" baseline="0">
                <a:solidFill>
                  <a:schemeClr val="bg1"/>
                </a:solidFill>
                <a:latin typeface="Montserrat" pitchFamily="2" charset="0"/>
              </a:defRPr>
            </a:lvl1pPr>
            <a:lvl2pPr marL="228600" indent="-228600">
              <a:lnSpc>
                <a:spcPct val="90000"/>
              </a:lnSpc>
              <a:buClr>
                <a:schemeClr val="bg1"/>
              </a:buClr>
              <a:buFont typeface="Wingdings" panose="05000000000000000000" pitchFamily="2" charset="2"/>
              <a:buChar char="§"/>
              <a:defRPr sz="2200">
                <a:solidFill>
                  <a:schemeClr val="bg1"/>
                </a:solidFill>
              </a:defRPr>
            </a:lvl2pPr>
            <a:lvl3pPr marL="457200" indent="-228600">
              <a:lnSpc>
                <a:spcPct val="100000"/>
              </a:lnSpc>
              <a:spcBef>
                <a:spcPts val="300"/>
              </a:spcBef>
              <a:buClr>
                <a:schemeClr val="bg1"/>
              </a:buClr>
              <a:buFont typeface="Roboto Lt" pitchFamily="2" charset="0"/>
              <a:buChar char="&gt;"/>
              <a:defRPr>
                <a:solidFill>
                  <a:schemeClr val="bg1"/>
                </a:solidFill>
              </a:defRPr>
            </a:lvl3pPr>
            <a:lvl4pPr marL="822960" indent="-228600">
              <a:lnSpc>
                <a:spcPct val="100000"/>
              </a:lnSpc>
              <a:buClr>
                <a:schemeClr val="bg1"/>
              </a:buClr>
              <a:buFont typeface="Arial" panose="020B0604020202020204" pitchFamily="34" charset="0"/>
              <a:buChar char="•"/>
              <a:defRPr>
                <a:solidFill>
                  <a:schemeClr val="bg1"/>
                </a:solidFill>
              </a:defRPr>
            </a:lvl4pPr>
            <a:lvl5pPr>
              <a:defRPr>
                <a:solidFill>
                  <a:schemeClr val="tx2"/>
                </a:solidFill>
              </a:defRPr>
            </a:lvl5pPr>
          </a:lstStyle>
          <a:p>
            <a:pPr lvl="0"/>
            <a:r>
              <a:rPr lang="en-US"/>
              <a:t>Bold Text</a:t>
            </a:r>
          </a:p>
          <a:p>
            <a:pPr lvl="1"/>
            <a:r>
              <a:rPr lang="en-US"/>
              <a:t>Bullet level one</a:t>
            </a:r>
          </a:p>
          <a:p>
            <a:pPr lvl="2"/>
            <a:r>
              <a:rPr lang="en-US"/>
              <a:t>Bullet level two</a:t>
            </a:r>
          </a:p>
          <a:p>
            <a:pPr lvl="3"/>
            <a:r>
              <a:rPr lang="en-US"/>
              <a:t>Bullet level three</a:t>
            </a:r>
          </a:p>
        </p:txBody>
      </p:sp>
    </p:spTree>
    <p:extLst>
      <p:ext uri="{BB962C8B-B14F-4D97-AF65-F5344CB8AC3E}">
        <p14:creationId xmlns:p14="http://schemas.microsoft.com/office/powerpoint/2010/main" val="1498257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old Call Out w-text">
    <p:bg>
      <p:bgPr>
        <a:gradFill>
          <a:gsLst>
            <a:gs pos="1770">
              <a:schemeClr val="accent3"/>
            </a:gs>
            <a:gs pos="41000">
              <a:schemeClr val="accent3"/>
            </a:gs>
            <a:gs pos="41000">
              <a:schemeClr val="bg1"/>
            </a:gs>
            <a:gs pos="81000">
              <a:schemeClr val="bg1"/>
            </a:gs>
            <a:gs pos="100000">
              <a:schemeClr val="bg1"/>
            </a:gs>
          </a:gsLst>
          <a:lin ang="0" scaled="1"/>
        </a:gra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rgbClr val="63666A"/>
                </a:solidFill>
                <a:latin typeface="Montserrat" pitchFamily="2" charset="0"/>
                <a:cs typeface="Arial" panose="020B0604020202020204" pitchFamily="34" charset="0"/>
              </a:defRPr>
            </a:lvl1pPr>
          </a:lstStyle>
          <a:p>
            <a:fld id="{058CC6BB-C3D2-4223-AD7D-B48D1BB4495E}" type="slidenum">
              <a:rPr lang="en-US" smtClean="0"/>
              <a:pPr/>
              <a:t>‹#›</a:t>
            </a:fld>
            <a:endParaRPr lang="en-US"/>
          </a:p>
        </p:txBody>
      </p:sp>
      <p:sp>
        <p:nvSpPr>
          <p:cNvPr id="6" name="Content Placeholder 2">
            <a:extLst>
              <a:ext uri="{FF2B5EF4-FFF2-40B4-BE49-F238E27FC236}">
                <a16:creationId xmlns:a16="http://schemas.microsoft.com/office/drawing/2014/main" id="{94B9B6E4-2BAD-42A5-8043-DA21D4DFB8DC}"/>
              </a:ext>
            </a:extLst>
          </p:cNvPr>
          <p:cNvSpPr>
            <a:spLocks noGrp="1"/>
          </p:cNvSpPr>
          <p:nvPr>
            <p:ph sz="quarter" idx="11" hasCustomPrompt="1"/>
          </p:nvPr>
        </p:nvSpPr>
        <p:spPr>
          <a:xfrm>
            <a:off x="345976" y="625341"/>
            <a:ext cx="4297144" cy="5867533"/>
          </a:xfrm>
          <a:prstGeom prst="rect">
            <a:avLst/>
          </a:prstGeom>
        </p:spPr>
        <p:txBody>
          <a:bodyPr lIns="0" tIns="0" rIns="0" bIns="0" numCol="1" spcCol="0">
            <a:noAutofit/>
          </a:bodyPr>
          <a:lstStyle>
            <a:lvl1pPr marL="0" indent="0">
              <a:spcBef>
                <a:spcPts val="1200"/>
              </a:spcBef>
              <a:spcAft>
                <a:spcPts val="600"/>
              </a:spcAft>
              <a:buNone/>
              <a:defRPr sz="5000" b="1" baseline="0">
                <a:solidFill>
                  <a:schemeClr val="bg1"/>
                </a:solidFill>
                <a:latin typeface="Montserrat" pitchFamily="2" charset="0"/>
              </a:defRPr>
            </a:lvl1pPr>
            <a:lvl2pPr marL="228600" indent="-228600">
              <a:buClr>
                <a:schemeClr val="bg1"/>
              </a:buClr>
              <a:buFont typeface="Wingdings" panose="05000000000000000000" pitchFamily="2" charset="2"/>
              <a:buChar char="§"/>
              <a:defRPr sz="2200">
                <a:solidFill>
                  <a:schemeClr val="bg1"/>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Bold Statement</a:t>
            </a:r>
          </a:p>
          <a:p>
            <a:pPr lvl="1"/>
            <a:r>
              <a:rPr lang="en-US"/>
              <a:t>Bullet level one</a:t>
            </a:r>
          </a:p>
        </p:txBody>
      </p:sp>
      <p:sp>
        <p:nvSpPr>
          <p:cNvPr id="10" name="Content Placeholder 2">
            <a:extLst>
              <a:ext uri="{FF2B5EF4-FFF2-40B4-BE49-F238E27FC236}">
                <a16:creationId xmlns:a16="http://schemas.microsoft.com/office/drawing/2014/main" id="{DB37DB35-DC19-478F-A998-BE1C47835284}"/>
              </a:ext>
            </a:extLst>
          </p:cNvPr>
          <p:cNvSpPr>
            <a:spLocks noGrp="1"/>
          </p:cNvSpPr>
          <p:nvPr>
            <p:ph sz="quarter" idx="10" hasCustomPrompt="1"/>
          </p:nvPr>
        </p:nvSpPr>
        <p:spPr>
          <a:xfrm>
            <a:off x="5426408" y="615612"/>
            <a:ext cx="6470518" cy="5245361"/>
          </a:xfrm>
          <a:prstGeom prst="rect">
            <a:avLst/>
          </a:prstGeom>
        </p:spPr>
        <p:txBody>
          <a:bodyPr lIns="0" tIns="0" rIns="0" bIns="0">
            <a:noAutofit/>
          </a:bodyPr>
          <a:lstStyle>
            <a:lvl1pPr marL="0" indent="0">
              <a:spcBef>
                <a:spcPts val="1200"/>
              </a:spcBef>
              <a:spcAft>
                <a:spcPts val="0"/>
              </a:spcAft>
              <a:buNone/>
              <a:defRPr sz="2000" b="1" cap="all" baseline="0">
                <a:solidFill>
                  <a:schemeClr val="accent3"/>
                </a:solidFill>
                <a:latin typeface="Montserrat" pitchFamily="2" charset="0"/>
              </a:defRPr>
            </a:lvl1pPr>
            <a:lvl2pPr marL="0" indent="0">
              <a:buClr>
                <a:schemeClr val="tx2"/>
              </a:buClr>
              <a:buFont typeface="Roboto Lt" pitchFamily="2" charset="0"/>
              <a:buNone/>
              <a:defRPr sz="2000">
                <a:solidFill>
                  <a:schemeClr val="tx2"/>
                </a:solidFill>
              </a:defRPr>
            </a:lvl2pPr>
            <a:lvl3pPr marL="228600" indent="-228600">
              <a:spcBef>
                <a:spcPts val="600"/>
              </a:spcBef>
              <a:buClr>
                <a:schemeClr val="accent3"/>
              </a:buClr>
              <a:buFont typeface="Wingdings" panose="05000000000000000000" pitchFamily="2" charset="2"/>
              <a:buChar char="§"/>
              <a:defRPr sz="1800">
                <a:solidFill>
                  <a:schemeClr val="tx2"/>
                </a:solidFill>
              </a:defRPr>
            </a:lvl3pPr>
            <a:lvl4pPr marL="457200" indent="-228600">
              <a:lnSpc>
                <a:spcPct val="100000"/>
              </a:lnSpc>
              <a:spcBef>
                <a:spcPts val="300"/>
              </a:spcBef>
              <a:buClr>
                <a:schemeClr val="tx2"/>
              </a:buClr>
              <a:buFont typeface="Roboto Lt" pitchFamily="2" charset="0"/>
              <a:buChar char="&gt;"/>
              <a:defRPr sz="1600">
                <a:solidFill>
                  <a:schemeClr val="tx2"/>
                </a:solidFill>
              </a:defRPr>
            </a:lvl4pPr>
            <a:lvl5pPr marL="731520">
              <a:lnSpc>
                <a:spcPct val="100000"/>
              </a:lnSpc>
              <a:spcBef>
                <a:spcPts val="300"/>
              </a:spcBef>
              <a:defRPr sz="1400">
                <a:solidFill>
                  <a:schemeClr val="tx2"/>
                </a:solidFill>
              </a:defRPr>
            </a:lvl5pPr>
          </a:lstStyle>
          <a:p>
            <a:pPr lvl="0"/>
            <a:r>
              <a:rPr lang="en-US"/>
              <a:t>Add bold intro or subhead here</a:t>
            </a:r>
          </a:p>
          <a:p>
            <a:pPr lvl="1"/>
            <a:r>
              <a:rPr lang="en-US"/>
              <a:t>Add text</a:t>
            </a:r>
          </a:p>
          <a:p>
            <a:pPr lvl="2"/>
            <a:r>
              <a:rPr lang="en-US"/>
              <a:t>First bullet</a:t>
            </a:r>
          </a:p>
          <a:p>
            <a:pPr lvl="3"/>
            <a:r>
              <a:rPr lang="en-US"/>
              <a:t>Second bullet</a:t>
            </a:r>
          </a:p>
          <a:p>
            <a:pPr lvl="4"/>
            <a:r>
              <a:rPr lang="en-US"/>
              <a:t>Third bullet</a:t>
            </a:r>
          </a:p>
        </p:txBody>
      </p:sp>
    </p:spTree>
    <p:extLst>
      <p:ext uri="{BB962C8B-B14F-4D97-AF65-F5344CB8AC3E}">
        <p14:creationId xmlns:p14="http://schemas.microsoft.com/office/powerpoint/2010/main" val="1214668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ue Call Out w-Image">
    <p:bg>
      <p:bgPr>
        <a:gradFill>
          <a:gsLst>
            <a:gs pos="1770">
              <a:schemeClr val="accent2"/>
            </a:gs>
            <a:gs pos="41000">
              <a:schemeClr val="accent2"/>
            </a:gs>
            <a:gs pos="41000">
              <a:schemeClr val="bg1"/>
            </a:gs>
            <a:gs pos="81000">
              <a:schemeClr val="bg1"/>
            </a:gs>
            <a:gs pos="100000">
              <a:schemeClr val="bg1"/>
            </a:gs>
          </a:gsLst>
          <a:lin ang="0" scaled="1"/>
        </a:gradFill>
        <a:effectLst/>
      </p:bgPr>
    </p:bg>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676285C7-A6E6-46DF-A47F-B9EB3F7FA039}"/>
              </a:ext>
            </a:extLst>
          </p:cNvPr>
          <p:cNvSpPr>
            <a:spLocks noGrp="1"/>
          </p:cNvSpPr>
          <p:nvPr>
            <p:ph type="pic" sz="quarter" idx="13"/>
          </p:nvPr>
        </p:nvSpPr>
        <p:spPr>
          <a:xfrm>
            <a:off x="4990289" y="0"/>
            <a:ext cx="7201710" cy="6858000"/>
          </a:xfrm>
          <a:prstGeom prst="rect">
            <a:avLst/>
          </a:prstGeom>
        </p:spPr>
        <p:txBody>
          <a:bodyPr tIns="2834640"/>
          <a:lstStyle>
            <a:lvl1pPr algn="ctr">
              <a:defRPr/>
            </a:lvl1pPr>
          </a:lstStyle>
          <a:p>
            <a:r>
              <a:rPr lang="en-US"/>
              <a:t>Click icon to add picture</a:t>
            </a:r>
          </a:p>
        </p:txBody>
      </p:sp>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tx2"/>
                </a:solidFill>
                <a:latin typeface="Montserrat" pitchFamily="2" charset="0"/>
                <a:cs typeface="Arial" panose="020B0604020202020204" pitchFamily="34" charset="0"/>
              </a:defRPr>
            </a:lvl1pPr>
          </a:lstStyle>
          <a:p>
            <a:fld id="{058CC6BB-C3D2-4223-AD7D-B48D1BB4495E}" type="slidenum">
              <a:rPr lang="en-US" smtClean="0"/>
              <a:pPr/>
              <a:t>‹#›</a:t>
            </a:fld>
            <a:endParaRPr lang="en-US"/>
          </a:p>
        </p:txBody>
      </p:sp>
      <p:pic>
        <p:nvPicPr>
          <p:cNvPr id="8" name="Picture 7" descr="Text&#10;&#10;Description automatically generated">
            <a:extLst>
              <a:ext uri="{FF2B5EF4-FFF2-40B4-BE49-F238E27FC236}">
                <a16:creationId xmlns:a16="http://schemas.microsoft.com/office/drawing/2014/main" id="{0FCECD5B-E453-4F3F-BB15-98038059C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6576" y="6025811"/>
            <a:ext cx="2783062" cy="587794"/>
          </a:xfrm>
          <a:prstGeom prst="rect">
            <a:avLst/>
          </a:prstGeom>
        </p:spPr>
      </p:pic>
      <p:sp>
        <p:nvSpPr>
          <p:cNvPr id="9" name="Text Placeholder 13">
            <a:extLst>
              <a:ext uri="{FF2B5EF4-FFF2-40B4-BE49-F238E27FC236}">
                <a16:creationId xmlns:a16="http://schemas.microsoft.com/office/drawing/2014/main" id="{8501109D-42A4-4378-8713-ABA2F7AE3809}"/>
              </a:ext>
            </a:extLst>
          </p:cNvPr>
          <p:cNvSpPr>
            <a:spLocks noGrp="1"/>
          </p:cNvSpPr>
          <p:nvPr>
            <p:ph type="body" sz="quarter" idx="12" hasCustomPrompt="1"/>
          </p:nvPr>
        </p:nvSpPr>
        <p:spPr>
          <a:xfrm>
            <a:off x="348571" y="6242386"/>
            <a:ext cx="4135024" cy="449816"/>
          </a:xfrm>
          <a:prstGeom prst="rect">
            <a:avLst/>
          </a:prstGeom>
        </p:spPr>
        <p:txBody>
          <a:bodyPr lIns="0" tIns="0" rIns="0" bIns="0">
            <a:noAutofit/>
          </a:bodyPr>
          <a:lstStyle>
            <a:lvl1pPr marL="0" indent="0">
              <a:lnSpc>
                <a:spcPct val="100000"/>
              </a:lnSpc>
              <a:spcBef>
                <a:spcPts val="300"/>
              </a:spcBef>
              <a:buNone/>
              <a:defRPr sz="1100" b="0" i="0" cap="none" spc="0" baseline="0">
                <a:solidFill>
                  <a:schemeClr val="bg1"/>
                </a:solidFill>
                <a:latin typeface="Montserrat Light" pitchFamily="2"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Source, photo credit, or disclaimer</a:t>
            </a:r>
          </a:p>
        </p:txBody>
      </p:sp>
      <p:sp>
        <p:nvSpPr>
          <p:cNvPr id="11" name="Content Placeholder 2">
            <a:extLst>
              <a:ext uri="{FF2B5EF4-FFF2-40B4-BE49-F238E27FC236}">
                <a16:creationId xmlns:a16="http://schemas.microsoft.com/office/drawing/2014/main" id="{8AF62FB3-CEEC-4707-98E0-AFE878246B70}"/>
              </a:ext>
            </a:extLst>
          </p:cNvPr>
          <p:cNvSpPr>
            <a:spLocks noGrp="1"/>
          </p:cNvSpPr>
          <p:nvPr>
            <p:ph sz="quarter" idx="10" hasCustomPrompt="1"/>
          </p:nvPr>
        </p:nvSpPr>
        <p:spPr>
          <a:xfrm>
            <a:off x="348571" y="615614"/>
            <a:ext cx="4220540" cy="4763534"/>
          </a:xfrm>
          <a:prstGeom prst="rect">
            <a:avLst/>
          </a:prstGeom>
        </p:spPr>
        <p:txBody>
          <a:bodyPr lIns="0" tIns="0" rIns="0" bIns="0" numCol="1" spcCol="0">
            <a:noAutofit/>
          </a:bodyPr>
          <a:lstStyle>
            <a:lvl1pPr marL="0" indent="0">
              <a:spcBef>
                <a:spcPts val="1200"/>
              </a:spcBef>
              <a:spcAft>
                <a:spcPts val="600"/>
              </a:spcAft>
              <a:buNone/>
              <a:defRPr sz="2400" b="1" baseline="0">
                <a:solidFill>
                  <a:schemeClr val="bg1"/>
                </a:solidFill>
                <a:latin typeface="Montserrat" pitchFamily="2" charset="0"/>
              </a:defRPr>
            </a:lvl1pPr>
            <a:lvl2pPr marL="228600" indent="-228600">
              <a:lnSpc>
                <a:spcPct val="90000"/>
              </a:lnSpc>
              <a:buClr>
                <a:schemeClr val="bg1"/>
              </a:buClr>
              <a:buFont typeface="Wingdings" panose="05000000000000000000" pitchFamily="2" charset="2"/>
              <a:buChar char="§"/>
              <a:defRPr sz="2200">
                <a:solidFill>
                  <a:schemeClr val="bg1"/>
                </a:solidFill>
              </a:defRPr>
            </a:lvl2pPr>
            <a:lvl3pPr marL="457200" indent="-228600">
              <a:lnSpc>
                <a:spcPct val="100000"/>
              </a:lnSpc>
              <a:spcBef>
                <a:spcPts val="300"/>
              </a:spcBef>
              <a:buClr>
                <a:schemeClr val="bg1"/>
              </a:buClr>
              <a:buFont typeface="Roboto Lt" pitchFamily="2" charset="0"/>
              <a:buChar char="&gt;"/>
              <a:defRPr>
                <a:solidFill>
                  <a:schemeClr val="bg1"/>
                </a:solidFill>
              </a:defRPr>
            </a:lvl3pPr>
            <a:lvl4pPr marL="822960" indent="-228600">
              <a:lnSpc>
                <a:spcPct val="100000"/>
              </a:lnSpc>
              <a:buClr>
                <a:schemeClr val="bg1"/>
              </a:buClr>
              <a:buFont typeface="Arial" panose="020B0604020202020204" pitchFamily="34" charset="0"/>
              <a:buChar char="•"/>
              <a:defRPr>
                <a:solidFill>
                  <a:schemeClr val="bg1"/>
                </a:solidFill>
              </a:defRPr>
            </a:lvl4pPr>
            <a:lvl5pPr>
              <a:defRPr>
                <a:solidFill>
                  <a:schemeClr val="tx2"/>
                </a:solidFill>
              </a:defRPr>
            </a:lvl5pPr>
          </a:lstStyle>
          <a:p>
            <a:pPr lvl="0"/>
            <a:r>
              <a:rPr lang="en-US"/>
              <a:t>Bold Text</a:t>
            </a:r>
          </a:p>
          <a:p>
            <a:pPr lvl="1"/>
            <a:r>
              <a:rPr lang="en-US"/>
              <a:t>Bullet level one</a:t>
            </a:r>
          </a:p>
          <a:p>
            <a:pPr lvl="2"/>
            <a:r>
              <a:rPr lang="en-US"/>
              <a:t>Bullet level two</a:t>
            </a:r>
          </a:p>
          <a:p>
            <a:pPr lvl="3"/>
            <a:r>
              <a:rPr lang="en-US"/>
              <a:t>Bullet level three</a:t>
            </a:r>
          </a:p>
        </p:txBody>
      </p:sp>
    </p:spTree>
    <p:extLst>
      <p:ext uri="{BB962C8B-B14F-4D97-AF65-F5344CB8AC3E}">
        <p14:creationId xmlns:p14="http://schemas.microsoft.com/office/powerpoint/2010/main" val="37323783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ue Call Out w-text">
    <p:bg>
      <p:bgPr>
        <a:gradFill>
          <a:gsLst>
            <a:gs pos="1770">
              <a:schemeClr val="accent2"/>
            </a:gs>
            <a:gs pos="41000">
              <a:schemeClr val="accent2"/>
            </a:gs>
            <a:gs pos="41000">
              <a:schemeClr val="bg1"/>
            </a:gs>
            <a:gs pos="81000">
              <a:schemeClr val="bg1"/>
            </a:gs>
            <a:gs pos="100000">
              <a:schemeClr val="bg1"/>
            </a:gs>
          </a:gsLst>
          <a:lin ang="0" scaled="1"/>
        </a:gra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rgbClr val="63666A"/>
                </a:solidFill>
                <a:latin typeface="Montserrat" pitchFamily="2" charset="0"/>
                <a:cs typeface="Arial" panose="020B0604020202020204" pitchFamily="34" charset="0"/>
              </a:defRPr>
            </a:lvl1pPr>
          </a:lstStyle>
          <a:p>
            <a:fld id="{058CC6BB-C3D2-4223-AD7D-B48D1BB4495E}" type="slidenum">
              <a:rPr lang="en-US" smtClean="0"/>
              <a:pPr/>
              <a:t>‹#›</a:t>
            </a:fld>
            <a:endParaRPr lang="en-US"/>
          </a:p>
        </p:txBody>
      </p:sp>
      <p:sp>
        <p:nvSpPr>
          <p:cNvPr id="6" name="Content Placeholder 2">
            <a:extLst>
              <a:ext uri="{FF2B5EF4-FFF2-40B4-BE49-F238E27FC236}">
                <a16:creationId xmlns:a16="http://schemas.microsoft.com/office/drawing/2014/main" id="{3B08F415-756D-42D3-86D2-6462B2B26259}"/>
              </a:ext>
            </a:extLst>
          </p:cNvPr>
          <p:cNvSpPr>
            <a:spLocks noGrp="1"/>
          </p:cNvSpPr>
          <p:nvPr>
            <p:ph sz="quarter" idx="11" hasCustomPrompt="1"/>
          </p:nvPr>
        </p:nvSpPr>
        <p:spPr>
          <a:xfrm>
            <a:off x="345976" y="625341"/>
            <a:ext cx="4297144" cy="5867533"/>
          </a:xfrm>
          <a:prstGeom prst="rect">
            <a:avLst/>
          </a:prstGeom>
        </p:spPr>
        <p:txBody>
          <a:bodyPr lIns="0" tIns="0" rIns="0" bIns="0" numCol="1" spcCol="0">
            <a:noAutofit/>
          </a:bodyPr>
          <a:lstStyle>
            <a:lvl1pPr marL="0" indent="0">
              <a:spcBef>
                <a:spcPts val="1200"/>
              </a:spcBef>
              <a:spcAft>
                <a:spcPts val="600"/>
              </a:spcAft>
              <a:buNone/>
              <a:defRPr sz="5000" b="1" baseline="0">
                <a:solidFill>
                  <a:schemeClr val="bg1"/>
                </a:solidFill>
                <a:latin typeface="Montserrat" pitchFamily="2" charset="0"/>
              </a:defRPr>
            </a:lvl1pPr>
            <a:lvl2pPr marL="228600" indent="-228600">
              <a:buClr>
                <a:schemeClr val="bg1"/>
              </a:buClr>
              <a:buFont typeface="Wingdings" panose="05000000000000000000" pitchFamily="2" charset="2"/>
              <a:buChar char="§"/>
              <a:defRPr sz="2200">
                <a:solidFill>
                  <a:schemeClr val="bg1"/>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Bold Statement</a:t>
            </a:r>
          </a:p>
          <a:p>
            <a:pPr lvl="1"/>
            <a:r>
              <a:rPr lang="en-US"/>
              <a:t>Bullet level one</a:t>
            </a:r>
          </a:p>
        </p:txBody>
      </p:sp>
      <p:sp>
        <p:nvSpPr>
          <p:cNvPr id="10" name="Content Placeholder 2">
            <a:extLst>
              <a:ext uri="{FF2B5EF4-FFF2-40B4-BE49-F238E27FC236}">
                <a16:creationId xmlns:a16="http://schemas.microsoft.com/office/drawing/2014/main" id="{6C0051CA-F6A3-4AEA-B76F-2DD7E1D212A4}"/>
              </a:ext>
            </a:extLst>
          </p:cNvPr>
          <p:cNvSpPr>
            <a:spLocks noGrp="1"/>
          </p:cNvSpPr>
          <p:nvPr>
            <p:ph sz="quarter" idx="10" hasCustomPrompt="1"/>
          </p:nvPr>
        </p:nvSpPr>
        <p:spPr>
          <a:xfrm>
            <a:off x="5426408" y="615612"/>
            <a:ext cx="6470518" cy="5245361"/>
          </a:xfrm>
          <a:prstGeom prst="rect">
            <a:avLst/>
          </a:prstGeom>
        </p:spPr>
        <p:txBody>
          <a:bodyPr lIns="0" tIns="0" rIns="0" bIns="0">
            <a:noAutofit/>
          </a:bodyPr>
          <a:lstStyle>
            <a:lvl1pPr marL="0" indent="0">
              <a:spcBef>
                <a:spcPts val="1200"/>
              </a:spcBef>
              <a:spcAft>
                <a:spcPts val="0"/>
              </a:spcAft>
              <a:buNone/>
              <a:defRPr sz="2000" b="1" cap="all" baseline="0">
                <a:solidFill>
                  <a:schemeClr val="accent2"/>
                </a:solidFill>
                <a:latin typeface="Montserrat" pitchFamily="2" charset="0"/>
              </a:defRPr>
            </a:lvl1pPr>
            <a:lvl2pPr marL="0" indent="0">
              <a:buClr>
                <a:schemeClr val="tx2"/>
              </a:buClr>
              <a:buFont typeface="Roboto Lt" pitchFamily="2" charset="0"/>
              <a:buNone/>
              <a:defRPr sz="2000">
                <a:solidFill>
                  <a:schemeClr val="tx2"/>
                </a:solidFill>
              </a:defRPr>
            </a:lvl2pPr>
            <a:lvl3pPr marL="228600" indent="-228600">
              <a:spcBef>
                <a:spcPts val="600"/>
              </a:spcBef>
              <a:buClr>
                <a:schemeClr val="accent2"/>
              </a:buClr>
              <a:buFont typeface="Wingdings" panose="05000000000000000000" pitchFamily="2" charset="2"/>
              <a:buChar char="§"/>
              <a:defRPr sz="1800">
                <a:solidFill>
                  <a:schemeClr val="tx2"/>
                </a:solidFill>
              </a:defRPr>
            </a:lvl3pPr>
            <a:lvl4pPr marL="457200" indent="-228600">
              <a:lnSpc>
                <a:spcPct val="100000"/>
              </a:lnSpc>
              <a:spcBef>
                <a:spcPts val="300"/>
              </a:spcBef>
              <a:buClr>
                <a:schemeClr val="tx2"/>
              </a:buClr>
              <a:buFont typeface="Roboto Lt" pitchFamily="2" charset="0"/>
              <a:buChar char="&gt;"/>
              <a:defRPr sz="1600">
                <a:solidFill>
                  <a:schemeClr val="tx2"/>
                </a:solidFill>
              </a:defRPr>
            </a:lvl4pPr>
            <a:lvl5pPr marL="731520">
              <a:lnSpc>
                <a:spcPct val="100000"/>
              </a:lnSpc>
              <a:spcBef>
                <a:spcPts val="300"/>
              </a:spcBef>
              <a:defRPr sz="1400">
                <a:solidFill>
                  <a:schemeClr val="tx2"/>
                </a:solidFill>
              </a:defRPr>
            </a:lvl5pPr>
          </a:lstStyle>
          <a:p>
            <a:pPr lvl="0"/>
            <a:r>
              <a:rPr lang="en-US"/>
              <a:t>Add bold intro or subhead here</a:t>
            </a:r>
          </a:p>
          <a:p>
            <a:pPr lvl="1"/>
            <a:r>
              <a:rPr lang="en-US"/>
              <a:t>Add text</a:t>
            </a:r>
          </a:p>
          <a:p>
            <a:pPr lvl="2"/>
            <a:r>
              <a:rPr lang="en-US"/>
              <a:t>First bullet</a:t>
            </a:r>
          </a:p>
          <a:p>
            <a:pPr lvl="3"/>
            <a:r>
              <a:rPr lang="en-US"/>
              <a:t>Second bullet</a:t>
            </a:r>
          </a:p>
          <a:p>
            <a:pPr lvl="4"/>
            <a:r>
              <a:rPr lang="en-US"/>
              <a:t>Third bullet</a:t>
            </a:r>
          </a:p>
        </p:txBody>
      </p:sp>
    </p:spTree>
    <p:extLst>
      <p:ext uri="{BB962C8B-B14F-4D97-AF65-F5344CB8AC3E}">
        <p14:creationId xmlns:p14="http://schemas.microsoft.com/office/powerpoint/2010/main" val="40999655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ay Call Out w-Image">
    <p:bg>
      <p:bgPr>
        <a:gradFill>
          <a:gsLst>
            <a:gs pos="1770">
              <a:schemeClr val="tx2"/>
            </a:gs>
            <a:gs pos="41000">
              <a:schemeClr val="tx2"/>
            </a:gs>
            <a:gs pos="41000">
              <a:schemeClr val="bg1"/>
            </a:gs>
            <a:gs pos="81000">
              <a:schemeClr val="bg1"/>
            </a:gs>
            <a:gs pos="100000">
              <a:schemeClr val="bg1"/>
            </a:gs>
          </a:gsLst>
          <a:lin ang="0" scaled="1"/>
        </a:gradFill>
        <a:effectLst/>
      </p:bgPr>
    </p:bg>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676285C7-A6E6-46DF-A47F-B9EB3F7FA039}"/>
              </a:ext>
            </a:extLst>
          </p:cNvPr>
          <p:cNvSpPr>
            <a:spLocks noGrp="1"/>
          </p:cNvSpPr>
          <p:nvPr>
            <p:ph type="pic" sz="quarter" idx="13"/>
          </p:nvPr>
        </p:nvSpPr>
        <p:spPr>
          <a:xfrm>
            <a:off x="4990289" y="0"/>
            <a:ext cx="7201710" cy="6858000"/>
          </a:xfrm>
          <a:prstGeom prst="rect">
            <a:avLst/>
          </a:prstGeom>
        </p:spPr>
        <p:txBody>
          <a:bodyPr tIns="2834640"/>
          <a:lstStyle>
            <a:lvl1pPr algn="ctr">
              <a:defRPr/>
            </a:lvl1pPr>
          </a:lstStyle>
          <a:p>
            <a:r>
              <a:rPr lang="en-US"/>
              <a:t>Click icon to add picture</a:t>
            </a:r>
          </a:p>
        </p:txBody>
      </p:sp>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tx2"/>
                </a:solidFill>
                <a:latin typeface="Montserrat" pitchFamily="2" charset="0"/>
                <a:cs typeface="Arial" panose="020B0604020202020204" pitchFamily="34" charset="0"/>
              </a:defRPr>
            </a:lvl1pPr>
          </a:lstStyle>
          <a:p>
            <a:fld id="{058CC6BB-C3D2-4223-AD7D-B48D1BB4495E}" type="slidenum">
              <a:rPr lang="en-US" smtClean="0"/>
              <a:pPr/>
              <a:t>‹#›</a:t>
            </a:fld>
            <a:endParaRPr lang="en-US"/>
          </a:p>
        </p:txBody>
      </p:sp>
      <p:pic>
        <p:nvPicPr>
          <p:cNvPr id="8" name="Picture 7" descr="Text&#10;&#10;Description automatically generated">
            <a:extLst>
              <a:ext uri="{FF2B5EF4-FFF2-40B4-BE49-F238E27FC236}">
                <a16:creationId xmlns:a16="http://schemas.microsoft.com/office/drawing/2014/main" id="{CDC98703-0615-4770-B796-F7FF8B2ED1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6576" y="6025811"/>
            <a:ext cx="2783062" cy="587794"/>
          </a:xfrm>
          <a:prstGeom prst="rect">
            <a:avLst/>
          </a:prstGeom>
        </p:spPr>
      </p:pic>
      <p:sp>
        <p:nvSpPr>
          <p:cNvPr id="9" name="Text Placeholder 13">
            <a:extLst>
              <a:ext uri="{FF2B5EF4-FFF2-40B4-BE49-F238E27FC236}">
                <a16:creationId xmlns:a16="http://schemas.microsoft.com/office/drawing/2014/main" id="{86E5820E-EEDD-47F5-8AD8-8FC636935FEC}"/>
              </a:ext>
            </a:extLst>
          </p:cNvPr>
          <p:cNvSpPr>
            <a:spLocks noGrp="1"/>
          </p:cNvSpPr>
          <p:nvPr>
            <p:ph type="body" sz="quarter" idx="12" hasCustomPrompt="1"/>
          </p:nvPr>
        </p:nvSpPr>
        <p:spPr>
          <a:xfrm>
            <a:off x="348571" y="6242386"/>
            <a:ext cx="4135024" cy="449816"/>
          </a:xfrm>
          <a:prstGeom prst="rect">
            <a:avLst/>
          </a:prstGeom>
        </p:spPr>
        <p:txBody>
          <a:bodyPr lIns="0" tIns="0" rIns="0" bIns="0">
            <a:noAutofit/>
          </a:bodyPr>
          <a:lstStyle>
            <a:lvl1pPr marL="0" indent="0">
              <a:lnSpc>
                <a:spcPct val="100000"/>
              </a:lnSpc>
              <a:spcBef>
                <a:spcPts val="300"/>
              </a:spcBef>
              <a:buNone/>
              <a:defRPr sz="1100" b="0" i="0" cap="none" spc="0" baseline="0">
                <a:solidFill>
                  <a:schemeClr val="bg1"/>
                </a:solidFill>
                <a:latin typeface="Montserrat Light" pitchFamily="2"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Source, photo credit, or disclaimer</a:t>
            </a:r>
          </a:p>
        </p:txBody>
      </p:sp>
      <p:sp>
        <p:nvSpPr>
          <p:cNvPr id="11" name="Content Placeholder 2">
            <a:extLst>
              <a:ext uri="{FF2B5EF4-FFF2-40B4-BE49-F238E27FC236}">
                <a16:creationId xmlns:a16="http://schemas.microsoft.com/office/drawing/2014/main" id="{412F2E84-F2DF-4095-BB2A-9B2118DDB89C}"/>
              </a:ext>
            </a:extLst>
          </p:cNvPr>
          <p:cNvSpPr>
            <a:spLocks noGrp="1"/>
          </p:cNvSpPr>
          <p:nvPr>
            <p:ph sz="quarter" idx="10" hasCustomPrompt="1"/>
          </p:nvPr>
        </p:nvSpPr>
        <p:spPr>
          <a:xfrm>
            <a:off x="348571" y="615614"/>
            <a:ext cx="4220540" cy="4763534"/>
          </a:xfrm>
          <a:prstGeom prst="rect">
            <a:avLst/>
          </a:prstGeom>
        </p:spPr>
        <p:txBody>
          <a:bodyPr lIns="0" tIns="0" rIns="0" bIns="0" numCol="1" spcCol="0">
            <a:noAutofit/>
          </a:bodyPr>
          <a:lstStyle>
            <a:lvl1pPr marL="0" indent="0">
              <a:spcBef>
                <a:spcPts val="1200"/>
              </a:spcBef>
              <a:spcAft>
                <a:spcPts val="600"/>
              </a:spcAft>
              <a:buNone/>
              <a:defRPr sz="2400" b="1" baseline="0">
                <a:solidFill>
                  <a:schemeClr val="bg1"/>
                </a:solidFill>
                <a:latin typeface="Montserrat" pitchFamily="2" charset="0"/>
              </a:defRPr>
            </a:lvl1pPr>
            <a:lvl2pPr marL="228600" indent="-228600">
              <a:lnSpc>
                <a:spcPct val="90000"/>
              </a:lnSpc>
              <a:buClr>
                <a:schemeClr val="bg1"/>
              </a:buClr>
              <a:buFont typeface="Wingdings" panose="05000000000000000000" pitchFamily="2" charset="2"/>
              <a:buChar char="§"/>
              <a:defRPr sz="2200">
                <a:solidFill>
                  <a:schemeClr val="bg1"/>
                </a:solidFill>
              </a:defRPr>
            </a:lvl2pPr>
            <a:lvl3pPr marL="457200" indent="-228600">
              <a:lnSpc>
                <a:spcPct val="100000"/>
              </a:lnSpc>
              <a:spcBef>
                <a:spcPts val="300"/>
              </a:spcBef>
              <a:buClr>
                <a:schemeClr val="bg1"/>
              </a:buClr>
              <a:buFont typeface="Roboto Lt" pitchFamily="2" charset="0"/>
              <a:buChar char="&gt;"/>
              <a:defRPr>
                <a:solidFill>
                  <a:schemeClr val="bg1"/>
                </a:solidFill>
              </a:defRPr>
            </a:lvl3pPr>
            <a:lvl4pPr marL="822960" indent="-228600">
              <a:lnSpc>
                <a:spcPct val="100000"/>
              </a:lnSpc>
              <a:buClr>
                <a:schemeClr val="bg1"/>
              </a:buClr>
              <a:buFont typeface="Arial" panose="020B0604020202020204" pitchFamily="34" charset="0"/>
              <a:buChar char="•"/>
              <a:defRPr>
                <a:solidFill>
                  <a:schemeClr val="bg1"/>
                </a:solidFill>
              </a:defRPr>
            </a:lvl4pPr>
            <a:lvl5pPr>
              <a:defRPr>
                <a:solidFill>
                  <a:schemeClr val="tx2"/>
                </a:solidFill>
              </a:defRPr>
            </a:lvl5pPr>
          </a:lstStyle>
          <a:p>
            <a:pPr lvl="0"/>
            <a:r>
              <a:rPr lang="en-US"/>
              <a:t>Bold Text</a:t>
            </a:r>
          </a:p>
          <a:p>
            <a:pPr lvl="1"/>
            <a:r>
              <a:rPr lang="en-US"/>
              <a:t>Bullet level one</a:t>
            </a:r>
          </a:p>
          <a:p>
            <a:pPr lvl="2"/>
            <a:r>
              <a:rPr lang="en-US"/>
              <a:t>Bullet level two</a:t>
            </a:r>
          </a:p>
          <a:p>
            <a:pPr lvl="3"/>
            <a:r>
              <a:rPr lang="en-US"/>
              <a:t>Bullet level three</a:t>
            </a:r>
          </a:p>
        </p:txBody>
      </p:sp>
    </p:spTree>
    <p:extLst>
      <p:ext uri="{BB962C8B-B14F-4D97-AF65-F5344CB8AC3E}">
        <p14:creationId xmlns:p14="http://schemas.microsoft.com/office/powerpoint/2010/main" val="35741776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ay Call Out w-text">
    <p:bg>
      <p:bgPr>
        <a:gradFill>
          <a:gsLst>
            <a:gs pos="1770">
              <a:schemeClr val="tx2"/>
            </a:gs>
            <a:gs pos="41000">
              <a:schemeClr val="tx2"/>
            </a:gs>
            <a:gs pos="41000">
              <a:schemeClr val="bg1"/>
            </a:gs>
            <a:gs pos="81000">
              <a:schemeClr val="bg1"/>
            </a:gs>
            <a:gs pos="100000">
              <a:schemeClr val="bg1"/>
            </a:gs>
          </a:gsLst>
          <a:lin ang="0" scaled="1"/>
        </a:gra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rgbClr val="63666A"/>
                </a:solidFill>
                <a:latin typeface="Montserrat" pitchFamily="2" charset="0"/>
                <a:cs typeface="Arial" panose="020B0604020202020204" pitchFamily="34" charset="0"/>
              </a:defRPr>
            </a:lvl1pPr>
          </a:lstStyle>
          <a:p>
            <a:fld id="{058CC6BB-C3D2-4223-AD7D-B48D1BB4495E}" type="slidenum">
              <a:rPr lang="en-US" smtClean="0"/>
              <a:pPr/>
              <a:t>‹#›</a:t>
            </a:fld>
            <a:endParaRPr lang="en-US"/>
          </a:p>
        </p:txBody>
      </p:sp>
      <p:pic>
        <p:nvPicPr>
          <p:cNvPr id="5" name="Picture 4" descr="Text&#10;&#10;Description automatically generated">
            <a:extLst>
              <a:ext uri="{FF2B5EF4-FFF2-40B4-BE49-F238E27FC236}">
                <a16:creationId xmlns:a16="http://schemas.microsoft.com/office/drawing/2014/main" id="{D31CE2BC-B3AC-441E-833B-C9310A0D6C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6576" y="6025811"/>
            <a:ext cx="2783062" cy="587794"/>
          </a:xfrm>
          <a:prstGeom prst="rect">
            <a:avLst/>
          </a:prstGeom>
        </p:spPr>
      </p:pic>
      <p:sp>
        <p:nvSpPr>
          <p:cNvPr id="6" name="Content Placeholder 2">
            <a:extLst>
              <a:ext uri="{FF2B5EF4-FFF2-40B4-BE49-F238E27FC236}">
                <a16:creationId xmlns:a16="http://schemas.microsoft.com/office/drawing/2014/main" id="{63720F09-4CE9-4A09-A669-80CE0B3C4ED1}"/>
              </a:ext>
            </a:extLst>
          </p:cNvPr>
          <p:cNvSpPr>
            <a:spLocks noGrp="1"/>
          </p:cNvSpPr>
          <p:nvPr>
            <p:ph sz="quarter" idx="11" hasCustomPrompt="1"/>
          </p:nvPr>
        </p:nvSpPr>
        <p:spPr>
          <a:xfrm>
            <a:off x="345976" y="625341"/>
            <a:ext cx="4297144" cy="5867533"/>
          </a:xfrm>
          <a:prstGeom prst="rect">
            <a:avLst/>
          </a:prstGeom>
        </p:spPr>
        <p:txBody>
          <a:bodyPr lIns="0" tIns="0" rIns="0" bIns="0" numCol="1" spcCol="0">
            <a:noAutofit/>
          </a:bodyPr>
          <a:lstStyle>
            <a:lvl1pPr marL="0" indent="0">
              <a:spcBef>
                <a:spcPts val="1200"/>
              </a:spcBef>
              <a:spcAft>
                <a:spcPts val="600"/>
              </a:spcAft>
              <a:buNone/>
              <a:defRPr sz="5000" b="1" baseline="0">
                <a:solidFill>
                  <a:schemeClr val="bg1"/>
                </a:solidFill>
                <a:latin typeface="Montserrat" pitchFamily="2" charset="0"/>
              </a:defRPr>
            </a:lvl1pPr>
            <a:lvl2pPr marL="228600" indent="-228600">
              <a:buClr>
                <a:schemeClr val="bg1"/>
              </a:buClr>
              <a:buFont typeface="Wingdings" panose="05000000000000000000" pitchFamily="2" charset="2"/>
              <a:buChar char="§"/>
              <a:defRPr sz="2200">
                <a:solidFill>
                  <a:schemeClr val="bg1"/>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Bold Statement</a:t>
            </a:r>
          </a:p>
          <a:p>
            <a:pPr lvl="1"/>
            <a:r>
              <a:rPr lang="en-US"/>
              <a:t>Bullet level one</a:t>
            </a:r>
          </a:p>
        </p:txBody>
      </p:sp>
      <p:sp>
        <p:nvSpPr>
          <p:cNvPr id="10" name="Content Placeholder 2">
            <a:extLst>
              <a:ext uri="{FF2B5EF4-FFF2-40B4-BE49-F238E27FC236}">
                <a16:creationId xmlns:a16="http://schemas.microsoft.com/office/drawing/2014/main" id="{74A22755-A725-4BF1-8BF7-32F699FAAECE}"/>
              </a:ext>
            </a:extLst>
          </p:cNvPr>
          <p:cNvSpPr>
            <a:spLocks noGrp="1"/>
          </p:cNvSpPr>
          <p:nvPr>
            <p:ph sz="quarter" idx="10" hasCustomPrompt="1"/>
          </p:nvPr>
        </p:nvSpPr>
        <p:spPr>
          <a:xfrm>
            <a:off x="5426408" y="615612"/>
            <a:ext cx="6470518" cy="5245361"/>
          </a:xfrm>
          <a:prstGeom prst="rect">
            <a:avLst/>
          </a:prstGeom>
        </p:spPr>
        <p:txBody>
          <a:bodyPr lIns="0" tIns="0" rIns="0" bIns="0">
            <a:noAutofit/>
          </a:bodyPr>
          <a:lstStyle>
            <a:lvl1pPr marL="0" indent="0">
              <a:spcBef>
                <a:spcPts val="1200"/>
              </a:spcBef>
              <a:spcAft>
                <a:spcPts val="0"/>
              </a:spcAft>
              <a:buNone/>
              <a:defRPr sz="2000" b="1" cap="all" baseline="0">
                <a:solidFill>
                  <a:schemeClr val="tx2"/>
                </a:solidFill>
                <a:latin typeface="Montserrat" pitchFamily="2" charset="0"/>
              </a:defRPr>
            </a:lvl1pPr>
            <a:lvl2pPr marL="0" indent="0">
              <a:buClr>
                <a:schemeClr val="tx2"/>
              </a:buClr>
              <a:buFont typeface="Roboto Lt" pitchFamily="2" charset="0"/>
              <a:buNone/>
              <a:defRPr sz="2000">
                <a:solidFill>
                  <a:schemeClr val="tx2"/>
                </a:solidFill>
              </a:defRPr>
            </a:lvl2pPr>
            <a:lvl3pPr marL="228600" indent="-228600">
              <a:spcBef>
                <a:spcPts val="600"/>
              </a:spcBef>
              <a:buClr>
                <a:schemeClr val="tx2"/>
              </a:buClr>
              <a:buFont typeface="Wingdings" panose="05000000000000000000" pitchFamily="2" charset="2"/>
              <a:buChar char="§"/>
              <a:defRPr sz="1800">
                <a:solidFill>
                  <a:schemeClr val="tx2"/>
                </a:solidFill>
              </a:defRPr>
            </a:lvl3pPr>
            <a:lvl4pPr marL="457200" indent="-228600">
              <a:lnSpc>
                <a:spcPct val="100000"/>
              </a:lnSpc>
              <a:spcBef>
                <a:spcPts val="300"/>
              </a:spcBef>
              <a:buClr>
                <a:schemeClr val="tx2"/>
              </a:buClr>
              <a:buFont typeface="Roboto Lt" pitchFamily="2" charset="0"/>
              <a:buChar char="&gt;"/>
              <a:defRPr sz="1600">
                <a:solidFill>
                  <a:schemeClr val="tx2"/>
                </a:solidFill>
              </a:defRPr>
            </a:lvl4pPr>
            <a:lvl5pPr marL="731520">
              <a:lnSpc>
                <a:spcPct val="100000"/>
              </a:lnSpc>
              <a:spcBef>
                <a:spcPts val="300"/>
              </a:spcBef>
              <a:defRPr sz="1400">
                <a:solidFill>
                  <a:schemeClr val="tx2"/>
                </a:solidFill>
              </a:defRPr>
            </a:lvl5pPr>
          </a:lstStyle>
          <a:p>
            <a:pPr lvl="0"/>
            <a:r>
              <a:rPr lang="en-US"/>
              <a:t>Add bold intro or subhead here</a:t>
            </a:r>
          </a:p>
          <a:p>
            <a:pPr lvl="1"/>
            <a:r>
              <a:rPr lang="en-US"/>
              <a:t>Add text</a:t>
            </a:r>
          </a:p>
          <a:p>
            <a:pPr lvl="2"/>
            <a:r>
              <a:rPr lang="en-US"/>
              <a:t>First bullet</a:t>
            </a:r>
          </a:p>
          <a:p>
            <a:pPr lvl="3"/>
            <a:r>
              <a:rPr lang="en-US"/>
              <a:t>Second bullet</a:t>
            </a:r>
          </a:p>
          <a:p>
            <a:pPr lvl="4"/>
            <a:r>
              <a:rPr lang="en-US"/>
              <a:t>Third bullet</a:t>
            </a:r>
          </a:p>
        </p:txBody>
      </p:sp>
    </p:spTree>
    <p:extLst>
      <p:ext uri="{BB962C8B-B14F-4D97-AF65-F5344CB8AC3E}">
        <p14:creationId xmlns:p14="http://schemas.microsoft.com/office/powerpoint/2010/main" val="15829192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YGB Blue Call Out w-Image">
    <p:bg>
      <p:bgPr>
        <a:gradFill>
          <a:gsLst>
            <a:gs pos="1770">
              <a:schemeClr val="accent4"/>
            </a:gs>
            <a:gs pos="41000">
              <a:schemeClr val="accent4"/>
            </a:gs>
            <a:gs pos="41000">
              <a:schemeClr val="bg1"/>
            </a:gs>
            <a:gs pos="81000">
              <a:schemeClr val="bg1"/>
            </a:gs>
            <a:gs pos="100000">
              <a:schemeClr val="bg1"/>
            </a:gs>
          </a:gsLst>
          <a:lin ang="0" scaled="1"/>
        </a:gradFill>
        <a:effectLst/>
      </p:bgPr>
    </p:bg>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676285C7-A6E6-46DF-A47F-B9EB3F7FA039}"/>
              </a:ext>
            </a:extLst>
          </p:cNvPr>
          <p:cNvSpPr>
            <a:spLocks noGrp="1"/>
          </p:cNvSpPr>
          <p:nvPr>
            <p:ph type="pic" sz="quarter" idx="13"/>
          </p:nvPr>
        </p:nvSpPr>
        <p:spPr>
          <a:xfrm>
            <a:off x="4990289" y="0"/>
            <a:ext cx="7201710" cy="6858000"/>
          </a:xfrm>
          <a:prstGeom prst="rect">
            <a:avLst/>
          </a:prstGeom>
        </p:spPr>
        <p:txBody>
          <a:bodyPr tIns="2834640"/>
          <a:lstStyle>
            <a:lvl1pPr algn="ctr">
              <a:defRPr/>
            </a:lvl1pPr>
          </a:lstStyle>
          <a:p>
            <a:r>
              <a:rPr lang="en-US"/>
              <a:t>Click icon to add picture</a:t>
            </a:r>
          </a:p>
        </p:txBody>
      </p:sp>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tx2"/>
                </a:solidFill>
                <a:latin typeface="Montserrat" pitchFamily="2" charset="0"/>
                <a:cs typeface="Arial" panose="020B0604020202020204" pitchFamily="34" charset="0"/>
              </a:defRPr>
            </a:lvl1pPr>
          </a:lstStyle>
          <a:p>
            <a:fld id="{058CC6BB-C3D2-4223-AD7D-B48D1BB4495E}" type="slidenum">
              <a:rPr lang="en-US" smtClean="0"/>
              <a:pPr/>
              <a:t>‹#›</a:t>
            </a:fld>
            <a:endParaRPr lang="en-US"/>
          </a:p>
        </p:txBody>
      </p:sp>
      <p:pic>
        <p:nvPicPr>
          <p:cNvPr id="8" name="Picture 7" descr="Text&#10;&#10;Description automatically generated">
            <a:extLst>
              <a:ext uri="{FF2B5EF4-FFF2-40B4-BE49-F238E27FC236}">
                <a16:creationId xmlns:a16="http://schemas.microsoft.com/office/drawing/2014/main" id="{3F33B916-F4F6-4BBE-8635-C6BA81961D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6576" y="6025811"/>
            <a:ext cx="2783062" cy="587794"/>
          </a:xfrm>
          <a:prstGeom prst="rect">
            <a:avLst/>
          </a:prstGeom>
        </p:spPr>
      </p:pic>
      <p:sp>
        <p:nvSpPr>
          <p:cNvPr id="9" name="Text Placeholder 13">
            <a:extLst>
              <a:ext uri="{FF2B5EF4-FFF2-40B4-BE49-F238E27FC236}">
                <a16:creationId xmlns:a16="http://schemas.microsoft.com/office/drawing/2014/main" id="{BFD04960-D9C4-4585-9205-A9077EBFBE7E}"/>
              </a:ext>
            </a:extLst>
          </p:cNvPr>
          <p:cNvSpPr>
            <a:spLocks noGrp="1"/>
          </p:cNvSpPr>
          <p:nvPr>
            <p:ph type="body" sz="quarter" idx="12" hasCustomPrompt="1"/>
          </p:nvPr>
        </p:nvSpPr>
        <p:spPr>
          <a:xfrm>
            <a:off x="348571" y="6242386"/>
            <a:ext cx="4135024" cy="449816"/>
          </a:xfrm>
          <a:prstGeom prst="rect">
            <a:avLst/>
          </a:prstGeom>
        </p:spPr>
        <p:txBody>
          <a:bodyPr lIns="0" tIns="0" rIns="0" bIns="0">
            <a:noAutofit/>
          </a:bodyPr>
          <a:lstStyle>
            <a:lvl1pPr marL="0" indent="0">
              <a:lnSpc>
                <a:spcPct val="100000"/>
              </a:lnSpc>
              <a:spcBef>
                <a:spcPts val="300"/>
              </a:spcBef>
              <a:buNone/>
              <a:defRPr sz="1100" b="0" i="0" cap="none" spc="0" baseline="0">
                <a:solidFill>
                  <a:schemeClr val="bg1"/>
                </a:solidFill>
                <a:latin typeface="Montserrat Light" pitchFamily="2"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Source, photo credit, or disclaimer</a:t>
            </a:r>
          </a:p>
        </p:txBody>
      </p:sp>
      <p:sp>
        <p:nvSpPr>
          <p:cNvPr id="11" name="Content Placeholder 2">
            <a:extLst>
              <a:ext uri="{FF2B5EF4-FFF2-40B4-BE49-F238E27FC236}">
                <a16:creationId xmlns:a16="http://schemas.microsoft.com/office/drawing/2014/main" id="{BF63A241-9F32-4B52-AF00-E833C201FB91}"/>
              </a:ext>
            </a:extLst>
          </p:cNvPr>
          <p:cNvSpPr>
            <a:spLocks noGrp="1"/>
          </p:cNvSpPr>
          <p:nvPr>
            <p:ph sz="quarter" idx="10" hasCustomPrompt="1"/>
          </p:nvPr>
        </p:nvSpPr>
        <p:spPr>
          <a:xfrm>
            <a:off x="348571" y="615614"/>
            <a:ext cx="4220540" cy="4763534"/>
          </a:xfrm>
          <a:prstGeom prst="rect">
            <a:avLst/>
          </a:prstGeom>
        </p:spPr>
        <p:txBody>
          <a:bodyPr lIns="0" tIns="0" rIns="0" bIns="0" numCol="1" spcCol="0">
            <a:noAutofit/>
          </a:bodyPr>
          <a:lstStyle>
            <a:lvl1pPr marL="0" indent="0">
              <a:spcBef>
                <a:spcPts val="1200"/>
              </a:spcBef>
              <a:spcAft>
                <a:spcPts val="600"/>
              </a:spcAft>
              <a:buNone/>
              <a:defRPr sz="2400" b="1" baseline="0">
                <a:solidFill>
                  <a:schemeClr val="bg1"/>
                </a:solidFill>
                <a:latin typeface="Montserrat" pitchFamily="2" charset="0"/>
              </a:defRPr>
            </a:lvl1pPr>
            <a:lvl2pPr marL="228600" indent="-228600">
              <a:lnSpc>
                <a:spcPct val="90000"/>
              </a:lnSpc>
              <a:buClr>
                <a:schemeClr val="bg1"/>
              </a:buClr>
              <a:buFont typeface="Wingdings" panose="05000000000000000000" pitchFamily="2" charset="2"/>
              <a:buChar char="§"/>
              <a:defRPr sz="2200">
                <a:solidFill>
                  <a:schemeClr val="bg1"/>
                </a:solidFill>
              </a:defRPr>
            </a:lvl2pPr>
            <a:lvl3pPr marL="457200" indent="-228600">
              <a:lnSpc>
                <a:spcPct val="100000"/>
              </a:lnSpc>
              <a:spcBef>
                <a:spcPts val="300"/>
              </a:spcBef>
              <a:buClr>
                <a:schemeClr val="bg1"/>
              </a:buClr>
              <a:buFont typeface="Roboto Lt" pitchFamily="2" charset="0"/>
              <a:buChar char="&gt;"/>
              <a:defRPr>
                <a:solidFill>
                  <a:schemeClr val="bg1"/>
                </a:solidFill>
              </a:defRPr>
            </a:lvl3pPr>
            <a:lvl4pPr marL="822960" indent="-228600">
              <a:lnSpc>
                <a:spcPct val="100000"/>
              </a:lnSpc>
              <a:buClr>
                <a:schemeClr val="bg1"/>
              </a:buClr>
              <a:buFont typeface="Arial" panose="020B0604020202020204" pitchFamily="34" charset="0"/>
              <a:buChar char="•"/>
              <a:defRPr>
                <a:solidFill>
                  <a:schemeClr val="bg1"/>
                </a:solidFill>
              </a:defRPr>
            </a:lvl4pPr>
            <a:lvl5pPr>
              <a:defRPr>
                <a:solidFill>
                  <a:schemeClr val="tx2"/>
                </a:solidFill>
              </a:defRPr>
            </a:lvl5pPr>
          </a:lstStyle>
          <a:p>
            <a:pPr lvl="0"/>
            <a:r>
              <a:rPr lang="en-US"/>
              <a:t>Bold Text</a:t>
            </a:r>
          </a:p>
          <a:p>
            <a:pPr lvl="1"/>
            <a:r>
              <a:rPr lang="en-US"/>
              <a:t>Bullet level one</a:t>
            </a:r>
          </a:p>
          <a:p>
            <a:pPr lvl="2"/>
            <a:r>
              <a:rPr lang="en-US"/>
              <a:t>Bullet level two</a:t>
            </a:r>
          </a:p>
          <a:p>
            <a:pPr lvl="3"/>
            <a:r>
              <a:rPr lang="en-US"/>
              <a:t>Bullet level three</a:t>
            </a:r>
          </a:p>
        </p:txBody>
      </p:sp>
    </p:spTree>
    <p:extLst>
      <p:ext uri="{BB962C8B-B14F-4D97-AF65-F5344CB8AC3E}">
        <p14:creationId xmlns:p14="http://schemas.microsoft.com/office/powerpoint/2010/main" val="30423467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YGB Call Out w-text">
    <p:bg>
      <p:bgPr>
        <a:gradFill>
          <a:gsLst>
            <a:gs pos="1770">
              <a:schemeClr val="accent4"/>
            </a:gs>
            <a:gs pos="41000">
              <a:schemeClr val="accent4"/>
            </a:gs>
            <a:gs pos="41000">
              <a:schemeClr val="bg1"/>
            </a:gs>
            <a:gs pos="81000">
              <a:schemeClr val="bg1"/>
            </a:gs>
            <a:gs pos="100000">
              <a:schemeClr val="bg1"/>
            </a:gs>
          </a:gsLst>
          <a:lin ang="0" scaled="1"/>
        </a:gra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rgbClr val="63666A"/>
                </a:solidFill>
                <a:latin typeface="Montserrat" pitchFamily="2" charset="0"/>
                <a:cs typeface="Arial" panose="020B0604020202020204" pitchFamily="34" charset="0"/>
              </a:defRPr>
            </a:lvl1pPr>
          </a:lstStyle>
          <a:p>
            <a:fld id="{058CC6BB-C3D2-4223-AD7D-B48D1BB4495E}" type="slidenum">
              <a:rPr lang="en-US" smtClean="0"/>
              <a:pPr/>
              <a:t>‹#›</a:t>
            </a:fld>
            <a:endParaRPr lang="en-US"/>
          </a:p>
        </p:txBody>
      </p:sp>
      <p:pic>
        <p:nvPicPr>
          <p:cNvPr id="5" name="Picture 4" descr="Text&#10;&#10;Description automatically generated">
            <a:extLst>
              <a:ext uri="{FF2B5EF4-FFF2-40B4-BE49-F238E27FC236}">
                <a16:creationId xmlns:a16="http://schemas.microsoft.com/office/drawing/2014/main" id="{35C948D0-69D1-4562-A900-BEE21B6B1D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6576" y="6025811"/>
            <a:ext cx="2783062" cy="587794"/>
          </a:xfrm>
          <a:prstGeom prst="rect">
            <a:avLst/>
          </a:prstGeom>
        </p:spPr>
      </p:pic>
      <p:sp>
        <p:nvSpPr>
          <p:cNvPr id="6" name="Content Placeholder 2">
            <a:extLst>
              <a:ext uri="{FF2B5EF4-FFF2-40B4-BE49-F238E27FC236}">
                <a16:creationId xmlns:a16="http://schemas.microsoft.com/office/drawing/2014/main" id="{6CBC22F1-6990-43E5-B02D-849E2544A241}"/>
              </a:ext>
            </a:extLst>
          </p:cNvPr>
          <p:cNvSpPr>
            <a:spLocks noGrp="1"/>
          </p:cNvSpPr>
          <p:nvPr>
            <p:ph sz="quarter" idx="11" hasCustomPrompt="1"/>
          </p:nvPr>
        </p:nvSpPr>
        <p:spPr>
          <a:xfrm>
            <a:off x="345976" y="625341"/>
            <a:ext cx="4297144" cy="5867533"/>
          </a:xfrm>
          <a:prstGeom prst="rect">
            <a:avLst/>
          </a:prstGeom>
        </p:spPr>
        <p:txBody>
          <a:bodyPr lIns="0" tIns="0" rIns="0" bIns="0" numCol="1" spcCol="0">
            <a:noAutofit/>
          </a:bodyPr>
          <a:lstStyle>
            <a:lvl1pPr marL="0" indent="0">
              <a:spcBef>
                <a:spcPts val="1200"/>
              </a:spcBef>
              <a:spcAft>
                <a:spcPts val="600"/>
              </a:spcAft>
              <a:buNone/>
              <a:defRPr sz="5000" b="1" baseline="0">
                <a:solidFill>
                  <a:schemeClr val="bg1"/>
                </a:solidFill>
                <a:latin typeface="Montserrat" pitchFamily="2" charset="0"/>
              </a:defRPr>
            </a:lvl1pPr>
            <a:lvl2pPr marL="228600" indent="-228600">
              <a:buClr>
                <a:schemeClr val="bg1"/>
              </a:buClr>
              <a:buFont typeface="Wingdings" panose="05000000000000000000" pitchFamily="2" charset="2"/>
              <a:buChar char="§"/>
              <a:defRPr sz="2200">
                <a:solidFill>
                  <a:schemeClr val="bg1"/>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Bold Statement</a:t>
            </a:r>
          </a:p>
          <a:p>
            <a:pPr lvl="1"/>
            <a:r>
              <a:rPr lang="en-US"/>
              <a:t>Bullet level one</a:t>
            </a:r>
          </a:p>
        </p:txBody>
      </p:sp>
      <p:sp>
        <p:nvSpPr>
          <p:cNvPr id="10" name="Content Placeholder 2">
            <a:extLst>
              <a:ext uri="{FF2B5EF4-FFF2-40B4-BE49-F238E27FC236}">
                <a16:creationId xmlns:a16="http://schemas.microsoft.com/office/drawing/2014/main" id="{08C0BE00-A4C3-420B-8A7F-76F1306D4BE7}"/>
              </a:ext>
            </a:extLst>
          </p:cNvPr>
          <p:cNvSpPr>
            <a:spLocks noGrp="1"/>
          </p:cNvSpPr>
          <p:nvPr>
            <p:ph sz="quarter" idx="10" hasCustomPrompt="1"/>
          </p:nvPr>
        </p:nvSpPr>
        <p:spPr>
          <a:xfrm>
            <a:off x="5426408" y="615612"/>
            <a:ext cx="6470518" cy="5245361"/>
          </a:xfrm>
          <a:prstGeom prst="rect">
            <a:avLst/>
          </a:prstGeom>
        </p:spPr>
        <p:txBody>
          <a:bodyPr lIns="0" tIns="0" rIns="0" bIns="0">
            <a:noAutofit/>
          </a:bodyPr>
          <a:lstStyle>
            <a:lvl1pPr marL="0" indent="0">
              <a:spcBef>
                <a:spcPts val="1200"/>
              </a:spcBef>
              <a:spcAft>
                <a:spcPts val="0"/>
              </a:spcAft>
              <a:buNone/>
              <a:defRPr sz="2000" b="1" cap="all" baseline="0">
                <a:solidFill>
                  <a:schemeClr val="accent4"/>
                </a:solidFill>
                <a:latin typeface="Montserrat" pitchFamily="2" charset="0"/>
              </a:defRPr>
            </a:lvl1pPr>
            <a:lvl2pPr marL="0" indent="0">
              <a:buClr>
                <a:schemeClr val="tx2"/>
              </a:buClr>
              <a:buFont typeface="Roboto Lt" pitchFamily="2" charset="0"/>
              <a:buNone/>
              <a:defRPr sz="2000">
                <a:solidFill>
                  <a:schemeClr val="tx2"/>
                </a:solidFill>
              </a:defRPr>
            </a:lvl2pPr>
            <a:lvl3pPr marL="228600" indent="-228600">
              <a:spcBef>
                <a:spcPts val="600"/>
              </a:spcBef>
              <a:buClr>
                <a:schemeClr val="accent4"/>
              </a:buClr>
              <a:buFont typeface="Wingdings" panose="05000000000000000000" pitchFamily="2" charset="2"/>
              <a:buChar char="§"/>
              <a:defRPr sz="1800">
                <a:solidFill>
                  <a:schemeClr val="tx2"/>
                </a:solidFill>
              </a:defRPr>
            </a:lvl3pPr>
            <a:lvl4pPr marL="457200" indent="-228600">
              <a:lnSpc>
                <a:spcPct val="100000"/>
              </a:lnSpc>
              <a:spcBef>
                <a:spcPts val="300"/>
              </a:spcBef>
              <a:buClr>
                <a:schemeClr val="tx2"/>
              </a:buClr>
              <a:buFont typeface="Roboto Lt" pitchFamily="2" charset="0"/>
              <a:buChar char="&gt;"/>
              <a:defRPr sz="1600">
                <a:solidFill>
                  <a:schemeClr val="tx2"/>
                </a:solidFill>
              </a:defRPr>
            </a:lvl4pPr>
            <a:lvl5pPr marL="731520">
              <a:lnSpc>
                <a:spcPct val="100000"/>
              </a:lnSpc>
              <a:spcBef>
                <a:spcPts val="300"/>
              </a:spcBef>
              <a:defRPr sz="1400">
                <a:solidFill>
                  <a:schemeClr val="tx2"/>
                </a:solidFill>
              </a:defRPr>
            </a:lvl5pPr>
          </a:lstStyle>
          <a:p>
            <a:pPr lvl="0"/>
            <a:r>
              <a:rPr lang="en-US"/>
              <a:t>Add bold intro or subhead here</a:t>
            </a:r>
          </a:p>
          <a:p>
            <a:pPr lvl="1"/>
            <a:r>
              <a:rPr lang="en-US"/>
              <a:t>Add text</a:t>
            </a:r>
          </a:p>
          <a:p>
            <a:pPr lvl="2"/>
            <a:r>
              <a:rPr lang="en-US"/>
              <a:t>First bullet</a:t>
            </a:r>
          </a:p>
          <a:p>
            <a:pPr lvl="3"/>
            <a:r>
              <a:rPr lang="en-US"/>
              <a:t>Second bullet</a:t>
            </a:r>
          </a:p>
          <a:p>
            <a:pPr lvl="4"/>
            <a:r>
              <a:rPr lang="en-US"/>
              <a:t>Third bullet</a:t>
            </a:r>
          </a:p>
        </p:txBody>
      </p:sp>
    </p:spTree>
    <p:extLst>
      <p:ext uri="{BB962C8B-B14F-4D97-AF65-F5344CB8AC3E}">
        <p14:creationId xmlns:p14="http://schemas.microsoft.com/office/powerpoint/2010/main" val="40394290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Title NYS Blue">
    <p:bg>
      <p:bgPr>
        <a:solidFill>
          <a:schemeClr val="accent1"/>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bg1"/>
                </a:solidFill>
                <a:latin typeface="Montserrat" pitchFamily="2" charset="0"/>
                <a:cs typeface="Arial" panose="020B0604020202020204" pitchFamily="34" charset="0"/>
              </a:defRPr>
            </a:lvl1pPr>
          </a:lstStyle>
          <a:p>
            <a:fld id="{058CC6BB-C3D2-4223-AD7D-B48D1BB4495E}" type="slidenum">
              <a:rPr lang="en-US" smtClean="0"/>
              <a:pPr/>
              <a:t>‹#›</a:t>
            </a:fld>
            <a:endParaRPr lang="en-US"/>
          </a:p>
        </p:txBody>
      </p:sp>
      <p:sp>
        <p:nvSpPr>
          <p:cNvPr id="10" name="Content Placeholder 2">
            <a:extLst>
              <a:ext uri="{FF2B5EF4-FFF2-40B4-BE49-F238E27FC236}">
                <a16:creationId xmlns:a16="http://schemas.microsoft.com/office/drawing/2014/main" id="{54F38364-39C9-462B-A9A5-C0BD12769281}"/>
              </a:ext>
            </a:extLst>
          </p:cNvPr>
          <p:cNvSpPr>
            <a:spLocks noGrp="1"/>
          </p:cNvSpPr>
          <p:nvPr>
            <p:ph sz="quarter" idx="11" hasCustomPrompt="1"/>
          </p:nvPr>
        </p:nvSpPr>
        <p:spPr>
          <a:xfrm>
            <a:off x="559336" y="625341"/>
            <a:ext cx="11090028" cy="5867533"/>
          </a:xfrm>
          <a:prstGeom prst="rect">
            <a:avLst/>
          </a:prstGeom>
        </p:spPr>
        <p:txBody>
          <a:bodyPr lIns="0" tIns="0" rIns="0" bIns="457200" numCol="1" spcCol="0" anchor="ctr" anchorCtr="0"/>
          <a:lstStyle>
            <a:lvl1pPr marL="0" indent="0" algn="ctr">
              <a:lnSpc>
                <a:spcPct val="110000"/>
              </a:lnSpc>
              <a:spcBef>
                <a:spcPts val="1200"/>
              </a:spcBef>
              <a:spcAft>
                <a:spcPts val="600"/>
              </a:spcAft>
              <a:buNone/>
              <a:defRPr sz="5000" b="1" spc="0" baseline="0">
                <a:solidFill>
                  <a:schemeClr val="bg1"/>
                </a:solidFill>
                <a:latin typeface="Montserrat" pitchFamily="2" charset="0"/>
              </a:defRPr>
            </a:lvl1pPr>
            <a:lvl2pPr marL="0" indent="0" algn="ctr">
              <a:spcAft>
                <a:spcPts val="1200"/>
              </a:spcAft>
              <a:buFont typeface="Roboto Lt" pitchFamily="2" charset="0"/>
              <a:buNone/>
              <a:defRPr sz="2200">
                <a:solidFill>
                  <a:schemeClr val="accent1">
                    <a:lumMod val="20000"/>
                    <a:lumOff val="80000"/>
                  </a:schemeClr>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Section Title</a:t>
            </a:r>
          </a:p>
          <a:p>
            <a:pPr lvl="1"/>
            <a:r>
              <a:rPr lang="en-US"/>
              <a:t>Sub Title</a:t>
            </a:r>
          </a:p>
        </p:txBody>
      </p:sp>
    </p:spTree>
    <p:extLst>
      <p:ext uri="{BB962C8B-B14F-4D97-AF65-F5344CB8AC3E}">
        <p14:creationId xmlns:p14="http://schemas.microsoft.com/office/powerpoint/2010/main" val="3260498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accent5"/>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57C402-B319-4414-A975-A9B01CE4A321}"/>
              </a:ext>
            </a:extLst>
          </p:cNvPr>
          <p:cNvSpPr>
            <a:spLocks noGrp="1"/>
          </p:cNvSpPr>
          <p:nvPr>
            <p:ph type="sldNum" sz="quarter" idx="10"/>
          </p:nvPr>
        </p:nvSpPr>
        <p:spPr/>
        <p:txBody>
          <a:bodyPr/>
          <a:lstStyle>
            <a:lvl1pPr>
              <a:defRPr/>
            </a:lvl1pPr>
          </a:lstStyle>
          <a:p>
            <a:fld id="{058CC6BB-C3D2-4223-AD7D-B48D1BB4495E}" type="slidenum">
              <a:rPr lang="en-US" smtClean="0"/>
              <a:pPr/>
              <a:t>‹#›</a:t>
            </a:fld>
            <a:endParaRPr lang="en-US"/>
          </a:p>
        </p:txBody>
      </p:sp>
      <p:pic>
        <p:nvPicPr>
          <p:cNvPr id="6" name="Picture 5">
            <a:extLst>
              <a:ext uri="{FF2B5EF4-FFF2-40B4-BE49-F238E27FC236}">
                <a16:creationId xmlns:a16="http://schemas.microsoft.com/office/drawing/2014/main" id="{5CA9B92E-9C00-452E-A777-24C1AF627F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6872" y="6029174"/>
            <a:ext cx="2872538" cy="605167"/>
          </a:xfrm>
          <a:prstGeom prst="rect">
            <a:avLst/>
          </a:prstGeom>
        </p:spPr>
      </p:pic>
      <p:sp>
        <p:nvSpPr>
          <p:cNvPr id="7" name="Title 1">
            <a:extLst>
              <a:ext uri="{FF2B5EF4-FFF2-40B4-BE49-F238E27FC236}">
                <a16:creationId xmlns:a16="http://schemas.microsoft.com/office/drawing/2014/main" id="{63D3AF8E-BF68-4F65-9571-E4F127A444A8}"/>
              </a:ext>
            </a:extLst>
          </p:cNvPr>
          <p:cNvSpPr txBox="1">
            <a:spLocks/>
          </p:cNvSpPr>
          <p:nvPr userDrawn="1"/>
        </p:nvSpPr>
        <p:spPr>
          <a:xfrm>
            <a:off x="838199" y="2012022"/>
            <a:ext cx="10699680" cy="3351087"/>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5000" b="1" kern="1200">
                <a:solidFill>
                  <a:schemeClr val="bg1"/>
                </a:solidFill>
                <a:latin typeface="+mj-lt"/>
                <a:ea typeface="+mj-ea"/>
                <a:cs typeface="+mj-cs"/>
              </a:defRPr>
            </a:lvl1pPr>
          </a:lstStyle>
          <a:p>
            <a:endParaRPr lang="en-US">
              <a:solidFill>
                <a:schemeClr val="accent1"/>
              </a:solidFill>
              <a:latin typeface="Montserrat" pitchFamily="2" charset="0"/>
            </a:endParaRPr>
          </a:p>
        </p:txBody>
      </p:sp>
      <p:sp>
        <p:nvSpPr>
          <p:cNvPr id="9" name="Text Placeholder 12">
            <a:extLst>
              <a:ext uri="{FF2B5EF4-FFF2-40B4-BE49-F238E27FC236}">
                <a16:creationId xmlns:a16="http://schemas.microsoft.com/office/drawing/2014/main" id="{09428C71-2D43-4B0D-AE0C-E85F49FC294F}"/>
              </a:ext>
            </a:extLst>
          </p:cNvPr>
          <p:cNvSpPr>
            <a:spLocks noGrp="1"/>
          </p:cNvSpPr>
          <p:nvPr>
            <p:ph type="body" sz="quarter" idx="11"/>
          </p:nvPr>
        </p:nvSpPr>
        <p:spPr>
          <a:xfrm>
            <a:off x="838198" y="2012022"/>
            <a:ext cx="10515601" cy="914400"/>
          </a:xfrm>
          <a:prstGeom prst="rect">
            <a:avLst/>
          </a:prstGeom>
        </p:spPr>
        <p:txBody>
          <a:bodyPr lIns="0" tIns="0" rIns="0" bIns="0"/>
          <a:lstStyle>
            <a:lvl1pPr marL="0" indent="0">
              <a:buNone/>
              <a:defRPr sz="5000" b="1" spc="-50" baseline="0">
                <a:solidFill>
                  <a:schemeClr val="accent1"/>
                </a:solidFill>
                <a:latin typeface="Montserrat" pitchFamily="2" charset="0"/>
              </a:defRPr>
            </a:lvl1pPr>
            <a:lvl2pPr marL="0" indent="0">
              <a:spcBef>
                <a:spcPts val="2400"/>
              </a:spcBef>
              <a:buNone/>
              <a:defRPr sz="2500" b="1" spc="-50" baseline="0">
                <a:solidFill>
                  <a:schemeClr val="bg1"/>
                </a:solidFill>
                <a:latin typeface="Montserrat" pitchFamily="2" charset="0"/>
              </a:defRPr>
            </a:lvl2pPr>
            <a:lvl3pPr>
              <a:defRPr sz="5000"/>
            </a:lvl3pPr>
            <a:lvl4pPr>
              <a:defRPr sz="5000"/>
            </a:lvl4pPr>
            <a:lvl5pPr>
              <a:defRPr sz="5000"/>
            </a:lvl5pPr>
          </a:lstStyle>
          <a:p>
            <a:pPr lvl="0"/>
            <a:r>
              <a:rPr lang="en-US"/>
              <a:t>Click to edit Master text styles</a:t>
            </a:r>
          </a:p>
          <a:p>
            <a:pPr lvl="1"/>
            <a:r>
              <a:rPr lang="en-US"/>
              <a:t>Sub text</a:t>
            </a:r>
          </a:p>
        </p:txBody>
      </p:sp>
      <p:sp>
        <p:nvSpPr>
          <p:cNvPr id="10" name="Text Placeholder 14">
            <a:extLst>
              <a:ext uri="{FF2B5EF4-FFF2-40B4-BE49-F238E27FC236}">
                <a16:creationId xmlns:a16="http://schemas.microsoft.com/office/drawing/2014/main" id="{D7850299-D508-4932-BF41-A44A24998D42}"/>
              </a:ext>
            </a:extLst>
          </p:cNvPr>
          <p:cNvSpPr>
            <a:spLocks noGrp="1"/>
          </p:cNvSpPr>
          <p:nvPr>
            <p:ph type="body" sz="quarter" idx="12" hasCustomPrompt="1"/>
          </p:nvPr>
        </p:nvSpPr>
        <p:spPr>
          <a:xfrm>
            <a:off x="838199" y="5515508"/>
            <a:ext cx="7843463" cy="963612"/>
          </a:xfrm>
          <a:prstGeom prst="rect">
            <a:avLst/>
          </a:prstGeom>
        </p:spPr>
        <p:txBody>
          <a:bodyPr lIns="0" tIns="0" rIns="0" bIns="0"/>
          <a:lstStyle>
            <a:lvl1pPr marL="0" indent="0">
              <a:buNone/>
              <a:defRPr sz="2000">
                <a:solidFill>
                  <a:schemeClr val="bg1"/>
                </a:solidFill>
                <a:latin typeface="Montserrat Light" pitchFamily="2" charset="0"/>
              </a:defRPr>
            </a:lvl1pPr>
          </a:lstStyle>
          <a:p>
            <a:pPr lvl="0"/>
            <a:r>
              <a:rPr lang="en-US"/>
              <a:t>Presenter Name</a:t>
            </a:r>
          </a:p>
          <a:p>
            <a:pPr lvl="0"/>
            <a:r>
              <a:rPr lang="en-US"/>
              <a:t>Month Day, Year</a:t>
            </a:r>
          </a:p>
        </p:txBody>
      </p:sp>
      <p:sp>
        <p:nvSpPr>
          <p:cNvPr id="11" name="TextBox 10">
            <a:extLst>
              <a:ext uri="{FF2B5EF4-FFF2-40B4-BE49-F238E27FC236}">
                <a16:creationId xmlns:a16="http://schemas.microsoft.com/office/drawing/2014/main" id="{D3B866CF-F2FC-4358-A4D6-9E706B39649C}"/>
              </a:ext>
            </a:extLst>
          </p:cNvPr>
          <p:cNvSpPr txBox="1"/>
          <p:nvPr userDrawn="1"/>
        </p:nvSpPr>
        <p:spPr>
          <a:xfrm>
            <a:off x="838198" y="1038494"/>
            <a:ext cx="5624247" cy="769441"/>
          </a:xfrm>
          <a:prstGeom prst="rect">
            <a:avLst/>
          </a:prstGeom>
          <a:noFill/>
        </p:spPr>
        <p:txBody>
          <a:bodyPr wrap="square" lIns="0" tIns="0" rIns="0" bIns="0" rtlCol="0">
            <a:spAutoFit/>
          </a:bodyPr>
          <a:lstStyle/>
          <a:p>
            <a:r>
              <a:rPr lang="en-US" sz="5000" b="1" spc="-50" baseline="0">
                <a:solidFill>
                  <a:schemeClr val="bg1"/>
                </a:solidFill>
                <a:latin typeface="Montserrat" pitchFamily="2" charset="0"/>
              </a:rPr>
              <a:t>NY Green Bank</a:t>
            </a:r>
          </a:p>
        </p:txBody>
      </p:sp>
    </p:spTree>
    <p:extLst>
      <p:ext uri="{BB962C8B-B14F-4D97-AF65-F5344CB8AC3E}">
        <p14:creationId xmlns:p14="http://schemas.microsoft.com/office/powerpoint/2010/main" val="1686210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Title Gold">
    <p:bg>
      <p:bgPr>
        <a:solidFill>
          <a:schemeClr val="accent3"/>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bg1"/>
                </a:solidFill>
                <a:latin typeface="Montserrat" pitchFamily="2" charset="0"/>
                <a:cs typeface="Arial" panose="020B0604020202020204" pitchFamily="34" charset="0"/>
              </a:defRPr>
            </a:lvl1pPr>
          </a:lstStyle>
          <a:p>
            <a:fld id="{058CC6BB-C3D2-4223-AD7D-B48D1BB4495E}" type="slidenum">
              <a:rPr lang="en-US" smtClean="0"/>
              <a:pPr/>
              <a:t>‹#›</a:t>
            </a:fld>
            <a:endParaRPr lang="en-US"/>
          </a:p>
        </p:txBody>
      </p:sp>
      <p:sp>
        <p:nvSpPr>
          <p:cNvPr id="10" name="Content Placeholder 2">
            <a:extLst>
              <a:ext uri="{FF2B5EF4-FFF2-40B4-BE49-F238E27FC236}">
                <a16:creationId xmlns:a16="http://schemas.microsoft.com/office/drawing/2014/main" id="{54F38364-39C9-462B-A9A5-C0BD12769281}"/>
              </a:ext>
            </a:extLst>
          </p:cNvPr>
          <p:cNvSpPr>
            <a:spLocks noGrp="1"/>
          </p:cNvSpPr>
          <p:nvPr>
            <p:ph sz="quarter" idx="11" hasCustomPrompt="1"/>
          </p:nvPr>
        </p:nvSpPr>
        <p:spPr>
          <a:xfrm>
            <a:off x="559336" y="625341"/>
            <a:ext cx="11090028" cy="5867533"/>
          </a:xfrm>
          <a:prstGeom prst="rect">
            <a:avLst/>
          </a:prstGeom>
        </p:spPr>
        <p:txBody>
          <a:bodyPr lIns="0" tIns="0" rIns="0" bIns="457200" numCol="1" spcCol="0" anchor="ctr" anchorCtr="0"/>
          <a:lstStyle>
            <a:lvl1pPr marL="0" indent="0" algn="ctr">
              <a:lnSpc>
                <a:spcPct val="110000"/>
              </a:lnSpc>
              <a:spcBef>
                <a:spcPts val="1200"/>
              </a:spcBef>
              <a:spcAft>
                <a:spcPts val="600"/>
              </a:spcAft>
              <a:buNone/>
              <a:defRPr sz="5000" b="1" spc="0" baseline="0">
                <a:solidFill>
                  <a:schemeClr val="bg1"/>
                </a:solidFill>
                <a:latin typeface="Montserrat" pitchFamily="2" charset="0"/>
              </a:defRPr>
            </a:lvl1pPr>
            <a:lvl2pPr marL="0" indent="0" algn="ctr">
              <a:spcAft>
                <a:spcPts val="1200"/>
              </a:spcAft>
              <a:buFont typeface="Roboto Lt" pitchFamily="2" charset="0"/>
              <a:buNone/>
              <a:defRPr sz="2200">
                <a:solidFill>
                  <a:schemeClr val="accent6">
                    <a:lumMod val="40000"/>
                    <a:lumOff val="60000"/>
                  </a:schemeClr>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Section Title</a:t>
            </a:r>
          </a:p>
          <a:p>
            <a:pPr lvl="1"/>
            <a:r>
              <a:rPr lang="en-US"/>
              <a:t>Sub Title</a:t>
            </a:r>
          </a:p>
        </p:txBody>
      </p:sp>
    </p:spTree>
    <p:extLst>
      <p:ext uri="{BB962C8B-B14F-4D97-AF65-F5344CB8AC3E}">
        <p14:creationId xmlns:p14="http://schemas.microsoft.com/office/powerpoint/2010/main" val="9456442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Title Bright Blue">
    <p:bg>
      <p:bgPr>
        <a:solidFill>
          <a:schemeClr val="accent2"/>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bg1"/>
                </a:solidFill>
                <a:latin typeface="Montserrat" pitchFamily="2" charset="0"/>
                <a:cs typeface="Arial" panose="020B0604020202020204" pitchFamily="34" charset="0"/>
              </a:defRPr>
            </a:lvl1pPr>
          </a:lstStyle>
          <a:p>
            <a:fld id="{058CC6BB-C3D2-4223-AD7D-B48D1BB4495E}" type="slidenum">
              <a:rPr lang="en-US" smtClean="0"/>
              <a:pPr/>
              <a:t>‹#›</a:t>
            </a:fld>
            <a:endParaRPr lang="en-US"/>
          </a:p>
        </p:txBody>
      </p:sp>
      <p:sp>
        <p:nvSpPr>
          <p:cNvPr id="10" name="Content Placeholder 2">
            <a:extLst>
              <a:ext uri="{FF2B5EF4-FFF2-40B4-BE49-F238E27FC236}">
                <a16:creationId xmlns:a16="http://schemas.microsoft.com/office/drawing/2014/main" id="{54F38364-39C9-462B-A9A5-C0BD12769281}"/>
              </a:ext>
            </a:extLst>
          </p:cNvPr>
          <p:cNvSpPr>
            <a:spLocks noGrp="1"/>
          </p:cNvSpPr>
          <p:nvPr>
            <p:ph sz="quarter" idx="11" hasCustomPrompt="1"/>
          </p:nvPr>
        </p:nvSpPr>
        <p:spPr>
          <a:xfrm>
            <a:off x="559336" y="625341"/>
            <a:ext cx="11090028" cy="5867533"/>
          </a:xfrm>
          <a:prstGeom prst="rect">
            <a:avLst/>
          </a:prstGeom>
        </p:spPr>
        <p:txBody>
          <a:bodyPr lIns="0" tIns="0" rIns="0" bIns="457200" numCol="1" spcCol="0" anchor="ctr" anchorCtr="0"/>
          <a:lstStyle>
            <a:lvl1pPr marL="0" indent="0" algn="ctr">
              <a:lnSpc>
                <a:spcPct val="110000"/>
              </a:lnSpc>
              <a:spcBef>
                <a:spcPts val="1200"/>
              </a:spcBef>
              <a:spcAft>
                <a:spcPts val="600"/>
              </a:spcAft>
              <a:buNone/>
              <a:defRPr sz="5000" b="1" spc="0" baseline="0">
                <a:solidFill>
                  <a:schemeClr val="bg1"/>
                </a:solidFill>
                <a:latin typeface="Montserrat" pitchFamily="2" charset="0"/>
              </a:defRPr>
            </a:lvl1pPr>
            <a:lvl2pPr marL="0" indent="0" algn="ctr">
              <a:buFont typeface="Roboto Lt" pitchFamily="2" charset="0"/>
              <a:buNone/>
              <a:defRPr sz="2200">
                <a:solidFill>
                  <a:schemeClr val="accent2">
                    <a:lumMod val="40000"/>
                    <a:lumOff val="60000"/>
                  </a:schemeClr>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Section Title</a:t>
            </a:r>
          </a:p>
          <a:p>
            <a:pPr lvl="1"/>
            <a:r>
              <a:rPr lang="en-US"/>
              <a:t>Sub Title</a:t>
            </a:r>
          </a:p>
        </p:txBody>
      </p:sp>
    </p:spTree>
    <p:extLst>
      <p:ext uri="{BB962C8B-B14F-4D97-AF65-F5344CB8AC3E}">
        <p14:creationId xmlns:p14="http://schemas.microsoft.com/office/powerpoint/2010/main" val="257747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Title Gray">
    <p:bg>
      <p:bgPr>
        <a:solidFill>
          <a:schemeClr val="tx2"/>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bg1"/>
                </a:solidFill>
                <a:latin typeface="Montserrat" pitchFamily="2" charset="0"/>
                <a:cs typeface="Arial" panose="020B0604020202020204" pitchFamily="34" charset="0"/>
              </a:defRPr>
            </a:lvl1pPr>
          </a:lstStyle>
          <a:p>
            <a:fld id="{058CC6BB-C3D2-4223-AD7D-B48D1BB4495E}" type="slidenum">
              <a:rPr lang="en-US" smtClean="0"/>
              <a:pPr/>
              <a:t>‹#›</a:t>
            </a:fld>
            <a:endParaRPr lang="en-US"/>
          </a:p>
        </p:txBody>
      </p:sp>
      <p:sp>
        <p:nvSpPr>
          <p:cNvPr id="10" name="Content Placeholder 2">
            <a:extLst>
              <a:ext uri="{FF2B5EF4-FFF2-40B4-BE49-F238E27FC236}">
                <a16:creationId xmlns:a16="http://schemas.microsoft.com/office/drawing/2014/main" id="{54F38364-39C9-462B-A9A5-C0BD12769281}"/>
              </a:ext>
            </a:extLst>
          </p:cNvPr>
          <p:cNvSpPr>
            <a:spLocks noGrp="1"/>
          </p:cNvSpPr>
          <p:nvPr>
            <p:ph sz="quarter" idx="11" hasCustomPrompt="1"/>
          </p:nvPr>
        </p:nvSpPr>
        <p:spPr>
          <a:xfrm>
            <a:off x="559336" y="625341"/>
            <a:ext cx="11090028" cy="5867533"/>
          </a:xfrm>
          <a:prstGeom prst="rect">
            <a:avLst/>
          </a:prstGeom>
        </p:spPr>
        <p:txBody>
          <a:bodyPr lIns="0" tIns="0" rIns="0" bIns="457200" numCol="1" spcCol="0" anchor="ctr" anchorCtr="0"/>
          <a:lstStyle>
            <a:lvl1pPr marL="0" indent="0" algn="ctr">
              <a:lnSpc>
                <a:spcPct val="110000"/>
              </a:lnSpc>
              <a:spcBef>
                <a:spcPts val="1200"/>
              </a:spcBef>
              <a:spcAft>
                <a:spcPts val="600"/>
              </a:spcAft>
              <a:buNone/>
              <a:defRPr sz="5000" b="1" spc="0" baseline="0">
                <a:solidFill>
                  <a:schemeClr val="bg1"/>
                </a:solidFill>
                <a:latin typeface="Montserrat" pitchFamily="2" charset="0"/>
              </a:defRPr>
            </a:lvl1pPr>
            <a:lvl2pPr marL="0" indent="0" algn="ctr">
              <a:buFont typeface="Roboto Lt" pitchFamily="2" charset="0"/>
              <a:buNone/>
              <a:defRPr sz="2200">
                <a:solidFill>
                  <a:schemeClr val="bg2">
                    <a:lumMod val="40000"/>
                    <a:lumOff val="60000"/>
                  </a:schemeClr>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Section Title</a:t>
            </a:r>
          </a:p>
          <a:p>
            <a:pPr lvl="1"/>
            <a:r>
              <a:rPr lang="en-US"/>
              <a:t>Sub title</a:t>
            </a:r>
          </a:p>
        </p:txBody>
      </p:sp>
    </p:spTree>
    <p:extLst>
      <p:ext uri="{BB962C8B-B14F-4D97-AF65-F5344CB8AC3E}">
        <p14:creationId xmlns:p14="http://schemas.microsoft.com/office/powerpoint/2010/main" val="1264347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NYSERDA Blue">
    <p:bg>
      <p:bgPr>
        <a:solidFill>
          <a:schemeClr val="accent4"/>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bg1"/>
                </a:solidFill>
                <a:latin typeface="Montserrat" pitchFamily="2" charset="0"/>
                <a:cs typeface="Arial" panose="020B0604020202020204" pitchFamily="34" charset="0"/>
              </a:defRPr>
            </a:lvl1pPr>
          </a:lstStyle>
          <a:p>
            <a:fld id="{058CC6BB-C3D2-4223-AD7D-B48D1BB4495E}" type="slidenum">
              <a:rPr lang="en-US" smtClean="0"/>
              <a:pPr/>
              <a:t>‹#›</a:t>
            </a:fld>
            <a:endParaRPr lang="en-US"/>
          </a:p>
        </p:txBody>
      </p:sp>
      <p:sp>
        <p:nvSpPr>
          <p:cNvPr id="10" name="Content Placeholder 2">
            <a:extLst>
              <a:ext uri="{FF2B5EF4-FFF2-40B4-BE49-F238E27FC236}">
                <a16:creationId xmlns:a16="http://schemas.microsoft.com/office/drawing/2014/main" id="{54F38364-39C9-462B-A9A5-C0BD12769281}"/>
              </a:ext>
            </a:extLst>
          </p:cNvPr>
          <p:cNvSpPr>
            <a:spLocks noGrp="1"/>
          </p:cNvSpPr>
          <p:nvPr>
            <p:ph sz="quarter" idx="11" hasCustomPrompt="1"/>
          </p:nvPr>
        </p:nvSpPr>
        <p:spPr>
          <a:xfrm>
            <a:off x="559336" y="625341"/>
            <a:ext cx="11090028" cy="5867533"/>
          </a:xfrm>
          <a:prstGeom prst="rect">
            <a:avLst/>
          </a:prstGeom>
        </p:spPr>
        <p:txBody>
          <a:bodyPr lIns="0" tIns="0" rIns="0" bIns="457200" numCol="1" spcCol="0" anchor="ctr" anchorCtr="0"/>
          <a:lstStyle>
            <a:lvl1pPr marL="0" indent="0" algn="ctr">
              <a:lnSpc>
                <a:spcPct val="110000"/>
              </a:lnSpc>
              <a:spcBef>
                <a:spcPts val="1200"/>
              </a:spcBef>
              <a:spcAft>
                <a:spcPts val="600"/>
              </a:spcAft>
              <a:buNone/>
              <a:defRPr sz="5000" b="1" spc="0" baseline="0">
                <a:solidFill>
                  <a:schemeClr val="bg1"/>
                </a:solidFill>
                <a:latin typeface="Montserrat" pitchFamily="2" charset="0"/>
              </a:defRPr>
            </a:lvl1pPr>
            <a:lvl2pPr marL="0" indent="0" algn="ctr">
              <a:spcAft>
                <a:spcPts val="1200"/>
              </a:spcAft>
              <a:buFont typeface="Roboto Lt" pitchFamily="2" charset="0"/>
              <a:buNone/>
              <a:defRPr sz="2500">
                <a:solidFill>
                  <a:schemeClr val="accent4">
                    <a:lumMod val="20000"/>
                    <a:lumOff val="80000"/>
                  </a:schemeClr>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Section Title</a:t>
            </a:r>
          </a:p>
          <a:p>
            <a:pPr lvl="1"/>
            <a:r>
              <a:rPr lang="en-US"/>
              <a:t>Sub Title</a:t>
            </a:r>
          </a:p>
        </p:txBody>
      </p:sp>
    </p:spTree>
    <p:extLst>
      <p:ext uri="{BB962C8B-B14F-4D97-AF65-F5344CB8AC3E}">
        <p14:creationId xmlns:p14="http://schemas.microsoft.com/office/powerpoint/2010/main" val="26173345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y Connecte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30D523-3F10-4A43-9A19-695785718F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 name="Slide Number Placeholder 2">
            <a:extLst>
              <a:ext uri="{FF2B5EF4-FFF2-40B4-BE49-F238E27FC236}">
                <a16:creationId xmlns:a16="http://schemas.microsoft.com/office/drawing/2014/main" id="{C4B7FE40-85DB-4A7E-BDBA-DABFDF9E0F68}"/>
              </a:ext>
            </a:extLst>
          </p:cNvPr>
          <p:cNvSpPr>
            <a:spLocks noGrp="1"/>
          </p:cNvSpPr>
          <p:nvPr>
            <p:ph type="sldNum" sz="quarter" idx="10"/>
          </p:nvPr>
        </p:nvSpPr>
        <p:spPr/>
        <p:txBody>
          <a:bodyPr/>
          <a:lstStyle>
            <a:lvl1pPr>
              <a:defRPr/>
            </a:lvl1pPr>
          </a:lstStyle>
          <a:p>
            <a:fld id="{058CC6BB-C3D2-4223-AD7D-B48D1BB4495E}" type="slidenum">
              <a:rPr lang="en-US" smtClean="0"/>
              <a:pPr/>
              <a:t>‹#›</a:t>
            </a:fld>
            <a:endParaRPr lang="en-US"/>
          </a:p>
        </p:txBody>
      </p:sp>
    </p:spTree>
    <p:extLst>
      <p:ext uri="{BB962C8B-B14F-4D97-AF65-F5344CB8AC3E}">
        <p14:creationId xmlns:p14="http://schemas.microsoft.com/office/powerpoint/2010/main" val="31988319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ull Slide Pictur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sp>
        <p:nvSpPr>
          <p:cNvPr id="3" name="Picture Placeholder 2">
            <a:extLst>
              <a:ext uri="{FF2B5EF4-FFF2-40B4-BE49-F238E27FC236}">
                <a16:creationId xmlns:a16="http://schemas.microsoft.com/office/drawing/2014/main" id="{BC9E6EA8-832C-4CE2-A026-9FE8171A705D}"/>
              </a:ext>
            </a:extLst>
          </p:cNvPr>
          <p:cNvSpPr>
            <a:spLocks noGrp="1"/>
          </p:cNvSpPr>
          <p:nvPr>
            <p:ph type="pic" sz="quarter" idx="10"/>
          </p:nvPr>
        </p:nvSpPr>
        <p:spPr>
          <a:xfrm>
            <a:off x="0" y="0"/>
            <a:ext cx="12192000" cy="6858000"/>
          </a:xfrm>
          <a:prstGeom prst="rect">
            <a:avLst/>
          </a:prstGeom>
        </p:spPr>
        <p:txBody>
          <a:bodyPr tIns="256032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Tree>
    <p:extLst>
      <p:ext uri="{BB962C8B-B14F-4D97-AF65-F5344CB8AC3E}">
        <p14:creationId xmlns:p14="http://schemas.microsoft.com/office/powerpoint/2010/main" val="13735172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allouts">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sp>
        <p:nvSpPr>
          <p:cNvPr id="3" name="Content Placeholder 2">
            <a:extLst>
              <a:ext uri="{FF2B5EF4-FFF2-40B4-BE49-F238E27FC236}">
                <a16:creationId xmlns:a16="http://schemas.microsoft.com/office/drawing/2014/main" id="{3F1E12A4-8D17-4E6B-8C6E-A3D7A5A8EBA2}"/>
              </a:ext>
            </a:extLst>
          </p:cNvPr>
          <p:cNvSpPr>
            <a:spLocks noGrp="1"/>
          </p:cNvSpPr>
          <p:nvPr>
            <p:ph sz="quarter" idx="10" hasCustomPrompt="1"/>
          </p:nvPr>
        </p:nvSpPr>
        <p:spPr>
          <a:xfrm>
            <a:off x="547688" y="1282075"/>
            <a:ext cx="11101676" cy="1378932"/>
          </a:xfrm>
          <a:prstGeom prst="rect">
            <a:avLst/>
          </a:prstGeom>
        </p:spPr>
        <p:txBody>
          <a:bodyPr lIns="0" tIns="0" rIns="0" bIns="0">
            <a:noAutofit/>
          </a:bodyPr>
          <a:lstStyle>
            <a:lvl1pPr marL="0" indent="0">
              <a:lnSpc>
                <a:spcPct val="110000"/>
              </a:lnSpc>
              <a:spcBef>
                <a:spcPts val="1200"/>
              </a:spcBef>
              <a:spcAft>
                <a:spcPts val="600"/>
              </a:spcAft>
              <a:buNone/>
              <a:defRPr sz="2200" b="0" cap="none" baseline="0">
                <a:solidFill>
                  <a:schemeClr val="tx2"/>
                </a:solidFill>
                <a:latin typeface="Proxima Nova Light" panose="02000506030000020004" pitchFamily="50" charset="0"/>
              </a:defRPr>
            </a:lvl1pPr>
            <a:lvl2pPr marL="228600" indent="-228600">
              <a:buClr>
                <a:schemeClr val="tx2"/>
              </a:buClr>
              <a:buFont typeface="Roboto Lt" pitchFamily="2" charset="0"/>
              <a:buChar char="&gt;"/>
              <a:defRPr sz="2200">
                <a:solidFill>
                  <a:schemeClr val="tx2"/>
                </a:solidFill>
              </a:defRPr>
            </a:lvl2pPr>
            <a:lvl3pPr marL="457200">
              <a:spcBef>
                <a:spcPts val="600"/>
              </a:spcBef>
              <a:buClr>
                <a:schemeClr val="tx2"/>
              </a:buClr>
              <a:defRPr>
                <a:solidFill>
                  <a:schemeClr val="tx2"/>
                </a:solidFill>
              </a:defRPr>
            </a:lvl3pPr>
            <a:lvl4pPr marL="822960" indent="-228600">
              <a:buClr>
                <a:schemeClr val="tx2"/>
              </a:buClr>
              <a:buFont typeface="Roboto Lt" pitchFamily="2" charset="0"/>
              <a:buChar char="-"/>
              <a:defRPr>
                <a:solidFill>
                  <a:schemeClr val="tx2"/>
                </a:solidFill>
              </a:defRPr>
            </a:lvl4pPr>
            <a:lvl5pPr>
              <a:defRPr>
                <a:solidFill>
                  <a:schemeClr val="tx2"/>
                </a:solidFill>
              </a:defRPr>
            </a:lvl5pPr>
          </a:lstStyle>
          <a:p>
            <a:pPr lvl="0"/>
            <a:r>
              <a:rPr lang="en-US"/>
              <a:t>Add lead in copy</a:t>
            </a:r>
          </a:p>
        </p:txBody>
      </p:sp>
      <p:sp>
        <p:nvSpPr>
          <p:cNvPr id="11" name="Title 1">
            <a:extLst>
              <a:ext uri="{FF2B5EF4-FFF2-40B4-BE49-F238E27FC236}">
                <a16:creationId xmlns:a16="http://schemas.microsoft.com/office/drawing/2014/main" id="{D2EFF802-EAB6-4A98-AA24-A5A07B8EEA0F}"/>
              </a:ext>
            </a:extLst>
          </p:cNvPr>
          <p:cNvSpPr>
            <a:spLocks noGrp="1"/>
          </p:cNvSpPr>
          <p:nvPr>
            <p:ph type="title" hasCustomPrompt="1"/>
          </p:nvPr>
        </p:nvSpPr>
        <p:spPr>
          <a:xfrm>
            <a:off x="547688" y="622353"/>
            <a:ext cx="11101676" cy="538628"/>
          </a:xfrm>
          <a:prstGeom prst="rect">
            <a:avLst/>
          </a:prstGeom>
        </p:spPr>
        <p:txBody>
          <a:bodyPr lIns="0" tIns="0" rIns="0" bIns="0" anchor="t" anchorCtr="0"/>
          <a:lstStyle>
            <a:lvl1pPr>
              <a:defRPr sz="2500" b="1">
                <a:solidFill>
                  <a:srgbClr val="002D72"/>
                </a:solidFill>
                <a:latin typeface="Proxima Nova Rg" panose="02000506030000020004" pitchFamily="50" charset="0"/>
                <a:ea typeface="Roboto" pitchFamily="2" charset="0"/>
                <a:cs typeface="Arial" panose="020B0604020202020204" pitchFamily="34" charset="0"/>
              </a:defRPr>
            </a:lvl1pPr>
          </a:lstStyle>
          <a:p>
            <a:r>
              <a:rPr lang="en-US"/>
              <a:t>ADD SLIDE TITLE HERE</a:t>
            </a:r>
          </a:p>
        </p:txBody>
      </p:sp>
      <p:sp>
        <p:nvSpPr>
          <p:cNvPr id="21" name="Content Placeholder 2">
            <a:extLst>
              <a:ext uri="{FF2B5EF4-FFF2-40B4-BE49-F238E27FC236}">
                <a16:creationId xmlns:a16="http://schemas.microsoft.com/office/drawing/2014/main" id="{21160E42-E52A-4F71-84DF-C57FCBE654D6}"/>
              </a:ext>
            </a:extLst>
          </p:cNvPr>
          <p:cNvSpPr>
            <a:spLocks noGrp="1"/>
          </p:cNvSpPr>
          <p:nvPr>
            <p:ph sz="quarter" idx="20" hasCustomPrompt="1"/>
          </p:nvPr>
        </p:nvSpPr>
        <p:spPr>
          <a:xfrm>
            <a:off x="542636" y="2978181"/>
            <a:ext cx="3566160" cy="1600999"/>
          </a:xfrm>
          <a:prstGeom prst="rect">
            <a:avLst/>
          </a:prstGeom>
        </p:spPr>
        <p:txBody>
          <a:bodyPr lIns="0" tIns="182880" rIns="0" bIns="0">
            <a:noAutofit/>
          </a:bodyPr>
          <a:lstStyle>
            <a:lvl1pPr marL="0" indent="0">
              <a:lnSpc>
                <a:spcPct val="50000"/>
              </a:lnSpc>
              <a:spcBef>
                <a:spcPts val="1800"/>
              </a:spcBef>
              <a:spcAft>
                <a:spcPts val="0"/>
              </a:spcAft>
              <a:buNone/>
              <a:defRPr sz="3500" b="1" cap="all" baseline="0">
                <a:solidFill>
                  <a:schemeClr val="accent3"/>
                </a:solidFill>
                <a:latin typeface="Oswald" panose="02000503000000000000" pitchFamily="2" charset="0"/>
              </a:defRPr>
            </a:lvl1pPr>
            <a:lvl2pPr marL="0" indent="0">
              <a:lnSpc>
                <a:spcPct val="110000"/>
              </a:lnSpc>
              <a:spcBef>
                <a:spcPts val="0"/>
              </a:spcBef>
              <a:buClr>
                <a:schemeClr val="tx2"/>
              </a:buClr>
              <a:buFont typeface="Roboto Lt" pitchFamily="2" charset="0"/>
              <a:buNone/>
              <a:defRPr sz="2000">
                <a:solidFill>
                  <a:schemeClr val="tx2"/>
                </a:solidFill>
                <a:latin typeface="Proxima Nova Light" panose="02000506030000020004" pitchFamily="50" charset="0"/>
              </a:defRPr>
            </a:lvl2pPr>
            <a:lvl3pPr marL="228600" indent="-228600">
              <a:lnSpc>
                <a:spcPct val="100000"/>
              </a:lnSpc>
              <a:spcBef>
                <a:spcPts val="300"/>
              </a:spcBef>
              <a:buClr>
                <a:schemeClr val="accent3"/>
              </a:buClr>
              <a:buFont typeface="Wingdings" panose="05000000000000000000" pitchFamily="2" charset="2"/>
              <a:buChar char="§"/>
              <a:defRPr sz="2000">
                <a:solidFill>
                  <a:schemeClr val="tx2"/>
                </a:solidFill>
                <a:latin typeface="Proxima Nova Light" panose="02000506030000020004" pitchFamily="50" charset="0"/>
              </a:defRPr>
            </a:lvl3pPr>
            <a:lvl4pPr marL="731520" indent="-228600">
              <a:buClr>
                <a:schemeClr val="tx2"/>
              </a:buClr>
              <a:buFont typeface="Roboto Lt" pitchFamily="2" charset="0"/>
              <a:buChar char="&gt;"/>
              <a:defRPr sz="1600">
                <a:solidFill>
                  <a:schemeClr val="tx2"/>
                </a:solidFill>
              </a:defRPr>
            </a:lvl4pPr>
            <a:lvl5pPr marL="1005840">
              <a:defRPr sz="1400">
                <a:solidFill>
                  <a:schemeClr val="tx2"/>
                </a:solidFill>
              </a:defRPr>
            </a:lvl5pPr>
          </a:lstStyle>
          <a:p>
            <a:pPr lvl="0"/>
            <a:r>
              <a:rPr lang="en-US"/>
              <a:t>Add Call Out</a:t>
            </a:r>
          </a:p>
          <a:p>
            <a:pPr lvl="1"/>
            <a:r>
              <a:rPr lang="en-US"/>
              <a:t>Add text</a:t>
            </a:r>
          </a:p>
          <a:p>
            <a:pPr lvl="2"/>
            <a:r>
              <a:rPr lang="en-US"/>
              <a:t>Add Bullets</a:t>
            </a:r>
          </a:p>
        </p:txBody>
      </p:sp>
      <p:pic>
        <p:nvPicPr>
          <p:cNvPr id="8" name="Picture 7" descr="Text&#10;&#10;Description automatically generated">
            <a:extLst>
              <a:ext uri="{FF2B5EF4-FFF2-40B4-BE49-F238E27FC236}">
                <a16:creationId xmlns:a16="http://schemas.microsoft.com/office/drawing/2014/main" id="{E31E86ED-D957-4606-8802-754982B7CC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6576" y="6025811"/>
            <a:ext cx="2783062" cy="587794"/>
          </a:xfrm>
          <a:prstGeom prst="rect">
            <a:avLst/>
          </a:prstGeom>
        </p:spPr>
      </p:pic>
      <p:sp>
        <p:nvSpPr>
          <p:cNvPr id="10" name="Content Placeholder 2">
            <a:extLst>
              <a:ext uri="{FF2B5EF4-FFF2-40B4-BE49-F238E27FC236}">
                <a16:creationId xmlns:a16="http://schemas.microsoft.com/office/drawing/2014/main" id="{E8F22837-3CDB-480D-9FA7-D62FC5C1FCBA}"/>
              </a:ext>
            </a:extLst>
          </p:cNvPr>
          <p:cNvSpPr>
            <a:spLocks noGrp="1"/>
          </p:cNvSpPr>
          <p:nvPr>
            <p:ph sz="quarter" idx="23" hasCustomPrompt="1"/>
          </p:nvPr>
        </p:nvSpPr>
        <p:spPr>
          <a:xfrm>
            <a:off x="4312920" y="2978181"/>
            <a:ext cx="3566160" cy="1600999"/>
          </a:xfrm>
          <a:prstGeom prst="rect">
            <a:avLst/>
          </a:prstGeom>
        </p:spPr>
        <p:txBody>
          <a:bodyPr lIns="0" tIns="182880" rIns="0" bIns="0">
            <a:noAutofit/>
          </a:bodyPr>
          <a:lstStyle>
            <a:lvl1pPr marL="0" indent="0">
              <a:lnSpc>
                <a:spcPct val="50000"/>
              </a:lnSpc>
              <a:spcBef>
                <a:spcPts val="1800"/>
              </a:spcBef>
              <a:spcAft>
                <a:spcPts val="0"/>
              </a:spcAft>
              <a:buNone/>
              <a:defRPr sz="3500" b="1" cap="all" baseline="0">
                <a:solidFill>
                  <a:schemeClr val="accent3"/>
                </a:solidFill>
                <a:latin typeface="Oswald" panose="02000503000000000000" pitchFamily="2" charset="0"/>
              </a:defRPr>
            </a:lvl1pPr>
            <a:lvl2pPr marL="0" indent="0">
              <a:lnSpc>
                <a:spcPct val="110000"/>
              </a:lnSpc>
              <a:spcBef>
                <a:spcPts val="0"/>
              </a:spcBef>
              <a:buClr>
                <a:schemeClr val="tx2"/>
              </a:buClr>
              <a:buFont typeface="Roboto Lt" pitchFamily="2" charset="0"/>
              <a:buNone/>
              <a:defRPr sz="2000">
                <a:solidFill>
                  <a:schemeClr val="tx2"/>
                </a:solidFill>
                <a:latin typeface="Proxima Nova Light" panose="02000506030000020004" pitchFamily="50" charset="0"/>
              </a:defRPr>
            </a:lvl2pPr>
            <a:lvl3pPr marL="228600" indent="-228600">
              <a:lnSpc>
                <a:spcPct val="100000"/>
              </a:lnSpc>
              <a:spcBef>
                <a:spcPts val="300"/>
              </a:spcBef>
              <a:buClr>
                <a:schemeClr val="accent3"/>
              </a:buClr>
              <a:buFont typeface="Wingdings" panose="05000000000000000000" pitchFamily="2" charset="2"/>
              <a:buChar char="§"/>
              <a:defRPr sz="2000">
                <a:solidFill>
                  <a:schemeClr val="tx2"/>
                </a:solidFill>
                <a:latin typeface="Proxima Nova Light" panose="02000506030000020004" pitchFamily="50" charset="0"/>
              </a:defRPr>
            </a:lvl3pPr>
            <a:lvl4pPr marL="731520" indent="-228600">
              <a:buClr>
                <a:schemeClr val="tx2"/>
              </a:buClr>
              <a:buFont typeface="Roboto Lt" pitchFamily="2" charset="0"/>
              <a:buChar char="&gt;"/>
              <a:defRPr sz="1600">
                <a:solidFill>
                  <a:schemeClr val="tx2"/>
                </a:solidFill>
              </a:defRPr>
            </a:lvl4pPr>
            <a:lvl5pPr marL="1005840">
              <a:defRPr sz="1400">
                <a:solidFill>
                  <a:schemeClr val="tx2"/>
                </a:solidFill>
              </a:defRPr>
            </a:lvl5pPr>
          </a:lstStyle>
          <a:p>
            <a:pPr lvl="0"/>
            <a:r>
              <a:rPr lang="en-US"/>
              <a:t>Add Call Out</a:t>
            </a:r>
          </a:p>
          <a:p>
            <a:pPr lvl="1"/>
            <a:r>
              <a:rPr lang="en-US"/>
              <a:t>Add text</a:t>
            </a:r>
          </a:p>
          <a:p>
            <a:pPr lvl="2"/>
            <a:r>
              <a:rPr lang="en-US"/>
              <a:t>Add Bullets</a:t>
            </a:r>
          </a:p>
        </p:txBody>
      </p:sp>
      <p:sp>
        <p:nvSpPr>
          <p:cNvPr id="12" name="Content Placeholder 2">
            <a:extLst>
              <a:ext uri="{FF2B5EF4-FFF2-40B4-BE49-F238E27FC236}">
                <a16:creationId xmlns:a16="http://schemas.microsoft.com/office/drawing/2014/main" id="{C0D7DD76-BD17-49BE-8AA0-C39701C46BC5}"/>
              </a:ext>
            </a:extLst>
          </p:cNvPr>
          <p:cNvSpPr>
            <a:spLocks noGrp="1"/>
          </p:cNvSpPr>
          <p:nvPr>
            <p:ph sz="quarter" idx="24" hasCustomPrompt="1"/>
          </p:nvPr>
        </p:nvSpPr>
        <p:spPr>
          <a:xfrm>
            <a:off x="8083204" y="2978181"/>
            <a:ext cx="3566160" cy="1600999"/>
          </a:xfrm>
          <a:prstGeom prst="rect">
            <a:avLst/>
          </a:prstGeom>
        </p:spPr>
        <p:txBody>
          <a:bodyPr lIns="0" tIns="182880" rIns="0" bIns="0">
            <a:noAutofit/>
          </a:bodyPr>
          <a:lstStyle>
            <a:lvl1pPr marL="0" indent="0">
              <a:lnSpc>
                <a:spcPct val="50000"/>
              </a:lnSpc>
              <a:spcBef>
                <a:spcPts val="1800"/>
              </a:spcBef>
              <a:spcAft>
                <a:spcPts val="0"/>
              </a:spcAft>
              <a:buNone/>
              <a:defRPr sz="3500" b="1" cap="all" baseline="0">
                <a:solidFill>
                  <a:schemeClr val="accent3"/>
                </a:solidFill>
                <a:latin typeface="Oswald" panose="02000503000000000000" pitchFamily="2" charset="0"/>
              </a:defRPr>
            </a:lvl1pPr>
            <a:lvl2pPr marL="0" indent="0">
              <a:lnSpc>
                <a:spcPct val="110000"/>
              </a:lnSpc>
              <a:spcBef>
                <a:spcPts val="0"/>
              </a:spcBef>
              <a:buClr>
                <a:schemeClr val="tx2"/>
              </a:buClr>
              <a:buFont typeface="Roboto Lt" pitchFamily="2" charset="0"/>
              <a:buNone/>
              <a:defRPr sz="2000">
                <a:solidFill>
                  <a:schemeClr val="tx2"/>
                </a:solidFill>
              </a:defRPr>
            </a:lvl2pPr>
            <a:lvl3pPr marL="228600" indent="-228600">
              <a:lnSpc>
                <a:spcPct val="100000"/>
              </a:lnSpc>
              <a:spcBef>
                <a:spcPts val="300"/>
              </a:spcBef>
              <a:buClr>
                <a:schemeClr val="accent3"/>
              </a:buClr>
              <a:buFont typeface="Wingdings" panose="05000000000000000000" pitchFamily="2" charset="2"/>
              <a:buChar char="§"/>
              <a:defRPr sz="2000">
                <a:solidFill>
                  <a:schemeClr val="tx2"/>
                </a:solidFill>
              </a:defRPr>
            </a:lvl3pPr>
            <a:lvl4pPr marL="731520" indent="-228600">
              <a:buClr>
                <a:schemeClr val="tx2"/>
              </a:buClr>
              <a:buFont typeface="Roboto Lt" pitchFamily="2" charset="0"/>
              <a:buChar char="&gt;"/>
              <a:defRPr sz="1600">
                <a:solidFill>
                  <a:schemeClr val="tx2"/>
                </a:solidFill>
              </a:defRPr>
            </a:lvl4pPr>
            <a:lvl5pPr marL="1005840">
              <a:defRPr sz="1400">
                <a:solidFill>
                  <a:schemeClr val="tx2"/>
                </a:solidFill>
              </a:defRPr>
            </a:lvl5pPr>
          </a:lstStyle>
          <a:p>
            <a:pPr lvl="0"/>
            <a:r>
              <a:rPr lang="en-US"/>
              <a:t>Add Call Out</a:t>
            </a:r>
          </a:p>
          <a:p>
            <a:pPr lvl="1"/>
            <a:r>
              <a:rPr lang="en-US"/>
              <a:t>Add text</a:t>
            </a:r>
          </a:p>
          <a:p>
            <a:pPr lvl="2"/>
            <a:r>
              <a:rPr lang="en-US"/>
              <a:t>Add Bullets</a:t>
            </a:r>
          </a:p>
        </p:txBody>
      </p:sp>
    </p:spTree>
    <p:extLst>
      <p:ext uri="{BB962C8B-B14F-4D97-AF65-F5344CB8AC3E}">
        <p14:creationId xmlns:p14="http://schemas.microsoft.com/office/powerpoint/2010/main" val="13986024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ne Column w-Char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sp>
        <p:nvSpPr>
          <p:cNvPr id="3" name="Content Placeholder 2">
            <a:extLst>
              <a:ext uri="{FF2B5EF4-FFF2-40B4-BE49-F238E27FC236}">
                <a16:creationId xmlns:a16="http://schemas.microsoft.com/office/drawing/2014/main" id="{3F1E12A4-8D17-4E6B-8C6E-A3D7A5A8EBA2}"/>
              </a:ext>
            </a:extLst>
          </p:cNvPr>
          <p:cNvSpPr>
            <a:spLocks noGrp="1"/>
          </p:cNvSpPr>
          <p:nvPr>
            <p:ph sz="quarter" idx="10" hasCustomPrompt="1"/>
          </p:nvPr>
        </p:nvSpPr>
        <p:spPr>
          <a:xfrm>
            <a:off x="6011694" y="2137004"/>
            <a:ext cx="5637670" cy="4170562"/>
          </a:xfrm>
          <a:prstGeom prst="rect">
            <a:avLst/>
          </a:prstGeom>
        </p:spPr>
        <p:txBody>
          <a:bodyPr lIns="0" tIns="0" rIns="0" bIns="0">
            <a:noAutofit/>
          </a:bodyPr>
          <a:lstStyle>
            <a:lvl1pPr marL="0" indent="0">
              <a:spcBef>
                <a:spcPts val="1200"/>
              </a:spcBef>
              <a:spcAft>
                <a:spcPts val="0"/>
              </a:spcAft>
              <a:buNone/>
              <a:defRPr sz="1800" b="1" cap="all" baseline="0">
                <a:solidFill>
                  <a:schemeClr val="accent1"/>
                </a:solidFill>
                <a:latin typeface="Proxima Nova Rg" panose="02000506030000020004" pitchFamily="50" charset="0"/>
              </a:defRPr>
            </a:lvl1pPr>
            <a:lvl2pPr marL="0" indent="0">
              <a:buClr>
                <a:schemeClr val="tx2"/>
              </a:buClr>
              <a:buFont typeface="Roboto Lt" pitchFamily="2" charset="0"/>
              <a:buNone/>
              <a:defRPr sz="1800">
                <a:solidFill>
                  <a:schemeClr val="tx2"/>
                </a:solidFill>
              </a:defRPr>
            </a:lvl2pPr>
            <a:lvl3pPr marL="228600" indent="-228600">
              <a:lnSpc>
                <a:spcPct val="100000"/>
              </a:lnSpc>
              <a:spcBef>
                <a:spcPts val="600"/>
              </a:spcBef>
              <a:buClr>
                <a:schemeClr val="accent3"/>
              </a:buClr>
              <a:buFont typeface="Wingdings" panose="05000000000000000000" pitchFamily="2" charset="2"/>
              <a:buChar char="§"/>
              <a:defRPr sz="1800">
                <a:solidFill>
                  <a:schemeClr val="tx2"/>
                </a:solidFill>
              </a:defRPr>
            </a:lvl3pPr>
            <a:lvl4pPr marL="457200" indent="-228600">
              <a:lnSpc>
                <a:spcPct val="100000"/>
              </a:lnSpc>
              <a:spcBef>
                <a:spcPts val="300"/>
              </a:spcBef>
              <a:buClr>
                <a:schemeClr val="tx2"/>
              </a:buClr>
              <a:buFont typeface="Roboto Lt" pitchFamily="2" charset="0"/>
              <a:buChar char="&gt;"/>
              <a:defRPr sz="1600">
                <a:solidFill>
                  <a:schemeClr val="tx2"/>
                </a:solidFill>
              </a:defRPr>
            </a:lvl4pPr>
            <a:lvl5pPr marL="731520">
              <a:lnSpc>
                <a:spcPct val="100000"/>
              </a:lnSpc>
              <a:spcBef>
                <a:spcPts val="300"/>
              </a:spcBef>
              <a:defRPr sz="1400">
                <a:solidFill>
                  <a:schemeClr val="tx2"/>
                </a:solidFill>
              </a:defRPr>
            </a:lvl5pPr>
          </a:lstStyle>
          <a:p>
            <a:pPr lvl="0"/>
            <a:r>
              <a:rPr lang="en-US"/>
              <a:t>Add bold intro or subhead here</a:t>
            </a:r>
          </a:p>
          <a:p>
            <a:pPr lvl="1"/>
            <a:r>
              <a:rPr lang="en-US"/>
              <a:t>Add text</a:t>
            </a:r>
          </a:p>
          <a:p>
            <a:pPr lvl="2"/>
            <a:r>
              <a:rPr lang="en-US"/>
              <a:t>First bullet</a:t>
            </a:r>
          </a:p>
          <a:p>
            <a:pPr lvl="3"/>
            <a:r>
              <a:rPr lang="en-US"/>
              <a:t>Second bullet</a:t>
            </a:r>
          </a:p>
          <a:p>
            <a:pPr lvl="4"/>
            <a:r>
              <a:rPr lang="en-US"/>
              <a:t>Third bullet</a:t>
            </a:r>
          </a:p>
        </p:txBody>
      </p:sp>
      <p:sp>
        <p:nvSpPr>
          <p:cNvPr id="4" name="Chart Placeholder 3">
            <a:extLst>
              <a:ext uri="{FF2B5EF4-FFF2-40B4-BE49-F238E27FC236}">
                <a16:creationId xmlns:a16="http://schemas.microsoft.com/office/drawing/2014/main" id="{00134C25-DCB3-4608-84F7-81C57EEB9633}"/>
              </a:ext>
            </a:extLst>
          </p:cNvPr>
          <p:cNvSpPr>
            <a:spLocks noGrp="1"/>
          </p:cNvSpPr>
          <p:nvPr>
            <p:ph type="chart" sz="quarter" idx="11"/>
          </p:nvPr>
        </p:nvSpPr>
        <p:spPr>
          <a:xfrm>
            <a:off x="547688" y="2136577"/>
            <a:ext cx="5103812" cy="4170562"/>
          </a:xfrm>
          <a:prstGeom prst="rect">
            <a:avLst/>
          </a:prstGeom>
        </p:spPr>
        <p:txBody>
          <a:bodyPr lIns="1005840" tIns="1463040" rIns="0" b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chart</a:t>
            </a:r>
          </a:p>
        </p:txBody>
      </p:sp>
      <p:sp>
        <p:nvSpPr>
          <p:cNvPr id="9" name="Title 1">
            <a:extLst>
              <a:ext uri="{FF2B5EF4-FFF2-40B4-BE49-F238E27FC236}">
                <a16:creationId xmlns:a16="http://schemas.microsoft.com/office/drawing/2014/main" id="{BF9F68CA-4631-4F5F-ABDB-C5B58CBB515A}"/>
              </a:ext>
            </a:extLst>
          </p:cNvPr>
          <p:cNvSpPr>
            <a:spLocks noGrp="1"/>
          </p:cNvSpPr>
          <p:nvPr>
            <p:ph type="title" hasCustomPrompt="1"/>
          </p:nvPr>
        </p:nvSpPr>
        <p:spPr>
          <a:xfrm>
            <a:off x="547688" y="622353"/>
            <a:ext cx="11101676" cy="538628"/>
          </a:xfrm>
          <a:prstGeom prst="rect">
            <a:avLst/>
          </a:prstGeom>
        </p:spPr>
        <p:txBody>
          <a:bodyPr lIns="0" tIns="0" rIns="0" bIns="0" anchor="t" anchorCtr="0"/>
          <a:lstStyle>
            <a:lvl1pPr>
              <a:defRPr sz="2500" b="1">
                <a:solidFill>
                  <a:srgbClr val="002D72"/>
                </a:solidFill>
                <a:latin typeface="Proxima Nova Rg" panose="02000506030000020004" pitchFamily="50" charset="0"/>
                <a:ea typeface="Roboto" pitchFamily="2" charset="0"/>
                <a:cs typeface="Arial" panose="020B0604020202020204" pitchFamily="34" charset="0"/>
              </a:defRPr>
            </a:lvl1pPr>
          </a:lstStyle>
          <a:p>
            <a:r>
              <a:rPr lang="en-US"/>
              <a:t>ADD SLIDE TITLE HERE</a:t>
            </a:r>
          </a:p>
        </p:txBody>
      </p:sp>
      <p:sp>
        <p:nvSpPr>
          <p:cNvPr id="10" name="Content Placeholder 2">
            <a:extLst>
              <a:ext uri="{FF2B5EF4-FFF2-40B4-BE49-F238E27FC236}">
                <a16:creationId xmlns:a16="http://schemas.microsoft.com/office/drawing/2014/main" id="{593E19F5-4BE0-420D-8885-B7B0C6F525B8}"/>
              </a:ext>
            </a:extLst>
          </p:cNvPr>
          <p:cNvSpPr>
            <a:spLocks noGrp="1"/>
          </p:cNvSpPr>
          <p:nvPr>
            <p:ph sz="quarter" idx="12" hasCustomPrompt="1"/>
          </p:nvPr>
        </p:nvSpPr>
        <p:spPr>
          <a:xfrm>
            <a:off x="547688" y="1282075"/>
            <a:ext cx="11101676" cy="669193"/>
          </a:xfrm>
          <a:prstGeom prst="rect">
            <a:avLst/>
          </a:prstGeom>
        </p:spPr>
        <p:txBody>
          <a:bodyPr lIns="0" tIns="0" rIns="0" bIns="0">
            <a:noAutofit/>
          </a:bodyPr>
          <a:lstStyle>
            <a:lvl1pPr marL="0" indent="0">
              <a:lnSpc>
                <a:spcPct val="110000"/>
              </a:lnSpc>
              <a:spcBef>
                <a:spcPts val="0"/>
              </a:spcBef>
              <a:spcAft>
                <a:spcPts val="600"/>
              </a:spcAft>
              <a:buNone/>
              <a:defRPr sz="2200" b="0" cap="none" baseline="0">
                <a:solidFill>
                  <a:schemeClr val="tx2"/>
                </a:solidFill>
                <a:latin typeface="Proxima Nova Light" panose="02000506030000020004" pitchFamily="50" charset="0"/>
              </a:defRPr>
            </a:lvl1pPr>
            <a:lvl2pPr marL="228600" indent="-228600">
              <a:buClr>
                <a:schemeClr val="tx2"/>
              </a:buClr>
              <a:buFont typeface="Roboto Lt" pitchFamily="2" charset="0"/>
              <a:buChar char="&gt;"/>
              <a:defRPr sz="2200">
                <a:solidFill>
                  <a:schemeClr val="tx2"/>
                </a:solidFill>
              </a:defRPr>
            </a:lvl2pPr>
            <a:lvl3pPr marL="457200">
              <a:spcBef>
                <a:spcPts val="600"/>
              </a:spcBef>
              <a:buClr>
                <a:schemeClr val="tx2"/>
              </a:buClr>
              <a:defRPr>
                <a:solidFill>
                  <a:schemeClr val="tx2"/>
                </a:solidFill>
              </a:defRPr>
            </a:lvl3pPr>
            <a:lvl4pPr marL="822960" indent="-228600">
              <a:buClr>
                <a:schemeClr val="tx2"/>
              </a:buClr>
              <a:buFont typeface="Roboto Lt" pitchFamily="2" charset="0"/>
              <a:buChar char="-"/>
              <a:defRPr>
                <a:solidFill>
                  <a:schemeClr val="tx2"/>
                </a:solidFill>
              </a:defRPr>
            </a:lvl4pPr>
            <a:lvl5pPr>
              <a:defRPr>
                <a:solidFill>
                  <a:schemeClr val="tx2"/>
                </a:solidFill>
              </a:defRPr>
            </a:lvl5pPr>
          </a:lstStyle>
          <a:p>
            <a:pPr lvl="0"/>
            <a:r>
              <a:rPr lang="en-US"/>
              <a:t>Add lead in copy</a:t>
            </a:r>
          </a:p>
        </p:txBody>
      </p:sp>
      <p:pic>
        <p:nvPicPr>
          <p:cNvPr id="8" name="Picture 7" descr="Text&#10;&#10;Description automatically generated">
            <a:extLst>
              <a:ext uri="{FF2B5EF4-FFF2-40B4-BE49-F238E27FC236}">
                <a16:creationId xmlns:a16="http://schemas.microsoft.com/office/drawing/2014/main" id="{9C600739-E4B8-4F7E-85A5-DDAC0C2873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6576" y="6025811"/>
            <a:ext cx="2783062" cy="587794"/>
          </a:xfrm>
          <a:prstGeom prst="rect">
            <a:avLst/>
          </a:prstGeom>
        </p:spPr>
      </p:pic>
    </p:spTree>
    <p:extLst>
      <p:ext uri="{BB962C8B-B14F-4D97-AF65-F5344CB8AC3E}">
        <p14:creationId xmlns:p14="http://schemas.microsoft.com/office/powerpoint/2010/main" val="27261796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ne Column w-Tabl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sp>
        <p:nvSpPr>
          <p:cNvPr id="5" name="Table Placeholder 4">
            <a:extLst>
              <a:ext uri="{FF2B5EF4-FFF2-40B4-BE49-F238E27FC236}">
                <a16:creationId xmlns:a16="http://schemas.microsoft.com/office/drawing/2014/main" id="{7067986F-FCF7-4A4F-80C5-FA91B22F631C}"/>
              </a:ext>
            </a:extLst>
          </p:cNvPr>
          <p:cNvSpPr>
            <a:spLocks noGrp="1"/>
          </p:cNvSpPr>
          <p:nvPr>
            <p:ph type="tbl" sz="quarter" idx="12"/>
          </p:nvPr>
        </p:nvSpPr>
        <p:spPr>
          <a:xfrm>
            <a:off x="542636" y="2136775"/>
            <a:ext cx="5108864" cy="4170363"/>
          </a:xfrm>
          <a:prstGeom prst="rect">
            <a:avLst/>
          </a:prstGeom>
        </p:spPr>
        <p:txBody>
          <a:bodyPr tIns="1463040"/>
          <a:lstStyle>
            <a:lvl1pPr algn="ctr">
              <a:defRPr/>
            </a:lvl1pPr>
          </a:lstStyle>
          <a:p>
            <a:r>
              <a:rPr lang="en-US"/>
              <a:t>Click icon to add table</a:t>
            </a:r>
          </a:p>
        </p:txBody>
      </p:sp>
      <p:sp>
        <p:nvSpPr>
          <p:cNvPr id="9" name="Title 1">
            <a:extLst>
              <a:ext uri="{FF2B5EF4-FFF2-40B4-BE49-F238E27FC236}">
                <a16:creationId xmlns:a16="http://schemas.microsoft.com/office/drawing/2014/main" id="{D7B5D698-7366-4DBF-B155-544237634F81}"/>
              </a:ext>
            </a:extLst>
          </p:cNvPr>
          <p:cNvSpPr>
            <a:spLocks noGrp="1"/>
          </p:cNvSpPr>
          <p:nvPr>
            <p:ph type="title" hasCustomPrompt="1"/>
          </p:nvPr>
        </p:nvSpPr>
        <p:spPr>
          <a:xfrm>
            <a:off x="547688" y="622353"/>
            <a:ext cx="11101676" cy="538628"/>
          </a:xfrm>
          <a:prstGeom prst="rect">
            <a:avLst/>
          </a:prstGeom>
        </p:spPr>
        <p:txBody>
          <a:bodyPr lIns="0" tIns="0" rIns="0" bIns="0" anchor="t" anchorCtr="0"/>
          <a:lstStyle>
            <a:lvl1pPr>
              <a:defRPr sz="2500" b="1">
                <a:solidFill>
                  <a:srgbClr val="002D72"/>
                </a:solidFill>
                <a:latin typeface="Proxima Nova Rg" panose="02000506030000020004" pitchFamily="50" charset="0"/>
                <a:ea typeface="Roboto" pitchFamily="2" charset="0"/>
                <a:cs typeface="Arial" panose="020B0604020202020204" pitchFamily="34" charset="0"/>
              </a:defRPr>
            </a:lvl1pPr>
          </a:lstStyle>
          <a:p>
            <a:r>
              <a:rPr lang="en-US"/>
              <a:t>ADD SLIDE TITLE HERE</a:t>
            </a:r>
          </a:p>
        </p:txBody>
      </p:sp>
      <p:pic>
        <p:nvPicPr>
          <p:cNvPr id="11" name="Picture 10" descr="Text&#10;&#10;Description automatically generated">
            <a:extLst>
              <a:ext uri="{FF2B5EF4-FFF2-40B4-BE49-F238E27FC236}">
                <a16:creationId xmlns:a16="http://schemas.microsoft.com/office/drawing/2014/main" id="{7D9BB519-8317-478D-825D-25CC26ACE9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6576" y="6025811"/>
            <a:ext cx="2783062" cy="587794"/>
          </a:xfrm>
          <a:prstGeom prst="rect">
            <a:avLst/>
          </a:prstGeom>
        </p:spPr>
      </p:pic>
      <p:sp>
        <p:nvSpPr>
          <p:cNvPr id="15" name="Content Placeholder 2">
            <a:extLst>
              <a:ext uri="{FF2B5EF4-FFF2-40B4-BE49-F238E27FC236}">
                <a16:creationId xmlns:a16="http://schemas.microsoft.com/office/drawing/2014/main" id="{24C0AD71-17A3-4B78-8937-669535ED1209}"/>
              </a:ext>
            </a:extLst>
          </p:cNvPr>
          <p:cNvSpPr>
            <a:spLocks noGrp="1"/>
          </p:cNvSpPr>
          <p:nvPr>
            <p:ph sz="quarter" idx="10" hasCustomPrompt="1"/>
          </p:nvPr>
        </p:nvSpPr>
        <p:spPr>
          <a:xfrm>
            <a:off x="6011694" y="2137004"/>
            <a:ext cx="5637670" cy="4170562"/>
          </a:xfrm>
          <a:prstGeom prst="rect">
            <a:avLst/>
          </a:prstGeom>
        </p:spPr>
        <p:txBody>
          <a:bodyPr lIns="0" tIns="0" rIns="0" bIns="0">
            <a:noAutofit/>
          </a:bodyPr>
          <a:lstStyle>
            <a:lvl1pPr marL="0" indent="0">
              <a:spcBef>
                <a:spcPts val="1200"/>
              </a:spcBef>
              <a:spcAft>
                <a:spcPts val="0"/>
              </a:spcAft>
              <a:buNone/>
              <a:defRPr sz="1800" b="1" cap="all" baseline="0">
                <a:solidFill>
                  <a:schemeClr val="accent1"/>
                </a:solidFill>
                <a:latin typeface="Proxima Nova Rg" panose="02000506030000020004" pitchFamily="50" charset="0"/>
              </a:defRPr>
            </a:lvl1pPr>
            <a:lvl2pPr marL="0" indent="0">
              <a:buClr>
                <a:schemeClr val="tx2"/>
              </a:buClr>
              <a:buFont typeface="Roboto Lt" pitchFamily="2" charset="0"/>
              <a:buNone/>
              <a:defRPr sz="1800">
                <a:solidFill>
                  <a:schemeClr val="tx2"/>
                </a:solidFill>
              </a:defRPr>
            </a:lvl2pPr>
            <a:lvl3pPr marL="228600" indent="-228600">
              <a:lnSpc>
                <a:spcPct val="100000"/>
              </a:lnSpc>
              <a:spcBef>
                <a:spcPts val="600"/>
              </a:spcBef>
              <a:buClr>
                <a:schemeClr val="accent3"/>
              </a:buClr>
              <a:buFont typeface="Wingdings" panose="05000000000000000000" pitchFamily="2" charset="2"/>
              <a:buChar char="§"/>
              <a:defRPr sz="1800">
                <a:solidFill>
                  <a:schemeClr val="tx2"/>
                </a:solidFill>
              </a:defRPr>
            </a:lvl3pPr>
            <a:lvl4pPr marL="457200" indent="-228600">
              <a:lnSpc>
                <a:spcPct val="100000"/>
              </a:lnSpc>
              <a:spcBef>
                <a:spcPts val="300"/>
              </a:spcBef>
              <a:buClr>
                <a:schemeClr val="tx2"/>
              </a:buClr>
              <a:buFont typeface="Roboto Lt" pitchFamily="2" charset="0"/>
              <a:buChar char="&gt;"/>
              <a:defRPr sz="1600">
                <a:solidFill>
                  <a:schemeClr val="tx2"/>
                </a:solidFill>
              </a:defRPr>
            </a:lvl4pPr>
            <a:lvl5pPr marL="731520">
              <a:lnSpc>
                <a:spcPct val="100000"/>
              </a:lnSpc>
              <a:spcBef>
                <a:spcPts val="300"/>
              </a:spcBef>
              <a:defRPr sz="1400">
                <a:solidFill>
                  <a:schemeClr val="tx2"/>
                </a:solidFill>
              </a:defRPr>
            </a:lvl5pPr>
          </a:lstStyle>
          <a:p>
            <a:pPr lvl="0"/>
            <a:r>
              <a:rPr lang="en-US"/>
              <a:t>Add bold intro or subhead here</a:t>
            </a:r>
          </a:p>
          <a:p>
            <a:pPr lvl="1"/>
            <a:r>
              <a:rPr lang="en-US"/>
              <a:t>Add text</a:t>
            </a:r>
          </a:p>
          <a:p>
            <a:pPr lvl="2"/>
            <a:r>
              <a:rPr lang="en-US"/>
              <a:t>First bullet</a:t>
            </a:r>
          </a:p>
          <a:p>
            <a:pPr lvl="3"/>
            <a:r>
              <a:rPr lang="en-US"/>
              <a:t>Second bullet</a:t>
            </a:r>
          </a:p>
          <a:p>
            <a:pPr lvl="4"/>
            <a:r>
              <a:rPr lang="en-US"/>
              <a:t>Third bullet</a:t>
            </a:r>
          </a:p>
        </p:txBody>
      </p:sp>
      <p:sp>
        <p:nvSpPr>
          <p:cNvPr id="16" name="Content Placeholder 2">
            <a:extLst>
              <a:ext uri="{FF2B5EF4-FFF2-40B4-BE49-F238E27FC236}">
                <a16:creationId xmlns:a16="http://schemas.microsoft.com/office/drawing/2014/main" id="{7C8EC0DB-2382-423A-A6C0-61E369949211}"/>
              </a:ext>
            </a:extLst>
          </p:cNvPr>
          <p:cNvSpPr>
            <a:spLocks noGrp="1"/>
          </p:cNvSpPr>
          <p:nvPr>
            <p:ph sz="quarter" idx="13" hasCustomPrompt="1"/>
          </p:nvPr>
        </p:nvSpPr>
        <p:spPr>
          <a:xfrm>
            <a:off x="547688" y="1282075"/>
            <a:ext cx="11101676" cy="669193"/>
          </a:xfrm>
          <a:prstGeom prst="rect">
            <a:avLst/>
          </a:prstGeom>
        </p:spPr>
        <p:txBody>
          <a:bodyPr lIns="0" tIns="0" rIns="0" bIns="0">
            <a:noAutofit/>
          </a:bodyPr>
          <a:lstStyle>
            <a:lvl1pPr marL="0" indent="0">
              <a:lnSpc>
                <a:spcPct val="110000"/>
              </a:lnSpc>
              <a:spcBef>
                <a:spcPts val="0"/>
              </a:spcBef>
              <a:spcAft>
                <a:spcPts val="600"/>
              </a:spcAft>
              <a:buNone/>
              <a:defRPr sz="2200" b="0" cap="none" baseline="0">
                <a:solidFill>
                  <a:schemeClr val="tx2"/>
                </a:solidFill>
                <a:latin typeface="Proxima Nova Light" panose="02000506030000020004" pitchFamily="50" charset="0"/>
              </a:defRPr>
            </a:lvl1pPr>
            <a:lvl2pPr marL="228600" indent="-228600">
              <a:buClr>
                <a:schemeClr val="tx2"/>
              </a:buClr>
              <a:buFont typeface="Roboto Lt" pitchFamily="2" charset="0"/>
              <a:buChar char="&gt;"/>
              <a:defRPr sz="2200">
                <a:solidFill>
                  <a:schemeClr val="tx2"/>
                </a:solidFill>
              </a:defRPr>
            </a:lvl2pPr>
            <a:lvl3pPr marL="457200">
              <a:spcBef>
                <a:spcPts val="600"/>
              </a:spcBef>
              <a:buClr>
                <a:schemeClr val="tx2"/>
              </a:buClr>
              <a:defRPr>
                <a:solidFill>
                  <a:schemeClr val="tx2"/>
                </a:solidFill>
              </a:defRPr>
            </a:lvl3pPr>
            <a:lvl4pPr marL="822960" indent="-228600">
              <a:buClr>
                <a:schemeClr val="tx2"/>
              </a:buClr>
              <a:buFont typeface="Roboto Lt" pitchFamily="2" charset="0"/>
              <a:buChar char="-"/>
              <a:defRPr>
                <a:solidFill>
                  <a:schemeClr val="tx2"/>
                </a:solidFill>
              </a:defRPr>
            </a:lvl4pPr>
            <a:lvl5pPr>
              <a:defRPr>
                <a:solidFill>
                  <a:schemeClr val="tx2"/>
                </a:solidFill>
              </a:defRPr>
            </a:lvl5pPr>
          </a:lstStyle>
          <a:p>
            <a:pPr lvl="0"/>
            <a:r>
              <a:rPr lang="en-US"/>
              <a:t>Add lead in copy</a:t>
            </a:r>
          </a:p>
        </p:txBody>
      </p:sp>
    </p:spTree>
    <p:extLst>
      <p:ext uri="{BB962C8B-B14F-4D97-AF65-F5344CB8AC3E}">
        <p14:creationId xmlns:p14="http://schemas.microsoft.com/office/powerpoint/2010/main" val="29788341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sp>
        <p:nvSpPr>
          <p:cNvPr id="9" name="Title 1">
            <a:extLst>
              <a:ext uri="{FF2B5EF4-FFF2-40B4-BE49-F238E27FC236}">
                <a16:creationId xmlns:a16="http://schemas.microsoft.com/office/drawing/2014/main" id="{EE188FFE-33D6-42B8-8EA1-FB9A9E1C8F8E}"/>
              </a:ext>
            </a:extLst>
          </p:cNvPr>
          <p:cNvSpPr>
            <a:spLocks noGrp="1"/>
          </p:cNvSpPr>
          <p:nvPr>
            <p:ph type="title" hasCustomPrompt="1"/>
          </p:nvPr>
        </p:nvSpPr>
        <p:spPr>
          <a:xfrm>
            <a:off x="547688" y="622353"/>
            <a:ext cx="11101676" cy="538628"/>
          </a:xfrm>
          <a:prstGeom prst="rect">
            <a:avLst/>
          </a:prstGeom>
        </p:spPr>
        <p:txBody>
          <a:bodyPr lIns="0" tIns="0" rIns="0" bIns="0" anchor="t" anchorCtr="0"/>
          <a:lstStyle>
            <a:lvl1pPr>
              <a:defRPr sz="2500" b="1" cap="all" baseline="0">
                <a:solidFill>
                  <a:srgbClr val="002D72"/>
                </a:solidFill>
                <a:latin typeface="Proxima Nova Rg" panose="02000506030000020004" pitchFamily="50" charset="0"/>
                <a:ea typeface="Roboto" pitchFamily="2" charset="0"/>
                <a:cs typeface="Arial" panose="020B0604020202020204" pitchFamily="34" charset="0"/>
              </a:defRPr>
            </a:lvl1pPr>
          </a:lstStyle>
          <a:p>
            <a:r>
              <a:rPr lang="en-US"/>
              <a:t>ADD SLIDE TITLE HERE</a:t>
            </a:r>
          </a:p>
        </p:txBody>
      </p:sp>
      <p:pic>
        <p:nvPicPr>
          <p:cNvPr id="11" name="Picture 10" descr="Text&#10;&#10;Description automatically generated">
            <a:extLst>
              <a:ext uri="{FF2B5EF4-FFF2-40B4-BE49-F238E27FC236}">
                <a16:creationId xmlns:a16="http://schemas.microsoft.com/office/drawing/2014/main" id="{3E9C9AB1-DAD4-4DB7-984E-8D1679C32D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6576" y="6025811"/>
            <a:ext cx="2783062" cy="587794"/>
          </a:xfrm>
          <a:prstGeom prst="rect">
            <a:avLst/>
          </a:prstGeom>
        </p:spPr>
      </p:pic>
      <p:sp>
        <p:nvSpPr>
          <p:cNvPr id="16" name="Content Placeholder 2">
            <a:extLst>
              <a:ext uri="{FF2B5EF4-FFF2-40B4-BE49-F238E27FC236}">
                <a16:creationId xmlns:a16="http://schemas.microsoft.com/office/drawing/2014/main" id="{7B067FB1-9734-4AC6-B455-8433CBD262BE}"/>
              </a:ext>
            </a:extLst>
          </p:cNvPr>
          <p:cNvSpPr>
            <a:spLocks noGrp="1"/>
          </p:cNvSpPr>
          <p:nvPr>
            <p:ph sz="quarter" idx="14" hasCustomPrompt="1"/>
          </p:nvPr>
        </p:nvSpPr>
        <p:spPr>
          <a:xfrm>
            <a:off x="555188" y="2411963"/>
            <a:ext cx="11094176" cy="3482061"/>
          </a:xfrm>
          <a:prstGeom prst="rect">
            <a:avLst/>
          </a:prstGeom>
        </p:spPr>
        <p:txBody>
          <a:bodyPr lIns="0" tIns="0" rIns="0" bIns="0">
            <a:noAutofit/>
          </a:bodyPr>
          <a:lstStyle>
            <a:lvl1pPr marL="0" indent="0">
              <a:lnSpc>
                <a:spcPct val="100000"/>
              </a:lnSpc>
              <a:spcBef>
                <a:spcPts val="900"/>
              </a:spcBef>
              <a:spcAft>
                <a:spcPts val="0"/>
              </a:spcAft>
              <a:buNone/>
              <a:defRPr sz="1800" b="1" cap="all" baseline="0">
                <a:solidFill>
                  <a:schemeClr val="accent1"/>
                </a:solidFill>
                <a:latin typeface="Proxima Nova Rg" panose="02000506030000020004" pitchFamily="50" charset="0"/>
              </a:defRPr>
            </a:lvl1pPr>
            <a:lvl2pPr marL="0" indent="0">
              <a:buClr>
                <a:schemeClr val="tx2"/>
              </a:buClr>
              <a:buFont typeface="Roboto Lt" pitchFamily="2" charset="0"/>
              <a:buNone/>
              <a:defRPr sz="1800">
                <a:solidFill>
                  <a:schemeClr val="tx2"/>
                </a:solidFill>
                <a:latin typeface="Proxima Nova Light" panose="02000506030000020004" pitchFamily="50" charset="0"/>
              </a:defRPr>
            </a:lvl2pPr>
            <a:lvl3pPr marL="228600" indent="-228600">
              <a:lnSpc>
                <a:spcPct val="100000"/>
              </a:lnSpc>
              <a:spcBef>
                <a:spcPts val="600"/>
              </a:spcBef>
              <a:buClr>
                <a:schemeClr val="accent3"/>
              </a:buClr>
              <a:buFont typeface="Wingdings" panose="05000000000000000000" pitchFamily="2" charset="2"/>
              <a:buChar char="§"/>
              <a:defRPr sz="1800">
                <a:solidFill>
                  <a:schemeClr val="tx2"/>
                </a:solidFill>
                <a:latin typeface="Proxima Nova Light" panose="02000506030000020004" pitchFamily="50" charset="0"/>
              </a:defRPr>
            </a:lvl3pPr>
            <a:lvl4pPr marL="457200" indent="-228600">
              <a:lnSpc>
                <a:spcPct val="100000"/>
              </a:lnSpc>
              <a:spcBef>
                <a:spcPts val="300"/>
              </a:spcBef>
              <a:buClr>
                <a:schemeClr val="tx2"/>
              </a:buClr>
              <a:buFont typeface="Roboto Lt" pitchFamily="2" charset="0"/>
              <a:buChar char="&gt;"/>
              <a:defRPr sz="1600">
                <a:solidFill>
                  <a:schemeClr val="tx2"/>
                </a:solidFill>
                <a:latin typeface="Proxima Nova Light" panose="02000506030000020004" pitchFamily="50" charset="0"/>
              </a:defRPr>
            </a:lvl4pPr>
            <a:lvl5pPr marL="731520">
              <a:lnSpc>
                <a:spcPct val="100000"/>
              </a:lnSpc>
              <a:spcBef>
                <a:spcPts val="300"/>
              </a:spcBef>
              <a:defRPr sz="1400">
                <a:solidFill>
                  <a:schemeClr val="tx2"/>
                </a:solidFill>
                <a:latin typeface="Proxima Nova Light" panose="02000506030000020004" pitchFamily="50" charset="0"/>
              </a:defRPr>
            </a:lvl5pPr>
          </a:lstStyle>
          <a:p>
            <a:pPr lvl="0"/>
            <a:r>
              <a:rPr lang="en-US"/>
              <a:t>Add bold intro or subhead here</a:t>
            </a:r>
          </a:p>
          <a:p>
            <a:pPr lvl="1"/>
            <a:r>
              <a:rPr lang="en-US"/>
              <a:t>Add text</a:t>
            </a:r>
          </a:p>
          <a:p>
            <a:pPr lvl="2"/>
            <a:r>
              <a:rPr lang="en-US"/>
              <a:t>First bullet</a:t>
            </a:r>
          </a:p>
          <a:p>
            <a:pPr lvl="3"/>
            <a:r>
              <a:rPr lang="en-US"/>
              <a:t>Second bullet</a:t>
            </a:r>
          </a:p>
          <a:p>
            <a:pPr lvl="4"/>
            <a:r>
              <a:rPr lang="en-US"/>
              <a:t>Third bullet</a:t>
            </a:r>
          </a:p>
        </p:txBody>
      </p:sp>
      <p:sp>
        <p:nvSpPr>
          <p:cNvPr id="17" name="Content Placeholder 2">
            <a:extLst>
              <a:ext uri="{FF2B5EF4-FFF2-40B4-BE49-F238E27FC236}">
                <a16:creationId xmlns:a16="http://schemas.microsoft.com/office/drawing/2014/main" id="{35526C50-E404-4AED-845A-E8E9C93C0762}"/>
              </a:ext>
            </a:extLst>
          </p:cNvPr>
          <p:cNvSpPr>
            <a:spLocks noGrp="1"/>
          </p:cNvSpPr>
          <p:nvPr>
            <p:ph sz="quarter" idx="12" hasCustomPrompt="1"/>
          </p:nvPr>
        </p:nvSpPr>
        <p:spPr>
          <a:xfrm>
            <a:off x="547688" y="1282075"/>
            <a:ext cx="11101676" cy="669193"/>
          </a:xfrm>
          <a:prstGeom prst="rect">
            <a:avLst/>
          </a:prstGeom>
        </p:spPr>
        <p:txBody>
          <a:bodyPr lIns="0" tIns="0" rIns="0" bIns="0">
            <a:noAutofit/>
          </a:bodyPr>
          <a:lstStyle>
            <a:lvl1pPr marL="0" indent="0">
              <a:lnSpc>
                <a:spcPct val="110000"/>
              </a:lnSpc>
              <a:spcBef>
                <a:spcPts val="0"/>
              </a:spcBef>
              <a:spcAft>
                <a:spcPts val="600"/>
              </a:spcAft>
              <a:buNone/>
              <a:defRPr sz="2200" b="0" cap="none" baseline="0">
                <a:solidFill>
                  <a:schemeClr val="tx2"/>
                </a:solidFill>
                <a:latin typeface="Proxima Nova Light" panose="02000506030000020004" pitchFamily="50" charset="0"/>
              </a:defRPr>
            </a:lvl1pPr>
            <a:lvl2pPr marL="228600" indent="-228600">
              <a:buClr>
                <a:schemeClr val="tx2"/>
              </a:buClr>
              <a:buFont typeface="Roboto Lt" pitchFamily="2" charset="0"/>
              <a:buChar char="&gt;"/>
              <a:defRPr sz="2200">
                <a:solidFill>
                  <a:schemeClr val="tx2"/>
                </a:solidFill>
              </a:defRPr>
            </a:lvl2pPr>
            <a:lvl3pPr marL="457200">
              <a:spcBef>
                <a:spcPts val="600"/>
              </a:spcBef>
              <a:buClr>
                <a:schemeClr val="tx2"/>
              </a:buClr>
              <a:defRPr>
                <a:solidFill>
                  <a:schemeClr val="tx2"/>
                </a:solidFill>
              </a:defRPr>
            </a:lvl3pPr>
            <a:lvl4pPr marL="822960" indent="-228600">
              <a:buClr>
                <a:schemeClr val="tx2"/>
              </a:buClr>
              <a:buFont typeface="Roboto Lt" pitchFamily="2" charset="0"/>
              <a:buChar char="-"/>
              <a:defRPr>
                <a:solidFill>
                  <a:schemeClr val="tx2"/>
                </a:solidFill>
              </a:defRPr>
            </a:lvl4pPr>
            <a:lvl5pPr>
              <a:defRPr>
                <a:solidFill>
                  <a:schemeClr val="tx2"/>
                </a:solidFill>
              </a:defRPr>
            </a:lvl5pPr>
          </a:lstStyle>
          <a:p>
            <a:pPr lvl="0"/>
            <a:r>
              <a:rPr lang="en-US"/>
              <a:t>Add lead in copy</a:t>
            </a:r>
          </a:p>
        </p:txBody>
      </p:sp>
    </p:spTree>
    <p:extLst>
      <p:ext uri="{BB962C8B-B14F-4D97-AF65-F5344CB8AC3E}">
        <p14:creationId xmlns:p14="http://schemas.microsoft.com/office/powerpoint/2010/main" val="3276744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57C402-B319-4414-A975-A9B01CE4A321}"/>
              </a:ext>
            </a:extLst>
          </p:cNvPr>
          <p:cNvSpPr>
            <a:spLocks noGrp="1"/>
          </p:cNvSpPr>
          <p:nvPr>
            <p:ph type="sldNum" sz="quarter" idx="10"/>
          </p:nvPr>
        </p:nvSpPr>
        <p:spPr/>
        <p:txBody>
          <a:bodyPr/>
          <a:lstStyle>
            <a:lvl1pPr>
              <a:defRPr/>
            </a:lvl1pPr>
          </a:lstStyle>
          <a:p>
            <a:fld id="{058CC6BB-C3D2-4223-AD7D-B48D1BB4495E}" type="slidenum">
              <a:rPr lang="en-US" smtClean="0"/>
              <a:pPr/>
              <a:t>‹#›</a:t>
            </a:fld>
            <a:endParaRPr lang="en-US"/>
          </a:p>
        </p:txBody>
      </p:sp>
      <p:pic>
        <p:nvPicPr>
          <p:cNvPr id="6" name="Picture 5">
            <a:extLst>
              <a:ext uri="{FF2B5EF4-FFF2-40B4-BE49-F238E27FC236}">
                <a16:creationId xmlns:a16="http://schemas.microsoft.com/office/drawing/2014/main" id="{5CA9B92E-9C00-452E-A777-24C1AF627F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6872" y="6029174"/>
            <a:ext cx="2872538" cy="605167"/>
          </a:xfrm>
          <a:prstGeom prst="rect">
            <a:avLst/>
          </a:prstGeom>
        </p:spPr>
      </p:pic>
      <p:sp>
        <p:nvSpPr>
          <p:cNvPr id="9" name="Text Placeholder 12">
            <a:extLst>
              <a:ext uri="{FF2B5EF4-FFF2-40B4-BE49-F238E27FC236}">
                <a16:creationId xmlns:a16="http://schemas.microsoft.com/office/drawing/2014/main" id="{177AD8DB-AAA5-4E64-9AF5-C1ED92495F2D}"/>
              </a:ext>
            </a:extLst>
          </p:cNvPr>
          <p:cNvSpPr>
            <a:spLocks noGrp="1"/>
          </p:cNvSpPr>
          <p:nvPr>
            <p:ph type="body" sz="quarter" idx="11"/>
          </p:nvPr>
        </p:nvSpPr>
        <p:spPr>
          <a:xfrm>
            <a:off x="838198" y="2012022"/>
            <a:ext cx="10515601" cy="914400"/>
          </a:xfrm>
          <a:prstGeom prst="rect">
            <a:avLst/>
          </a:prstGeom>
        </p:spPr>
        <p:txBody>
          <a:bodyPr lIns="0" tIns="0" rIns="0" bIns="0"/>
          <a:lstStyle>
            <a:lvl1pPr marL="0" indent="0">
              <a:buNone/>
              <a:defRPr sz="5000" b="1" spc="-50" baseline="0">
                <a:solidFill>
                  <a:schemeClr val="accent3"/>
                </a:solidFill>
                <a:latin typeface="Montserrat" pitchFamily="2" charset="0"/>
              </a:defRPr>
            </a:lvl1pPr>
            <a:lvl2pPr marL="0" indent="0">
              <a:spcBef>
                <a:spcPts val="2400"/>
              </a:spcBef>
              <a:buNone/>
              <a:defRPr sz="2500" b="1" spc="-50" baseline="0">
                <a:solidFill>
                  <a:schemeClr val="bg1"/>
                </a:solidFill>
                <a:latin typeface="Montserrat" pitchFamily="2" charset="0"/>
              </a:defRPr>
            </a:lvl2pPr>
            <a:lvl3pPr>
              <a:defRPr sz="5000"/>
            </a:lvl3pPr>
            <a:lvl4pPr>
              <a:defRPr sz="5000"/>
            </a:lvl4pPr>
            <a:lvl5pPr>
              <a:defRPr sz="5000"/>
            </a:lvl5pPr>
          </a:lstStyle>
          <a:p>
            <a:pPr lvl="0"/>
            <a:r>
              <a:rPr lang="en-US"/>
              <a:t>Click to edit Master text styles</a:t>
            </a:r>
          </a:p>
          <a:p>
            <a:pPr lvl="1"/>
            <a:r>
              <a:rPr lang="en-US"/>
              <a:t>Sub text</a:t>
            </a:r>
          </a:p>
        </p:txBody>
      </p:sp>
      <p:sp>
        <p:nvSpPr>
          <p:cNvPr id="10" name="Text Placeholder 14">
            <a:extLst>
              <a:ext uri="{FF2B5EF4-FFF2-40B4-BE49-F238E27FC236}">
                <a16:creationId xmlns:a16="http://schemas.microsoft.com/office/drawing/2014/main" id="{387F1838-A6F2-49E3-B832-CEF2AC7FDF8C}"/>
              </a:ext>
            </a:extLst>
          </p:cNvPr>
          <p:cNvSpPr>
            <a:spLocks noGrp="1"/>
          </p:cNvSpPr>
          <p:nvPr>
            <p:ph type="body" sz="quarter" idx="12" hasCustomPrompt="1"/>
          </p:nvPr>
        </p:nvSpPr>
        <p:spPr>
          <a:xfrm>
            <a:off x="838199" y="5515508"/>
            <a:ext cx="7843463" cy="963612"/>
          </a:xfrm>
          <a:prstGeom prst="rect">
            <a:avLst/>
          </a:prstGeom>
        </p:spPr>
        <p:txBody>
          <a:bodyPr lIns="0" tIns="0" rIns="0" bIns="0"/>
          <a:lstStyle>
            <a:lvl1pPr marL="0" indent="0">
              <a:buNone/>
              <a:defRPr sz="2000">
                <a:solidFill>
                  <a:schemeClr val="bg1"/>
                </a:solidFill>
                <a:latin typeface="Montserrat Light" pitchFamily="2" charset="0"/>
              </a:defRPr>
            </a:lvl1pPr>
          </a:lstStyle>
          <a:p>
            <a:pPr lvl="0"/>
            <a:r>
              <a:rPr lang="en-US"/>
              <a:t>Presenter Name</a:t>
            </a:r>
          </a:p>
          <a:p>
            <a:pPr lvl="0"/>
            <a:r>
              <a:rPr lang="en-US"/>
              <a:t>Month Day, Year</a:t>
            </a:r>
          </a:p>
        </p:txBody>
      </p:sp>
      <p:sp>
        <p:nvSpPr>
          <p:cNvPr id="11" name="TextBox 10">
            <a:extLst>
              <a:ext uri="{FF2B5EF4-FFF2-40B4-BE49-F238E27FC236}">
                <a16:creationId xmlns:a16="http://schemas.microsoft.com/office/drawing/2014/main" id="{FA2475FE-9B89-4ED9-8B70-1C83033DE7AC}"/>
              </a:ext>
            </a:extLst>
          </p:cNvPr>
          <p:cNvSpPr txBox="1"/>
          <p:nvPr userDrawn="1"/>
        </p:nvSpPr>
        <p:spPr>
          <a:xfrm>
            <a:off x="838198" y="1038494"/>
            <a:ext cx="5624247" cy="769441"/>
          </a:xfrm>
          <a:prstGeom prst="rect">
            <a:avLst/>
          </a:prstGeom>
          <a:noFill/>
        </p:spPr>
        <p:txBody>
          <a:bodyPr wrap="square" lIns="0" tIns="0" rIns="0" bIns="0" rtlCol="0">
            <a:spAutoFit/>
          </a:bodyPr>
          <a:lstStyle/>
          <a:p>
            <a:r>
              <a:rPr lang="en-US" sz="5000" b="1" spc="-50" baseline="0">
                <a:solidFill>
                  <a:schemeClr val="bg1"/>
                </a:solidFill>
                <a:latin typeface="Montserrat" pitchFamily="2" charset="0"/>
              </a:rPr>
              <a:t>NY Green Bank</a:t>
            </a:r>
          </a:p>
        </p:txBody>
      </p:sp>
    </p:spTree>
    <p:extLst>
      <p:ext uri="{BB962C8B-B14F-4D97-AF65-F5344CB8AC3E}">
        <p14:creationId xmlns:p14="http://schemas.microsoft.com/office/powerpoint/2010/main" val="25246450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sp>
        <p:nvSpPr>
          <p:cNvPr id="8" name="Title 1">
            <a:extLst>
              <a:ext uri="{FF2B5EF4-FFF2-40B4-BE49-F238E27FC236}">
                <a16:creationId xmlns:a16="http://schemas.microsoft.com/office/drawing/2014/main" id="{BDB2FDB6-0932-4504-B4EE-028AED4E0F4E}"/>
              </a:ext>
            </a:extLst>
          </p:cNvPr>
          <p:cNvSpPr>
            <a:spLocks noGrp="1"/>
          </p:cNvSpPr>
          <p:nvPr>
            <p:ph type="title" hasCustomPrompt="1"/>
          </p:nvPr>
        </p:nvSpPr>
        <p:spPr>
          <a:xfrm>
            <a:off x="547688" y="622353"/>
            <a:ext cx="11101676" cy="538628"/>
          </a:xfrm>
          <a:prstGeom prst="rect">
            <a:avLst/>
          </a:prstGeom>
        </p:spPr>
        <p:txBody>
          <a:bodyPr lIns="0" tIns="0" rIns="0" bIns="0" anchor="t" anchorCtr="0"/>
          <a:lstStyle>
            <a:lvl1pPr>
              <a:defRPr sz="2500" b="1">
                <a:solidFill>
                  <a:srgbClr val="002D72"/>
                </a:solidFill>
                <a:latin typeface="Proxima Nova Rg" panose="02000506030000020004" pitchFamily="50" charset="0"/>
                <a:ea typeface="Roboto" pitchFamily="2" charset="0"/>
                <a:cs typeface="Arial" panose="020B0604020202020204" pitchFamily="34" charset="0"/>
              </a:defRPr>
            </a:lvl1pPr>
          </a:lstStyle>
          <a:p>
            <a:r>
              <a:rPr lang="en-US"/>
              <a:t>ADD SLIDE TITLE HERE</a:t>
            </a:r>
          </a:p>
        </p:txBody>
      </p:sp>
      <p:pic>
        <p:nvPicPr>
          <p:cNvPr id="13" name="Picture 12" descr="Text&#10;&#10;Description automatically generated">
            <a:extLst>
              <a:ext uri="{FF2B5EF4-FFF2-40B4-BE49-F238E27FC236}">
                <a16:creationId xmlns:a16="http://schemas.microsoft.com/office/drawing/2014/main" id="{05D02D5B-495F-419E-A9B1-12A1211A3B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6576" y="6025811"/>
            <a:ext cx="2783062" cy="587794"/>
          </a:xfrm>
          <a:prstGeom prst="rect">
            <a:avLst/>
          </a:prstGeom>
        </p:spPr>
      </p:pic>
      <p:sp>
        <p:nvSpPr>
          <p:cNvPr id="18" name="Content Placeholder 2">
            <a:extLst>
              <a:ext uri="{FF2B5EF4-FFF2-40B4-BE49-F238E27FC236}">
                <a16:creationId xmlns:a16="http://schemas.microsoft.com/office/drawing/2014/main" id="{D2F61D45-CEAA-4F51-AFCE-0F7444FABC42}"/>
              </a:ext>
            </a:extLst>
          </p:cNvPr>
          <p:cNvSpPr>
            <a:spLocks noGrp="1"/>
          </p:cNvSpPr>
          <p:nvPr>
            <p:ph sz="quarter" idx="12" hasCustomPrompt="1"/>
          </p:nvPr>
        </p:nvSpPr>
        <p:spPr>
          <a:xfrm>
            <a:off x="547688" y="1282075"/>
            <a:ext cx="11101676" cy="669193"/>
          </a:xfrm>
          <a:prstGeom prst="rect">
            <a:avLst/>
          </a:prstGeom>
        </p:spPr>
        <p:txBody>
          <a:bodyPr lIns="0" tIns="0" rIns="0" bIns="0">
            <a:noAutofit/>
          </a:bodyPr>
          <a:lstStyle>
            <a:lvl1pPr marL="0" indent="0">
              <a:lnSpc>
                <a:spcPct val="110000"/>
              </a:lnSpc>
              <a:spcBef>
                <a:spcPts val="0"/>
              </a:spcBef>
              <a:spcAft>
                <a:spcPts val="600"/>
              </a:spcAft>
              <a:buNone/>
              <a:defRPr sz="2200" b="0" cap="none" baseline="0">
                <a:solidFill>
                  <a:schemeClr val="tx2"/>
                </a:solidFill>
                <a:latin typeface="Proxima Nova Light" panose="02000506030000020004" pitchFamily="50" charset="0"/>
              </a:defRPr>
            </a:lvl1pPr>
            <a:lvl2pPr marL="228600" indent="-228600">
              <a:buClr>
                <a:schemeClr val="tx2"/>
              </a:buClr>
              <a:buFont typeface="Roboto Lt" pitchFamily="2" charset="0"/>
              <a:buChar char="&gt;"/>
              <a:defRPr sz="2200">
                <a:solidFill>
                  <a:schemeClr val="tx2"/>
                </a:solidFill>
              </a:defRPr>
            </a:lvl2pPr>
            <a:lvl3pPr marL="457200">
              <a:spcBef>
                <a:spcPts val="600"/>
              </a:spcBef>
              <a:buClr>
                <a:schemeClr val="tx2"/>
              </a:buClr>
              <a:defRPr>
                <a:solidFill>
                  <a:schemeClr val="tx2"/>
                </a:solidFill>
              </a:defRPr>
            </a:lvl3pPr>
            <a:lvl4pPr marL="822960" indent="-228600">
              <a:buClr>
                <a:schemeClr val="tx2"/>
              </a:buClr>
              <a:buFont typeface="Roboto Lt" pitchFamily="2" charset="0"/>
              <a:buChar char="-"/>
              <a:defRPr>
                <a:solidFill>
                  <a:schemeClr val="tx2"/>
                </a:solidFill>
              </a:defRPr>
            </a:lvl4pPr>
            <a:lvl5pPr>
              <a:defRPr>
                <a:solidFill>
                  <a:schemeClr val="tx2"/>
                </a:solidFill>
              </a:defRPr>
            </a:lvl5pPr>
          </a:lstStyle>
          <a:p>
            <a:pPr lvl="0"/>
            <a:r>
              <a:rPr lang="en-US"/>
              <a:t>Add lead in copy</a:t>
            </a:r>
          </a:p>
        </p:txBody>
      </p:sp>
      <p:sp>
        <p:nvSpPr>
          <p:cNvPr id="19" name="Content Placeholder 2">
            <a:extLst>
              <a:ext uri="{FF2B5EF4-FFF2-40B4-BE49-F238E27FC236}">
                <a16:creationId xmlns:a16="http://schemas.microsoft.com/office/drawing/2014/main" id="{2A8059F8-A011-40E6-99B1-E59A1CADEF28}"/>
              </a:ext>
            </a:extLst>
          </p:cNvPr>
          <p:cNvSpPr>
            <a:spLocks noGrp="1"/>
          </p:cNvSpPr>
          <p:nvPr>
            <p:ph sz="quarter" idx="14" hasCustomPrompt="1"/>
          </p:nvPr>
        </p:nvSpPr>
        <p:spPr>
          <a:xfrm>
            <a:off x="555188" y="2411963"/>
            <a:ext cx="11094176" cy="3482061"/>
          </a:xfrm>
          <a:prstGeom prst="rect">
            <a:avLst/>
          </a:prstGeom>
        </p:spPr>
        <p:txBody>
          <a:bodyPr lIns="0" tIns="0" rIns="0" bIns="0" numCol="2">
            <a:noAutofit/>
          </a:bodyPr>
          <a:lstStyle>
            <a:lvl1pPr marL="0" indent="0">
              <a:spcBef>
                <a:spcPts val="1200"/>
              </a:spcBef>
              <a:spcAft>
                <a:spcPts val="0"/>
              </a:spcAft>
              <a:buNone/>
              <a:defRPr sz="1800" b="1" cap="all" baseline="0">
                <a:solidFill>
                  <a:schemeClr val="accent1"/>
                </a:solidFill>
                <a:latin typeface="Proxima Nova Rg" panose="02000506030000020004" pitchFamily="50" charset="0"/>
              </a:defRPr>
            </a:lvl1pPr>
            <a:lvl2pPr marL="0" indent="0">
              <a:buClr>
                <a:schemeClr val="tx2"/>
              </a:buClr>
              <a:buFont typeface="Roboto Lt" pitchFamily="2" charset="0"/>
              <a:buNone/>
              <a:defRPr sz="1800">
                <a:solidFill>
                  <a:schemeClr val="tx2"/>
                </a:solidFill>
              </a:defRPr>
            </a:lvl2pPr>
            <a:lvl3pPr marL="228600" indent="-228600">
              <a:lnSpc>
                <a:spcPct val="100000"/>
              </a:lnSpc>
              <a:spcBef>
                <a:spcPts val="600"/>
              </a:spcBef>
              <a:buClr>
                <a:schemeClr val="accent3"/>
              </a:buClr>
              <a:buFont typeface="Wingdings" panose="05000000000000000000" pitchFamily="2" charset="2"/>
              <a:buChar char="§"/>
              <a:defRPr sz="1800">
                <a:solidFill>
                  <a:schemeClr val="tx2"/>
                </a:solidFill>
              </a:defRPr>
            </a:lvl3pPr>
            <a:lvl4pPr marL="457200" indent="-228600">
              <a:lnSpc>
                <a:spcPct val="100000"/>
              </a:lnSpc>
              <a:spcBef>
                <a:spcPts val="300"/>
              </a:spcBef>
              <a:buClr>
                <a:schemeClr val="tx2"/>
              </a:buClr>
              <a:buFont typeface="Roboto Lt" pitchFamily="2" charset="0"/>
              <a:buChar char="&gt;"/>
              <a:defRPr sz="1600">
                <a:solidFill>
                  <a:schemeClr val="tx2"/>
                </a:solidFill>
              </a:defRPr>
            </a:lvl4pPr>
            <a:lvl5pPr marL="731520">
              <a:lnSpc>
                <a:spcPct val="100000"/>
              </a:lnSpc>
              <a:spcBef>
                <a:spcPts val="300"/>
              </a:spcBef>
              <a:defRPr sz="1400">
                <a:solidFill>
                  <a:schemeClr val="tx2"/>
                </a:solidFill>
              </a:defRPr>
            </a:lvl5pPr>
          </a:lstStyle>
          <a:p>
            <a:pPr lvl="0"/>
            <a:r>
              <a:rPr lang="en-US"/>
              <a:t>Add bold intro or subhead here</a:t>
            </a:r>
          </a:p>
          <a:p>
            <a:pPr lvl="1"/>
            <a:r>
              <a:rPr lang="en-US"/>
              <a:t>Add text</a:t>
            </a:r>
          </a:p>
          <a:p>
            <a:pPr lvl="2"/>
            <a:r>
              <a:rPr lang="en-US"/>
              <a:t>First bullet</a:t>
            </a:r>
          </a:p>
          <a:p>
            <a:pPr lvl="3"/>
            <a:r>
              <a:rPr lang="en-US"/>
              <a:t>Second bullet</a:t>
            </a:r>
          </a:p>
          <a:p>
            <a:pPr lvl="4"/>
            <a:r>
              <a:rPr lang="en-US"/>
              <a:t>Third bullet</a:t>
            </a:r>
          </a:p>
        </p:txBody>
      </p:sp>
    </p:spTree>
    <p:extLst>
      <p:ext uri="{BB962C8B-B14F-4D97-AF65-F5344CB8AC3E}">
        <p14:creationId xmlns:p14="http://schemas.microsoft.com/office/powerpoint/2010/main" val="12392527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sp>
        <p:nvSpPr>
          <p:cNvPr id="6" name="Title 1">
            <a:extLst>
              <a:ext uri="{FF2B5EF4-FFF2-40B4-BE49-F238E27FC236}">
                <a16:creationId xmlns:a16="http://schemas.microsoft.com/office/drawing/2014/main" id="{B4DB6151-86D2-4007-9158-B5D2E3DBCF53}"/>
              </a:ext>
            </a:extLst>
          </p:cNvPr>
          <p:cNvSpPr>
            <a:spLocks noGrp="1"/>
          </p:cNvSpPr>
          <p:nvPr>
            <p:ph type="title" hasCustomPrompt="1"/>
          </p:nvPr>
        </p:nvSpPr>
        <p:spPr>
          <a:xfrm>
            <a:off x="547688" y="622353"/>
            <a:ext cx="11101676" cy="538628"/>
          </a:xfrm>
          <a:prstGeom prst="rect">
            <a:avLst/>
          </a:prstGeom>
        </p:spPr>
        <p:txBody>
          <a:bodyPr lIns="0" tIns="0" rIns="0" bIns="0" anchor="t" anchorCtr="0"/>
          <a:lstStyle>
            <a:lvl1pPr>
              <a:defRPr sz="2500" b="1">
                <a:solidFill>
                  <a:srgbClr val="002D72"/>
                </a:solidFill>
                <a:latin typeface="Proxima Nova Rg" panose="02000506030000020004" pitchFamily="50" charset="0"/>
                <a:ea typeface="Roboto" pitchFamily="2" charset="0"/>
                <a:cs typeface="Arial" panose="020B0604020202020204" pitchFamily="34" charset="0"/>
              </a:defRPr>
            </a:lvl1pPr>
          </a:lstStyle>
          <a:p>
            <a:r>
              <a:rPr lang="en-US"/>
              <a:t>ADD SLIDE TITLE HERE</a:t>
            </a:r>
          </a:p>
        </p:txBody>
      </p:sp>
      <p:pic>
        <p:nvPicPr>
          <p:cNvPr id="13" name="Picture 12" descr="Text&#10;&#10;Description automatically generated">
            <a:extLst>
              <a:ext uri="{FF2B5EF4-FFF2-40B4-BE49-F238E27FC236}">
                <a16:creationId xmlns:a16="http://schemas.microsoft.com/office/drawing/2014/main" id="{ADB074B9-F20C-487A-A090-F95CE541C3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6576" y="6025811"/>
            <a:ext cx="2783062" cy="587794"/>
          </a:xfrm>
          <a:prstGeom prst="rect">
            <a:avLst/>
          </a:prstGeom>
        </p:spPr>
      </p:pic>
      <p:sp>
        <p:nvSpPr>
          <p:cNvPr id="18" name="Content Placeholder 2">
            <a:extLst>
              <a:ext uri="{FF2B5EF4-FFF2-40B4-BE49-F238E27FC236}">
                <a16:creationId xmlns:a16="http://schemas.microsoft.com/office/drawing/2014/main" id="{92EB88B4-9DB2-4FA4-8E68-D1E2C9BEF9DD}"/>
              </a:ext>
            </a:extLst>
          </p:cNvPr>
          <p:cNvSpPr>
            <a:spLocks noGrp="1"/>
          </p:cNvSpPr>
          <p:nvPr>
            <p:ph sz="quarter" idx="12" hasCustomPrompt="1"/>
          </p:nvPr>
        </p:nvSpPr>
        <p:spPr>
          <a:xfrm>
            <a:off x="547688" y="1282075"/>
            <a:ext cx="11101676" cy="669193"/>
          </a:xfrm>
          <a:prstGeom prst="rect">
            <a:avLst/>
          </a:prstGeom>
        </p:spPr>
        <p:txBody>
          <a:bodyPr lIns="0" tIns="0" rIns="0" bIns="0">
            <a:noAutofit/>
          </a:bodyPr>
          <a:lstStyle>
            <a:lvl1pPr marL="0" indent="0">
              <a:lnSpc>
                <a:spcPct val="110000"/>
              </a:lnSpc>
              <a:spcBef>
                <a:spcPts val="0"/>
              </a:spcBef>
              <a:spcAft>
                <a:spcPts val="600"/>
              </a:spcAft>
              <a:buNone/>
              <a:defRPr sz="2200" b="0" cap="none" baseline="0">
                <a:solidFill>
                  <a:schemeClr val="tx2"/>
                </a:solidFill>
                <a:latin typeface="Proxima Nova Light" panose="02000506030000020004" pitchFamily="50" charset="0"/>
              </a:defRPr>
            </a:lvl1pPr>
            <a:lvl2pPr marL="228600" indent="-228600">
              <a:buClr>
                <a:schemeClr val="tx2"/>
              </a:buClr>
              <a:buFont typeface="Roboto Lt" pitchFamily="2" charset="0"/>
              <a:buChar char="&gt;"/>
              <a:defRPr sz="2200">
                <a:solidFill>
                  <a:schemeClr val="tx2"/>
                </a:solidFill>
              </a:defRPr>
            </a:lvl2pPr>
            <a:lvl3pPr marL="457200">
              <a:spcBef>
                <a:spcPts val="600"/>
              </a:spcBef>
              <a:buClr>
                <a:schemeClr val="tx2"/>
              </a:buClr>
              <a:defRPr>
                <a:solidFill>
                  <a:schemeClr val="tx2"/>
                </a:solidFill>
              </a:defRPr>
            </a:lvl3pPr>
            <a:lvl4pPr marL="822960" indent="-228600">
              <a:buClr>
                <a:schemeClr val="tx2"/>
              </a:buClr>
              <a:buFont typeface="Roboto Lt" pitchFamily="2" charset="0"/>
              <a:buChar char="-"/>
              <a:defRPr>
                <a:solidFill>
                  <a:schemeClr val="tx2"/>
                </a:solidFill>
              </a:defRPr>
            </a:lvl4pPr>
            <a:lvl5pPr>
              <a:defRPr>
                <a:solidFill>
                  <a:schemeClr val="tx2"/>
                </a:solidFill>
              </a:defRPr>
            </a:lvl5pPr>
          </a:lstStyle>
          <a:p>
            <a:pPr lvl="0"/>
            <a:r>
              <a:rPr lang="en-US"/>
              <a:t>Add lead in copy</a:t>
            </a:r>
          </a:p>
        </p:txBody>
      </p:sp>
      <p:sp>
        <p:nvSpPr>
          <p:cNvPr id="19" name="Content Placeholder 2">
            <a:extLst>
              <a:ext uri="{FF2B5EF4-FFF2-40B4-BE49-F238E27FC236}">
                <a16:creationId xmlns:a16="http://schemas.microsoft.com/office/drawing/2014/main" id="{1969420C-C62A-4A00-839D-DF9671108D97}"/>
              </a:ext>
            </a:extLst>
          </p:cNvPr>
          <p:cNvSpPr>
            <a:spLocks noGrp="1"/>
          </p:cNvSpPr>
          <p:nvPr>
            <p:ph sz="quarter" idx="14" hasCustomPrompt="1"/>
          </p:nvPr>
        </p:nvSpPr>
        <p:spPr>
          <a:xfrm>
            <a:off x="555188" y="2411963"/>
            <a:ext cx="11094176" cy="3482061"/>
          </a:xfrm>
          <a:prstGeom prst="rect">
            <a:avLst/>
          </a:prstGeom>
        </p:spPr>
        <p:txBody>
          <a:bodyPr lIns="0" tIns="0" rIns="0" bIns="0" numCol="3">
            <a:noAutofit/>
          </a:bodyPr>
          <a:lstStyle>
            <a:lvl1pPr marL="0" indent="0">
              <a:spcBef>
                <a:spcPts val="1200"/>
              </a:spcBef>
              <a:spcAft>
                <a:spcPts val="0"/>
              </a:spcAft>
              <a:buNone/>
              <a:defRPr sz="1800" b="1" cap="all" baseline="0">
                <a:solidFill>
                  <a:schemeClr val="accent1"/>
                </a:solidFill>
                <a:latin typeface="Proxima Nova Rg" panose="02000506030000020004" pitchFamily="50" charset="0"/>
              </a:defRPr>
            </a:lvl1pPr>
            <a:lvl2pPr marL="0" indent="0">
              <a:buClr>
                <a:schemeClr val="tx2"/>
              </a:buClr>
              <a:buFont typeface="Roboto Lt" pitchFamily="2" charset="0"/>
              <a:buNone/>
              <a:defRPr sz="1800">
                <a:solidFill>
                  <a:schemeClr val="tx2"/>
                </a:solidFill>
              </a:defRPr>
            </a:lvl2pPr>
            <a:lvl3pPr marL="228600" indent="-228600">
              <a:lnSpc>
                <a:spcPct val="100000"/>
              </a:lnSpc>
              <a:spcBef>
                <a:spcPts val="600"/>
              </a:spcBef>
              <a:buClr>
                <a:schemeClr val="accent3"/>
              </a:buClr>
              <a:buFont typeface="Wingdings" panose="05000000000000000000" pitchFamily="2" charset="2"/>
              <a:buChar char="§"/>
              <a:defRPr sz="1800">
                <a:solidFill>
                  <a:schemeClr val="tx2"/>
                </a:solidFill>
              </a:defRPr>
            </a:lvl3pPr>
            <a:lvl4pPr marL="457200" indent="-228600">
              <a:lnSpc>
                <a:spcPct val="100000"/>
              </a:lnSpc>
              <a:spcBef>
                <a:spcPts val="300"/>
              </a:spcBef>
              <a:buClr>
                <a:schemeClr val="tx2"/>
              </a:buClr>
              <a:buFont typeface="Roboto Lt" pitchFamily="2" charset="0"/>
              <a:buChar char="&gt;"/>
              <a:defRPr sz="1600">
                <a:solidFill>
                  <a:schemeClr val="tx2"/>
                </a:solidFill>
              </a:defRPr>
            </a:lvl4pPr>
            <a:lvl5pPr marL="731520">
              <a:lnSpc>
                <a:spcPct val="100000"/>
              </a:lnSpc>
              <a:spcBef>
                <a:spcPts val="300"/>
              </a:spcBef>
              <a:defRPr sz="1400">
                <a:solidFill>
                  <a:schemeClr val="tx2"/>
                </a:solidFill>
              </a:defRPr>
            </a:lvl5pPr>
          </a:lstStyle>
          <a:p>
            <a:pPr lvl="0"/>
            <a:r>
              <a:rPr lang="en-US"/>
              <a:t>Add bold intro or subhead here</a:t>
            </a:r>
          </a:p>
          <a:p>
            <a:pPr lvl="1"/>
            <a:r>
              <a:rPr lang="en-US"/>
              <a:t>Add text</a:t>
            </a:r>
          </a:p>
          <a:p>
            <a:pPr lvl="2"/>
            <a:r>
              <a:rPr lang="en-US"/>
              <a:t>First bullet</a:t>
            </a:r>
          </a:p>
          <a:p>
            <a:pPr lvl="3"/>
            <a:r>
              <a:rPr lang="en-US"/>
              <a:t>Second bullet</a:t>
            </a:r>
          </a:p>
          <a:p>
            <a:pPr lvl="4"/>
            <a:r>
              <a:rPr lang="en-US"/>
              <a:t>Third bullet</a:t>
            </a:r>
          </a:p>
        </p:txBody>
      </p:sp>
    </p:spTree>
    <p:extLst>
      <p:ext uri="{BB962C8B-B14F-4D97-AF65-F5344CB8AC3E}">
        <p14:creationId xmlns:p14="http://schemas.microsoft.com/office/powerpoint/2010/main" val="35669602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ransaction Profil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sp>
        <p:nvSpPr>
          <p:cNvPr id="6" name="Title 1">
            <a:extLst>
              <a:ext uri="{FF2B5EF4-FFF2-40B4-BE49-F238E27FC236}">
                <a16:creationId xmlns:a16="http://schemas.microsoft.com/office/drawing/2014/main" id="{B4DB6151-86D2-4007-9158-B5D2E3DBCF53}"/>
              </a:ext>
            </a:extLst>
          </p:cNvPr>
          <p:cNvSpPr>
            <a:spLocks noGrp="1"/>
          </p:cNvSpPr>
          <p:nvPr>
            <p:ph type="title" hasCustomPrompt="1"/>
          </p:nvPr>
        </p:nvSpPr>
        <p:spPr>
          <a:xfrm>
            <a:off x="547688" y="622353"/>
            <a:ext cx="11101676" cy="538628"/>
          </a:xfrm>
          <a:prstGeom prst="rect">
            <a:avLst/>
          </a:prstGeom>
        </p:spPr>
        <p:txBody>
          <a:bodyPr lIns="0" tIns="0" rIns="0" bIns="0" anchor="t" anchorCtr="0"/>
          <a:lstStyle>
            <a:lvl1pPr>
              <a:defRPr sz="2500" b="1">
                <a:solidFill>
                  <a:srgbClr val="002D72"/>
                </a:solidFill>
                <a:latin typeface="Proxima Nova Rg" panose="02000506030000020004" pitchFamily="50" charset="0"/>
                <a:ea typeface="Roboto" pitchFamily="2" charset="0"/>
                <a:cs typeface="Arial" panose="020B0604020202020204" pitchFamily="34" charset="0"/>
              </a:defRPr>
            </a:lvl1pPr>
          </a:lstStyle>
          <a:p>
            <a:r>
              <a:rPr lang="en-US"/>
              <a:t>ADD SLIDE TITLE HERE</a:t>
            </a:r>
          </a:p>
        </p:txBody>
      </p:sp>
      <p:pic>
        <p:nvPicPr>
          <p:cNvPr id="13" name="Picture 12" descr="Text&#10;&#10;Description automatically generated">
            <a:extLst>
              <a:ext uri="{FF2B5EF4-FFF2-40B4-BE49-F238E27FC236}">
                <a16:creationId xmlns:a16="http://schemas.microsoft.com/office/drawing/2014/main" id="{ADB074B9-F20C-487A-A090-F95CE541C3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6576" y="6025811"/>
            <a:ext cx="2783062" cy="587794"/>
          </a:xfrm>
          <a:prstGeom prst="rect">
            <a:avLst/>
          </a:prstGeom>
        </p:spPr>
      </p:pic>
      <p:sp>
        <p:nvSpPr>
          <p:cNvPr id="18" name="Content Placeholder 2">
            <a:extLst>
              <a:ext uri="{FF2B5EF4-FFF2-40B4-BE49-F238E27FC236}">
                <a16:creationId xmlns:a16="http://schemas.microsoft.com/office/drawing/2014/main" id="{92EB88B4-9DB2-4FA4-8E68-D1E2C9BEF9DD}"/>
              </a:ext>
            </a:extLst>
          </p:cNvPr>
          <p:cNvSpPr>
            <a:spLocks noGrp="1"/>
          </p:cNvSpPr>
          <p:nvPr>
            <p:ph sz="quarter" idx="12" hasCustomPrompt="1"/>
          </p:nvPr>
        </p:nvSpPr>
        <p:spPr>
          <a:xfrm>
            <a:off x="547688" y="1282075"/>
            <a:ext cx="11101676" cy="2474677"/>
          </a:xfrm>
          <a:prstGeom prst="rect">
            <a:avLst/>
          </a:prstGeom>
        </p:spPr>
        <p:txBody>
          <a:bodyPr lIns="0" tIns="0" rIns="0" bIns="0">
            <a:noAutofit/>
          </a:bodyPr>
          <a:lstStyle>
            <a:lvl1pPr marL="0" indent="0">
              <a:lnSpc>
                <a:spcPct val="110000"/>
              </a:lnSpc>
              <a:spcBef>
                <a:spcPts val="0"/>
              </a:spcBef>
              <a:spcAft>
                <a:spcPts val="0"/>
              </a:spcAft>
              <a:buNone/>
              <a:defRPr sz="1800" b="1" cap="all" baseline="0">
                <a:solidFill>
                  <a:schemeClr val="accent2"/>
                </a:solidFill>
                <a:latin typeface="Proxima Nova Rg" panose="02000506030000020004" pitchFamily="50" charset="0"/>
              </a:defRPr>
            </a:lvl1pPr>
            <a:lvl2pPr marL="0" indent="0">
              <a:buClr>
                <a:schemeClr val="tx2"/>
              </a:buClr>
              <a:buFontTx/>
              <a:buNone/>
              <a:defRPr sz="1600">
                <a:solidFill>
                  <a:schemeClr val="tx2"/>
                </a:solidFill>
                <a:latin typeface="Proxima Nova Rg" panose="02000506030000020004" pitchFamily="50" charset="0"/>
              </a:defRPr>
            </a:lvl2pPr>
            <a:lvl3pPr marL="228600">
              <a:spcBef>
                <a:spcPts val="600"/>
              </a:spcBef>
              <a:buClr>
                <a:schemeClr val="accent3"/>
              </a:buClr>
              <a:defRPr sz="1600">
                <a:solidFill>
                  <a:schemeClr val="tx2"/>
                </a:solidFill>
                <a:latin typeface="Proxima Nova Rg" panose="02000506030000020004" pitchFamily="50" charset="0"/>
              </a:defRPr>
            </a:lvl3pPr>
            <a:lvl4pPr marL="822960" indent="-228600">
              <a:buClr>
                <a:schemeClr val="tx2"/>
              </a:buClr>
              <a:buFont typeface="Roboto Lt" pitchFamily="2" charset="0"/>
              <a:buChar char="-"/>
              <a:defRPr>
                <a:solidFill>
                  <a:schemeClr val="tx2"/>
                </a:solidFill>
              </a:defRPr>
            </a:lvl4pPr>
            <a:lvl5pPr>
              <a:defRPr>
                <a:solidFill>
                  <a:schemeClr val="tx2"/>
                </a:solidFill>
              </a:defRPr>
            </a:lvl5pPr>
          </a:lstStyle>
          <a:p>
            <a:pPr lvl="0"/>
            <a:r>
              <a:rPr lang="en-US"/>
              <a:t>Project Name</a:t>
            </a:r>
          </a:p>
          <a:p>
            <a:pPr lvl="1"/>
            <a:r>
              <a:rPr lang="en-US"/>
              <a:t>Short summary</a:t>
            </a:r>
          </a:p>
          <a:p>
            <a:pPr lvl="2"/>
            <a:r>
              <a:rPr lang="en-US"/>
              <a:t>Bulleted details</a:t>
            </a:r>
          </a:p>
        </p:txBody>
      </p:sp>
      <p:sp>
        <p:nvSpPr>
          <p:cNvPr id="19" name="Content Placeholder 2">
            <a:extLst>
              <a:ext uri="{FF2B5EF4-FFF2-40B4-BE49-F238E27FC236}">
                <a16:creationId xmlns:a16="http://schemas.microsoft.com/office/drawing/2014/main" id="{1969420C-C62A-4A00-839D-DF9671108D97}"/>
              </a:ext>
            </a:extLst>
          </p:cNvPr>
          <p:cNvSpPr>
            <a:spLocks noGrp="1"/>
          </p:cNvSpPr>
          <p:nvPr>
            <p:ph sz="quarter" idx="14" hasCustomPrompt="1"/>
          </p:nvPr>
        </p:nvSpPr>
        <p:spPr>
          <a:xfrm>
            <a:off x="555188" y="4406747"/>
            <a:ext cx="11094176" cy="1487277"/>
          </a:xfrm>
          <a:prstGeom prst="rect">
            <a:avLst/>
          </a:prstGeom>
        </p:spPr>
        <p:txBody>
          <a:bodyPr lIns="0" tIns="0" rIns="0" bIns="0" numCol="1">
            <a:noAutofit/>
          </a:bodyPr>
          <a:lstStyle>
            <a:lvl1pPr marL="0" indent="0">
              <a:lnSpc>
                <a:spcPct val="110000"/>
              </a:lnSpc>
              <a:spcBef>
                <a:spcPts val="600"/>
              </a:spcBef>
              <a:spcAft>
                <a:spcPts val="300"/>
              </a:spcAft>
              <a:buNone/>
              <a:defRPr sz="1800" b="0" i="1" cap="none" baseline="0">
                <a:solidFill>
                  <a:schemeClr val="tx2"/>
                </a:solidFill>
                <a:latin typeface="Arial Nova Light" panose="020B0304020202020204" pitchFamily="34" charset="0"/>
              </a:defRPr>
            </a:lvl1pPr>
            <a:lvl2pPr marL="0" indent="0">
              <a:spcBef>
                <a:spcPts val="0"/>
              </a:spcBef>
              <a:buClr>
                <a:schemeClr val="tx2"/>
              </a:buClr>
              <a:buFont typeface="Roboto Lt" pitchFamily="2" charset="0"/>
              <a:buNone/>
              <a:defRPr sz="1400" b="1" i="0">
                <a:solidFill>
                  <a:schemeClr val="tx2"/>
                </a:solidFill>
                <a:latin typeface="Proxima Nova Rg" panose="02000506030000020004" pitchFamily="50" charset="0"/>
              </a:defRPr>
            </a:lvl2pPr>
            <a:lvl3pPr marL="0" indent="0">
              <a:lnSpc>
                <a:spcPct val="100000"/>
              </a:lnSpc>
              <a:spcBef>
                <a:spcPts val="600"/>
              </a:spcBef>
              <a:buClr>
                <a:schemeClr val="accent3"/>
              </a:buClr>
              <a:buFont typeface="Wingdings" panose="05000000000000000000" pitchFamily="2" charset="2"/>
              <a:buNone/>
              <a:defRPr sz="1500" b="1">
                <a:solidFill>
                  <a:schemeClr val="tx2"/>
                </a:solidFill>
                <a:latin typeface="+mj-lt"/>
              </a:defRPr>
            </a:lvl3pPr>
            <a:lvl4pPr marL="457200" indent="-228600">
              <a:lnSpc>
                <a:spcPct val="100000"/>
              </a:lnSpc>
              <a:spcBef>
                <a:spcPts val="300"/>
              </a:spcBef>
              <a:buClr>
                <a:schemeClr val="tx2"/>
              </a:buClr>
              <a:buFont typeface="Roboto Lt" pitchFamily="2" charset="0"/>
              <a:buChar char="&gt;"/>
              <a:defRPr sz="1600">
                <a:solidFill>
                  <a:schemeClr val="tx2"/>
                </a:solidFill>
              </a:defRPr>
            </a:lvl4pPr>
            <a:lvl5pPr marL="731520">
              <a:lnSpc>
                <a:spcPct val="100000"/>
              </a:lnSpc>
              <a:spcBef>
                <a:spcPts val="300"/>
              </a:spcBef>
              <a:defRPr sz="1400">
                <a:solidFill>
                  <a:schemeClr val="tx2"/>
                </a:solidFill>
              </a:defRPr>
            </a:lvl5pPr>
          </a:lstStyle>
          <a:p>
            <a:pPr lvl="0"/>
            <a:r>
              <a:rPr lang="en-US"/>
              <a:t>Quote</a:t>
            </a:r>
          </a:p>
          <a:p>
            <a:pPr lvl="1"/>
            <a:r>
              <a:rPr lang="en-US"/>
              <a:t>Byline</a:t>
            </a:r>
          </a:p>
        </p:txBody>
      </p:sp>
    </p:spTree>
    <p:extLst>
      <p:ext uri="{BB962C8B-B14F-4D97-AF65-F5344CB8AC3E}">
        <p14:creationId xmlns:p14="http://schemas.microsoft.com/office/powerpoint/2010/main" val="34600257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NYS Blue Call Out w-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676285C7-A6E6-46DF-A47F-B9EB3F7FA039}"/>
              </a:ext>
            </a:extLst>
          </p:cNvPr>
          <p:cNvSpPr>
            <a:spLocks noGrp="1"/>
          </p:cNvSpPr>
          <p:nvPr>
            <p:ph type="pic" sz="quarter" idx="13"/>
          </p:nvPr>
        </p:nvSpPr>
        <p:spPr>
          <a:xfrm>
            <a:off x="4990289" y="0"/>
            <a:ext cx="7201710" cy="6858000"/>
          </a:xfrm>
          <a:prstGeom prst="rect">
            <a:avLst/>
          </a:prstGeom>
        </p:spPr>
        <p:txBody>
          <a:bodyPr tIns="2834640"/>
          <a:lstStyle>
            <a:lvl1pPr algn="ctr">
              <a:defRPr/>
            </a:lvl1pPr>
          </a:lstStyle>
          <a:p>
            <a:r>
              <a:rPr lang="en-US"/>
              <a:t>Click icon to add picture</a:t>
            </a:r>
          </a:p>
        </p:txBody>
      </p:sp>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tx2"/>
                </a:solidFill>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sp>
        <p:nvSpPr>
          <p:cNvPr id="11" name="Text Placeholder 13">
            <a:extLst>
              <a:ext uri="{FF2B5EF4-FFF2-40B4-BE49-F238E27FC236}">
                <a16:creationId xmlns:a16="http://schemas.microsoft.com/office/drawing/2014/main" id="{E702A775-1812-4A1A-84CB-F1197913DCAA}"/>
              </a:ext>
            </a:extLst>
          </p:cNvPr>
          <p:cNvSpPr>
            <a:spLocks noGrp="1"/>
          </p:cNvSpPr>
          <p:nvPr>
            <p:ph type="body" sz="quarter" idx="12" hasCustomPrompt="1"/>
          </p:nvPr>
        </p:nvSpPr>
        <p:spPr>
          <a:xfrm>
            <a:off x="348571" y="6242386"/>
            <a:ext cx="4135024" cy="449816"/>
          </a:xfrm>
          <a:prstGeom prst="rect">
            <a:avLst/>
          </a:prstGeom>
        </p:spPr>
        <p:txBody>
          <a:bodyPr lIns="0" tIns="0" rIns="0" bIns="0">
            <a:noAutofit/>
          </a:bodyPr>
          <a:lstStyle>
            <a:lvl1pPr marL="0" indent="0">
              <a:lnSpc>
                <a:spcPct val="100000"/>
              </a:lnSpc>
              <a:spcBef>
                <a:spcPts val="300"/>
              </a:spcBef>
              <a:buNone/>
              <a:defRPr sz="1200" b="0" i="0" cap="none" baseline="0">
                <a:solidFill>
                  <a:schemeClr val="bg1"/>
                </a:solidFill>
                <a:latin typeface="Proxima Nova Rg" panose="02000506030000020004" pitchFamily="50"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Source, photo credit, or disclaimer</a:t>
            </a:r>
          </a:p>
        </p:txBody>
      </p:sp>
      <p:sp>
        <p:nvSpPr>
          <p:cNvPr id="9" name="Content Placeholder 2">
            <a:extLst>
              <a:ext uri="{FF2B5EF4-FFF2-40B4-BE49-F238E27FC236}">
                <a16:creationId xmlns:a16="http://schemas.microsoft.com/office/drawing/2014/main" id="{8589CBAD-1751-48BB-87EA-5BD4D4A8A278}"/>
              </a:ext>
            </a:extLst>
          </p:cNvPr>
          <p:cNvSpPr>
            <a:spLocks noGrp="1"/>
          </p:cNvSpPr>
          <p:nvPr>
            <p:ph sz="quarter" idx="10" hasCustomPrompt="1"/>
          </p:nvPr>
        </p:nvSpPr>
        <p:spPr>
          <a:xfrm>
            <a:off x="348571" y="615614"/>
            <a:ext cx="4220540" cy="4763534"/>
          </a:xfrm>
          <a:prstGeom prst="rect">
            <a:avLst/>
          </a:prstGeom>
        </p:spPr>
        <p:txBody>
          <a:bodyPr lIns="0" tIns="0" rIns="0" bIns="0" numCol="1" spcCol="0">
            <a:noAutofit/>
          </a:bodyPr>
          <a:lstStyle>
            <a:lvl1pPr marL="0" indent="0">
              <a:spcBef>
                <a:spcPts val="1200"/>
              </a:spcBef>
              <a:spcAft>
                <a:spcPts val="600"/>
              </a:spcAft>
              <a:buNone/>
              <a:defRPr sz="2400" b="1">
                <a:solidFill>
                  <a:schemeClr val="bg1"/>
                </a:solidFill>
                <a:latin typeface="Proxima Nova Rg" panose="02000506030000020004" pitchFamily="50" charset="0"/>
              </a:defRPr>
            </a:lvl1pPr>
            <a:lvl2pPr marL="228600" indent="-228600">
              <a:lnSpc>
                <a:spcPct val="90000"/>
              </a:lnSpc>
              <a:buClr>
                <a:schemeClr val="bg1"/>
              </a:buClr>
              <a:buFont typeface="Wingdings" panose="05000000000000000000" pitchFamily="2" charset="2"/>
              <a:buChar char="§"/>
              <a:defRPr sz="2200">
                <a:solidFill>
                  <a:schemeClr val="bg1"/>
                </a:solidFill>
              </a:defRPr>
            </a:lvl2pPr>
            <a:lvl3pPr marL="457200" indent="-228600">
              <a:lnSpc>
                <a:spcPct val="100000"/>
              </a:lnSpc>
              <a:spcBef>
                <a:spcPts val="300"/>
              </a:spcBef>
              <a:buClr>
                <a:schemeClr val="bg1"/>
              </a:buClr>
              <a:buFont typeface="Roboto Lt" pitchFamily="2" charset="0"/>
              <a:buChar char="&gt;"/>
              <a:defRPr>
                <a:solidFill>
                  <a:schemeClr val="bg1"/>
                </a:solidFill>
              </a:defRPr>
            </a:lvl3pPr>
            <a:lvl4pPr marL="822960" indent="-228600">
              <a:lnSpc>
                <a:spcPct val="100000"/>
              </a:lnSpc>
              <a:buClr>
                <a:schemeClr val="bg1"/>
              </a:buClr>
              <a:buFont typeface="Arial" panose="020B0604020202020204" pitchFamily="34" charset="0"/>
              <a:buChar char="•"/>
              <a:defRPr>
                <a:solidFill>
                  <a:schemeClr val="bg1"/>
                </a:solidFill>
              </a:defRPr>
            </a:lvl4pPr>
            <a:lvl5pPr>
              <a:defRPr>
                <a:solidFill>
                  <a:schemeClr val="tx2"/>
                </a:solidFill>
              </a:defRPr>
            </a:lvl5pPr>
          </a:lstStyle>
          <a:p>
            <a:pPr lvl="0"/>
            <a:r>
              <a:rPr lang="en-US"/>
              <a:t>Bold Text</a:t>
            </a:r>
          </a:p>
          <a:p>
            <a:pPr lvl="1"/>
            <a:r>
              <a:rPr lang="en-US"/>
              <a:t>Bullet level one</a:t>
            </a:r>
          </a:p>
          <a:p>
            <a:pPr lvl="2"/>
            <a:r>
              <a:rPr lang="en-US"/>
              <a:t>Bullet level two</a:t>
            </a:r>
          </a:p>
          <a:p>
            <a:pPr lvl="3"/>
            <a:r>
              <a:rPr lang="en-US"/>
              <a:t>Bullet level three</a:t>
            </a:r>
          </a:p>
        </p:txBody>
      </p:sp>
      <p:pic>
        <p:nvPicPr>
          <p:cNvPr id="8" name="Picture 7" descr="Text&#10;&#10;Description automatically generated">
            <a:extLst>
              <a:ext uri="{FF2B5EF4-FFF2-40B4-BE49-F238E27FC236}">
                <a16:creationId xmlns:a16="http://schemas.microsoft.com/office/drawing/2014/main" id="{CD127510-9E13-433C-B532-5436CBC581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76576" y="6025811"/>
            <a:ext cx="2783062" cy="587794"/>
          </a:xfrm>
          <a:prstGeom prst="rect">
            <a:avLst/>
          </a:prstGeom>
        </p:spPr>
      </p:pic>
    </p:spTree>
    <p:extLst>
      <p:ext uri="{BB962C8B-B14F-4D97-AF65-F5344CB8AC3E}">
        <p14:creationId xmlns:p14="http://schemas.microsoft.com/office/powerpoint/2010/main" val="12285207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YS Blue Call Out w-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rgbClr val="63666A"/>
                </a:solidFill>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sp>
        <p:nvSpPr>
          <p:cNvPr id="10" name="Content Placeholder 2">
            <a:extLst>
              <a:ext uri="{FF2B5EF4-FFF2-40B4-BE49-F238E27FC236}">
                <a16:creationId xmlns:a16="http://schemas.microsoft.com/office/drawing/2014/main" id="{54F38364-39C9-462B-A9A5-C0BD12769281}"/>
              </a:ext>
            </a:extLst>
          </p:cNvPr>
          <p:cNvSpPr>
            <a:spLocks noGrp="1"/>
          </p:cNvSpPr>
          <p:nvPr>
            <p:ph sz="quarter" idx="11" hasCustomPrompt="1"/>
          </p:nvPr>
        </p:nvSpPr>
        <p:spPr>
          <a:xfrm>
            <a:off x="345976" y="625341"/>
            <a:ext cx="4297144" cy="5867533"/>
          </a:xfrm>
          <a:prstGeom prst="rect">
            <a:avLst/>
          </a:prstGeom>
        </p:spPr>
        <p:txBody>
          <a:bodyPr lIns="0" tIns="0" rIns="0" bIns="0" numCol="1" spcCol="0">
            <a:noAutofit/>
          </a:bodyPr>
          <a:lstStyle>
            <a:lvl1pPr marL="0" indent="0">
              <a:spcBef>
                <a:spcPts val="1200"/>
              </a:spcBef>
              <a:spcAft>
                <a:spcPts val="600"/>
              </a:spcAft>
              <a:buNone/>
              <a:defRPr sz="5000" b="1">
                <a:solidFill>
                  <a:schemeClr val="bg1"/>
                </a:solidFill>
                <a:latin typeface="Proxima Nova Rg" panose="02000506030000020004" pitchFamily="50" charset="0"/>
              </a:defRPr>
            </a:lvl1pPr>
            <a:lvl2pPr marL="228600" indent="-228600">
              <a:buClr>
                <a:schemeClr val="bg1"/>
              </a:buClr>
              <a:buFont typeface="Wingdings" panose="05000000000000000000" pitchFamily="2" charset="2"/>
              <a:buChar char="§"/>
              <a:defRPr sz="2200">
                <a:solidFill>
                  <a:schemeClr val="bg1"/>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Bold Statement</a:t>
            </a:r>
          </a:p>
          <a:p>
            <a:pPr lvl="1"/>
            <a:r>
              <a:rPr lang="en-US"/>
              <a:t>Bullet level one</a:t>
            </a:r>
          </a:p>
        </p:txBody>
      </p:sp>
      <p:pic>
        <p:nvPicPr>
          <p:cNvPr id="6" name="Picture 5" descr="Text&#10;&#10;Description automatically generated">
            <a:extLst>
              <a:ext uri="{FF2B5EF4-FFF2-40B4-BE49-F238E27FC236}">
                <a16:creationId xmlns:a16="http://schemas.microsoft.com/office/drawing/2014/main" id="{947C71AC-D8F0-46DC-A6C9-D5A173927E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76576" y="6025811"/>
            <a:ext cx="2783062" cy="587794"/>
          </a:xfrm>
          <a:prstGeom prst="rect">
            <a:avLst/>
          </a:prstGeom>
        </p:spPr>
      </p:pic>
      <p:sp>
        <p:nvSpPr>
          <p:cNvPr id="8" name="Content Placeholder 2">
            <a:extLst>
              <a:ext uri="{FF2B5EF4-FFF2-40B4-BE49-F238E27FC236}">
                <a16:creationId xmlns:a16="http://schemas.microsoft.com/office/drawing/2014/main" id="{F79DC878-7FE5-41ED-8AB5-734959CFC640}"/>
              </a:ext>
            </a:extLst>
          </p:cNvPr>
          <p:cNvSpPr>
            <a:spLocks noGrp="1"/>
          </p:cNvSpPr>
          <p:nvPr>
            <p:ph sz="quarter" idx="10" hasCustomPrompt="1"/>
          </p:nvPr>
        </p:nvSpPr>
        <p:spPr>
          <a:xfrm>
            <a:off x="5426408" y="615612"/>
            <a:ext cx="6470518" cy="5245361"/>
          </a:xfrm>
          <a:prstGeom prst="rect">
            <a:avLst/>
          </a:prstGeom>
        </p:spPr>
        <p:txBody>
          <a:bodyPr lIns="0" tIns="0" rIns="0" bIns="0">
            <a:noAutofit/>
          </a:bodyPr>
          <a:lstStyle>
            <a:lvl1pPr marL="0" indent="0">
              <a:spcBef>
                <a:spcPts val="1200"/>
              </a:spcBef>
              <a:spcAft>
                <a:spcPts val="0"/>
              </a:spcAft>
              <a:buNone/>
              <a:defRPr sz="2000" b="1" cap="all" baseline="0">
                <a:solidFill>
                  <a:schemeClr val="accent1"/>
                </a:solidFill>
                <a:latin typeface="Proxima Nova Rg" panose="02000506030000020004" pitchFamily="50" charset="0"/>
              </a:defRPr>
            </a:lvl1pPr>
            <a:lvl2pPr marL="0" indent="0">
              <a:buClr>
                <a:schemeClr val="tx2"/>
              </a:buClr>
              <a:buFont typeface="Roboto Lt" pitchFamily="2" charset="0"/>
              <a:buNone/>
              <a:defRPr sz="2000">
                <a:solidFill>
                  <a:schemeClr val="tx2"/>
                </a:solidFill>
              </a:defRPr>
            </a:lvl2pPr>
            <a:lvl3pPr marL="228600" indent="-228600">
              <a:spcBef>
                <a:spcPts val="600"/>
              </a:spcBef>
              <a:buClr>
                <a:schemeClr val="accent1"/>
              </a:buClr>
              <a:buFont typeface="Wingdings" panose="05000000000000000000" pitchFamily="2" charset="2"/>
              <a:buChar char="§"/>
              <a:defRPr sz="1800">
                <a:solidFill>
                  <a:schemeClr val="tx2"/>
                </a:solidFill>
              </a:defRPr>
            </a:lvl3pPr>
            <a:lvl4pPr marL="457200" indent="-228600">
              <a:lnSpc>
                <a:spcPct val="100000"/>
              </a:lnSpc>
              <a:spcBef>
                <a:spcPts val="300"/>
              </a:spcBef>
              <a:buClr>
                <a:schemeClr val="tx2"/>
              </a:buClr>
              <a:buFont typeface="Roboto Lt" pitchFamily="2" charset="0"/>
              <a:buChar char="&gt;"/>
              <a:defRPr sz="1600">
                <a:solidFill>
                  <a:schemeClr val="tx2"/>
                </a:solidFill>
              </a:defRPr>
            </a:lvl4pPr>
            <a:lvl5pPr marL="731520">
              <a:lnSpc>
                <a:spcPct val="100000"/>
              </a:lnSpc>
              <a:spcBef>
                <a:spcPts val="300"/>
              </a:spcBef>
              <a:defRPr sz="1400">
                <a:solidFill>
                  <a:schemeClr val="tx2"/>
                </a:solidFill>
              </a:defRPr>
            </a:lvl5pPr>
          </a:lstStyle>
          <a:p>
            <a:pPr lvl="0"/>
            <a:r>
              <a:rPr lang="en-US"/>
              <a:t>Add bold intro or subhead here</a:t>
            </a:r>
          </a:p>
          <a:p>
            <a:pPr lvl="1"/>
            <a:r>
              <a:rPr lang="en-US"/>
              <a:t>Add text</a:t>
            </a:r>
          </a:p>
          <a:p>
            <a:pPr lvl="2"/>
            <a:r>
              <a:rPr lang="en-US"/>
              <a:t>First bullet</a:t>
            </a:r>
          </a:p>
          <a:p>
            <a:pPr lvl="3"/>
            <a:r>
              <a:rPr lang="en-US"/>
              <a:t>Second bullet</a:t>
            </a:r>
          </a:p>
          <a:p>
            <a:pPr lvl="4"/>
            <a:r>
              <a:rPr lang="en-US"/>
              <a:t>Third bullet</a:t>
            </a:r>
          </a:p>
        </p:txBody>
      </p:sp>
    </p:spTree>
    <p:extLst>
      <p:ext uri="{BB962C8B-B14F-4D97-AF65-F5344CB8AC3E}">
        <p14:creationId xmlns:p14="http://schemas.microsoft.com/office/powerpoint/2010/main" val="17336711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old Call Out w-Image">
    <p:bg>
      <p:bgPr>
        <a:gradFill>
          <a:gsLst>
            <a:gs pos="1770">
              <a:schemeClr val="accent3"/>
            </a:gs>
            <a:gs pos="41000">
              <a:schemeClr val="accent3"/>
            </a:gs>
            <a:gs pos="41000">
              <a:schemeClr val="bg1"/>
            </a:gs>
            <a:gs pos="81000">
              <a:schemeClr val="bg1"/>
            </a:gs>
            <a:gs pos="100000">
              <a:schemeClr val="bg1"/>
            </a:gs>
          </a:gsLst>
          <a:lin ang="0" scaled="1"/>
        </a:gradFill>
        <a:effectLst/>
      </p:bgPr>
    </p:bg>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676285C7-A6E6-46DF-A47F-B9EB3F7FA039}"/>
              </a:ext>
            </a:extLst>
          </p:cNvPr>
          <p:cNvSpPr>
            <a:spLocks noGrp="1"/>
          </p:cNvSpPr>
          <p:nvPr>
            <p:ph type="pic" sz="quarter" idx="13"/>
          </p:nvPr>
        </p:nvSpPr>
        <p:spPr>
          <a:xfrm>
            <a:off x="4990289" y="0"/>
            <a:ext cx="7201710" cy="6858000"/>
          </a:xfrm>
          <a:prstGeom prst="rect">
            <a:avLst/>
          </a:prstGeom>
        </p:spPr>
        <p:txBody>
          <a:bodyPr tIns="2834640"/>
          <a:lstStyle>
            <a:lvl1pPr algn="ctr">
              <a:defRPr/>
            </a:lvl1pPr>
          </a:lstStyle>
          <a:p>
            <a:r>
              <a:rPr lang="en-US"/>
              <a:t>Click icon to add picture</a:t>
            </a:r>
          </a:p>
        </p:txBody>
      </p:sp>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tx2"/>
                </a:solidFill>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pic>
        <p:nvPicPr>
          <p:cNvPr id="8" name="Picture 7" descr="Text&#10;&#10;Description automatically generated">
            <a:extLst>
              <a:ext uri="{FF2B5EF4-FFF2-40B4-BE49-F238E27FC236}">
                <a16:creationId xmlns:a16="http://schemas.microsoft.com/office/drawing/2014/main" id="{E5DAFB77-E728-49BE-8600-D0CC8D4A0A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6576" y="6025811"/>
            <a:ext cx="2783062" cy="587794"/>
          </a:xfrm>
          <a:prstGeom prst="rect">
            <a:avLst/>
          </a:prstGeom>
        </p:spPr>
      </p:pic>
      <p:sp>
        <p:nvSpPr>
          <p:cNvPr id="10" name="Text Placeholder 13">
            <a:extLst>
              <a:ext uri="{FF2B5EF4-FFF2-40B4-BE49-F238E27FC236}">
                <a16:creationId xmlns:a16="http://schemas.microsoft.com/office/drawing/2014/main" id="{8B0CA6C3-3F13-48B2-A02F-FFB1EC93BD63}"/>
              </a:ext>
            </a:extLst>
          </p:cNvPr>
          <p:cNvSpPr>
            <a:spLocks noGrp="1"/>
          </p:cNvSpPr>
          <p:nvPr>
            <p:ph type="body" sz="quarter" idx="12" hasCustomPrompt="1"/>
          </p:nvPr>
        </p:nvSpPr>
        <p:spPr>
          <a:xfrm>
            <a:off x="348571" y="6242386"/>
            <a:ext cx="4135024" cy="449816"/>
          </a:xfrm>
          <a:prstGeom prst="rect">
            <a:avLst/>
          </a:prstGeom>
        </p:spPr>
        <p:txBody>
          <a:bodyPr lIns="0" tIns="0" rIns="0" bIns="0">
            <a:noAutofit/>
          </a:bodyPr>
          <a:lstStyle>
            <a:lvl1pPr marL="0" indent="0">
              <a:lnSpc>
                <a:spcPct val="100000"/>
              </a:lnSpc>
              <a:spcBef>
                <a:spcPts val="300"/>
              </a:spcBef>
              <a:buNone/>
              <a:defRPr sz="1200" b="0" i="0" cap="none" baseline="0">
                <a:solidFill>
                  <a:schemeClr val="bg1"/>
                </a:solidFill>
                <a:latin typeface="Proxima Nova Rg" panose="02000506030000020004" pitchFamily="50"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Source, photo credit, or disclaimer</a:t>
            </a:r>
          </a:p>
        </p:txBody>
      </p:sp>
      <p:sp>
        <p:nvSpPr>
          <p:cNvPr id="12" name="Content Placeholder 2">
            <a:extLst>
              <a:ext uri="{FF2B5EF4-FFF2-40B4-BE49-F238E27FC236}">
                <a16:creationId xmlns:a16="http://schemas.microsoft.com/office/drawing/2014/main" id="{00168E6A-BFA3-4382-8A98-3B852EF03465}"/>
              </a:ext>
            </a:extLst>
          </p:cNvPr>
          <p:cNvSpPr>
            <a:spLocks noGrp="1"/>
          </p:cNvSpPr>
          <p:nvPr>
            <p:ph sz="quarter" idx="10" hasCustomPrompt="1"/>
          </p:nvPr>
        </p:nvSpPr>
        <p:spPr>
          <a:xfrm>
            <a:off x="348571" y="615614"/>
            <a:ext cx="4220540" cy="4763534"/>
          </a:xfrm>
          <a:prstGeom prst="rect">
            <a:avLst/>
          </a:prstGeom>
        </p:spPr>
        <p:txBody>
          <a:bodyPr lIns="0" tIns="0" rIns="0" bIns="0" numCol="1" spcCol="0">
            <a:noAutofit/>
          </a:bodyPr>
          <a:lstStyle>
            <a:lvl1pPr marL="0" indent="0">
              <a:spcBef>
                <a:spcPts val="1200"/>
              </a:spcBef>
              <a:spcAft>
                <a:spcPts val="600"/>
              </a:spcAft>
              <a:buNone/>
              <a:defRPr sz="2400" b="1">
                <a:solidFill>
                  <a:schemeClr val="bg1"/>
                </a:solidFill>
                <a:latin typeface="Proxima Nova Rg" panose="02000506030000020004" pitchFamily="50" charset="0"/>
              </a:defRPr>
            </a:lvl1pPr>
            <a:lvl2pPr marL="228600" indent="-228600">
              <a:lnSpc>
                <a:spcPct val="90000"/>
              </a:lnSpc>
              <a:buClr>
                <a:schemeClr val="bg1"/>
              </a:buClr>
              <a:buFont typeface="Wingdings" panose="05000000000000000000" pitchFamily="2" charset="2"/>
              <a:buChar char="§"/>
              <a:defRPr sz="2200">
                <a:solidFill>
                  <a:schemeClr val="bg1"/>
                </a:solidFill>
              </a:defRPr>
            </a:lvl2pPr>
            <a:lvl3pPr marL="457200" indent="-228600">
              <a:lnSpc>
                <a:spcPct val="100000"/>
              </a:lnSpc>
              <a:spcBef>
                <a:spcPts val="300"/>
              </a:spcBef>
              <a:buClr>
                <a:schemeClr val="bg1"/>
              </a:buClr>
              <a:buFont typeface="Roboto Lt" pitchFamily="2" charset="0"/>
              <a:buChar char="&gt;"/>
              <a:defRPr>
                <a:solidFill>
                  <a:schemeClr val="bg1"/>
                </a:solidFill>
              </a:defRPr>
            </a:lvl3pPr>
            <a:lvl4pPr marL="822960" indent="-228600">
              <a:lnSpc>
                <a:spcPct val="100000"/>
              </a:lnSpc>
              <a:buClr>
                <a:schemeClr val="bg1"/>
              </a:buClr>
              <a:buFont typeface="Arial" panose="020B0604020202020204" pitchFamily="34" charset="0"/>
              <a:buChar char="•"/>
              <a:defRPr>
                <a:solidFill>
                  <a:schemeClr val="bg1"/>
                </a:solidFill>
              </a:defRPr>
            </a:lvl4pPr>
            <a:lvl5pPr>
              <a:defRPr>
                <a:solidFill>
                  <a:schemeClr val="tx2"/>
                </a:solidFill>
              </a:defRPr>
            </a:lvl5pPr>
          </a:lstStyle>
          <a:p>
            <a:pPr lvl="0"/>
            <a:r>
              <a:rPr lang="en-US"/>
              <a:t>Bold Text</a:t>
            </a:r>
          </a:p>
          <a:p>
            <a:pPr lvl="1"/>
            <a:r>
              <a:rPr lang="en-US"/>
              <a:t>Bullet level one</a:t>
            </a:r>
          </a:p>
          <a:p>
            <a:pPr lvl="2"/>
            <a:r>
              <a:rPr lang="en-US"/>
              <a:t>Bullet level two</a:t>
            </a:r>
          </a:p>
          <a:p>
            <a:pPr lvl="3"/>
            <a:r>
              <a:rPr lang="en-US"/>
              <a:t>Bullet level three</a:t>
            </a:r>
          </a:p>
        </p:txBody>
      </p:sp>
    </p:spTree>
    <p:extLst>
      <p:ext uri="{BB962C8B-B14F-4D97-AF65-F5344CB8AC3E}">
        <p14:creationId xmlns:p14="http://schemas.microsoft.com/office/powerpoint/2010/main" val="17158476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old Call Out w-text">
    <p:bg>
      <p:bgPr>
        <a:gradFill>
          <a:gsLst>
            <a:gs pos="1770">
              <a:schemeClr val="accent3"/>
            </a:gs>
            <a:gs pos="41000">
              <a:schemeClr val="accent3"/>
            </a:gs>
            <a:gs pos="41000">
              <a:schemeClr val="bg1"/>
            </a:gs>
            <a:gs pos="81000">
              <a:schemeClr val="bg1"/>
            </a:gs>
            <a:gs pos="100000">
              <a:schemeClr val="bg1"/>
            </a:gs>
          </a:gsLst>
          <a:lin ang="0" scaled="1"/>
        </a:gra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rgbClr val="63666A"/>
                </a:solidFill>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pic>
        <p:nvPicPr>
          <p:cNvPr id="5" name="Picture 4" descr="Text&#10;&#10;Description automatically generated">
            <a:extLst>
              <a:ext uri="{FF2B5EF4-FFF2-40B4-BE49-F238E27FC236}">
                <a16:creationId xmlns:a16="http://schemas.microsoft.com/office/drawing/2014/main" id="{E88F9B1B-84B8-403D-8BF7-1C9EEDCC5D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6576" y="6025811"/>
            <a:ext cx="2783062" cy="587794"/>
          </a:xfrm>
          <a:prstGeom prst="rect">
            <a:avLst/>
          </a:prstGeom>
        </p:spPr>
      </p:pic>
      <p:sp>
        <p:nvSpPr>
          <p:cNvPr id="8" name="Content Placeholder 2">
            <a:extLst>
              <a:ext uri="{FF2B5EF4-FFF2-40B4-BE49-F238E27FC236}">
                <a16:creationId xmlns:a16="http://schemas.microsoft.com/office/drawing/2014/main" id="{22AEF984-6B79-4D6E-BA88-D04BBB02A4A4}"/>
              </a:ext>
            </a:extLst>
          </p:cNvPr>
          <p:cNvSpPr>
            <a:spLocks noGrp="1"/>
          </p:cNvSpPr>
          <p:nvPr>
            <p:ph sz="quarter" idx="10" hasCustomPrompt="1"/>
          </p:nvPr>
        </p:nvSpPr>
        <p:spPr>
          <a:xfrm>
            <a:off x="5426408" y="615612"/>
            <a:ext cx="6470518" cy="5245361"/>
          </a:xfrm>
          <a:prstGeom prst="rect">
            <a:avLst/>
          </a:prstGeom>
        </p:spPr>
        <p:txBody>
          <a:bodyPr lIns="0" tIns="0" rIns="0" bIns="0">
            <a:noAutofit/>
          </a:bodyPr>
          <a:lstStyle>
            <a:lvl1pPr marL="0" indent="0">
              <a:spcBef>
                <a:spcPts val="1200"/>
              </a:spcBef>
              <a:spcAft>
                <a:spcPts val="0"/>
              </a:spcAft>
              <a:buNone/>
              <a:defRPr sz="2000" b="1" cap="all" baseline="0">
                <a:solidFill>
                  <a:schemeClr val="accent3"/>
                </a:solidFill>
                <a:latin typeface="Proxima Nova Rg" panose="02000506030000020004" pitchFamily="50" charset="0"/>
              </a:defRPr>
            </a:lvl1pPr>
            <a:lvl2pPr marL="0" indent="0">
              <a:buClr>
                <a:schemeClr val="tx2"/>
              </a:buClr>
              <a:buFont typeface="Roboto Lt" pitchFamily="2" charset="0"/>
              <a:buNone/>
              <a:defRPr sz="2000">
                <a:solidFill>
                  <a:schemeClr val="tx2"/>
                </a:solidFill>
              </a:defRPr>
            </a:lvl2pPr>
            <a:lvl3pPr marL="228600" indent="-228600">
              <a:spcBef>
                <a:spcPts val="600"/>
              </a:spcBef>
              <a:buClr>
                <a:schemeClr val="accent3"/>
              </a:buClr>
              <a:buFont typeface="Wingdings" panose="05000000000000000000" pitchFamily="2" charset="2"/>
              <a:buChar char="§"/>
              <a:defRPr sz="1800">
                <a:solidFill>
                  <a:schemeClr val="tx2"/>
                </a:solidFill>
              </a:defRPr>
            </a:lvl3pPr>
            <a:lvl4pPr marL="457200" indent="-228600">
              <a:lnSpc>
                <a:spcPct val="100000"/>
              </a:lnSpc>
              <a:spcBef>
                <a:spcPts val="300"/>
              </a:spcBef>
              <a:buClr>
                <a:schemeClr val="tx2"/>
              </a:buClr>
              <a:buFont typeface="Roboto Lt" pitchFamily="2" charset="0"/>
              <a:buChar char="&gt;"/>
              <a:defRPr sz="1600">
                <a:solidFill>
                  <a:schemeClr val="tx2"/>
                </a:solidFill>
              </a:defRPr>
            </a:lvl4pPr>
            <a:lvl5pPr marL="731520">
              <a:lnSpc>
                <a:spcPct val="100000"/>
              </a:lnSpc>
              <a:spcBef>
                <a:spcPts val="300"/>
              </a:spcBef>
              <a:defRPr sz="1400">
                <a:solidFill>
                  <a:schemeClr val="tx2"/>
                </a:solidFill>
              </a:defRPr>
            </a:lvl5pPr>
          </a:lstStyle>
          <a:p>
            <a:pPr lvl="0"/>
            <a:r>
              <a:rPr lang="en-US"/>
              <a:t>Add bold intro or subhead here</a:t>
            </a:r>
          </a:p>
          <a:p>
            <a:pPr lvl="1"/>
            <a:r>
              <a:rPr lang="en-US"/>
              <a:t>Add text</a:t>
            </a:r>
          </a:p>
          <a:p>
            <a:pPr lvl="2"/>
            <a:r>
              <a:rPr lang="en-US"/>
              <a:t>First bullet</a:t>
            </a:r>
          </a:p>
          <a:p>
            <a:pPr lvl="3"/>
            <a:r>
              <a:rPr lang="en-US"/>
              <a:t>Second bullet</a:t>
            </a:r>
          </a:p>
          <a:p>
            <a:pPr lvl="4"/>
            <a:r>
              <a:rPr lang="en-US"/>
              <a:t>Third bullet</a:t>
            </a:r>
          </a:p>
        </p:txBody>
      </p:sp>
      <p:sp>
        <p:nvSpPr>
          <p:cNvPr id="9" name="Content Placeholder 2">
            <a:extLst>
              <a:ext uri="{FF2B5EF4-FFF2-40B4-BE49-F238E27FC236}">
                <a16:creationId xmlns:a16="http://schemas.microsoft.com/office/drawing/2014/main" id="{E8DABF25-C13A-4CF6-9E0F-6310035AD743}"/>
              </a:ext>
            </a:extLst>
          </p:cNvPr>
          <p:cNvSpPr>
            <a:spLocks noGrp="1"/>
          </p:cNvSpPr>
          <p:nvPr>
            <p:ph sz="quarter" idx="11" hasCustomPrompt="1"/>
          </p:nvPr>
        </p:nvSpPr>
        <p:spPr>
          <a:xfrm>
            <a:off x="345976" y="625341"/>
            <a:ext cx="4297144" cy="5867533"/>
          </a:xfrm>
          <a:prstGeom prst="rect">
            <a:avLst/>
          </a:prstGeom>
        </p:spPr>
        <p:txBody>
          <a:bodyPr lIns="0" tIns="0" rIns="0" bIns="0" numCol="1" spcCol="0">
            <a:noAutofit/>
          </a:bodyPr>
          <a:lstStyle>
            <a:lvl1pPr marL="0" indent="0">
              <a:spcBef>
                <a:spcPts val="1200"/>
              </a:spcBef>
              <a:spcAft>
                <a:spcPts val="600"/>
              </a:spcAft>
              <a:buNone/>
              <a:defRPr sz="5000" b="1">
                <a:solidFill>
                  <a:schemeClr val="bg1"/>
                </a:solidFill>
                <a:latin typeface="Proxima Nova Rg" panose="02000506030000020004" pitchFamily="50" charset="0"/>
              </a:defRPr>
            </a:lvl1pPr>
            <a:lvl2pPr marL="228600" indent="-228600">
              <a:buClr>
                <a:schemeClr val="bg1"/>
              </a:buClr>
              <a:buFont typeface="Wingdings" panose="05000000000000000000" pitchFamily="2" charset="2"/>
              <a:buChar char="§"/>
              <a:defRPr sz="2200">
                <a:solidFill>
                  <a:schemeClr val="bg1"/>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Bold Statement</a:t>
            </a:r>
          </a:p>
          <a:p>
            <a:pPr lvl="1"/>
            <a:r>
              <a:rPr lang="en-US"/>
              <a:t>Bullet level one</a:t>
            </a:r>
          </a:p>
        </p:txBody>
      </p:sp>
    </p:spTree>
    <p:extLst>
      <p:ext uri="{BB962C8B-B14F-4D97-AF65-F5344CB8AC3E}">
        <p14:creationId xmlns:p14="http://schemas.microsoft.com/office/powerpoint/2010/main" val="5146945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ue Call Out w-Image">
    <p:bg>
      <p:bgPr>
        <a:gradFill>
          <a:gsLst>
            <a:gs pos="1770">
              <a:schemeClr val="accent2"/>
            </a:gs>
            <a:gs pos="41000">
              <a:schemeClr val="accent2"/>
            </a:gs>
            <a:gs pos="41000">
              <a:schemeClr val="bg1"/>
            </a:gs>
            <a:gs pos="81000">
              <a:schemeClr val="bg1"/>
            </a:gs>
            <a:gs pos="100000">
              <a:schemeClr val="bg1"/>
            </a:gs>
          </a:gsLst>
          <a:lin ang="0" scaled="1"/>
        </a:gradFill>
        <a:effectLst/>
      </p:bgPr>
    </p:bg>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676285C7-A6E6-46DF-A47F-B9EB3F7FA039}"/>
              </a:ext>
            </a:extLst>
          </p:cNvPr>
          <p:cNvSpPr>
            <a:spLocks noGrp="1"/>
          </p:cNvSpPr>
          <p:nvPr>
            <p:ph type="pic" sz="quarter" idx="13"/>
          </p:nvPr>
        </p:nvSpPr>
        <p:spPr>
          <a:xfrm>
            <a:off x="4990289" y="0"/>
            <a:ext cx="7201710" cy="6858000"/>
          </a:xfrm>
          <a:prstGeom prst="rect">
            <a:avLst/>
          </a:prstGeom>
        </p:spPr>
        <p:txBody>
          <a:bodyPr tIns="2834640"/>
          <a:lstStyle>
            <a:lvl1pPr algn="ctr">
              <a:defRPr/>
            </a:lvl1pPr>
          </a:lstStyle>
          <a:p>
            <a:r>
              <a:rPr lang="en-US"/>
              <a:t>Click icon to add picture</a:t>
            </a:r>
          </a:p>
        </p:txBody>
      </p:sp>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tx2"/>
                </a:solidFill>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pic>
        <p:nvPicPr>
          <p:cNvPr id="8" name="Picture 7" descr="Text&#10;&#10;Description automatically generated">
            <a:extLst>
              <a:ext uri="{FF2B5EF4-FFF2-40B4-BE49-F238E27FC236}">
                <a16:creationId xmlns:a16="http://schemas.microsoft.com/office/drawing/2014/main" id="{0FCECD5B-E453-4F3F-BB15-98038059C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6576" y="6025811"/>
            <a:ext cx="2783062" cy="587794"/>
          </a:xfrm>
          <a:prstGeom prst="rect">
            <a:avLst/>
          </a:prstGeom>
        </p:spPr>
      </p:pic>
      <p:sp>
        <p:nvSpPr>
          <p:cNvPr id="10" name="Text Placeholder 13">
            <a:extLst>
              <a:ext uri="{FF2B5EF4-FFF2-40B4-BE49-F238E27FC236}">
                <a16:creationId xmlns:a16="http://schemas.microsoft.com/office/drawing/2014/main" id="{9DA6796C-497B-440D-81A6-17B8D8F68E55}"/>
              </a:ext>
            </a:extLst>
          </p:cNvPr>
          <p:cNvSpPr>
            <a:spLocks noGrp="1"/>
          </p:cNvSpPr>
          <p:nvPr>
            <p:ph type="body" sz="quarter" idx="12" hasCustomPrompt="1"/>
          </p:nvPr>
        </p:nvSpPr>
        <p:spPr>
          <a:xfrm>
            <a:off x="348571" y="6242386"/>
            <a:ext cx="4135024" cy="449816"/>
          </a:xfrm>
          <a:prstGeom prst="rect">
            <a:avLst/>
          </a:prstGeom>
        </p:spPr>
        <p:txBody>
          <a:bodyPr lIns="0" tIns="0" rIns="0" bIns="0">
            <a:noAutofit/>
          </a:bodyPr>
          <a:lstStyle>
            <a:lvl1pPr marL="0" indent="0">
              <a:lnSpc>
                <a:spcPct val="100000"/>
              </a:lnSpc>
              <a:spcBef>
                <a:spcPts val="300"/>
              </a:spcBef>
              <a:buNone/>
              <a:defRPr sz="1200" b="0" i="0" cap="none" baseline="0">
                <a:solidFill>
                  <a:schemeClr val="bg1"/>
                </a:solidFill>
                <a:latin typeface="Proxima Nova Rg" panose="02000506030000020004" pitchFamily="50"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Source, photo credit, or disclaimer</a:t>
            </a:r>
          </a:p>
        </p:txBody>
      </p:sp>
      <p:sp>
        <p:nvSpPr>
          <p:cNvPr id="12" name="Content Placeholder 2">
            <a:extLst>
              <a:ext uri="{FF2B5EF4-FFF2-40B4-BE49-F238E27FC236}">
                <a16:creationId xmlns:a16="http://schemas.microsoft.com/office/drawing/2014/main" id="{DD823016-070D-4580-BD91-7207672DE5A2}"/>
              </a:ext>
            </a:extLst>
          </p:cNvPr>
          <p:cNvSpPr>
            <a:spLocks noGrp="1"/>
          </p:cNvSpPr>
          <p:nvPr>
            <p:ph sz="quarter" idx="10" hasCustomPrompt="1"/>
          </p:nvPr>
        </p:nvSpPr>
        <p:spPr>
          <a:xfrm>
            <a:off x="348571" y="615614"/>
            <a:ext cx="4220540" cy="4763534"/>
          </a:xfrm>
          <a:prstGeom prst="rect">
            <a:avLst/>
          </a:prstGeom>
        </p:spPr>
        <p:txBody>
          <a:bodyPr lIns="0" tIns="0" rIns="0" bIns="0" numCol="1" spcCol="0">
            <a:noAutofit/>
          </a:bodyPr>
          <a:lstStyle>
            <a:lvl1pPr marL="0" indent="0">
              <a:spcBef>
                <a:spcPts val="1200"/>
              </a:spcBef>
              <a:spcAft>
                <a:spcPts val="600"/>
              </a:spcAft>
              <a:buNone/>
              <a:defRPr sz="2400" b="1">
                <a:solidFill>
                  <a:schemeClr val="bg1"/>
                </a:solidFill>
                <a:latin typeface="Proxima Nova Rg" panose="02000506030000020004" pitchFamily="50" charset="0"/>
              </a:defRPr>
            </a:lvl1pPr>
            <a:lvl2pPr marL="228600" indent="-228600">
              <a:lnSpc>
                <a:spcPct val="90000"/>
              </a:lnSpc>
              <a:buClr>
                <a:schemeClr val="bg1"/>
              </a:buClr>
              <a:buFont typeface="Wingdings" panose="05000000000000000000" pitchFamily="2" charset="2"/>
              <a:buChar char="§"/>
              <a:defRPr sz="2200">
                <a:solidFill>
                  <a:schemeClr val="bg1"/>
                </a:solidFill>
              </a:defRPr>
            </a:lvl2pPr>
            <a:lvl3pPr marL="457200" indent="-228600">
              <a:lnSpc>
                <a:spcPct val="100000"/>
              </a:lnSpc>
              <a:spcBef>
                <a:spcPts val="300"/>
              </a:spcBef>
              <a:buClr>
                <a:schemeClr val="bg1"/>
              </a:buClr>
              <a:buFont typeface="Roboto Lt" pitchFamily="2" charset="0"/>
              <a:buChar char="&gt;"/>
              <a:defRPr>
                <a:solidFill>
                  <a:schemeClr val="bg1"/>
                </a:solidFill>
              </a:defRPr>
            </a:lvl3pPr>
            <a:lvl4pPr marL="822960" indent="-228600">
              <a:lnSpc>
                <a:spcPct val="100000"/>
              </a:lnSpc>
              <a:buClr>
                <a:schemeClr val="bg1"/>
              </a:buClr>
              <a:buFont typeface="Arial" panose="020B0604020202020204" pitchFamily="34" charset="0"/>
              <a:buChar char="•"/>
              <a:defRPr>
                <a:solidFill>
                  <a:schemeClr val="bg1"/>
                </a:solidFill>
              </a:defRPr>
            </a:lvl4pPr>
            <a:lvl5pPr>
              <a:defRPr>
                <a:solidFill>
                  <a:schemeClr val="tx2"/>
                </a:solidFill>
              </a:defRPr>
            </a:lvl5pPr>
          </a:lstStyle>
          <a:p>
            <a:pPr lvl="0"/>
            <a:r>
              <a:rPr lang="en-US"/>
              <a:t>Bold Text</a:t>
            </a:r>
          </a:p>
          <a:p>
            <a:pPr lvl="1"/>
            <a:r>
              <a:rPr lang="en-US"/>
              <a:t>Bullet level one</a:t>
            </a:r>
          </a:p>
          <a:p>
            <a:pPr lvl="2"/>
            <a:r>
              <a:rPr lang="en-US"/>
              <a:t>Bullet level two</a:t>
            </a:r>
          </a:p>
          <a:p>
            <a:pPr lvl="3"/>
            <a:r>
              <a:rPr lang="en-US"/>
              <a:t>Bullet level three</a:t>
            </a:r>
          </a:p>
        </p:txBody>
      </p:sp>
    </p:spTree>
    <p:extLst>
      <p:ext uri="{BB962C8B-B14F-4D97-AF65-F5344CB8AC3E}">
        <p14:creationId xmlns:p14="http://schemas.microsoft.com/office/powerpoint/2010/main" val="31615551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ue Call Out w-text">
    <p:bg>
      <p:bgPr>
        <a:gradFill>
          <a:gsLst>
            <a:gs pos="1770">
              <a:schemeClr val="accent2"/>
            </a:gs>
            <a:gs pos="41000">
              <a:schemeClr val="accent2"/>
            </a:gs>
            <a:gs pos="41000">
              <a:schemeClr val="bg1"/>
            </a:gs>
            <a:gs pos="81000">
              <a:schemeClr val="bg1"/>
            </a:gs>
            <a:gs pos="100000">
              <a:schemeClr val="bg1"/>
            </a:gs>
          </a:gsLst>
          <a:lin ang="0" scaled="1"/>
        </a:gra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rgbClr val="63666A"/>
                </a:solidFill>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pic>
        <p:nvPicPr>
          <p:cNvPr id="5" name="Picture 4" descr="Text&#10;&#10;Description automatically generated">
            <a:extLst>
              <a:ext uri="{FF2B5EF4-FFF2-40B4-BE49-F238E27FC236}">
                <a16:creationId xmlns:a16="http://schemas.microsoft.com/office/drawing/2014/main" id="{A2F76085-DF0D-4D71-961F-E57D3108BB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6576" y="6025811"/>
            <a:ext cx="2783062" cy="587794"/>
          </a:xfrm>
          <a:prstGeom prst="rect">
            <a:avLst/>
          </a:prstGeom>
        </p:spPr>
      </p:pic>
      <p:sp>
        <p:nvSpPr>
          <p:cNvPr id="8" name="Content Placeholder 2">
            <a:extLst>
              <a:ext uri="{FF2B5EF4-FFF2-40B4-BE49-F238E27FC236}">
                <a16:creationId xmlns:a16="http://schemas.microsoft.com/office/drawing/2014/main" id="{CFE96150-5336-43FA-9758-F4E87C43D791}"/>
              </a:ext>
            </a:extLst>
          </p:cNvPr>
          <p:cNvSpPr>
            <a:spLocks noGrp="1"/>
          </p:cNvSpPr>
          <p:nvPr>
            <p:ph sz="quarter" idx="10" hasCustomPrompt="1"/>
          </p:nvPr>
        </p:nvSpPr>
        <p:spPr>
          <a:xfrm>
            <a:off x="5426408" y="615612"/>
            <a:ext cx="6470518" cy="5245361"/>
          </a:xfrm>
          <a:prstGeom prst="rect">
            <a:avLst/>
          </a:prstGeom>
        </p:spPr>
        <p:txBody>
          <a:bodyPr lIns="0" tIns="0" rIns="0" bIns="0">
            <a:noAutofit/>
          </a:bodyPr>
          <a:lstStyle>
            <a:lvl1pPr marL="0" indent="0">
              <a:spcBef>
                <a:spcPts val="1200"/>
              </a:spcBef>
              <a:spcAft>
                <a:spcPts val="0"/>
              </a:spcAft>
              <a:buNone/>
              <a:defRPr sz="2000" b="1" cap="all" baseline="0">
                <a:solidFill>
                  <a:schemeClr val="accent2"/>
                </a:solidFill>
                <a:latin typeface="Proxima Nova Rg" panose="02000506030000020004" pitchFamily="50" charset="0"/>
              </a:defRPr>
            </a:lvl1pPr>
            <a:lvl2pPr marL="0" indent="0">
              <a:buClr>
                <a:schemeClr val="tx2"/>
              </a:buClr>
              <a:buFont typeface="Roboto Lt" pitchFamily="2" charset="0"/>
              <a:buNone/>
              <a:defRPr sz="2000">
                <a:solidFill>
                  <a:schemeClr val="tx2"/>
                </a:solidFill>
              </a:defRPr>
            </a:lvl2pPr>
            <a:lvl3pPr marL="228600" indent="-228600">
              <a:spcBef>
                <a:spcPts val="600"/>
              </a:spcBef>
              <a:buClr>
                <a:schemeClr val="accent2"/>
              </a:buClr>
              <a:buFont typeface="Wingdings" panose="05000000000000000000" pitchFamily="2" charset="2"/>
              <a:buChar char="§"/>
              <a:defRPr sz="1800">
                <a:solidFill>
                  <a:schemeClr val="tx2"/>
                </a:solidFill>
              </a:defRPr>
            </a:lvl3pPr>
            <a:lvl4pPr marL="457200" indent="-228600">
              <a:lnSpc>
                <a:spcPct val="100000"/>
              </a:lnSpc>
              <a:spcBef>
                <a:spcPts val="300"/>
              </a:spcBef>
              <a:buClr>
                <a:schemeClr val="tx2"/>
              </a:buClr>
              <a:buFont typeface="Roboto Lt" pitchFamily="2" charset="0"/>
              <a:buChar char="&gt;"/>
              <a:defRPr sz="1600">
                <a:solidFill>
                  <a:schemeClr val="tx2"/>
                </a:solidFill>
              </a:defRPr>
            </a:lvl4pPr>
            <a:lvl5pPr marL="731520">
              <a:lnSpc>
                <a:spcPct val="100000"/>
              </a:lnSpc>
              <a:spcBef>
                <a:spcPts val="300"/>
              </a:spcBef>
              <a:defRPr sz="1400">
                <a:solidFill>
                  <a:schemeClr val="tx2"/>
                </a:solidFill>
              </a:defRPr>
            </a:lvl5pPr>
          </a:lstStyle>
          <a:p>
            <a:pPr lvl="0"/>
            <a:r>
              <a:rPr lang="en-US"/>
              <a:t>Add bold intro or subhead here</a:t>
            </a:r>
          </a:p>
          <a:p>
            <a:pPr lvl="1"/>
            <a:r>
              <a:rPr lang="en-US"/>
              <a:t>Add text</a:t>
            </a:r>
          </a:p>
          <a:p>
            <a:pPr lvl="2"/>
            <a:r>
              <a:rPr lang="en-US"/>
              <a:t>First bullet</a:t>
            </a:r>
          </a:p>
          <a:p>
            <a:pPr lvl="3"/>
            <a:r>
              <a:rPr lang="en-US"/>
              <a:t>Second bullet</a:t>
            </a:r>
          </a:p>
          <a:p>
            <a:pPr lvl="4"/>
            <a:r>
              <a:rPr lang="en-US"/>
              <a:t>Third bullet</a:t>
            </a:r>
          </a:p>
        </p:txBody>
      </p:sp>
      <p:sp>
        <p:nvSpPr>
          <p:cNvPr id="9" name="Content Placeholder 2">
            <a:extLst>
              <a:ext uri="{FF2B5EF4-FFF2-40B4-BE49-F238E27FC236}">
                <a16:creationId xmlns:a16="http://schemas.microsoft.com/office/drawing/2014/main" id="{8BC66D7B-1ECD-4F93-B8C3-204904FDBE70}"/>
              </a:ext>
            </a:extLst>
          </p:cNvPr>
          <p:cNvSpPr>
            <a:spLocks noGrp="1"/>
          </p:cNvSpPr>
          <p:nvPr>
            <p:ph sz="quarter" idx="11" hasCustomPrompt="1"/>
          </p:nvPr>
        </p:nvSpPr>
        <p:spPr>
          <a:xfrm>
            <a:off x="345976" y="625341"/>
            <a:ext cx="4297144" cy="5867533"/>
          </a:xfrm>
          <a:prstGeom prst="rect">
            <a:avLst/>
          </a:prstGeom>
        </p:spPr>
        <p:txBody>
          <a:bodyPr lIns="0" tIns="0" rIns="0" bIns="0" numCol="1" spcCol="0">
            <a:noAutofit/>
          </a:bodyPr>
          <a:lstStyle>
            <a:lvl1pPr marL="0" indent="0">
              <a:spcBef>
                <a:spcPts val="1200"/>
              </a:spcBef>
              <a:spcAft>
                <a:spcPts val="600"/>
              </a:spcAft>
              <a:buNone/>
              <a:defRPr sz="5000" b="1">
                <a:solidFill>
                  <a:schemeClr val="bg1"/>
                </a:solidFill>
                <a:latin typeface="Proxima Nova Rg" panose="02000506030000020004" pitchFamily="50" charset="0"/>
              </a:defRPr>
            </a:lvl1pPr>
            <a:lvl2pPr marL="228600" indent="-228600">
              <a:buClr>
                <a:schemeClr val="bg1"/>
              </a:buClr>
              <a:buFont typeface="Wingdings" panose="05000000000000000000" pitchFamily="2" charset="2"/>
              <a:buChar char="§"/>
              <a:defRPr sz="2200">
                <a:solidFill>
                  <a:schemeClr val="bg1"/>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Bold Statement</a:t>
            </a:r>
          </a:p>
          <a:p>
            <a:pPr lvl="1"/>
            <a:r>
              <a:rPr lang="en-US"/>
              <a:t>Bullet level one</a:t>
            </a:r>
          </a:p>
        </p:txBody>
      </p:sp>
    </p:spTree>
    <p:extLst>
      <p:ext uri="{BB962C8B-B14F-4D97-AF65-F5344CB8AC3E}">
        <p14:creationId xmlns:p14="http://schemas.microsoft.com/office/powerpoint/2010/main" val="2254736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ray Call Out w-Image">
    <p:bg>
      <p:bgPr>
        <a:gradFill>
          <a:gsLst>
            <a:gs pos="1770">
              <a:schemeClr val="tx2"/>
            </a:gs>
            <a:gs pos="41000">
              <a:schemeClr val="tx2"/>
            </a:gs>
            <a:gs pos="41000">
              <a:schemeClr val="bg1"/>
            </a:gs>
            <a:gs pos="81000">
              <a:schemeClr val="bg1"/>
            </a:gs>
            <a:gs pos="100000">
              <a:schemeClr val="bg1"/>
            </a:gs>
          </a:gsLst>
          <a:lin ang="0" scaled="1"/>
        </a:gradFill>
        <a:effectLst/>
      </p:bgPr>
    </p:bg>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676285C7-A6E6-46DF-A47F-B9EB3F7FA039}"/>
              </a:ext>
            </a:extLst>
          </p:cNvPr>
          <p:cNvSpPr>
            <a:spLocks noGrp="1"/>
          </p:cNvSpPr>
          <p:nvPr>
            <p:ph type="pic" sz="quarter" idx="13"/>
          </p:nvPr>
        </p:nvSpPr>
        <p:spPr>
          <a:xfrm>
            <a:off x="4990289" y="0"/>
            <a:ext cx="7201710" cy="6858000"/>
          </a:xfrm>
          <a:prstGeom prst="rect">
            <a:avLst/>
          </a:prstGeom>
        </p:spPr>
        <p:txBody>
          <a:bodyPr tIns="2834640"/>
          <a:lstStyle>
            <a:lvl1pPr algn="ctr">
              <a:defRPr/>
            </a:lvl1pPr>
          </a:lstStyle>
          <a:p>
            <a:r>
              <a:rPr lang="en-US"/>
              <a:t>Click icon to add picture</a:t>
            </a:r>
          </a:p>
        </p:txBody>
      </p:sp>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tx2"/>
                </a:solidFill>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pic>
        <p:nvPicPr>
          <p:cNvPr id="8" name="Picture 7" descr="Text&#10;&#10;Description automatically generated">
            <a:extLst>
              <a:ext uri="{FF2B5EF4-FFF2-40B4-BE49-F238E27FC236}">
                <a16:creationId xmlns:a16="http://schemas.microsoft.com/office/drawing/2014/main" id="{CDC98703-0615-4770-B796-F7FF8B2ED1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6576" y="6025811"/>
            <a:ext cx="2783062" cy="587794"/>
          </a:xfrm>
          <a:prstGeom prst="rect">
            <a:avLst/>
          </a:prstGeom>
        </p:spPr>
      </p:pic>
      <p:sp>
        <p:nvSpPr>
          <p:cNvPr id="10" name="Text Placeholder 13">
            <a:extLst>
              <a:ext uri="{FF2B5EF4-FFF2-40B4-BE49-F238E27FC236}">
                <a16:creationId xmlns:a16="http://schemas.microsoft.com/office/drawing/2014/main" id="{FFA1BCB7-3B1E-4189-9B21-4FDA7AE6E3DD}"/>
              </a:ext>
            </a:extLst>
          </p:cNvPr>
          <p:cNvSpPr>
            <a:spLocks noGrp="1"/>
          </p:cNvSpPr>
          <p:nvPr>
            <p:ph type="body" sz="quarter" idx="12" hasCustomPrompt="1"/>
          </p:nvPr>
        </p:nvSpPr>
        <p:spPr>
          <a:xfrm>
            <a:off x="348571" y="6242386"/>
            <a:ext cx="4135024" cy="449816"/>
          </a:xfrm>
          <a:prstGeom prst="rect">
            <a:avLst/>
          </a:prstGeom>
        </p:spPr>
        <p:txBody>
          <a:bodyPr lIns="0" tIns="0" rIns="0" bIns="0">
            <a:noAutofit/>
          </a:bodyPr>
          <a:lstStyle>
            <a:lvl1pPr marL="0" indent="0">
              <a:lnSpc>
                <a:spcPct val="100000"/>
              </a:lnSpc>
              <a:spcBef>
                <a:spcPts val="300"/>
              </a:spcBef>
              <a:buNone/>
              <a:defRPr sz="1200" b="0" i="0" cap="none" baseline="0">
                <a:solidFill>
                  <a:schemeClr val="bg1"/>
                </a:solidFill>
                <a:latin typeface="Proxima Nova Rg" panose="02000506030000020004" pitchFamily="50"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Source, photo credit, or disclaimer</a:t>
            </a:r>
          </a:p>
        </p:txBody>
      </p:sp>
      <p:sp>
        <p:nvSpPr>
          <p:cNvPr id="12" name="Content Placeholder 2">
            <a:extLst>
              <a:ext uri="{FF2B5EF4-FFF2-40B4-BE49-F238E27FC236}">
                <a16:creationId xmlns:a16="http://schemas.microsoft.com/office/drawing/2014/main" id="{5C695B7C-D203-42C3-8C01-076AF930B760}"/>
              </a:ext>
            </a:extLst>
          </p:cNvPr>
          <p:cNvSpPr>
            <a:spLocks noGrp="1"/>
          </p:cNvSpPr>
          <p:nvPr>
            <p:ph sz="quarter" idx="10" hasCustomPrompt="1"/>
          </p:nvPr>
        </p:nvSpPr>
        <p:spPr>
          <a:xfrm>
            <a:off x="348571" y="615614"/>
            <a:ext cx="4220540" cy="4763534"/>
          </a:xfrm>
          <a:prstGeom prst="rect">
            <a:avLst/>
          </a:prstGeom>
        </p:spPr>
        <p:txBody>
          <a:bodyPr lIns="0" tIns="0" rIns="0" bIns="0" numCol="1" spcCol="0">
            <a:noAutofit/>
          </a:bodyPr>
          <a:lstStyle>
            <a:lvl1pPr marL="0" indent="0">
              <a:spcBef>
                <a:spcPts val="1200"/>
              </a:spcBef>
              <a:spcAft>
                <a:spcPts val="600"/>
              </a:spcAft>
              <a:buNone/>
              <a:defRPr sz="2400" b="1">
                <a:solidFill>
                  <a:schemeClr val="bg1"/>
                </a:solidFill>
                <a:latin typeface="Proxima Nova Rg" panose="02000506030000020004" pitchFamily="50" charset="0"/>
              </a:defRPr>
            </a:lvl1pPr>
            <a:lvl2pPr marL="228600" indent="-228600">
              <a:lnSpc>
                <a:spcPct val="90000"/>
              </a:lnSpc>
              <a:buClr>
                <a:schemeClr val="bg1"/>
              </a:buClr>
              <a:buFont typeface="Wingdings" panose="05000000000000000000" pitchFamily="2" charset="2"/>
              <a:buChar char="§"/>
              <a:defRPr sz="2200">
                <a:solidFill>
                  <a:schemeClr val="bg1"/>
                </a:solidFill>
              </a:defRPr>
            </a:lvl2pPr>
            <a:lvl3pPr marL="457200" indent="-228600">
              <a:lnSpc>
                <a:spcPct val="100000"/>
              </a:lnSpc>
              <a:spcBef>
                <a:spcPts val="300"/>
              </a:spcBef>
              <a:buClr>
                <a:schemeClr val="bg1"/>
              </a:buClr>
              <a:buFont typeface="Roboto Lt" pitchFamily="2" charset="0"/>
              <a:buChar char="&gt;"/>
              <a:defRPr>
                <a:solidFill>
                  <a:schemeClr val="bg1"/>
                </a:solidFill>
              </a:defRPr>
            </a:lvl3pPr>
            <a:lvl4pPr marL="822960" indent="-228600">
              <a:lnSpc>
                <a:spcPct val="100000"/>
              </a:lnSpc>
              <a:buClr>
                <a:schemeClr val="bg1"/>
              </a:buClr>
              <a:buFont typeface="Arial" panose="020B0604020202020204" pitchFamily="34" charset="0"/>
              <a:buChar char="•"/>
              <a:defRPr>
                <a:solidFill>
                  <a:schemeClr val="bg1"/>
                </a:solidFill>
              </a:defRPr>
            </a:lvl4pPr>
            <a:lvl5pPr>
              <a:defRPr>
                <a:solidFill>
                  <a:schemeClr val="tx2"/>
                </a:solidFill>
              </a:defRPr>
            </a:lvl5pPr>
          </a:lstStyle>
          <a:p>
            <a:pPr lvl="0"/>
            <a:r>
              <a:rPr lang="en-US"/>
              <a:t>Bold Text</a:t>
            </a:r>
          </a:p>
          <a:p>
            <a:pPr lvl="1"/>
            <a:r>
              <a:rPr lang="en-US"/>
              <a:t>Bullet level one</a:t>
            </a:r>
          </a:p>
          <a:p>
            <a:pPr lvl="2"/>
            <a:r>
              <a:rPr lang="en-US"/>
              <a:t>Bullet level two</a:t>
            </a:r>
          </a:p>
          <a:p>
            <a:pPr lvl="3"/>
            <a:r>
              <a:rPr lang="en-US"/>
              <a:t>Bullet level three</a:t>
            </a:r>
          </a:p>
        </p:txBody>
      </p:sp>
    </p:spTree>
    <p:extLst>
      <p:ext uri="{BB962C8B-B14F-4D97-AF65-F5344CB8AC3E}">
        <p14:creationId xmlns:p14="http://schemas.microsoft.com/office/powerpoint/2010/main" val="2162161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Large-NYSERDA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bg1"/>
                </a:solidFill>
                <a:latin typeface="Montserrat" pitchFamily="2" charset="0"/>
                <a:cs typeface="Arial" panose="020B0604020202020204" pitchFamily="34" charset="0"/>
              </a:defRPr>
            </a:lvl1pPr>
          </a:lstStyle>
          <a:p>
            <a:fld id="{058CC6BB-C3D2-4223-AD7D-B48D1BB4495E}" type="slidenum">
              <a:rPr lang="en-US" smtClean="0"/>
              <a:pPr/>
              <a:t>‹#›</a:t>
            </a:fld>
            <a:endParaRPr lang="en-US"/>
          </a:p>
        </p:txBody>
      </p:sp>
      <p:sp>
        <p:nvSpPr>
          <p:cNvPr id="6" name="Picture Placeholder 2">
            <a:extLst>
              <a:ext uri="{FF2B5EF4-FFF2-40B4-BE49-F238E27FC236}">
                <a16:creationId xmlns:a16="http://schemas.microsoft.com/office/drawing/2014/main" id="{676285C7-A6E6-46DF-A47F-B9EB3F7FA039}"/>
              </a:ext>
            </a:extLst>
          </p:cNvPr>
          <p:cNvSpPr>
            <a:spLocks noGrp="1"/>
          </p:cNvSpPr>
          <p:nvPr>
            <p:ph type="pic" sz="quarter" idx="13"/>
          </p:nvPr>
        </p:nvSpPr>
        <p:spPr>
          <a:xfrm>
            <a:off x="0" y="0"/>
            <a:ext cx="12192000" cy="4931923"/>
          </a:xfrm>
          <a:prstGeom prst="rect">
            <a:avLst/>
          </a:prstGeom>
        </p:spPr>
        <p:txBody>
          <a:bodyPr tIns="1737360" anchor="t" anchorCtr="0"/>
          <a:lstStyle>
            <a:lvl1pPr marL="0" indent="0" algn="ctr">
              <a:buNone/>
              <a:defRPr>
                <a:latin typeface="Montserrat" pitchFamily="2" charset="0"/>
              </a:defRPr>
            </a:lvl1pPr>
          </a:lstStyle>
          <a:p>
            <a:r>
              <a:rPr lang="en-US"/>
              <a:t>Click icon to add picture</a:t>
            </a:r>
          </a:p>
        </p:txBody>
      </p:sp>
      <p:sp>
        <p:nvSpPr>
          <p:cNvPr id="10" name="Text Placeholder 13">
            <a:extLst>
              <a:ext uri="{FF2B5EF4-FFF2-40B4-BE49-F238E27FC236}">
                <a16:creationId xmlns:a16="http://schemas.microsoft.com/office/drawing/2014/main" id="{0FFAE5D1-FD5E-42D4-9913-78E38A219808}"/>
              </a:ext>
            </a:extLst>
          </p:cNvPr>
          <p:cNvSpPr>
            <a:spLocks noGrp="1"/>
          </p:cNvSpPr>
          <p:nvPr>
            <p:ph type="body" sz="quarter" idx="12" hasCustomPrompt="1"/>
          </p:nvPr>
        </p:nvSpPr>
        <p:spPr>
          <a:xfrm>
            <a:off x="348571" y="6035675"/>
            <a:ext cx="8092042" cy="656527"/>
          </a:xfrm>
          <a:prstGeom prst="rect">
            <a:avLst/>
          </a:prstGeom>
        </p:spPr>
        <p:txBody>
          <a:bodyPr lIns="0" tIns="0" rIns="0" bIns="0"/>
          <a:lstStyle>
            <a:lvl1pPr marL="0" indent="0">
              <a:buNone/>
              <a:defRPr sz="2000" i="0">
                <a:solidFill>
                  <a:schemeClr val="bg1"/>
                </a:solidFill>
                <a:latin typeface="Montserrat Light" pitchFamily="2"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Add presenter name and date </a:t>
            </a:r>
          </a:p>
        </p:txBody>
      </p:sp>
      <p:sp>
        <p:nvSpPr>
          <p:cNvPr id="11" name="Title 1">
            <a:extLst>
              <a:ext uri="{FF2B5EF4-FFF2-40B4-BE49-F238E27FC236}">
                <a16:creationId xmlns:a16="http://schemas.microsoft.com/office/drawing/2014/main" id="{9D28D179-3B3A-47F5-8CCC-169BB9E02685}"/>
              </a:ext>
            </a:extLst>
          </p:cNvPr>
          <p:cNvSpPr>
            <a:spLocks noGrp="1"/>
          </p:cNvSpPr>
          <p:nvPr>
            <p:ph type="title" hasCustomPrompt="1"/>
          </p:nvPr>
        </p:nvSpPr>
        <p:spPr>
          <a:xfrm>
            <a:off x="348571" y="5074418"/>
            <a:ext cx="8092043" cy="961257"/>
          </a:xfrm>
          <a:prstGeom prst="rect">
            <a:avLst/>
          </a:prstGeom>
        </p:spPr>
        <p:txBody>
          <a:bodyPr lIns="0" tIns="0" rIns="0" bIns="0" anchor="t" anchorCtr="0">
            <a:noAutofit/>
          </a:bodyPr>
          <a:lstStyle>
            <a:lvl1pPr>
              <a:defRPr sz="3500" b="1" i="0" baseline="0">
                <a:solidFill>
                  <a:schemeClr val="bg1"/>
                </a:solidFill>
                <a:latin typeface="Montserrat" pitchFamily="2" charset="0"/>
                <a:ea typeface="Roboto" pitchFamily="2" charset="0"/>
                <a:cs typeface="Arial" panose="020B0604020202020204" pitchFamily="34" charset="0"/>
              </a:defRPr>
            </a:lvl1pPr>
          </a:lstStyle>
          <a:p>
            <a:r>
              <a:rPr lang="en-US"/>
              <a:t>Add Title Here </a:t>
            </a:r>
          </a:p>
        </p:txBody>
      </p:sp>
      <p:pic>
        <p:nvPicPr>
          <p:cNvPr id="3" name="Picture 2">
            <a:extLst>
              <a:ext uri="{FF2B5EF4-FFF2-40B4-BE49-F238E27FC236}">
                <a16:creationId xmlns:a16="http://schemas.microsoft.com/office/drawing/2014/main" id="{FF854B26-B428-4471-AC4E-EBD11F4C644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40567" y="5522304"/>
            <a:ext cx="3408843" cy="718152"/>
          </a:xfrm>
          <a:prstGeom prst="rect">
            <a:avLst/>
          </a:prstGeom>
        </p:spPr>
      </p:pic>
    </p:spTree>
    <p:extLst>
      <p:ext uri="{BB962C8B-B14F-4D97-AF65-F5344CB8AC3E}">
        <p14:creationId xmlns:p14="http://schemas.microsoft.com/office/powerpoint/2010/main" val="24147104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ray Call Out w-text">
    <p:bg>
      <p:bgPr>
        <a:gradFill>
          <a:gsLst>
            <a:gs pos="1770">
              <a:schemeClr val="tx2"/>
            </a:gs>
            <a:gs pos="41000">
              <a:schemeClr val="tx2"/>
            </a:gs>
            <a:gs pos="41000">
              <a:schemeClr val="bg1"/>
            </a:gs>
            <a:gs pos="81000">
              <a:schemeClr val="bg1"/>
            </a:gs>
            <a:gs pos="100000">
              <a:schemeClr val="bg1"/>
            </a:gs>
          </a:gsLst>
          <a:lin ang="0" scaled="1"/>
        </a:gra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rgbClr val="63666A"/>
                </a:solidFill>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pic>
        <p:nvPicPr>
          <p:cNvPr id="5" name="Picture 4" descr="Text&#10;&#10;Description automatically generated">
            <a:extLst>
              <a:ext uri="{FF2B5EF4-FFF2-40B4-BE49-F238E27FC236}">
                <a16:creationId xmlns:a16="http://schemas.microsoft.com/office/drawing/2014/main" id="{D31CE2BC-B3AC-441E-833B-C9310A0D6C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6576" y="6025811"/>
            <a:ext cx="2783062" cy="587794"/>
          </a:xfrm>
          <a:prstGeom prst="rect">
            <a:avLst/>
          </a:prstGeom>
        </p:spPr>
      </p:pic>
      <p:sp>
        <p:nvSpPr>
          <p:cNvPr id="8" name="Content Placeholder 2">
            <a:extLst>
              <a:ext uri="{FF2B5EF4-FFF2-40B4-BE49-F238E27FC236}">
                <a16:creationId xmlns:a16="http://schemas.microsoft.com/office/drawing/2014/main" id="{541621F6-C0C5-4CEB-A49B-128A4E325917}"/>
              </a:ext>
            </a:extLst>
          </p:cNvPr>
          <p:cNvSpPr>
            <a:spLocks noGrp="1"/>
          </p:cNvSpPr>
          <p:nvPr>
            <p:ph sz="quarter" idx="10" hasCustomPrompt="1"/>
          </p:nvPr>
        </p:nvSpPr>
        <p:spPr>
          <a:xfrm>
            <a:off x="5426408" y="615612"/>
            <a:ext cx="6470518" cy="5245361"/>
          </a:xfrm>
          <a:prstGeom prst="rect">
            <a:avLst/>
          </a:prstGeom>
        </p:spPr>
        <p:txBody>
          <a:bodyPr lIns="0" tIns="0" rIns="0" bIns="0">
            <a:noAutofit/>
          </a:bodyPr>
          <a:lstStyle>
            <a:lvl1pPr marL="0" indent="0">
              <a:spcBef>
                <a:spcPts val="1200"/>
              </a:spcBef>
              <a:spcAft>
                <a:spcPts val="0"/>
              </a:spcAft>
              <a:buNone/>
              <a:defRPr sz="2000" b="1" cap="all" baseline="0">
                <a:solidFill>
                  <a:schemeClr val="tx2"/>
                </a:solidFill>
                <a:latin typeface="Proxima Nova Rg" panose="02000506030000020004" pitchFamily="50" charset="0"/>
              </a:defRPr>
            </a:lvl1pPr>
            <a:lvl2pPr marL="0" indent="0">
              <a:buClr>
                <a:schemeClr val="tx2"/>
              </a:buClr>
              <a:buFont typeface="Roboto Lt" pitchFamily="2" charset="0"/>
              <a:buNone/>
              <a:defRPr sz="2000">
                <a:solidFill>
                  <a:schemeClr val="tx2"/>
                </a:solidFill>
              </a:defRPr>
            </a:lvl2pPr>
            <a:lvl3pPr marL="228600" indent="-228600">
              <a:spcBef>
                <a:spcPts val="600"/>
              </a:spcBef>
              <a:buClr>
                <a:schemeClr val="tx2"/>
              </a:buClr>
              <a:buFont typeface="Wingdings" panose="05000000000000000000" pitchFamily="2" charset="2"/>
              <a:buChar char="§"/>
              <a:defRPr sz="1800">
                <a:solidFill>
                  <a:schemeClr val="tx2"/>
                </a:solidFill>
              </a:defRPr>
            </a:lvl3pPr>
            <a:lvl4pPr marL="457200" indent="-228600">
              <a:lnSpc>
                <a:spcPct val="100000"/>
              </a:lnSpc>
              <a:spcBef>
                <a:spcPts val="300"/>
              </a:spcBef>
              <a:buClr>
                <a:schemeClr val="tx2"/>
              </a:buClr>
              <a:buFont typeface="Roboto Lt" pitchFamily="2" charset="0"/>
              <a:buChar char="&gt;"/>
              <a:defRPr sz="1600">
                <a:solidFill>
                  <a:schemeClr val="tx2"/>
                </a:solidFill>
              </a:defRPr>
            </a:lvl4pPr>
            <a:lvl5pPr marL="731520">
              <a:lnSpc>
                <a:spcPct val="100000"/>
              </a:lnSpc>
              <a:spcBef>
                <a:spcPts val="300"/>
              </a:spcBef>
              <a:defRPr sz="1400">
                <a:solidFill>
                  <a:schemeClr val="tx2"/>
                </a:solidFill>
              </a:defRPr>
            </a:lvl5pPr>
          </a:lstStyle>
          <a:p>
            <a:pPr lvl="0"/>
            <a:r>
              <a:rPr lang="en-US"/>
              <a:t>Add bold intro or subhead here</a:t>
            </a:r>
          </a:p>
          <a:p>
            <a:pPr lvl="1"/>
            <a:r>
              <a:rPr lang="en-US"/>
              <a:t>Add text</a:t>
            </a:r>
          </a:p>
          <a:p>
            <a:pPr lvl="2"/>
            <a:r>
              <a:rPr lang="en-US"/>
              <a:t>First bullet</a:t>
            </a:r>
          </a:p>
          <a:p>
            <a:pPr lvl="3"/>
            <a:r>
              <a:rPr lang="en-US"/>
              <a:t>Second bullet</a:t>
            </a:r>
          </a:p>
          <a:p>
            <a:pPr lvl="4"/>
            <a:r>
              <a:rPr lang="en-US"/>
              <a:t>Third bullet</a:t>
            </a:r>
          </a:p>
        </p:txBody>
      </p:sp>
      <p:sp>
        <p:nvSpPr>
          <p:cNvPr id="9" name="Content Placeholder 2">
            <a:extLst>
              <a:ext uri="{FF2B5EF4-FFF2-40B4-BE49-F238E27FC236}">
                <a16:creationId xmlns:a16="http://schemas.microsoft.com/office/drawing/2014/main" id="{3D58D180-3208-4CEC-B6C4-00F02F064CB1}"/>
              </a:ext>
            </a:extLst>
          </p:cNvPr>
          <p:cNvSpPr>
            <a:spLocks noGrp="1"/>
          </p:cNvSpPr>
          <p:nvPr>
            <p:ph sz="quarter" idx="11" hasCustomPrompt="1"/>
          </p:nvPr>
        </p:nvSpPr>
        <p:spPr>
          <a:xfrm>
            <a:off x="345976" y="625341"/>
            <a:ext cx="4297144" cy="5867533"/>
          </a:xfrm>
          <a:prstGeom prst="rect">
            <a:avLst/>
          </a:prstGeom>
        </p:spPr>
        <p:txBody>
          <a:bodyPr lIns="0" tIns="0" rIns="0" bIns="0" numCol="1" spcCol="0">
            <a:noAutofit/>
          </a:bodyPr>
          <a:lstStyle>
            <a:lvl1pPr marL="0" indent="0">
              <a:spcBef>
                <a:spcPts val="1200"/>
              </a:spcBef>
              <a:spcAft>
                <a:spcPts val="600"/>
              </a:spcAft>
              <a:buNone/>
              <a:defRPr sz="5000" b="1">
                <a:solidFill>
                  <a:schemeClr val="bg1"/>
                </a:solidFill>
                <a:latin typeface="Proxima Nova Rg" panose="02000506030000020004" pitchFamily="50" charset="0"/>
              </a:defRPr>
            </a:lvl1pPr>
            <a:lvl2pPr marL="228600" indent="-228600">
              <a:buClr>
                <a:schemeClr val="bg1"/>
              </a:buClr>
              <a:buFont typeface="Wingdings" panose="05000000000000000000" pitchFamily="2" charset="2"/>
              <a:buChar char="§"/>
              <a:defRPr sz="2200">
                <a:solidFill>
                  <a:schemeClr val="bg1"/>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Bold Statement</a:t>
            </a:r>
          </a:p>
          <a:p>
            <a:pPr lvl="1"/>
            <a:r>
              <a:rPr lang="en-US"/>
              <a:t>Bullet level one</a:t>
            </a:r>
          </a:p>
        </p:txBody>
      </p:sp>
    </p:spTree>
    <p:extLst>
      <p:ext uri="{BB962C8B-B14F-4D97-AF65-F5344CB8AC3E}">
        <p14:creationId xmlns:p14="http://schemas.microsoft.com/office/powerpoint/2010/main" val="22639131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NYGB Blue Call Out w-Image">
    <p:bg>
      <p:bgPr>
        <a:gradFill>
          <a:gsLst>
            <a:gs pos="1770">
              <a:schemeClr val="accent4"/>
            </a:gs>
            <a:gs pos="41000">
              <a:schemeClr val="accent4"/>
            </a:gs>
            <a:gs pos="41000">
              <a:schemeClr val="bg1"/>
            </a:gs>
            <a:gs pos="81000">
              <a:schemeClr val="bg1"/>
            </a:gs>
            <a:gs pos="100000">
              <a:schemeClr val="bg1"/>
            </a:gs>
          </a:gsLst>
          <a:lin ang="0" scaled="1"/>
        </a:gradFill>
        <a:effectLst/>
      </p:bgPr>
    </p:bg>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676285C7-A6E6-46DF-A47F-B9EB3F7FA039}"/>
              </a:ext>
            </a:extLst>
          </p:cNvPr>
          <p:cNvSpPr>
            <a:spLocks noGrp="1"/>
          </p:cNvSpPr>
          <p:nvPr>
            <p:ph type="pic" sz="quarter" idx="13"/>
          </p:nvPr>
        </p:nvSpPr>
        <p:spPr>
          <a:xfrm>
            <a:off x="4990289" y="0"/>
            <a:ext cx="7201710" cy="6858000"/>
          </a:xfrm>
          <a:prstGeom prst="rect">
            <a:avLst/>
          </a:prstGeom>
        </p:spPr>
        <p:txBody>
          <a:bodyPr tIns="2834640"/>
          <a:lstStyle>
            <a:lvl1pPr algn="ctr">
              <a:defRPr/>
            </a:lvl1pPr>
          </a:lstStyle>
          <a:p>
            <a:r>
              <a:rPr lang="en-US"/>
              <a:t>Click icon to add picture</a:t>
            </a:r>
          </a:p>
        </p:txBody>
      </p:sp>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tx2"/>
                </a:solidFill>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pic>
        <p:nvPicPr>
          <p:cNvPr id="8" name="Picture 7" descr="Text&#10;&#10;Description automatically generated">
            <a:extLst>
              <a:ext uri="{FF2B5EF4-FFF2-40B4-BE49-F238E27FC236}">
                <a16:creationId xmlns:a16="http://schemas.microsoft.com/office/drawing/2014/main" id="{3F33B916-F4F6-4BBE-8635-C6BA81961D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6576" y="6025811"/>
            <a:ext cx="2783062" cy="587794"/>
          </a:xfrm>
          <a:prstGeom prst="rect">
            <a:avLst/>
          </a:prstGeom>
        </p:spPr>
      </p:pic>
      <p:sp>
        <p:nvSpPr>
          <p:cNvPr id="10" name="Text Placeholder 13">
            <a:extLst>
              <a:ext uri="{FF2B5EF4-FFF2-40B4-BE49-F238E27FC236}">
                <a16:creationId xmlns:a16="http://schemas.microsoft.com/office/drawing/2014/main" id="{F84B8728-5CCD-4C51-BE25-F1D124DD6A1B}"/>
              </a:ext>
            </a:extLst>
          </p:cNvPr>
          <p:cNvSpPr>
            <a:spLocks noGrp="1"/>
          </p:cNvSpPr>
          <p:nvPr>
            <p:ph type="body" sz="quarter" idx="12" hasCustomPrompt="1"/>
          </p:nvPr>
        </p:nvSpPr>
        <p:spPr>
          <a:xfrm>
            <a:off x="348571" y="6242386"/>
            <a:ext cx="4135024" cy="449816"/>
          </a:xfrm>
          <a:prstGeom prst="rect">
            <a:avLst/>
          </a:prstGeom>
        </p:spPr>
        <p:txBody>
          <a:bodyPr lIns="0" tIns="0" rIns="0" bIns="0">
            <a:noAutofit/>
          </a:bodyPr>
          <a:lstStyle>
            <a:lvl1pPr marL="0" indent="0">
              <a:lnSpc>
                <a:spcPct val="100000"/>
              </a:lnSpc>
              <a:spcBef>
                <a:spcPts val="300"/>
              </a:spcBef>
              <a:buNone/>
              <a:defRPr sz="1200" b="0" i="0" cap="none" baseline="0">
                <a:solidFill>
                  <a:schemeClr val="bg1"/>
                </a:solidFill>
                <a:latin typeface="Proxima Nova Rg" panose="02000506030000020004" pitchFamily="50"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Source, photo credit, or disclaimer</a:t>
            </a:r>
          </a:p>
        </p:txBody>
      </p:sp>
      <p:sp>
        <p:nvSpPr>
          <p:cNvPr id="12" name="Content Placeholder 2">
            <a:extLst>
              <a:ext uri="{FF2B5EF4-FFF2-40B4-BE49-F238E27FC236}">
                <a16:creationId xmlns:a16="http://schemas.microsoft.com/office/drawing/2014/main" id="{6A3F6BFF-5B01-4533-BBF5-B8FEDE0B2A1C}"/>
              </a:ext>
            </a:extLst>
          </p:cNvPr>
          <p:cNvSpPr>
            <a:spLocks noGrp="1"/>
          </p:cNvSpPr>
          <p:nvPr>
            <p:ph sz="quarter" idx="10" hasCustomPrompt="1"/>
          </p:nvPr>
        </p:nvSpPr>
        <p:spPr>
          <a:xfrm>
            <a:off x="348571" y="615614"/>
            <a:ext cx="4220540" cy="4763534"/>
          </a:xfrm>
          <a:prstGeom prst="rect">
            <a:avLst/>
          </a:prstGeom>
        </p:spPr>
        <p:txBody>
          <a:bodyPr lIns="0" tIns="0" rIns="0" bIns="0" numCol="1" spcCol="0">
            <a:noAutofit/>
          </a:bodyPr>
          <a:lstStyle>
            <a:lvl1pPr marL="0" indent="0">
              <a:spcBef>
                <a:spcPts val="1200"/>
              </a:spcBef>
              <a:spcAft>
                <a:spcPts val="600"/>
              </a:spcAft>
              <a:buNone/>
              <a:defRPr sz="2400" b="1">
                <a:solidFill>
                  <a:schemeClr val="bg1"/>
                </a:solidFill>
                <a:latin typeface="Proxima Nova Rg" panose="02000506030000020004" pitchFamily="50" charset="0"/>
              </a:defRPr>
            </a:lvl1pPr>
            <a:lvl2pPr marL="228600" indent="-228600">
              <a:lnSpc>
                <a:spcPct val="90000"/>
              </a:lnSpc>
              <a:buClr>
                <a:schemeClr val="bg1"/>
              </a:buClr>
              <a:buFont typeface="Wingdings" panose="05000000000000000000" pitchFamily="2" charset="2"/>
              <a:buChar char="§"/>
              <a:defRPr sz="2200">
                <a:solidFill>
                  <a:schemeClr val="bg1"/>
                </a:solidFill>
              </a:defRPr>
            </a:lvl2pPr>
            <a:lvl3pPr marL="457200" indent="-228600">
              <a:lnSpc>
                <a:spcPct val="100000"/>
              </a:lnSpc>
              <a:spcBef>
                <a:spcPts val="300"/>
              </a:spcBef>
              <a:buClr>
                <a:schemeClr val="bg1"/>
              </a:buClr>
              <a:buFont typeface="Roboto Lt" pitchFamily="2" charset="0"/>
              <a:buChar char="&gt;"/>
              <a:defRPr>
                <a:solidFill>
                  <a:schemeClr val="bg1"/>
                </a:solidFill>
              </a:defRPr>
            </a:lvl3pPr>
            <a:lvl4pPr marL="822960" indent="-228600">
              <a:lnSpc>
                <a:spcPct val="100000"/>
              </a:lnSpc>
              <a:buClr>
                <a:schemeClr val="bg1"/>
              </a:buClr>
              <a:buFont typeface="Arial" panose="020B0604020202020204" pitchFamily="34" charset="0"/>
              <a:buChar char="•"/>
              <a:defRPr>
                <a:solidFill>
                  <a:schemeClr val="bg1"/>
                </a:solidFill>
              </a:defRPr>
            </a:lvl4pPr>
            <a:lvl5pPr>
              <a:defRPr>
                <a:solidFill>
                  <a:schemeClr val="tx2"/>
                </a:solidFill>
              </a:defRPr>
            </a:lvl5pPr>
          </a:lstStyle>
          <a:p>
            <a:pPr lvl="0"/>
            <a:r>
              <a:rPr lang="en-US"/>
              <a:t>Bold Text</a:t>
            </a:r>
          </a:p>
          <a:p>
            <a:pPr lvl="1"/>
            <a:r>
              <a:rPr lang="en-US"/>
              <a:t>Bullet level one</a:t>
            </a:r>
          </a:p>
          <a:p>
            <a:pPr lvl="2"/>
            <a:r>
              <a:rPr lang="en-US"/>
              <a:t>Bullet level two</a:t>
            </a:r>
          </a:p>
          <a:p>
            <a:pPr lvl="3"/>
            <a:r>
              <a:rPr lang="en-US"/>
              <a:t>Bullet level three</a:t>
            </a:r>
          </a:p>
        </p:txBody>
      </p:sp>
    </p:spTree>
    <p:extLst>
      <p:ext uri="{BB962C8B-B14F-4D97-AF65-F5344CB8AC3E}">
        <p14:creationId xmlns:p14="http://schemas.microsoft.com/office/powerpoint/2010/main" val="14127588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NYGB Call Out w-text">
    <p:bg>
      <p:bgPr>
        <a:gradFill>
          <a:gsLst>
            <a:gs pos="1770">
              <a:schemeClr val="accent4"/>
            </a:gs>
            <a:gs pos="41000">
              <a:schemeClr val="accent4"/>
            </a:gs>
            <a:gs pos="41000">
              <a:schemeClr val="bg1"/>
            </a:gs>
            <a:gs pos="81000">
              <a:schemeClr val="bg1"/>
            </a:gs>
            <a:gs pos="100000">
              <a:schemeClr val="bg1"/>
            </a:gs>
          </a:gsLst>
          <a:lin ang="0" scaled="1"/>
        </a:gra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rgbClr val="63666A"/>
                </a:solidFill>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pic>
        <p:nvPicPr>
          <p:cNvPr id="5" name="Picture 4" descr="Text&#10;&#10;Description automatically generated">
            <a:extLst>
              <a:ext uri="{FF2B5EF4-FFF2-40B4-BE49-F238E27FC236}">
                <a16:creationId xmlns:a16="http://schemas.microsoft.com/office/drawing/2014/main" id="{35C948D0-69D1-4562-A900-BEE21B6B1D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6576" y="6025811"/>
            <a:ext cx="2783062" cy="587794"/>
          </a:xfrm>
          <a:prstGeom prst="rect">
            <a:avLst/>
          </a:prstGeom>
        </p:spPr>
      </p:pic>
      <p:sp>
        <p:nvSpPr>
          <p:cNvPr id="8" name="Content Placeholder 2">
            <a:extLst>
              <a:ext uri="{FF2B5EF4-FFF2-40B4-BE49-F238E27FC236}">
                <a16:creationId xmlns:a16="http://schemas.microsoft.com/office/drawing/2014/main" id="{33244857-FEA5-4A7C-9918-60A52141AC33}"/>
              </a:ext>
            </a:extLst>
          </p:cNvPr>
          <p:cNvSpPr>
            <a:spLocks noGrp="1"/>
          </p:cNvSpPr>
          <p:nvPr>
            <p:ph sz="quarter" idx="10" hasCustomPrompt="1"/>
          </p:nvPr>
        </p:nvSpPr>
        <p:spPr>
          <a:xfrm>
            <a:off x="5426408" y="615612"/>
            <a:ext cx="6470518" cy="5245361"/>
          </a:xfrm>
          <a:prstGeom prst="rect">
            <a:avLst/>
          </a:prstGeom>
        </p:spPr>
        <p:txBody>
          <a:bodyPr lIns="0" tIns="0" rIns="0" bIns="0">
            <a:noAutofit/>
          </a:bodyPr>
          <a:lstStyle>
            <a:lvl1pPr marL="0" indent="0">
              <a:spcBef>
                <a:spcPts val="1200"/>
              </a:spcBef>
              <a:spcAft>
                <a:spcPts val="0"/>
              </a:spcAft>
              <a:buNone/>
              <a:defRPr sz="2000" b="1" cap="all" baseline="0">
                <a:solidFill>
                  <a:schemeClr val="accent4"/>
                </a:solidFill>
                <a:latin typeface="Proxima Nova Rg" panose="02000506030000020004" pitchFamily="50" charset="0"/>
              </a:defRPr>
            </a:lvl1pPr>
            <a:lvl2pPr marL="0" indent="0">
              <a:buClr>
                <a:schemeClr val="tx2"/>
              </a:buClr>
              <a:buFont typeface="Roboto Lt" pitchFamily="2" charset="0"/>
              <a:buNone/>
              <a:defRPr sz="2000">
                <a:solidFill>
                  <a:schemeClr val="tx2"/>
                </a:solidFill>
              </a:defRPr>
            </a:lvl2pPr>
            <a:lvl3pPr marL="228600" indent="-228600">
              <a:spcBef>
                <a:spcPts val="600"/>
              </a:spcBef>
              <a:buClr>
                <a:schemeClr val="accent4"/>
              </a:buClr>
              <a:buFont typeface="Wingdings" panose="05000000000000000000" pitchFamily="2" charset="2"/>
              <a:buChar char="§"/>
              <a:defRPr sz="1800">
                <a:solidFill>
                  <a:schemeClr val="tx2"/>
                </a:solidFill>
              </a:defRPr>
            </a:lvl3pPr>
            <a:lvl4pPr marL="457200" indent="-228600">
              <a:lnSpc>
                <a:spcPct val="100000"/>
              </a:lnSpc>
              <a:spcBef>
                <a:spcPts val="300"/>
              </a:spcBef>
              <a:buClr>
                <a:schemeClr val="tx2"/>
              </a:buClr>
              <a:buFont typeface="Roboto Lt" pitchFamily="2" charset="0"/>
              <a:buChar char="&gt;"/>
              <a:defRPr sz="1600">
                <a:solidFill>
                  <a:schemeClr val="tx2"/>
                </a:solidFill>
              </a:defRPr>
            </a:lvl4pPr>
            <a:lvl5pPr marL="731520">
              <a:defRPr sz="1400">
                <a:solidFill>
                  <a:schemeClr val="tx2"/>
                </a:solidFill>
              </a:defRPr>
            </a:lvl5pPr>
          </a:lstStyle>
          <a:p>
            <a:pPr lvl="0"/>
            <a:r>
              <a:rPr lang="en-US"/>
              <a:t>Add bold intro or subhead here</a:t>
            </a:r>
          </a:p>
          <a:p>
            <a:pPr lvl="1"/>
            <a:r>
              <a:rPr lang="en-US"/>
              <a:t>Add text</a:t>
            </a:r>
          </a:p>
          <a:p>
            <a:pPr lvl="2"/>
            <a:r>
              <a:rPr lang="en-US"/>
              <a:t>First bullet</a:t>
            </a:r>
          </a:p>
          <a:p>
            <a:pPr lvl="3"/>
            <a:r>
              <a:rPr lang="en-US"/>
              <a:t>Second bullet</a:t>
            </a:r>
          </a:p>
          <a:p>
            <a:pPr lvl="4"/>
            <a:r>
              <a:rPr lang="en-US"/>
              <a:t>Third bullet</a:t>
            </a:r>
          </a:p>
        </p:txBody>
      </p:sp>
      <p:sp>
        <p:nvSpPr>
          <p:cNvPr id="9" name="Content Placeholder 2">
            <a:extLst>
              <a:ext uri="{FF2B5EF4-FFF2-40B4-BE49-F238E27FC236}">
                <a16:creationId xmlns:a16="http://schemas.microsoft.com/office/drawing/2014/main" id="{20EC718B-572C-4C27-A581-CE51657BBED6}"/>
              </a:ext>
            </a:extLst>
          </p:cNvPr>
          <p:cNvSpPr>
            <a:spLocks noGrp="1"/>
          </p:cNvSpPr>
          <p:nvPr>
            <p:ph sz="quarter" idx="11" hasCustomPrompt="1"/>
          </p:nvPr>
        </p:nvSpPr>
        <p:spPr>
          <a:xfrm>
            <a:off x="345976" y="625341"/>
            <a:ext cx="4297144" cy="5867533"/>
          </a:xfrm>
          <a:prstGeom prst="rect">
            <a:avLst/>
          </a:prstGeom>
        </p:spPr>
        <p:txBody>
          <a:bodyPr lIns="0" tIns="0" rIns="0" bIns="0" numCol="1" spcCol="0">
            <a:noAutofit/>
          </a:bodyPr>
          <a:lstStyle>
            <a:lvl1pPr marL="0" indent="0">
              <a:spcBef>
                <a:spcPts val="1200"/>
              </a:spcBef>
              <a:spcAft>
                <a:spcPts val="600"/>
              </a:spcAft>
              <a:buNone/>
              <a:defRPr sz="5000" b="1">
                <a:solidFill>
                  <a:schemeClr val="bg1"/>
                </a:solidFill>
                <a:latin typeface="Proxima Nova Rg" panose="02000506030000020004" pitchFamily="50" charset="0"/>
              </a:defRPr>
            </a:lvl1pPr>
            <a:lvl2pPr marL="228600" indent="-228600">
              <a:buClr>
                <a:schemeClr val="bg1"/>
              </a:buClr>
              <a:buFont typeface="Wingdings" panose="05000000000000000000" pitchFamily="2" charset="2"/>
              <a:buChar char="§"/>
              <a:defRPr sz="2200">
                <a:solidFill>
                  <a:schemeClr val="bg1"/>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Bold Statement</a:t>
            </a:r>
          </a:p>
          <a:p>
            <a:pPr lvl="1"/>
            <a:r>
              <a:rPr lang="en-US"/>
              <a:t>Bullet level one</a:t>
            </a:r>
          </a:p>
        </p:txBody>
      </p:sp>
    </p:spTree>
    <p:extLst>
      <p:ext uri="{BB962C8B-B14F-4D97-AF65-F5344CB8AC3E}">
        <p14:creationId xmlns:p14="http://schemas.microsoft.com/office/powerpoint/2010/main" val="33871203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NYS Blue">
    <p:bg>
      <p:bgPr>
        <a:solidFill>
          <a:schemeClr val="accent1"/>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bg1"/>
                </a:solidFill>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sp>
        <p:nvSpPr>
          <p:cNvPr id="10" name="Content Placeholder 2">
            <a:extLst>
              <a:ext uri="{FF2B5EF4-FFF2-40B4-BE49-F238E27FC236}">
                <a16:creationId xmlns:a16="http://schemas.microsoft.com/office/drawing/2014/main" id="{54F38364-39C9-462B-A9A5-C0BD12769281}"/>
              </a:ext>
            </a:extLst>
          </p:cNvPr>
          <p:cNvSpPr>
            <a:spLocks noGrp="1"/>
          </p:cNvSpPr>
          <p:nvPr>
            <p:ph sz="quarter" idx="11" hasCustomPrompt="1"/>
          </p:nvPr>
        </p:nvSpPr>
        <p:spPr>
          <a:xfrm>
            <a:off x="559336" y="625341"/>
            <a:ext cx="11090028" cy="5867533"/>
          </a:xfrm>
          <a:prstGeom prst="rect">
            <a:avLst/>
          </a:prstGeom>
        </p:spPr>
        <p:txBody>
          <a:bodyPr lIns="0" tIns="0" rIns="0" bIns="457200" numCol="1" spcCol="0" anchor="ctr" anchorCtr="0"/>
          <a:lstStyle>
            <a:lvl1pPr marL="0" indent="0" algn="ctr">
              <a:lnSpc>
                <a:spcPct val="110000"/>
              </a:lnSpc>
              <a:spcBef>
                <a:spcPts val="1200"/>
              </a:spcBef>
              <a:spcAft>
                <a:spcPts val="600"/>
              </a:spcAft>
              <a:buNone/>
              <a:defRPr sz="5000" b="1">
                <a:solidFill>
                  <a:schemeClr val="bg1"/>
                </a:solidFill>
                <a:latin typeface="Proxima Nova Rg" panose="02000506030000020004" pitchFamily="50" charset="0"/>
              </a:defRPr>
            </a:lvl1pPr>
            <a:lvl2pPr marL="0" indent="0" algn="ctr">
              <a:spcAft>
                <a:spcPts val="1200"/>
              </a:spcAft>
              <a:buFont typeface="Roboto Lt" pitchFamily="2" charset="0"/>
              <a:buNone/>
              <a:defRPr sz="2200">
                <a:solidFill>
                  <a:schemeClr val="accent1">
                    <a:lumMod val="20000"/>
                    <a:lumOff val="80000"/>
                  </a:schemeClr>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Section Title</a:t>
            </a:r>
          </a:p>
          <a:p>
            <a:pPr lvl="1"/>
            <a:r>
              <a:rPr lang="en-US"/>
              <a:t>Sub Title</a:t>
            </a:r>
          </a:p>
        </p:txBody>
      </p:sp>
    </p:spTree>
    <p:extLst>
      <p:ext uri="{BB962C8B-B14F-4D97-AF65-F5344CB8AC3E}">
        <p14:creationId xmlns:p14="http://schemas.microsoft.com/office/powerpoint/2010/main" val="1555111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Gold">
    <p:bg>
      <p:bgPr>
        <a:solidFill>
          <a:schemeClr val="accent3"/>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bg1"/>
                </a:solidFill>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sp>
        <p:nvSpPr>
          <p:cNvPr id="10" name="Content Placeholder 2">
            <a:extLst>
              <a:ext uri="{FF2B5EF4-FFF2-40B4-BE49-F238E27FC236}">
                <a16:creationId xmlns:a16="http://schemas.microsoft.com/office/drawing/2014/main" id="{54F38364-39C9-462B-A9A5-C0BD12769281}"/>
              </a:ext>
            </a:extLst>
          </p:cNvPr>
          <p:cNvSpPr>
            <a:spLocks noGrp="1"/>
          </p:cNvSpPr>
          <p:nvPr>
            <p:ph sz="quarter" idx="11" hasCustomPrompt="1"/>
          </p:nvPr>
        </p:nvSpPr>
        <p:spPr>
          <a:xfrm>
            <a:off x="559336" y="625341"/>
            <a:ext cx="11090028" cy="5867533"/>
          </a:xfrm>
          <a:prstGeom prst="rect">
            <a:avLst/>
          </a:prstGeom>
        </p:spPr>
        <p:txBody>
          <a:bodyPr lIns="0" tIns="0" rIns="0" bIns="457200" numCol="1" spcCol="0" anchor="ctr" anchorCtr="0"/>
          <a:lstStyle>
            <a:lvl1pPr marL="0" indent="0" algn="ctr">
              <a:lnSpc>
                <a:spcPct val="110000"/>
              </a:lnSpc>
              <a:spcBef>
                <a:spcPts val="1200"/>
              </a:spcBef>
              <a:spcAft>
                <a:spcPts val="600"/>
              </a:spcAft>
              <a:buNone/>
              <a:defRPr sz="5000" b="1">
                <a:solidFill>
                  <a:schemeClr val="bg1"/>
                </a:solidFill>
                <a:latin typeface="Proxima Nova Rg" panose="02000506030000020004" pitchFamily="50" charset="0"/>
              </a:defRPr>
            </a:lvl1pPr>
            <a:lvl2pPr marL="0" indent="0" algn="ctr">
              <a:spcAft>
                <a:spcPts val="1200"/>
              </a:spcAft>
              <a:buFont typeface="Roboto Lt" pitchFamily="2" charset="0"/>
              <a:buNone/>
              <a:defRPr sz="2200">
                <a:solidFill>
                  <a:schemeClr val="accent6">
                    <a:lumMod val="40000"/>
                    <a:lumOff val="60000"/>
                  </a:schemeClr>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Section Title</a:t>
            </a:r>
          </a:p>
          <a:p>
            <a:pPr lvl="1"/>
            <a:r>
              <a:rPr lang="en-US"/>
              <a:t>Sub Title</a:t>
            </a:r>
          </a:p>
        </p:txBody>
      </p:sp>
    </p:spTree>
    <p:extLst>
      <p:ext uri="{BB962C8B-B14F-4D97-AF65-F5344CB8AC3E}">
        <p14:creationId xmlns:p14="http://schemas.microsoft.com/office/powerpoint/2010/main" val="24251998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Bright Blue">
    <p:bg>
      <p:bgPr>
        <a:solidFill>
          <a:schemeClr val="accent2"/>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bg1"/>
                </a:solidFill>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sp>
        <p:nvSpPr>
          <p:cNvPr id="10" name="Content Placeholder 2">
            <a:extLst>
              <a:ext uri="{FF2B5EF4-FFF2-40B4-BE49-F238E27FC236}">
                <a16:creationId xmlns:a16="http://schemas.microsoft.com/office/drawing/2014/main" id="{54F38364-39C9-462B-A9A5-C0BD12769281}"/>
              </a:ext>
            </a:extLst>
          </p:cNvPr>
          <p:cNvSpPr>
            <a:spLocks noGrp="1"/>
          </p:cNvSpPr>
          <p:nvPr>
            <p:ph sz="quarter" idx="11" hasCustomPrompt="1"/>
          </p:nvPr>
        </p:nvSpPr>
        <p:spPr>
          <a:xfrm>
            <a:off x="559336" y="625341"/>
            <a:ext cx="11090028" cy="5867533"/>
          </a:xfrm>
          <a:prstGeom prst="rect">
            <a:avLst/>
          </a:prstGeom>
        </p:spPr>
        <p:txBody>
          <a:bodyPr lIns="0" tIns="0" rIns="0" bIns="457200" numCol="1" spcCol="0" anchor="ctr" anchorCtr="0"/>
          <a:lstStyle>
            <a:lvl1pPr marL="0" indent="0" algn="ctr">
              <a:lnSpc>
                <a:spcPct val="110000"/>
              </a:lnSpc>
              <a:spcBef>
                <a:spcPts val="1200"/>
              </a:spcBef>
              <a:spcAft>
                <a:spcPts val="600"/>
              </a:spcAft>
              <a:buNone/>
              <a:defRPr sz="5000" b="1">
                <a:solidFill>
                  <a:schemeClr val="bg1"/>
                </a:solidFill>
                <a:latin typeface="Proxima Nova Rg" panose="02000506030000020004" pitchFamily="50" charset="0"/>
              </a:defRPr>
            </a:lvl1pPr>
            <a:lvl2pPr marL="0" indent="0" algn="ctr">
              <a:buFont typeface="Roboto Lt" pitchFamily="2" charset="0"/>
              <a:buNone/>
              <a:defRPr sz="2200">
                <a:solidFill>
                  <a:schemeClr val="accent2">
                    <a:lumMod val="40000"/>
                    <a:lumOff val="60000"/>
                  </a:schemeClr>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Section Title</a:t>
            </a:r>
          </a:p>
          <a:p>
            <a:pPr lvl="1"/>
            <a:r>
              <a:rPr lang="en-US"/>
              <a:t>Sub Title</a:t>
            </a:r>
          </a:p>
        </p:txBody>
      </p:sp>
    </p:spTree>
    <p:extLst>
      <p:ext uri="{BB962C8B-B14F-4D97-AF65-F5344CB8AC3E}">
        <p14:creationId xmlns:p14="http://schemas.microsoft.com/office/powerpoint/2010/main" val="35565020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Title Gray">
    <p:bg>
      <p:bgPr>
        <a:solidFill>
          <a:schemeClr val="tx2"/>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bg1"/>
                </a:solidFill>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sp>
        <p:nvSpPr>
          <p:cNvPr id="10" name="Content Placeholder 2">
            <a:extLst>
              <a:ext uri="{FF2B5EF4-FFF2-40B4-BE49-F238E27FC236}">
                <a16:creationId xmlns:a16="http://schemas.microsoft.com/office/drawing/2014/main" id="{54F38364-39C9-462B-A9A5-C0BD12769281}"/>
              </a:ext>
            </a:extLst>
          </p:cNvPr>
          <p:cNvSpPr>
            <a:spLocks noGrp="1"/>
          </p:cNvSpPr>
          <p:nvPr>
            <p:ph sz="quarter" idx="11" hasCustomPrompt="1"/>
          </p:nvPr>
        </p:nvSpPr>
        <p:spPr>
          <a:xfrm>
            <a:off x="559336" y="625341"/>
            <a:ext cx="11090028" cy="5867533"/>
          </a:xfrm>
          <a:prstGeom prst="rect">
            <a:avLst/>
          </a:prstGeom>
        </p:spPr>
        <p:txBody>
          <a:bodyPr lIns="0" tIns="0" rIns="0" bIns="457200" numCol="1" spcCol="0" anchor="ctr" anchorCtr="0"/>
          <a:lstStyle>
            <a:lvl1pPr marL="0" indent="0" algn="ctr">
              <a:lnSpc>
                <a:spcPct val="110000"/>
              </a:lnSpc>
              <a:spcBef>
                <a:spcPts val="1200"/>
              </a:spcBef>
              <a:spcAft>
                <a:spcPts val="600"/>
              </a:spcAft>
              <a:buNone/>
              <a:defRPr sz="5000" b="1">
                <a:solidFill>
                  <a:schemeClr val="bg1"/>
                </a:solidFill>
                <a:latin typeface="Proxima Nova Rg" panose="02000506030000020004" pitchFamily="50" charset="0"/>
              </a:defRPr>
            </a:lvl1pPr>
            <a:lvl2pPr marL="0" indent="0" algn="ctr">
              <a:buFont typeface="Roboto Lt" pitchFamily="2" charset="0"/>
              <a:buNone/>
              <a:defRPr sz="2200">
                <a:solidFill>
                  <a:schemeClr val="bg2">
                    <a:lumMod val="40000"/>
                    <a:lumOff val="60000"/>
                  </a:schemeClr>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Section Title</a:t>
            </a:r>
          </a:p>
          <a:p>
            <a:pPr lvl="1"/>
            <a:r>
              <a:rPr lang="en-US"/>
              <a:t>Sub title</a:t>
            </a:r>
          </a:p>
        </p:txBody>
      </p:sp>
    </p:spTree>
    <p:extLst>
      <p:ext uri="{BB962C8B-B14F-4D97-AF65-F5344CB8AC3E}">
        <p14:creationId xmlns:p14="http://schemas.microsoft.com/office/powerpoint/2010/main" val="7476699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Title NYSERDA Blue">
    <p:bg>
      <p:bgPr>
        <a:solidFill>
          <a:schemeClr val="accent4"/>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bg1"/>
                </a:solidFill>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sp>
        <p:nvSpPr>
          <p:cNvPr id="10" name="Content Placeholder 2">
            <a:extLst>
              <a:ext uri="{FF2B5EF4-FFF2-40B4-BE49-F238E27FC236}">
                <a16:creationId xmlns:a16="http://schemas.microsoft.com/office/drawing/2014/main" id="{54F38364-39C9-462B-A9A5-C0BD12769281}"/>
              </a:ext>
            </a:extLst>
          </p:cNvPr>
          <p:cNvSpPr>
            <a:spLocks noGrp="1"/>
          </p:cNvSpPr>
          <p:nvPr>
            <p:ph sz="quarter" idx="11" hasCustomPrompt="1"/>
          </p:nvPr>
        </p:nvSpPr>
        <p:spPr>
          <a:xfrm>
            <a:off x="559336" y="625341"/>
            <a:ext cx="11090028" cy="5867533"/>
          </a:xfrm>
          <a:prstGeom prst="rect">
            <a:avLst/>
          </a:prstGeom>
        </p:spPr>
        <p:txBody>
          <a:bodyPr lIns="0" tIns="0" rIns="0" bIns="457200" numCol="1" spcCol="0" anchor="ctr" anchorCtr="0"/>
          <a:lstStyle>
            <a:lvl1pPr marL="0" indent="0" algn="ctr">
              <a:lnSpc>
                <a:spcPct val="110000"/>
              </a:lnSpc>
              <a:spcBef>
                <a:spcPts val="1200"/>
              </a:spcBef>
              <a:spcAft>
                <a:spcPts val="600"/>
              </a:spcAft>
              <a:buNone/>
              <a:defRPr sz="5000" b="1">
                <a:solidFill>
                  <a:schemeClr val="bg1"/>
                </a:solidFill>
                <a:latin typeface="Proxima Nova Rg" panose="02000506030000020004" pitchFamily="50" charset="0"/>
              </a:defRPr>
            </a:lvl1pPr>
            <a:lvl2pPr marL="0" indent="0" algn="ctr">
              <a:spcAft>
                <a:spcPts val="1200"/>
              </a:spcAft>
              <a:buFont typeface="Roboto Lt" pitchFamily="2" charset="0"/>
              <a:buNone/>
              <a:defRPr sz="2500">
                <a:solidFill>
                  <a:schemeClr val="accent4">
                    <a:lumMod val="20000"/>
                    <a:lumOff val="80000"/>
                  </a:schemeClr>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Section Title</a:t>
            </a:r>
          </a:p>
          <a:p>
            <a:pPr lvl="1"/>
            <a:r>
              <a:rPr lang="en-US"/>
              <a:t>Sub Title</a:t>
            </a:r>
          </a:p>
        </p:txBody>
      </p:sp>
    </p:spTree>
    <p:extLst>
      <p:ext uri="{BB962C8B-B14F-4D97-AF65-F5344CB8AC3E}">
        <p14:creationId xmlns:p14="http://schemas.microsoft.com/office/powerpoint/2010/main" val="34955394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tay Connecte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30D523-3F10-4A43-9A19-695785718F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 name="Slide Number Placeholder 2">
            <a:extLst>
              <a:ext uri="{FF2B5EF4-FFF2-40B4-BE49-F238E27FC236}">
                <a16:creationId xmlns:a16="http://schemas.microsoft.com/office/drawing/2014/main" id="{C4B7FE40-85DB-4A7E-BDBA-DABFDF9E0F68}"/>
              </a:ext>
            </a:extLst>
          </p:cNvPr>
          <p:cNvSpPr>
            <a:spLocks noGrp="1"/>
          </p:cNvSpPr>
          <p:nvPr>
            <p:ph type="sldNum" sz="quarter" idx="10"/>
          </p:nvPr>
        </p:nvSpPr>
        <p:spPr/>
        <p:txBody>
          <a:bodyPr/>
          <a:lstStyle>
            <a:lvl1pPr>
              <a:defRPr/>
            </a:lvl1pPr>
          </a:lstStyle>
          <a:p>
            <a:fld id="{058CC6BB-C3D2-4223-AD7D-B48D1BB4495E}" type="slidenum">
              <a:rPr lang="en-US" smtClean="0"/>
              <a:pPr/>
              <a:t>‹#›</a:t>
            </a:fld>
            <a:endParaRPr lang="en-US"/>
          </a:p>
        </p:txBody>
      </p:sp>
    </p:spTree>
    <p:extLst>
      <p:ext uri="{BB962C8B-B14F-4D97-AF65-F5344CB8AC3E}">
        <p14:creationId xmlns:p14="http://schemas.microsoft.com/office/powerpoint/2010/main" val="16606942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7_Org Chart">
    <p:spTree>
      <p:nvGrpSpPr>
        <p:cNvPr id="1" name=""/>
        <p:cNvGrpSpPr/>
        <p:nvPr/>
      </p:nvGrpSpPr>
      <p:grpSpPr>
        <a:xfrm>
          <a:off x="0" y="0"/>
          <a:ext cx="0" cy="0"/>
          <a:chOff x="0" y="0"/>
          <a:chExt cx="0" cy="0"/>
        </a:xfrm>
      </p:grpSpPr>
      <p:sp>
        <p:nvSpPr>
          <p:cNvPr id="42" name="Title Placeholder 1"/>
          <p:cNvSpPr>
            <a:spLocks noGrp="1"/>
          </p:cNvSpPr>
          <p:nvPr>
            <p:ph type="title"/>
          </p:nvPr>
        </p:nvSpPr>
        <p:spPr>
          <a:xfrm>
            <a:off x="554183" y="457200"/>
            <a:ext cx="11091048" cy="913358"/>
          </a:xfrm>
          <a:prstGeom prst="rect">
            <a:avLst/>
          </a:prstGeom>
        </p:spPr>
        <p:txBody>
          <a:bodyPr vert="horz" lIns="0" tIns="0" rIns="0" bIns="0" rtlCol="0" anchor="t">
            <a:noAutofit/>
          </a:bodyPr>
          <a:lstStyle/>
          <a:p>
            <a:r>
              <a:rPr lang="en-US"/>
              <a:t>Click to edit Master title style</a:t>
            </a:r>
          </a:p>
        </p:txBody>
      </p:sp>
      <p:sp>
        <p:nvSpPr>
          <p:cNvPr id="32" name="Text Placeholder 4"/>
          <p:cNvSpPr>
            <a:spLocks noGrp="1"/>
          </p:cNvSpPr>
          <p:nvPr>
            <p:ph type="body" sz="quarter" idx="14" hasCustomPrompt="1"/>
          </p:nvPr>
        </p:nvSpPr>
        <p:spPr>
          <a:xfrm>
            <a:off x="554182" y="2290576"/>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a:t>Click To Edit Name</a:t>
            </a:r>
          </a:p>
        </p:txBody>
      </p:sp>
      <p:sp>
        <p:nvSpPr>
          <p:cNvPr id="33" name="Picture Placeholder 3"/>
          <p:cNvSpPr>
            <a:spLocks noGrp="1"/>
          </p:cNvSpPr>
          <p:nvPr>
            <p:ph type="pic" sz="quarter" idx="15"/>
          </p:nvPr>
        </p:nvSpPr>
        <p:spPr>
          <a:xfrm>
            <a:off x="554181" y="1497876"/>
            <a:ext cx="942109" cy="685800"/>
          </a:xfrm>
          <a:prstGeom prst="ellipse">
            <a:avLst/>
          </a:prstGeom>
        </p:spPr>
        <p:txBody>
          <a:bodyPr>
            <a:normAutofit/>
          </a:bodyPr>
          <a:lstStyle>
            <a:lvl1pPr marL="0" indent="0" algn="ctr">
              <a:buNone/>
              <a:defRPr sz="727"/>
            </a:lvl1pPr>
          </a:lstStyle>
          <a:p>
            <a:r>
              <a:rPr lang="en-US"/>
              <a:t>Click icon to add picture</a:t>
            </a:r>
          </a:p>
        </p:txBody>
      </p:sp>
      <p:sp>
        <p:nvSpPr>
          <p:cNvPr id="35" name="Text Placeholder 4"/>
          <p:cNvSpPr>
            <a:spLocks noGrp="1"/>
          </p:cNvSpPr>
          <p:nvPr>
            <p:ph type="body" sz="quarter" idx="17" hasCustomPrompt="1"/>
          </p:nvPr>
        </p:nvSpPr>
        <p:spPr>
          <a:xfrm>
            <a:off x="554182" y="2416760"/>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a:t>Click To Edit Name</a:t>
            </a:r>
          </a:p>
        </p:txBody>
      </p:sp>
      <p:sp>
        <p:nvSpPr>
          <p:cNvPr id="36" name="Text Placeholder 4"/>
          <p:cNvSpPr>
            <a:spLocks noGrp="1"/>
          </p:cNvSpPr>
          <p:nvPr>
            <p:ph type="body" sz="quarter" idx="18" hasCustomPrompt="1"/>
          </p:nvPr>
        </p:nvSpPr>
        <p:spPr>
          <a:xfrm>
            <a:off x="2460569" y="2290576"/>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a:t>Click To Edit Name</a:t>
            </a:r>
          </a:p>
        </p:txBody>
      </p:sp>
      <p:sp>
        <p:nvSpPr>
          <p:cNvPr id="37" name="Picture Placeholder 3"/>
          <p:cNvSpPr>
            <a:spLocks noGrp="1"/>
          </p:cNvSpPr>
          <p:nvPr>
            <p:ph type="pic" sz="quarter" idx="19"/>
          </p:nvPr>
        </p:nvSpPr>
        <p:spPr>
          <a:xfrm>
            <a:off x="2469178" y="1497876"/>
            <a:ext cx="942109" cy="685800"/>
          </a:xfrm>
          <a:prstGeom prst="ellipse">
            <a:avLst/>
          </a:prstGeom>
        </p:spPr>
        <p:txBody>
          <a:bodyPr>
            <a:normAutofit/>
          </a:bodyPr>
          <a:lstStyle>
            <a:lvl1pPr marL="0" indent="0" algn="ctr">
              <a:buNone/>
              <a:defRPr sz="727"/>
            </a:lvl1pPr>
          </a:lstStyle>
          <a:p>
            <a:r>
              <a:rPr lang="en-US"/>
              <a:t>Click icon to add picture</a:t>
            </a:r>
          </a:p>
        </p:txBody>
      </p:sp>
      <p:sp>
        <p:nvSpPr>
          <p:cNvPr id="39" name="Text Placeholder 4"/>
          <p:cNvSpPr>
            <a:spLocks noGrp="1"/>
          </p:cNvSpPr>
          <p:nvPr>
            <p:ph type="body" sz="quarter" idx="20" hasCustomPrompt="1"/>
          </p:nvPr>
        </p:nvSpPr>
        <p:spPr>
          <a:xfrm>
            <a:off x="2460569" y="2416760"/>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a:t>Click To Edit Name</a:t>
            </a:r>
          </a:p>
        </p:txBody>
      </p:sp>
      <p:sp>
        <p:nvSpPr>
          <p:cNvPr id="40" name="Text Placeholder 4"/>
          <p:cNvSpPr>
            <a:spLocks noGrp="1"/>
          </p:cNvSpPr>
          <p:nvPr>
            <p:ph type="body" sz="quarter" idx="21" hasCustomPrompt="1"/>
          </p:nvPr>
        </p:nvSpPr>
        <p:spPr>
          <a:xfrm>
            <a:off x="4344786" y="2290576"/>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a:t>Click To Edit Name</a:t>
            </a:r>
          </a:p>
        </p:txBody>
      </p:sp>
      <p:sp>
        <p:nvSpPr>
          <p:cNvPr id="41" name="Picture Placeholder 3"/>
          <p:cNvSpPr>
            <a:spLocks noGrp="1"/>
          </p:cNvSpPr>
          <p:nvPr>
            <p:ph type="pic" sz="quarter" idx="22"/>
          </p:nvPr>
        </p:nvSpPr>
        <p:spPr>
          <a:xfrm>
            <a:off x="4384172" y="1497876"/>
            <a:ext cx="942109" cy="685800"/>
          </a:xfrm>
          <a:prstGeom prst="ellipse">
            <a:avLst/>
          </a:prstGeom>
        </p:spPr>
        <p:txBody>
          <a:bodyPr>
            <a:normAutofit/>
          </a:bodyPr>
          <a:lstStyle>
            <a:lvl1pPr marL="0" indent="0" algn="ctr">
              <a:buNone/>
              <a:defRPr sz="727"/>
            </a:lvl1pPr>
          </a:lstStyle>
          <a:p>
            <a:r>
              <a:rPr lang="en-US"/>
              <a:t>Click icon to add picture</a:t>
            </a:r>
          </a:p>
        </p:txBody>
      </p:sp>
      <p:sp>
        <p:nvSpPr>
          <p:cNvPr id="44" name="Text Placeholder 4"/>
          <p:cNvSpPr>
            <a:spLocks noGrp="1"/>
          </p:cNvSpPr>
          <p:nvPr>
            <p:ph type="body" sz="quarter" idx="23" hasCustomPrompt="1"/>
          </p:nvPr>
        </p:nvSpPr>
        <p:spPr>
          <a:xfrm>
            <a:off x="4341091" y="2416760"/>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a:t>Click To Edit Name</a:t>
            </a:r>
          </a:p>
        </p:txBody>
      </p:sp>
      <p:sp>
        <p:nvSpPr>
          <p:cNvPr id="45" name="Text Placeholder 4"/>
          <p:cNvSpPr>
            <a:spLocks noGrp="1"/>
          </p:cNvSpPr>
          <p:nvPr>
            <p:ph type="body" sz="quarter" idx="24" hasCustomPrompt="1"/>
          </p:nvPr>
        </p:nvSpPr>
        <p:spPr>
          <a:xfrm>
            <a:off x="6240089" y="2290576"/>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a:t>Click To Edit Name</a:t>
            </a:r>
          </a:p>
        </p:txBody>
      </p:sp>
      <p:sp>
        <p:nvSpPr>
          <p:cNvPr id="46" name="Picture Placeholder 3"/>
          <p:cNvSpPr>
            <a:spLocks noGrp="1"/>
          </p:cNvSpPr>
          <p:nvPr>
            <p:ph type="pic" sz="quarter" idx="25"/>
          </p:nvPr>
        </p:nvSpPr>
        <p:spPr>
          <a:xfrm>
            <a:off x="6243782" y="1497876"/>
            <a:ext cx="942109" cy="685800"/>
          </a:xfrm>
          <a:prstGeom prst="ellipse">
            <a:avLst/>
          </a:prstGeom>
        </p:spPr>
        <p:txBody>
          <a:bodyPr>
            <a:normAutofit/>
          </a:bodyPr>
          <a:lstStyle>
            <a:lvl1pPr marL="0" indent="0" algn="ctr">
              <a:buNone/>
              <a:defRPr sz="727"/>
            </a:lvl1pPr>
          </a:lstStyle>
          <a:p>
            <a:r>
              <a:rPr lang="en-US"/>
              <a:t>Click icon to add picture</a:t>
            </a:r>
          </a:p>
        </p:txBody>
      </p:sp>
      <p:sp>
        <p:nvSpPr>
          <p:cNvPr id="48" name="Text Placeholder 4"/>
          <p:cNvSpPr>
            <a:spLocks noGrp="1"/>
          </p:cNvSpPr>
          <p:nvPr>
            <p:ph type="body" sz="quarter" idx="26" hasCustomPrompt="1"/>
          </p:nvPr>
        </p:nvSpPr>
        <p:spPr>
          <a:xfrm>
            <a:off x="6243782" y="2416760"/>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a:t>Click To Edit Name</a:t>
            </a:r>
          </a:p>
        </p:txBody>
      </p:sp>
      <p:sp>
        <p:nvSpPr>
          <p:cNvPr id="49" name="Text Placeholder 4"/>
          <p:cNvSpPr>
            <a:spLocks noGrp="1"/>
          </p:cNvSpPr>
          <p:nvPr>
            <p:ph type="body" sz="quarter" idx="27" hasCustomPrompt="1"/>
          </p:nvPr>
        </p:nvSpPr>
        <p:spPr>
          <a:xfrm>
            <a:off x="8128002" y="2290576"/>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a:t>Click To Edit Name</a:t>
            </a:r>
          </a:p>
        </p:txBody>
      </p:sp>
      <p:sp>
        <p:nvSpPr>
          <p:cNvPr id="50" name="Picture Placeholder 3"/>
          <p:cNvSpPr>
            <a:spLocks noGrp="1"/>
          </p:cNvSpPr>
          <p:nvPr>
            <p:ph type="pic" sz="quarter" idx="28"/>
          </p:nvPr>
        </p:nvSpPr>
        <p:spPr>
          <a:xfrm>
            <a:off x="8128002" y="1497876"/>
            <a:ext cx="942109" cy="685800"/>
          </a:xfrm>
          <a:prstGeom prst="ellipse">
            <a:avLst/>
          </a:prstGeom>
        </p:spPr>
        <p:txBody>
          <a:bodyPr>
            <a:normAutofit/>
          </a:bodyPr>
          <a:lstStyle>
            <a:lvl1pPr marL="0" indent="0" algn="ctr">
              <a:buNone/>
              <a:defRPr sz="727"/>
            </a:lvl1pPr>
          </a:lstStyle>
          <a:p>
            <a:r>
              <a:rPr lang="en-US"/>
              <a:t>Click icon to add picture</a:t>
            </a:r>
          </a:p>
        </p:txBody>
      </p:sp>
      <p:sp>
        <p:nvSpPr>
          <p:cNvPr id="52" name="Text Placeholder 4"/>
          <p:cNvSpPr>
            <a:spLocks noGrp="1"/>
          </p:cNvSpPr>
          <p:nvPr>
            <p:ph type="body" sz="quarter" idx="29" hasCustomPrompt="1"/>
          </p:nvPr>
        </p:nvSpPr>
        <p:spPr>
          <a:xfrm>
            <a:off x="8128002" y="2416760"/>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a:t>Click To Edit Name</a:t>
            </a:r>
          </a:p>
        </p:txBody>
      </p:sp>
      <p:sp>
        <p:nvSpPr>
          <p:cNvPr id="53" name="Text Placeholder 4"/>
          <p:cNvSpPr>
            <a:spLocks noGrp="1"/>
          </p:cNvSpPr>
          <p:nvPr>
            <p:ph type="body" sz="quarter" idx="30" hasCustomPrompt="1"/>
          </p:nvPr>
        </p:nvSpPr>
        <p:spPr>
          <a:xfrm>
            <a:off x="10049158" y="2290576"/>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a:t>Click To Edit Name</a:t>
            </a:r>
          </a:p>
        </p:txBody>
      </p:sp>
      <p:sp>
        <p:nvSpPr>
          <p:cNvPr id="54" name="Picture Placeholder 3"/>
          <p:cNvSpPr>
            <a:spLocks noGrp="1"/>
          </p:cNvSpPr>
          <p:nvPr>
            <p:ph type="pic" sz="quarter" idx="31"/>
          </p:nvPr>
        </p:nvSpPr>
        <p:spPr>
          <a:xfrm>
            <a:off x="10030691" y="1497876"/>
            <a:ext cx="942109" cy="685800"/>
          </a:xfrm>
          <a:prstGeom prst="ellipse">
            <a:avLst/>
          </a:prstGeom>
        </p:spPr>
        <p:txBody>
          <a:bodyPr>
            <a:normAutofit/>
          </a:bodyPr>
          <a:lstStyle>
            <a:lvl1pPr marL="0" indent="0" algn="ctr">
              <a:buNone/>
              <a:defRPr sz="727"/>
            </a:lvl1pPr>
          </a:lstStyle>
          <a:p>
            <a:r>
              <a:rPr lang="en-US"/>
              <a:t>Click icon to add picture</a:t>
            </a:r>
          </a:p>
        </p:txBody>
      </p:sp>
      <p:sp>
        <p:nvSpPr>
          <p:cNvPr id="56" name="Text Placeholder 4"/>
          <p:cNvSpPr>
            <a:spLocks noGrp="1"/>
          </p:cNvSpPr>
          <p:nvPr>
            <p:ph type="body" sz="quarter" idx="32" hasCustomPrompt="1"/>
          </p:nvPr>
        </p:nvSpPr>
        <p:spPr>
          <a:xfrm>
            <a:off x="10049158" y="2416760"/>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a:t>Click To Edit Name</a:t>
            </a:r>
          </a:p>
        </p:txBody>
      </p:sp>
      <p:sp>
        <p:nvSpPr>
          <p:cNvPr id="156" name="Text Placeholder 4"/>
          <p:cNvSpPr>
            <a:spLocks noGrp="1"/>
          </p:cNvSpPr>
          <p:nvPr>
            <p:ph type="body" sz="quarter" idx="33" hasCustomPrompt="1"/>
          </p:nvPr>
        </p:nvSpPr>
        <p:spPr>
          <a:xfrm>
            <a:off x="554182" y="3694231"/>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a:t>Click To Edit Name</a:t>
            </a:r>
          </a:p>
        </p:txBody>
      </p:sp>
      <p:sp>
        <p:nvSpPr>
          <p:cNvPr id="157" name="Picture Placeholder 3"/>
          <p:cNvSpPr>
            <a:spLocks noGrp="1"/>
          </p:cNvSpPr>
          <p:nvPr>
            <p:ph type="pic" sz="quarter" idx="34"/>
          </p:nvPr>
        </p:nvSpPr>
        <p:spPr>
          <a:xfrm>
            <a:off x="554181" y="2861520"/>
            <a:ext cx="942109" cy="685800"/>
          </a:xfrm>
          <a:prstGeom prst="ellipse">
            <a:avLst/>
          </a:prstGeom>
        </p:spPr>
        <p:txBody>
          <a:bodyPr>
            <a:normAutofit/>
          </a:bodyPr>
          <a:lstStyle>
            <a:lvl1pPr marL="0" indent="0" algn="ctr">
              <a:buNone/>
              <a:defRPr sz="727"/>
            </a:lvl1pPr>
          </a:lstStyle>
          <a:p>
            <a:r>
              <a:rPr lang="en-US"/>
              <a:t>Click icon to add picture</a:t>
            </a:r>
          </a:p>
        </p:txBody>
      </p:sp>
      <p:sp>
        <p:nvSpPr>
          <p:cNvPr id="159" name="Text Placeholder 4"/>
          <p:cNvSpPr>
            <a:spLocks noGrp="1"/>
          </p:cNvSpPr>
          <p:nvPr>
            <p:ph type="body" sz="quarter" idx="35" hasCustomPrompt="1"/>
          </p:nvPr>
        </p:nvSpPr>
        <p:spPr>
          <a:xfrm>
            <a:off x="554182" y="3820417"/>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a:t>Click To Edit Name</a:t>
            </a:r>
          </a:p>
        </p:txBody>
      </p:sp>
      <p:sp>
        <p:nvSpPr>
          <p:cNvPr id="160" name="Text Placeholder 4"/>
          <p:cNvSpPr>
            <a:spLocks noGrp="1"/>
          </p:cNvSpPr>
          <p:nvPr>
            <p:ph type="body" sz="quarter" idx="36" hasCustomPrompt="1"/>
          </p:nvPr>
        </p:nvSpPr>
        <p:spPr>
          <a:xfrm>
            <a:off x="2460569" y="3694231"/>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a:t>Click To Edit Name</a:t>
            </a:r>
          </a:p>
        </p:txBody>
      </p:sp>
      <p:sp>
        <p:nvSpPr>
          <p:cNvPr id="161" name="Picture Placeholder 3"/>
          <p:cNvSpPr>
            <a:spLocks noGrp="1"/>
          </p:cNvSpPr>
          <p:nvPr>
            <p:ph type="pic" sz="quarter" idx="37"/>
          </p:nvPr>
        </p:nvSpPr>
        <p:spPr>
          <a:xfrm>
            <a:off x="2460567" y="2861520"/>
            <a:ext cx="942109" cy="685800"/>
          </a:xfrm>
          <a:prstGeom prst="ellipse">
            <a:avLst/>
          </a:prstGeom>
        </p:spPr>
        <p:txBody>
          <a:bodyPr>
            <a:normAutofit/>
          </a:bodyPr>
          <a:lstStyle>
            <a:lvl1pPr marL="0" indent="0" algn="ctr">
              <a:buNone/>
              <a:defRPr sz="727"/>
            </a:lvl1pPr>
          </a:lstStyle>
          <a:p>
            <a:r>
              <a:rPr lang="en-US"/>
              <a:t>Click icon to add picture</a:t>
            </a:r>
          </a:p>
        </p:txBody>
      </p:sp>
      <p:sp>
        <p:nvSpPr>
          <p:cNvPr id="163" name="Text Placeholder 4"/>
          <p:cNvSpPr>
            <a:spLocks noGrp="1"/>
          </p:cNvSpPr>
          <p:nvPr>
            <p:ph type="body" sz="quarter" idx="38" hasCustomPrompt="1"/>
          </p:nvPr>
        </p:nvSpPr>
        <p:spPr>
          <a:xfrm>
            <a:off x="2460569" y="3820417"/>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a:t>Click To Edit Name</a:t>
            </a:r>
          </a:p>
        </p:txBody>
      </p:sp>
      <p:sp>
        <p:nvSpPr>
          <p:cNvPr id="164" name="Text Placeholder 4"/>
          <p:cNvSpPr>
            <a:spLocks noGrp="1"/>
          </p:cNvSpPr>
          <p:nvPr>
            <p:ph type="body" sz="quarter" idx="39" hasCustomPrompt="1"/>
          </p:nvPr>
        </p:nvSpPr>
        <p:spPr>
          <a:xfrm>
            <a:off x="4341091" y="3694231"/>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a:t>Click To Edit Name</a:t>
            </a:r>
          </a:p>
        </p:txBody>
      </p:sp>
      <p:sp>
        <p:nvSpPr>
          <p:cNvPr id="165" name="Picture Placeholder 3"/>
          <p:cNvSpPr>
            <a:spLocks noGrp="1"/>
          </p:cNvSpPr>
          <p:nvPr>
            <p:ph type="pic" sz="quarter" idx="40"/>
          </p:nvPr>
        </p:nvSpPr>
        <p:spPr>
          <a:xfrm>
            <a:off x="4384172" y="2861520"/>
            <a:ext cx="942109" cy="685800"/>
          </a:xfrm>
          <a:prstGeom prst="ellipse">
            <a:avLst/>
          </a:prstGeom>
        </p:spPr>
        <p:txBody>
          <a:bodyPr>
            <a:normAutofit/>
          </a:bodyPr>
          <a:lstStyle>
            <a:lvl1pPr marL="0" indent="0" algn="ctr">
              <a:buNone/>
              <a:defRPr sz="727"/>
            </a:lvl1pPr>
          </a:lstStyle>
          <a:p>
            <a:r>
              <a:rPr lang="en-US"/>
              <a:t>Click icon to add picture</a:t>
            </a:r>
          </a:p>
        </p:txBody>
      </p:sp>
      <p:sp>
        <p:nvSpPr>
          <p:cNvPr id="167" name="Text Placeholder 4"/>
          <p:cNvSpPr>
            <a:spLocks noGrp="1"/>
          </p:cNvSpPr>
          <p:nvPr>
            <p:ph type="body" sz="quarter" idx="41" hasCustomPrompt="1"/>
          </p:nvPr>
        </p:nvSpPr>
        <p:spPr>
          <a:xfrm>
            <a:off x="4341091" y="3820417"/>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a:t>Click To Edit Name</a:t>
            </a:r>
          </a:p>
        </p:txBody>
      </p:sp>
      <p:sp>
        <p:nvSpPr>
          <p:cNvPr id="168" name="Text Placeholder 4"/>
          <p:cNvSpPr>
            <a:spLocks noGrp="1"/>
          </p:cNvSpPr>
          <p:nvPr>
            <p:ph type="body" sz="quarter" idx="42" hasCustomPrompt="1"/>
          </p:nvPr>
        </p:nvSpPr>
        <p:spPr>
          <a:xfrm>
            <a:off x="6243782" y="3694231"/>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a:t>Click To Edit Name</a:t>
            </a:r>
          </a:p>
        </p:txBody>
      </p:sp>
      <p:sp>
        <p:nvSpPr>
          <p:cNvPr id="169" name="Picture Placeholder 3"/>
          <p:cNvSpPr>
            <a:spLocks noGrp="1"/>
          </p:cNvSpPr>
          <p:nvPr>
            <p:ph type="pic" sz="quarter" idx="43"/>
          </p:nvPr>
        </p:nvSpPr>
        <p:spPr>
          <a:xfrm>
            <a:off x="6243782" y="2861520"/>
            <a:ext cx="942109" cy="685800"/>
          </a:xfrm>
          <a:prstGeom prst="ellipse">
            <a:avLst/>
          </a:prstGeom>
        </p:spPr>
        <p:txBody>
          <a:bodyPr>
            <a:normAutofit/>
          </a:bodyPr>
          <a:lstStyle>
            <a:lvl1pPr marL="0" indent="0" algn="ctr">
              <a:buNone/>
              <a:defRPr sz="727"/>
            </a:lvl1pPr>
          </a:lstStyle>
          <a:p>
            <a:r>
              <a:rPr lang="en-US"/>
              <a:t>Click icon to add picture</a:t>
            </a:r>
          </a:p>
        </p:txBody>
      </p:sp>
      <p:sp>
        <p:nvSpPr>
          <p:cNvPr id="171" name="Text Placeholder 4"/>
          <p:cNvSpPr>
            <a:spLocks noGrp="1"/>
          </p:cNvSpPr>
          <p:nvPr>
            <p:ph type="body" sz="quarter" idx="44" hasCustomPrompt="1"/>
          </p:nvPr>
        </p:nvSpPr>
        <p:spPr>
          <a:xfrm>
            <a:off x="6243782" y="3820417"/>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a:t>Click To Edit Name</a:t>
            </a:r>
          </a:p>
        </p:txBody>
      </p:sp>
      <p:sp>
        <p:nvSpPr>
          <p:cNvPr id="172" name="Text Placeholder 4"/>
          <p:cNvSpPr>
            <a:spLocks noGrp="1"/>
          </p:cNvSpPr>
          <p:nvPr>
            <p:ph type="body" sz="quarter" idx="45" hasCustomPrompt="1"/>
          </p:nvPr>
        </p:nvSpPr>
        <p:spPr>
          <a:xfrm>
            <a:off x="8128002" y="3694231"/>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a:t>Click To Edit Name</a:t>
            </a:r>
          </a:p>
        </p:txBody>
      </p:sp>
      <p:sp>
        <p:nvSpPr>
          <p:cNvPr id="173" name="Picture Placeholder 3"/>
          <p:cNvSpPr>
            <a:spLocks noGrp="1"/>
          </p:cNvSpPr>
          <p:nvPr>
            <p:ph type="pic" sz="quarter" idx="46"/>
          </p:nvPr>
        </p:nvSpPr>
        <p:spPr>
          <a:xfrm>
            <a:off x="8128002" y="2861520"/>
            <a:ext cx="942109" cy="685800"/>
          </a:xfrm>
          <a:prstGeom prst="ellipse">
            <a:avLst/>
          </a:prstGeom>
        </p:spPr>
        <p:txBody>
          <a:bodyPr>
            <a:normAutofit/>
          </a:bodyPr>
          <a:lstStyle>
            <a:lvl1pPr marL="0" indent="0" algn="ctr">
              <a:buNone/>
              <a:defRPr sz="727"/>
            </a:lvl1pPr>
          </a:lstStyle>
          <a:p>
            <a:r>
              <a:rPr lang="en-US"/>
              <a:t>Click icon to add picture</a:t>
            </a:r>
          </a:p>
        </p:txBody>
      </p:sp>
      <p:sp>
        <p:nvSpPr>
          <p:cNvPr id="175" name="Text Placeholder 4"/>
          <p:cNvSpPr>
            <a:spLocks noGrp="1"/>
          </p:cNvSpPr>
          <p:nvPr>
            <p:ph type="body" sz="quarter" idx="47" hasCustomPrompt="1"/>
          </p:nvPr>
        </p:nvSpPr>
        <p:spPr>
          <a:xfrm>
            <a:off x="8128002" y="3820417"/>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a:t>Click To Edit Name</a:t>
            </a:r>
          </a:p>
        </p:txBody>
      </p:sp>
      <p:sp>
        <p:nvSpPr>
          <p:cNvPr id="176" name="Text Placeholder 4"/>
          <p:cNvSpPr>
            <a:spLocks noGrp="1"/>
          </p:cNvSpPr>
          <p:nvPr>
            <p:ph type="body" sz="quarter" idx="48" hasCustomPrompt="1"/>
          </p:nvPr>
        </p:nvSpPr>
        <p:spPr>
          <a:xfrm>
            <a:off x="10049158" y="3694231"/>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a:t>Click To Edit Name</a:t>
            </a:r>
          </a:p>
        </p:txBody>
      </p:sp>
      <p:sp>
        <p:nvSpPr>
          <p:cNvPr id="177" name="Picture Placeholder 3"/>
          <p:cNvSpPr>
            <a:spLocks noGrp="1"/>
          </p:cNvSpPr>
          <p:nvPr>
            <p:ph type="pic" sz="quarter" idx="49"/>
          </p:nvPr>
        </p:nvSpPr>
        <p:spPr>
          <a:xfrm>
            <a:off x="10030691" y="2861520"/>
            <a:ext cx="942109" cy="685800"/>
          </a:xfrm>
          <a:prstGeom prst="ellipse">
            <a:avLst/>
          </a:prstGeom>
        </p:spPr>
        <p:txBody>
          <a:bodyPr>
            <a:normAutofit/>
          </a:bodyPr>
          <a:lstStyle>
            <a:lvl1pPr marL="0" indent="0" algn="ctr">
              <a:buNone/>
              <a:defRPr sz="727"/>
            </a:lvl1pPr>
          </a:lstStyle>
          <a:p>
            <a:r>
              <a:rPr lang="en-US"/>
              <a:t>Click icon to add picture</a:t>
            </a:r>
          </a:p>
        </p:txBody>
      </p:sp>
      <p:sp>
        <p:nvSpPr>
          <p:cNvPr id="179" name="Text Placeholder 4"/>
          <p:cNvSpPr>
            <a:spLocks noGrp="1"/>
          </p:cNvSpPr>
          <p:nvPr>
            <p:ph type="body" sz="quarter" idx="50" hasCustomPrompt="1"/>
          </p:nvPr>
        </p:nvSpPr>
        <p:spPr>
          <a:xfrm>
            <a:off x="10049158" y="3820417"/>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a:t>Click To Edit Name</a:t>
            </a:r>
          </a:p>
        </p:txBody>
      </p:sp>
      <p:sp>
        <p:nvSpPr>
          <p:cNvPr id="180" name="Text Placeholder 4"/>
          <p:cNvSpPr>
            <a:spLocks noGrp="1"/>
          </p:cNvSpPr>
          <p:nvPr>
            <p:ph type="body" sz="quarter" idx="51" hasCustomPrompt="1"/>
          </p:nvPr>
        </p:nvSpPr>
        <p:spPr>
          <a:xfrm>
            <a:off x="554182" y="5131378"/>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a:t>Click To Edit Name</a:t>
            </a:r>
          </a:p>
        </p:txBody>
      </p:sp>
      <p:sp>
        <p:nvSpPr>
          <p:cNvPr id="181" name="Picture Placeholder 3"/>
          <p:cNvSpPr>
            <a:spLocks noGrp="1"/>
          </p:cNvSpPr>
          <p:nvPr>
            <p:ph type="pic" sz="quarter" idx="52"/>
          </p:nvPr>
        </p:nvSpPr>
        <p:spPr>
          <a:xfrm>
            <a:off x="554181" y="4299348"/>
            <a:ext cx="942109" cy="685800"/>
          </a:xfrm>
          <a:prstGeom prst="ellipse">
            <a:avLst/>
          </a:prstGeom>
        </p:spPr>
        <p:txBody>
          <a:bodyPr>
            <a:normAutofit/>
          </a:bodyPr>
          <a:lstStyle>
            <a:lvl1pPr marL="0" indent="0" algn="ctr">
              <a:buNone/>
              <a:defRPr sz="727"/>
            </a:lvl1pPr>
          </a:lstStyle>
          <a:p>
            <a:r>
              <a:rPr lang="en-US"/>
              <a:t>Click icon to add picture</a:t>
            </a:r>
          </a:p>
        </p:txBody>
      </p:sp>
      <p:sp>
        <p:nvSpPr>
          <p:cNvPr id="183" name="Text Placeholder 4"/>
          <p:cNvSpPr>
            <a:spLocks noGrp="1"/>
          </p:cNvSpPr>
          <p:nvPr>
            <p:ph type="body" sz="quarter" idx="53" hasCustomPrompt="1"/>
          </p:nvPr>
        </p:nvSpPr>
        <p:spPr>
          <a:xfrm>
            <a:off x="554182" y="5257563"/>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a:t>Click To Edit Name</a:t>
            </a:r>
          </a:p>
        </p:txBody>
      </p:sp>
      <p:sp>
        <p:nvSpPr>
          <p:cNvPr id="184" name="Text Placeholder 4"/>
          <p:cNvSpPr>
            <a:spLocks noGrp="1"/>
          </p:cNvSpPr>
          <p:nvPr>
            <p:ph type="body" sz="quarter" idx="54" hasCustomPrompt="1"/>
          </p:nvPr>
        </p:nvSpPr>
        <p:spPr>
          <a:xfrm>
            <a:off x="2460569" y="5131378"/>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a:t>Click To Edit Name</a:t>
            </a:r>
          </a:p>
        </p:txBody>
      </p:sp>
      <p:sp>
        <p:nvSpPr>
          <p:cNvPr id="185" name="Picture Placeholder 3"/>
          <p:cNvSpPr>
            <a:spLocks noGrp="1"/>
          </p:cNvSpPr>
          <p:nvPr>
            <p:ph type="pic" sz="quarter" idx="55"/>
          </p:nvPr>
        </p:nvSpPr>
        <p:spPr>
          <a:xfrm>
            <a:off x="2460567" y="4299348"/>
            <a:ext cx="942109" cy="685800"/>
          </a:xfrm>
          <a:prstGeom prst="ellipse">
            <a:avLst/>
          </a:prstGeom>
        </p:spPr>
        <p:txBody>
          <a:bodyPr>
            <a:normAutofit/>
          </a:bodyPr>
          <a:lstStyle>
            <a:lvl1pPr marL="0" indent="0" algn="ctr">
              <a:buNone/>
              <a:defRPr sz="727"/>
            </a:lvl1pPr>
          </a:lstStyle>
          <a:p>
            <a:r>
              <a:rPr lang="en-US"/>
              <a:t>Click icon to add picture</a:t>
            </a:r>
          </a:p>
        </p:txBody>
      </p:sp>
      <p:sp>
        <p:nvSpPr>
          <p:cNvPr id="187" name="Text Placeholder 4"/>
          <p:cNvSpPr>
            <a:spLocks noGrp="1"/>
          </p:cNvSpPr>
          <p:nvPr>
            <p:ph type="body" sz="quarter" idx="56" hasCustomPrompt="1"/>
          </p:nvPr>
        </p:nvSpPr>
        <p:spPr>
          <a:xfrm>
            <a:off x="2460569" y="5257563"/>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a:t>Click To Edit Name</a:t>
            </a:r>
          </a:p>
        </p:txBody>
      </p:sp>
      <p:sp>
        <p:nvSpPr>
          <p:cNvPr id="188" name="Text Placeholder 4"/>
          <p:cNvSpPr>
            <a:spLocks noGrp="1"/>
          </p:cNvSpPr>
          <p:nvPr>
            <p:ph type="body" sz="quarter" idx="57" hasCustomPrompt="1"/>
          </p:nvPr>
        </p:nvSpPr>
        <p:spPr>
          <a:xfrm>
            <a:off x="4341091" y="5131378"/>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a:t>Click To Edit Name</a:t>
            </a:r>
          </a:p>
        </p:txBody>
      </p:sp>
      <p:sp>
        <p:nvSpPr>
          <p:cNvPr id="189" name="Picture Placeholder 3"/>
          <p:cNvSpPr>
            <a:spLocks noGrp="1"/>
          </p:cNvSpPr>
          <p:nvPr>
            <p:ph type="pic" sz="quarter" idx="58"/>
          </p:nvPr>
        </p:nvSpPr>
        <p:spPr>
          <a:xfrm>
            <a:off x="4384172" y="4299348"/>
            <a:ext cx="942109" cy="685800"/>
          </a:xfrm>
          <a:prstGeom prst="ellipse">
            <a:avLst/>
          </a:prstGeom>
        </p:spPr>
        <p:txBody>
          <a:bodyPr>
            <a:normAutofit/>
          </a:bodyPr>
          <a:lstStyle>
            <a:lvl1pPr marL="0" indent="0" algn="ctr">
              <a:buNone/>
              <a:defRPr sz="727"/>
            </a:lvl1pPr>
          </a:lstStyle>
          <a:p>
            <a:r>
              <a:rPr lang="en-US"/>
              <a:t>Click icon to add picture</a:t>
            </a:r>
          </a:p>
        </p:txBody>
      </p:sp>
      <p:sp>
        <p:nvSpPr>
          <p:cNvPr id="191" name="Text Placeholder 4"/>
          <p:cNvSpPr>
            <a:spLocks noGrp="1"/>
          </p:cNvSpPr>
          <p:nvPr>
            <p:ph type="body" sz="quarter" idx="59" hasCustomPrompt="1"/>
          </p:nvPr>
        </p:nvSpPr>
        <p:spPr>
          <a:xfrm>
            <a:off x="4341091" y="5257563"/>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a:t>Click To Edit Name</a:t>
            </a:r>
          </a:p>
        </p:txBody>
      </p:sp>
      <p:sp>
        <p:nvSpPr>
          <p:cNvPr id="192" name="Text Placeholder 4"/>
          <p:cNvSpPr>
            <a:spLocks noGrp="1"/>
          </p:cNvSpPr>
          <p:nvPr>
            <p:ph type="body" sz="quarter" idx="60" hasCustomPrompt="1"/>
          </p:nvPr>
        </p:nvSpPr>
        <p:spPr>
          <a:xfrm>
            <a:off x="6243782" y="5131378"/>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a:t>Click To Edit Name</a:t>
            </a:r>
          </a:p>
        </p:txBody>
      </p:sp>
      <p:sp>
        <p:nvSpPr>
          <p:cNvPr id="193" name="Picture Placeholder 3"/>
          <p:cNvSpPr>
            <a:spLocks noGrp="1"/>
          </p:cNvSpPr>
          <p:nvPr>
            <p:ph type="pic" sz="quarter" idx="61"/>
          </p:nvPr>
        </p:nvSpPr>
        <p:spPr>
          <a:xfrm>
            <a:off x="6243782" y="4299348"/>
            <a:ext cx="942109" cy="685800"/>
          </a:xfrm>
          <a:prstGeom prst="ellipse">
            <a:avLst/>
          </a:prstGeom>
        </p:spPr>
        <p:txBody>
          <a:bodyPr>
            <a:normAutofit/>
          </a:bodyPr>
          <a:lstStyle>
            <a:lvl1pPr marL="0" indent="0" algn="ctr">
              <a:buNone/>
              <a:defRPr sz="727"/>
            </a:lvl1pPr>
          </a:lstStyle>
          <a:p>
            <a:r>
              <a:rPr lang="en-US"/>
              <a:t>Click icon to add picture</a:t>
            </a:r>
          </a:p>
        </p:txBody>
      </p:sp>
      <p:sp>
        <p:nvSpPr>
          <p:cNvPr id="195" name="Text Placeholder 4"/>
          <p:cNvSpPr>
            <a:spLocks noGrp="1"/>
          </p:cNvSpPr>
          <p:nvPr>
            <p:ph type="body" sz="quarter" idx="62" hasCustomPrompt="1"/>
          </p:nvPr>
        </p:nvSpPr>
        <p:spPr>
          <a:xfrm>
            <a:off x="6243782" y="5257563"/>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a:t>Click To Edit Name</a:t>
            </a:r>
          </a:p>
        </p:txBody>
      </p:sp>
      <p:sp>
        <p:nvSpPr>
          <p:cNvPr id="196" name="Text Placeholder 4"/>
          <p:cNvSpPr>
            <a:spLocks noGrp="1"/>
          </p:cNvSpPr>
          <p:nvPr>
            <p:ph type="body" sz="quarter" idx="63" hasCustomPrompt="1"/>
          </p:nvPr>
        </p:nvSpPr>
        <p:spPr>
          <a:xfrm>
            <a:off x="8128002" y="5131378"/>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a:t>Click To Edit Name</a:t>
            </a:r>
          </a:p>
        </p:txBody>
      </p:sp>
      <p:sp>
        <p:nvSpPr>
          <p:cNvPr id="197" name="Picture Placeholder 3"/>
          <p:cNvSpPr>
            <a:spLocks noGrp="1"/>
          </p:cNvSpPr>
          <p:nvPr>
            <p:ph type="pic" sz="quarter" idx="64"/>
          </p:nvPr>
        </p:nvSpPr>
        <p:spPr>
          <a:xfrm>
            <a:off x="8128002" y="4299348"/>
            <a:ext cx="942109" cy="685800"/>
          </a:xfrm>
          <a:prstGeom prst="ellipse">
            <a:avLst/>
          </a:prstGeom>
        </p:spPr>
        <p:txBody>
          <a:bodyPr>
            <a:normAutofit/>
          </a:bodyPr>
          <a:lstStyle>
            <a:lvl1pPr marL="0" indent="0" algn="ctr">
              <a:buNone/>
              <a:defRPr sz="727"/>
            </a:lvl1pPr>
          </a:lstStyle>
          <a:p>
            <a:r>
              <a:rPr lang="en-US"/>
              <a:t>Click icon to add picture</a:t>
            </a:r>
          </a:p>
        </p:txBody>
      </p:sp>
      <p:sp>
        <p:nvSpPr>
          <p:cNvPr id="199" name="Text Placeholder 4"/>
          <p:cNvSpPr>
            <a:spLocks noGrp="1"/>
          </p:cNvSpPr>
          <p:nvPr>
            <p:ph type="body" sz="quarter" idx="65" hasCustomPrompt="1"/>
          </p:nvPr>
        </p:nvSpPr>
        <p:spPr>
          <a:xfrm>
            <a:off x="8128002" y="5257563"/>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a:t>Click To Edit Name</a:t>
            </a:r>
          </a:p>
        </p:txBody>
      </p:sp>
      <p:sp>
        <p:nvSpPr>
          <p:cNvPr id="200" name="Text Placeholder 4"/>
          <p:cNvSpPr>
            <a:spLocks noGrp="1"/>
          </p:cNvSpPr>
          <p:nvPr>
            <p:ph type="body" sz="quarter" idx="66" hasCustomPrompt="1"/>
          </p:nvPr>
        </p:nvSpPr>
        <p:spPr>
          <a:xfrm>
            <a:off x="10049158" y="5131378"/>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a:t>Click To Edit Name</a:t>
            </a:r>
          </a:p>
        </p:txBody>
      </p:sp>
      <p:sp>
        <p:nvSpPr>
          <p:cNvPr id="201" name="Picture Placeholder 3"/>
          <p:cNvSpPr>
            <a:spLocks noGrp="1"/>
          </p:cNvSpPr>
          <p:nvPr>
            <p:ph type="pic" sz="quarter" idx="67"/>
          </p:nvPr>
        </p:nvSpPr>
        <p:spPr>
          <a:xfrm>
            <a:off x="10030691" y="4299348"/>
            <a:ext cx="942109" cy="685800"/>
          </a:xfrm>
          <a:prstGeom prst="ellipse">
            <a:avLst/>
          </a:prstGeom>
        </p:spPr>
        <p:txBody>
          <a:bodyPr>
            <a:normAutofit/>
          </a:bodyPr>
          <a:lstStyle>
            <a:lvl1pPr marL="0" indent="0" algn="ctr">
              <a:buNone/>
              <a:defRPr sz="727"/>
            </a:lvl1pPr>
          </a:lstStyle>
          <a:p>
            <a:r>
              <a:rPr lang="en-US"/>
              <a:t>Click icon to add picture</a:t>
            </a:r>
          </a:p>
        </p:txBody>
      </p:sp>
      <p:sp>
        <p:nvSpPr>
          <p:cNvPr id="203" name="Text Placeholder 4"/>
          <p:cNvSpPr>
            <a:spLocks noGrp="1"/>
          </p:cNvSpPr>
          <p:nvPr>
            <p:ph type="body" sz="quarter" idx="68" hasCustomPrompt="1"/>
          </p:nvPr>
        </p:nvSpPr>
        <p:spPr>
          <a:xfrm>
            <a:off x="10049158" y="5257563"/>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a:t>Click To Edit Name</a:t>
            </a:r>
          </a:p>
        </p:txBody>
      </p:sp>
      <p:sp>
        <p:nvSpPr>
          <p:cNvPr id="81" name="Text Placeholder 11"/>
          <p:cNvSpPr>
            <a:spLocks noGrp="1"/>
          </p:cNvSpPr>
          <p:nvPr>
            <p:ph type="body" sz="quarter" idx="11"/>
          </p:nvPr>
        </p:nvSpPr>
        <p:spPr>
          <a:xfrm>
            <a:off x="554183" y="5802285"/>
            <a:ext cx="11083636" cy="328359"/>
          </a:xfrm>
        </p:spPr>
        <p:txBody>
          <a:bodyPr anchor="b"/>
          <a:lstStyle>
            <a:lvl1pPr marL="0" algn="l" defTabSz="463106" rtl="0" eaLnBrk="1" latinLnBrk="0" hangingPunct="1">
              <a:lnSpc>
                <a:spcPts val="818"/>
              </a:lnSpc>
              <a:spcAft>
                <a:spcPts val="273"/>
              </a:spcAft>
              <a:defRPr lang="en-US" sz="727" b="0" i="0" u="none" strike="noStrike" kern="1200" baseline="0" dirty="0" smtClean="0">
                <a:solidFill>
                  <a:schemeClr val="bg1">
                    <a:lumMod val="50000"/>
                  </a:schemeClr>
                </a:solidFill>
                <a:latin typeface="Arial Narrow" pitchFamily="34" charset="0"/>
                <a:ea typeface="+mn-ea"/>
                <a:cs typeface="+mn-cs"/>
              </a:defRPr>
            </a:lvl1pPr>
            <a:lvl2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2pPr>
            <a:lvl3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3pPr>
            <a:lvl4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4pPr>
            <a:lvl5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5pPr>
          </a:lstStyle>
          <a:p>
            <a:pPr lvl="0"/>
            <a:endParaRPr lang="en-US"/>
          </a:p>
        </p:txBody>
      </p:sp>
      <p:sp>
        <p:nvSpPr>
          <p:cNvPr id="2" name="Footer Placeholder 1">
            <a:extLst>
              <a:ext uri="{FF2B5EF4-FFF2-40B4-BE49-F238E27FC236}">
                <a16:creationId xmlns:a16="http://schemas.microsoft.com/office/drawing/2014/main" id="{E57A3D15-B07E-477E-BB8B-0C283971FABD}"/>
              </a:ext>
            </a:extLst>
          </p:cNvPr>
          <p:cNvSpPr>
            <a:spLocks noGrp="1"/>
          </p:cNvSpPr>
          <p:nvPr>
            <p:ph type="ftr" sz="quarter" idx="69"/>
            <p:custDataLst>
              <p:tags r:id="rId1"/>
            </p:custDataLst>
          </p:nvPr>
        </p:nvSpPr>
        <p:spPr>
          <a:xfrm>
            <a:off x="474133" y="6604001"/>
            <a:ext cx="4165600" cy="123111"/>
          </a:xfrm>
        </p:spPr>
        <p:txBody>
          <a:bodyPr wrap="square" lIns="0" tIns="0" rIns="0" bIns="0" anchor="b">
            <a:spAutoFit/>
          </a:bodyPr>
          <a:lstStyle>
            <a:lvl1pPr algn="l">
              <a:defRPr sz="800">
                <a:solidFill>
                  <a:srgbClr val="000000"/>
                </a:solidFill>
                <a:latin typeface="Arial" panose="020B0604020202020204" pitchFamily="34" charset="0"/>
              </a:defRPr>
            </a:lvl1pPr>
          </a:lstStyle>
          <a:p>
            <a:endParaRPr lang="en-US"/>
          </a:p>
        </p:txBody>
      </p:sp>
    </p:spTree>
    <p:extLst>
      <p:ext uri="{BB962C8B-B14F-4D97-AF65-F5344CB8AC3E}">
        <p14:creationId xmlns:p14="http://schemas.microsoft.com/office/powerpoint/2010/main" val="2112279"/>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Small-NYSERDA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Montserrat" pitchFamily="2" charset="0"/>
                <a:cs typeface="Arial" panose="020B0604020202020204" pitchFamily="34" charset="0"/>
              </a:defRPr>
            </a:lvl1pPr>
          </a:lstStyle>
          <a:p>
            <a:fld id="{058CC6BB-C3D2-4223-AD7D-B48D1BB4495E}" type="slidenum">
              <a:rPr lang="en-US" smtClean="0"/>
              <a:pPr/>
              <a:t>‹#›</a:t>
            </a:fld>
            <a:endParaRPr lang="en-US"/>
          </a:p>
        </p:txBody>
      </p:sp>
      <p:sp>
        <p:nvSpPr>
          <p:cNvPr id="5" name="Text Placeholder 4">
            <a:extLst>
              <a:ext uri="{FF2B5EF4-FFF2-40B4-BE49-F238E27FC236}">
                <a16:creationId xmlns:a16="http://schemas.microsoft.com/office/drawing/2014/main" id="{84904F7A-8E23-443D-8FE2-9F4D7E3EFA1A}"/>
              </a:ext>
            </a:extLst>
          </p:cNvPr>
          <p:cNvSpPr>
            <a:spLocks noGrp="1"/>
          </p:cNvSpPr>
          <p:nvPr>
            <p:ph type="body" sz="quarter" idx="11" hasCustomPrompt="1"/>
          </p:nvPr>
        </p:nvSpPr>
        <p:spPr>
          <a:xfrm>
            <a:off x="5719864" y="837379"/>
            <a:ext cx="5601508" cy="914400"/>
          </a:xfrm>
          <a:prstGeom prst="rect">
            <a:avLst/>
          </a:prstGeom>
        </p:spPr>
        <p:txBody>
          <a:bodyPr lIns="0" tIns="0" rIns="0" bIns="0"/>
          <a:lstStyle>
            <a:lvl1pPr marL="0" indent="0">
              <a:buNone/>
              <a:defRPr sz="5000" b="1" spc="-50" baseline="0">
                <a:solidFill>
                  <a:srgbClr val="006BA6"/>
                </a:solidFill>
                <a:latin typeface="Montserrat" pitchFamily="2" charset="0"/>
                <a:ea typeface="Roboto" pitchFamily="2" charset="0"/>
                <a:cs typeface="Arial" panose="020B0604020202020204" pitchFamily="34" charset="0"/>
              </a:defRPr>
            </a:lvl1pPr>
            <a:lvl2pPr marL="0" indent="0">
              <a:buNone/>
              <a:defRPr sz="3500">
                <a:solidFill>
                  <a:schemeClr val="tx2"/>
                </a:solidFill>
                <a:latin typeface="Montserrat Light" pitchFamily="2" charset="0"/>
                <a:cs typeface="Arial" panose="020B0604020202020204" pitchFamily="34" charset="0"/>
              </a:defRPr>
            </a:lvl2pPr>
            <a:lvl3pPr marL="914400" indent="0">
              <a:buNone/>
              <a:defRPr sz="5000">
                <a:latin typeface="Arial" panose="020B0604020202020204" pitchFamily="34" charset="0"/>
                <a:cs typeface="Arial" panose="020B0604020202020204" pitchFamily="34" charset="0"/>
              </a:defRPr>
            </a:lvl3pPr>
            <a:lvl4pPr marL="1371600" indent="0">
              <a:buNone/>
              <a:defRPr sz="5000">
                <a:latin typeface="Arial" panose="020B0604020202020204" pitchFamily="34" charset="0"/>
                <a:cs typeface="Arial" panose="020B0604020202020204" pitchFamily="34" charset="0"/>
              </a:defRPr>
            </a:lvl4pPr>
            <a:lvl5pPr marL="1828800" indent="0">
              <a:buNone/>
              <a:defRPr sz="5000">
                <a:latin typeface="Arial" panose="020B0604020202020204" pitchFamily="34" charset="0"/>
                <a:cs typeface="Arial" panose="020B0604020202020204" pitchFamily="34" charset="0"/>
              </a:defRPr>
            </a:lvl5pPr>
          </a:lstStyle>
          <a:p>
            <a:pPr lvl="0"/>
            <a:r>
              <a:rPr lang="en-US"/>
              <a:t>Add Title Here</a:t>
            </a:r>
          </a:p>
          <a:p>
            <a:pPr lvl="1"/>
            <a:r>
              <a:rPr lang="en-US"/>
              <a:t>Sub title (if there is one)</a:t>
            </a:r>
          </a:p>
        </p:txBody>
      </p:sp>
      <p:sp>
        <p:nvSpPr>
          <p:cNvPr id="14" name="Text Placeholder 13">
            <a:extLst>
              <a:ext uri="{FF2B5EF4-FFF2-40B4-BE49-F238E27FC236}">
                <a16:creationId xmlns:a16="http://schemas.microsoft.com/office/drawing/2014/main" id="{9681D907-71CA-4AB6-AE70-0228382DE23D}"/>
              </a:ext>
            </a:extLst>
          </p:cNvPr>
          <p:cNvSpPr>
            <a:spLocks noGrp="1"/>
          </p:cNvSpPr>
          <p:nvPr>
            <p:ph type="body" sz="quarter" idx="12" hasCustomPrompt="1"/>
          </p:nvPr>
        </p:nvSpPr>
        <p:spPr>
          <a:xfrm>
            <a:off x="348571" y="5406886"/>
            <a:ext cx="7744841" cy="1227377"/>
          </a:xfrm>
          <a:prstGeom prst="rect">
            <a:avLst/>
          </a:prstGeom>
        </p:spPr>
        <p:txBody>
          <a:bodyPr lIns="0" tIns="0" rIns="0" bIns="0"/>
          <a:lstStyle>
            <a:lvl1pPr marL="0" indent="0">
              <a:buNone/>
              <a:defRPr sz="2000" i="0">
                <a:solidFill>
                  <a:schemeClr val="bg1"/>
                </a:solidFill>
                <a:latin typeface="Montserrat Light" pitchFamily="2"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Add Presenter Name </a:t>
            </a:r>
            <a:br>
              <a:rPr lang="en-US"/>
            </a:br>
            <a:r>
              <a:rPr lang="en-US"/>
              <a:t>and Date</a:t>
            </a:r>
          </a:p>
        </p:txBody>
      </p:sp>
      <p:sp>
        <p:nvSpPr>
          <p:cNvPr id="6" name="Picture Placeholder 5">
            <a:extLst>
              <a:ext uri="{FF2B5EF4-FFF2-40B4-BE49-F238E27FC236}">
                <a16:creationId xmlns:a16="http://schemas.microsoft.com/office/drawing/2014/main" id="{17A56B23-6FD4-4854-A7A7-0EBAE3DD6126}"/>
              </a:ext>
            </a:extLst>
          </p:cNvPr>
          <p:cNvSpPr>
            <a:spLocks noGrp="1"/>
          </p:cNvSpPr>
          <p:nvPr>
            <p:ph type="pic" sz="quarter" idx="14"/>
          </p:nvPr>
        </p:nvSpPr>
        <p:spPr>
          <a:xfrm>
            <a:off x="0" y="0"/>
            <a:ext cx="5155659" cy="4931923"/>
          </a:xfrm>
          <a:prstGeom prst="rect">
            <a:avLst/>
          </a:prstGeom>
        </p:spPr>
        <p:txBody>
          <a:bodyPr lIns="0" tIns="173736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atin typeface="Montserrat" pitchFamily="2"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pic>
        <p:nvPicPr>
          <p:cNvPr id="9" name="Picture 8">
            <a:extLst>
              <a:ext uri="{FF2B5EF4-FFF2-40B4-BE49-F238E27FC236}">
                <a16:creationId xmlns:a16="http://schemas.microsoft.com/office/drawing/2014/main" id="{95BD9AED-23F0-4077-96D4-11A04233EE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40567" y="5522304"/>
            <a:ext cx="3408843" cy="718152"/>
          </a:xfrm>
          <a:prstGeom prst="rect">
            <a:avLst/>
          </a:prstGeom>
        </p:spPr>
      </p:pic>
    </p:spTree>
    <p:extLst>
      <p:ext uri="{BB962C8B-B14F-4D97-AF65-F5344CB8AC3E}">
        <p14:creationId xmlns:p14="http://schemas.microsoft.com/office/powerpoint/2010/main" val="15414782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ables and Charts with subtitl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927" y="1402"/>
          <a:ext cx="1924" cy="1400"/>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927" y="1402"/>
                        <a:ext cx="1924" cy="1400"/>
                      </a:xfrm>
                      <a:prstGeom prst="rect">
                        <a:avLst/>
                      </a:prstGeom>
                    </p:spPr>
                  </p:pic>
                </p:oleObj>
              </mc:Fallback>
            </mc:AlternateContent>
          </a:graphicData>
        </a:graphic>
      </p:graphicFrame>
      <p:sp>
        <p:nvSpPr>
          <p:cNvPr id="13" name="Content Placeholder 4"/>
          <p:cNvSpPr>
            <a:spLocks noGrp="1"/>
          </p:cNvSpPr>
          <p:nvPr>
            <p:ph sz="quarter" idx="16"/>
          </p:nvPr>
        </p:nvSpPr>
        <p:spPr>
          <a:xfrm>
            <a:off x="554184" y="2222865"/>
            <a:ext cx="11083637" cy="3411868"/>
          </a:xfrm>
        </p:spPr>
        <p:txBody>
          <a:bodyPr/>
          <a:lstStyle>
            <a:lvl1pPr>
              <a:defRPr>
                <a:solidFill>
                  <a:schemeClr val="bg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p:cNvSpPr>
            <a:spLocks noGrp="1"/>
          </p:cNvSpPr>
          <p:nvPr>
            <p:ph type="body" sz="quarter" idx="14" hasCustomPrompt="1"/>
          </p:nvPr>
        </p:nvSpPr>
        <p:spPr>
          <a:xfrm>
            <a:off x="554183" y="1493786"/>
            <a:ext cx="11083636" cy="650042"/>
          </a:xfrm>
        </p:spPr>
        <p:txBody>
          <a:bodyPr lIns="0" tIns="0" rIns="0" bIns="0">
            <a:noAutofit/>
          </a:bodyPr>
          <a:lstStyle>
            <a:lvl1pPr marL="0" indent="0">
              <a:lnSpc>
                <a:spcPct val="100000"/>
              </a:lnSpc>
              <a:spcBef>
                <a:spcPts val="273"/>
              </a:spcBef>
              <a:spcAft>
                <a:spcPts val="273"/>
              </a:spcAft>
              <a:buNone/>
              <a:defRPr sz="1273" b="1">
                <a:solidFill>
                  <a:srgbClr val="263746"/>
                </a:solidFill>
              </a:defRPr>
            </a:lvl1pPr>
            <a:lvl2pPr marL="0" indent="0">
              <a:spcBef>
                <a:spcPts val="273"/>
              </a:spcBef>
              <a:spcAft>
                <a:spcPts val="273"/>
              </a:spcAft>
              <a:buNone/>
              <a:defRPr sz="1273" b="1">
                <a:solidFill>
                  <a:schemeClr val="tx2"/>
                </a:solidFill>
              </a:defRPr>
            </a:lvl2pPr>
          </a:lstStyle>
          <a:p>
            <a:pPr lvl="0"/>
            <a:r>
              <a:rPr lang="en-US"/>
              <a:t>Click to edit master text styles</a:t>
            </a:r>
          </a:p>
          <a:p>
            <a:pPr lvl="1"/>
            <a:r>
              <a:rPr lang="en-US"/>
              <a:t>Second level</a:t>
            </a:r>
          </a:p>
        </p:txBody>
      </p:sp>
      <p:sp>
        <p:nvSpPr>
          <p:cNvPr id="12" name="Title Placeholder 1"/>
          <p:cNvSpPr>
            <a:spLocks noGrp="1"/>
          </p:cNvSpPr>
          <p:nvPr>
            <p:ph type="title"/>
          </p:nvPr>
        </p:nvSpPr>
        <p:spPr>
          <a:xfrm>
            <a:off x="554183" y="457200"/>
            <a:ext cx="11083636" cy="913358"/>
          </a:xfrm>
          <a:prstGeom prst="rect">
            <a:avLst/>
          </a:prstGeom>
        </p:spPr>
        <p:txBody>
          <a:bodyPr vert="horz" lIns="0" tIns="0" rIns="0" bIns="0" rtlCol="0" anchor="t">
            <a:noAutofit/>
          </a:bodyPr>
          <a:lstStyle/>
          <a:p>
            <a:r>
              <a:rPr lang="en-US"/>
              <a:t>Click to edit Master title style</a:t>
            </a:r>
          </a:p>
        </p:txBody>
      </p:sp>
      <p:sp>
        <p:nvSpPr>
          <p:cNvPr id="16" name="Text Placeholder 11"/>
          <p:cNvSpPr>
            <a:spLocks noGrp="1"/>
          </p:cNvSpPr>
          <p:nvPr>
            <p:ph type="body" sz="quarter" idx="11"/>
          </p:nvPr>
        </p:nvSpPr>
        <p:spPr>
          <a:xfrm>
            <a:off x="554184" y="5802285"/>
            <a:ext cx="11083637" cy="328359"/>
          </a:xfrm>
        </p:spPr>
        <p:txBody>
          <a:bodyPr anchor="b"/>
          <a:lstStyle>
            <a:lvl1pPr marL="0" algn="l" defTabSz="463106" rtl="0" eaLnBrk="1" latinLnBrk="0" hangingPunct="1">
              <a:lnSpc>
                <a:spcPts val="818"/>
              </a:lnSpc>
              <a:spcAft>
                <a:spcPts val="273"/>
              </a:spcAft>
              <a:defRPr lang="en-US" sz="727" b="0" i="0" u="none" strike="noStrike" kern="1200" baseline="0" dirty="0" smtClean="0">
                <a:solidFill>
                  <a:schemeClr val="bg1">
                    <a:lumMod val="50000"/>
                  </a:schemeClr>
                </a:solidFill>
                <a:latin typeface="Arial Narrow" pitchFamily="34" charset="0"/>
                <a:ea typeface="+mn-ea"/>
                <a:cs typeface="+mn-cs"/>
              </a:defRPr>
            </a:lvl1pPr>
            <a:lvl2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2pPr>
            <a:lvl3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3pPr>
            <a:lvl4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4pPr>
            <a:lvl5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5pPr>
          </a:lstStyle>
          <a:p>
            <a:pPr lvl="0"/>
            <a:endParaRPr lang="en-US"/>
          </a:p>
        </p:txBody>
      </p:sp>
      <p:sp>
        <p:nvSpPr>
          <p:cNvPr id="3" name="Footer Placeholder 2">
            <a:extLst>
              <a:ext uri="{FF2B5EF4-FFF2-40B4-BE49-F238E27FC236}">
                <a16:creationId xmlns:a16="http://schemas.microsoft.com/office/drawing/2014/main" id="{68C0B70D-6F25-4633-BED8-0650FEC2991E}"/>
              </a:ext>
            </a:extLst>
          </p:cNvPr>
          <p:cNvSpPr>
            <a:spLocks noGrp="1"/>
          </p:cNvSpPr>
          <p:nvPr>
            <p:ph type="ftr" sz="quarter" idx="17"/>
            <p:custDataLst>
              <p:tags r:id="rId2"/>
            </p:custDataLst>
          </p:nvPr>
        </p:nvSpPr>
        <p:spPr>
          <a:xfrm>
            <a:off x="474133" y="6604001"/>
            <a:ext cx="4165600" cy="123111"/>
          </a:xfrm>
        </p:spPr>
        <p:txBody>
          <a:bodyPr wrap="square" lIns="0" tIns="0" rIns="0" bIns="0" anchor="b">
            <a:spAutoFit/>
          </a:bodyPr>
          <a:lstStyle>
            <a:lvl1pPr algn="l">
              <a:defRPr sz="800">
                <a:solidFill>
                  <a:srgbClr val="000000"/>
                </a:solidFill>
                <a:latin typeface="Arial" panose="020B0604020202020204" pitchFamily="34" charset="0"/>
              </a:defRPr>
            </a:lvl1pPr>
          </a:lstStyle>
          <a:p>
            <a:endParaRPr lang="en-US"/>
          </a:p>
        </p:txBody>
      </p:sp>
    </p:spTree>
    <p:extLst>
      <p:ext uri="{BB962C8B-B14F-4D97-AF65-F5344CB8AC3E}">
        <p14:creationId xmlns:p14="http://schemas.microsoft.com/office/powerpoint/2010/main" val="2341365979"/>
      </p:ext>
    </p:extLst>
  </p:cSld>
  <p:clrMapOvr>
    <a:masterClrMapping/>
  </p:clrMapOvr>
  <p:hf hdr="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and Large 2">
    <p:spTree>
      <p:nvGrpSpPr>
        <p:cNvPr id="1" name=""/>
        <p:cNvGrpSpPr/>
        <p:nvPr/>
      </p:nvGrpSpPr>
      <p:grpSpPr>
        <a:xfrm>
          <a:off x="0" y="0"/>
          <a:ext cx="0" cy="0"/>
          <a:chOff x="0" y="0"/>
          <a:chExt cx="0" cy="0"/>
        </a:xfrm>
      </p:grpSpPr>
      <p:sp>
        <p:nvSpPr>
          <p:cNvPr id="3" name="Content Placeholder 2"/>
          <p:cNvSpPr>
            <a:spLocks noGrp="1"/>
          </p:cNvSpPr>
          <p:nvPr>
            <p:ph idx="1"/>
          </p:nvPr>
        </p:nvSpPr>
        <p:spPr>
          <a:xfrm>
            <a:off x="554183" y="1494674"/>
            <a:ext cx="11083636" cy="4249407"/>
          </a:xfrm>
        </p:spPr>
        <p:txBody>
          <a:bodyPr lIns="0" tIns="0" rIns="0" bIns="0">
            <a:noAutofit/>
          </a:bodyPr>
          <a:lstStyle>
            <a:lvl1pPr marL="0" indent="0">
              <a:lnSpc>
                <a:spcPts val="3200"/>
              </a:lnSpc>
              <a:spcBef>
                <a:spcPts val="0"/>
              </a:spcBef>
              <a:buFont typeface="+mj-lt"/>
              <a:buNone/>
              <a:defRPr sz="2545">
                <a:solidFill>
                  <a:schemeClr val="bg2"/>
                </a:solidFill>
              </a:defRPr>
            </a:lvl1pPr>
            <a:lvl2pPr>
              <a:defRPr sz="1091">
                <a:solidFill>
                  <a:schemeClr val="tx2"/>
                </a:solidFill>
              </a:defRPr>
            </a:lvl2pPr>
          </a:lstStyle>
          <a:p>
            <a:pPr lvl="0"/>
            <a:r>
              <a:rPr lang="en-US"/>
              <a:t>Click to edit Master text styles</a:t>
            </a:r>
          </a:p>
          <a:p>
            <a:pPr lvl="1"/>
            <a:r>
              <a:rPr lang="en-US"/>
              <a:t>Second level</a:t>
            </a:r>
          </a:p>
        </p:txBody>
      </p:sp>
      <p:sp>
        <p:nvSpPr>
          <p:cNvPr id="18" name="Title Placeholder 1"/>
          <p:cNvSpPr>
            <a:spLocks noGrp="1"/>
          </p:cNvSpPr>
          <p:nvPr>
            <p:ph type="title"/>
          </p:nvPr>
        </p:nvSpPr>
        <p:spPr>
          <a:xfrm>
            <a:off x="554183" y="458889"/>
            <a:ext cx="11083636" cy="913358"/>
          </a:xfrm>
          <a:prstGeom prst="rect">
            <a:avLst/>
          </a:prstGeom>
        </p:spPr>
        <p:txBody>
          <a:bodyPr vert="horz" lIns="0" tIns="0" rIns="0" bIns="0" rtlCol="0" anchor="t">
            <a:noAutofit/>
          </a:bodyPr>
          <a:lstStyle/>
          <a:p>
            <a:r>
              <a:rPr lang="en-US"/>
              <a:t>Click to edit Master title style</a:t>
            </a:r>
          </a:p>
        </p:txBody>
      </p:sp>
      <p:sp>
        <p:nvSpPr>
          <p:cNvPr id="10" name="Text Placeholder 11"/>
          <p:cNvSpPr>
            <a:spLocks noGrp="1"/>
          </p:cNvSpPr>
          <p:nvPr>
            <p:ph type="body" sz="quarter" idx="11"/>
          </p:nvPr>
        </p:nvSpPr>
        <p:spPr>
          <a:xfrm>
            <a:off x="554183" y="5802285"/>
            <a:ext cx="11083636" cy="328359"/>
          </a:xfrm>
        </p:spPr>
        <p:txBody>
          <a:bodyPr anchor="b"/>
          <a:lstStyle>
            <a:lvl1pPr marL="0" algn="l" defTabSz="463106" rtl="0" eaLnBrk="1" latinLnBrk="0" hangingPunct="1">
              <a:lnSpc>
                <a:spcPts val="818"/>
              </a:lnSpc>
              <a:spcAft>
                <a:spcPts val="273"/>
              </a:spcAft>
              <a:defRPr lang="en-US" sz="727" b="0" i="0" u="none" strike="noStrike" kern="1200" baseline="0" dirty="0" smtClean="0">
                <a:solidFill>
                  <a:schemeClr val="bg1">
                    <a:lumMod val="50000"/>
                  </a:schemeClr>
                </a:solidFill>
                <a:latin typeface="Arial Narrow" pitchFamily="34" charset="0"/>
                <a:ea typeface="+mn-ea"/>
                <a:cs typeface="+mn-cs"/>
              </a:defRPr>
            </a:lvl1pPr>
            <a:lvl2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2pPr>
            <a:lvl3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3pPr>
            <a:lvl4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4pPr>
            <a:lvl5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5pPr>
          </a:lstStyle>
          <a:p>
            <a:pPr lvl="0"/>
            <a:endParaRPr lang="en-US"/>
          </a:p>
        </p:txBody>
      </p:sp>
      <p:sp>
        <p:nvSpPr>
          <p:cNvPr id="2" name="Footer Placeholder 1">
            <a:extLst>
              <a:ext uri="{FF2B5EF4-FFF2-40B4-BE49-F238E27FC236}">
                <a16:creationId xmlns:a16="http://schemas.microsoft.com/office/drawing/2014/main" id="{7E142A3E-A34A-43AC-910D-4264EF256B6A}"/>
              </a:ext>
            </a:extLst>
          </p:cNvPr>
          <p:cNvSpPr>
            <a:spLocks noGrp="1"/>
          </p:cNvSpPr>
          <p:nvPr>
            <p:ph type="ftr" sz="quarter" idx="12"/>
            <p:custDataLst>
              <p:tags r:id="rId1"/>
            </p:custDataLst>
          </p:nvPr>
        </p:nvSpPr>
        <p:spPr>
          <a:xfrm>
            <a:off x="474133" y="6604001"/>
            <a:ext cx="4165600" cy="123111"/>
          </a:xfrm>
        </p:spPr>
        <p:txBody>
          <a:bodyPr wrap="square" lIns="0" tIns="0" rIns="0" bIns="0" anchor="b">
            <a:spAutoFit/>
          </a:bodyPr>
          <a:lstStyle>
            <a:lvl1pPr algn="l">
              <a:defRPr sz="800">
                <a:solidFill>
                  <a:srgbClr val="000000"/>
                </a:solidFill>
                <a:latin typeface="Arial" panose="020B0604020202020204" pitchFamily="34" charset="0"/>
              </a:defRPr>
            </a:lvl1pPr>
          </a:lstStyle>
          <a:p>
            <a:endParaRPr lang="en-US"/>
          </a:p>
        </p:txBody>
      </p:sp>
    </p:spTree>
    <p:extLst>
      <p:ext uri="{BB962C8B-B14F-4D97-AF65-F5344CB8AC3E}">
        <p14:creationId xmlns:p14="http://schemas.microsoft.com/office/powerpoint/2010/main" val="3040886251"/>
      </p:ext>
    </p:extLst>
  </p:cSld>
  <p:clrMapOvr>
    <a:masterClrMapping/>
  </p:clrMapOvr>
  <p:hf hdr="0"/>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8865" y="1394998"/>
            <a:ext cx="10363200" cy="2817715"/>
          </a:xfrm>
        </p:spPr>
        <p:txBody>
          <a:bodyPr lIns="0" tIns="0" rIns="0" bIns="0" anchor="t">
            <a:noAutofit/>
          </a:bodyPr>
          <a:lstStyle>
            <a:lvl1pPr algn="l">
              <a:defRPr sz="4000" b="1">
                <a:solidFill>
                  <a:schemeClr val="bg2"/>
                </a:solidFill>
                <a:latin typeface="+mn-lt"/>
              </a:defRPr>
            </a:lvl1pPr>
          </a:lstStyle>
          <a:p>
            <a:r>
              <a:rPr lang="en-US"/>
              <a:t>Click to edit title</a:t>
            </a:r>
          </a:p>
        </p:txBody>
      </p:sp>
      <p:sp>
        <p:nvSpPr>
          <p:cNvPr id="17" name="Text Placeholder 16"/>
          <p:cNvSpPr>
            <a:spLocks noGrp="1"/>
          </p:cNvSpPr>
          <p:nvPr userDrawn="1">
            <p:ph type="body" sz="quarter" idx="11" hasCustomPrompt="1"/>
          </p:nvPr>
        </p:nvSpPr>
        <p:spPr>
          <a:xfrm>
            <a:off x="554183" y="5397651"/>
            <a:ext cx="2959331" cy="365125"/>
          </a:xfrm>
        </p:spPr>
        <p:txBody>
          <a:bodyPr lIns="0" tIns="0" rIns="0" bIns="0" anchor="t">
            <a:noAutofit/>
          </a:bodyPr>
          <a:lstStyle>
            <a:lvl1pPr marL="0" indent="0">
              <a:lnSpc>
                <a:spcPts val="1091"/>
              </a:lnSpc>
              <a:spcAft>
                <a:spcPts val="0"/>
              </a:spcAft>
              <a:buNone/>
              <a:defRPr sz="818" b="1">
                <a:solidFill>
                  <a:schemeClr val="tx2"/>
                </a:solidFill>
              </a:defRPr>
            </a:lvl1pPr>
            <a:lvl2pPr>
              <a:defRPr sz="800"/>
            </a:lvl2pPr>
            <a:lvl3pPr>
              <a:defRPr sz="800"/>
            </a:lvl3pPr>
            <a:lvl4pPr>
              <a:defRPr sz="800"/>
            </a:lvl4pPr>
            <a:lvl5pPr>
              <a:defRPr sz="800"/>
            </a:lvl5pPr>
          </a:lstStyle>
          <a:p>
            <a:pPr lvl="0"/>
            <a:r>
              <a:rPr lang="en-US"/>
              <a:t>Click to edit date</a:t>
            </a:r>
          </a:p>
        </p:txBody>
      </p:sp>
      <p:sp>
        <p:nvSpPr>
          <p:cNvPr id="5" name="Text Placeholder 4"/>
          <p:cNvSpPr>
            <a:spLocks noGrp="1"/>
          </p:cNvSpPr>
          <p:nvPr userDrawn="1">
            <p:ph type="body" sz="quarter" idx="12"/>
          </p:nvPr>
        </p:nvSpPr>
        <p:spPr>
          <a:xfrm>
            <a:off x="3790607" y="5397651"/>
            <a:ext cx="3134784" cy="365125"/>
          </a:xfrm>
        </p:spPr>
        <p:txBody>
          <a:bodyPr lIns="0" tIns="0" rIns="0" bIns="0" anchor="t">
            <a:noAutofit/>
          </a:bodyPr>
          <a:lstStyle>
            <a:lvl1pPr marL="0" indent="0">
              <a:lnSpc>
                <a:spcPts val="1091"/>
              </a:lnSpc>
              <a:spcAft>
                <a:spcPts val="0"/>
              </a:spcAft>
              <a:buNone/>
              <a:defRPr sz="818" b="1">
                <a:solidFill>
                  <a:schemeClr val="bg2"/>
                </a:solidFill>
              </a:defRPr>
            </a:lvl1pPr>
            <a:lvl2pPr marL="457205" indent="0">
              <a:buNone/>
              <a:defRPr sz="800"/>
            </a:lvl2pPr>
            <a:lvl3pPr marL="914409" indent="0">
              <a:buNone/>
              <a:defRPr sz="800"/>
            </a:lvl3pPr>
            <a:lvl4pPr marL="1371614" indent="0">
              <a:buNone/>
              <a:defRPr sz="800"/>
            </a:lvl4pPr>
            <a:lvl5pPr marL="1828818" indent="0">
              <a:buNone/>
              <a:defRPr sz="800"/>
            </a:lvl5pPr>
          </a:lstStyle>
          <a:p>
            <a:pPr lvl="0"/>
            <a:r>
              <a:rPr lang="en-US"/>
              <a:t>Click to edit Master text styles</a:t>
            </a:r>
          </a:p>
        </p:txBody>
      </p:sp>
      <p:sp>
        <p:nvSpPr>
          <p:cNvPr id="8" name="Text Placeholder 7"/>
          <p:cNvSpPr>
            <a:spLocks noGrp="1"/>
          </p:cNvSpPr>
          <p:nvPr userDrawn="1">
            <p:ph type="body" sz="quarter" idx="13"/>
          </p:nvPr>
        </p:nvSpPr>
        <p:spPr>
          <a:xfrm>
            <a:off x="7187070" y="5397652"/>
            <a:ext cx="4450749" cy="365125"/>
          </a:xfrm>
        </p:spPr>
        <p:txBody>
          <a:bodyPr lIns="0" tIns="0" rIns="0" bIns="0" anchor="t">
            <a:noAutofit/>
          </a:bodyPr>
          <a:lstStyle>
            <a:lvl1pPr marL="0" indent="0" algn="l">
              <a:lnSpc>
                <a:spcPts val="1091"/>
              </a:lnSpc>
              <a:spcAft>
                <a:spcPts val="0"/>
              </a:spcAft>
              <a:buNone/>
              <a:defRPr sz="818" b="1">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3" name="Text Placeholder 14"/>
          <p:cNvSpPr txBox="1">
            <a:spLocks/>
          </p:cNvSpPr>
          <p:nvPr userDrawn="1"/>
        </p:nvSpPr>
        <p:spPr>
          <a:xfrm>
            <a:off x="554184" y="6377272"/>
            <a:ext cx="10011640" cy="120464"/>
          </a:xfrm>
          <a:prstGeom prst="rect">
            <a:avLst/>
          </a:prstGeom>
        </p:spPr>
        <p:txBody>
          <a:bodyPr lIns="0" tIns="0" rIns="0" bIns="0" anchor="t" anchorCtr="0"/>
          <a:lstStyle>
            <a:lvl1pPr marL="0" indent="0" algn="l" defTabSz="502920" rtl="0" eaLnBrk="1" latinLnBrk="0" hangingPunct="1">
              <a:lnSpc>
                <a:spcPts val="2000"/>
              </a:lnSpc>
              <a:spcBef>
                <a:spcPts val="0"/>
              </a:spcBef>
              <a:spcAft>
                <a:spcPts val="432"/>
              </a:spcAft>
              <a:buFont typeface="Arial"/>
              <a:buNone/>
              <a:defRPr sz="800" kern="1200" cap="all" baseline="0">
                <a:solidFill>
                  <a:srgbClr val="7F7F7F"/>
                </a:solidFill>
                <a:latin typeface="Arial Narrow" panose="020B0606020202030204" pitchFamily="34" charset="0"/>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1200" b="1" kern="120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a:lnSpc>
                <a:spcPct val="100000"/>
              </a:lnSpc>
              <a:spcAft>
                <a:spcPts val="0"/>
              </a:spcAft>
            </a:pPr>
            <a:r>
              <a:rPr lang="en-US" sz="818" b="1">
                <a:latin typeface="Arial Narrow" panose="020B0606020202030204" pitchFamily="34" charset="0"/>
              </a:rPr>
              <a:t>Nuveen Green Capital LLC is an indirect subsidiary of Nuveen LLC  and  Teachers  Insurance  and  Annuity  Association  of America (TIAA) and a member of the TIAA group of companies</a:t>
            </a:r>
            <a:r>
              <a:rPr lang="en-US" sz="818" b="1" baseline="0">
                <a:latin typeface="Arial Narrow" panose="020B0606020202030204" pitchFamily="34" charset="0"/>
              </a:rPr>
              <a:t>.</a:t>
            </a:r>
            <a:endParaRPr lang="en-US" sz="818" b="1">
              <a:latin typeface="Arial Narrow" panose="020B0606020202030204" pitchFamily="34" charset="0"/>
            </a:endParaRPr>
          </a:p>
        </p:txBody>
      </p:sp>
      <p:sp>
        <p:nvSpPr>
          <p:cNvPr id="7" name="Rectangle 6"/>
          <p:cNvSpPr/>
          <p:nvPr userDrawn="1"/>
        </p:nvSpPr>
        <p:spPr>
          <a:xfrm>
            <a:off x="831274" y="3"/>
            <a:ext cx="831273" cy="60511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24"/>
          </a:p>
        </p:txBody>
      </p:sp>
      <p:cxnSp>
        <p:nvCxnSpPr>
          <p:cNvPr id="21" name="Straight Connector 20"/>
          <p:cNvCxnSpPr/>
          <p:nvPr userDrawn="1"/>
        </p:nvCxnSpPr>
        <p:spPr>
          <a:xfrm>
            <a:off x="554183" y="5325035"/>
            <a:ext cx="2959331"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a:off x="3790607" y="5325035"/>
            <a:ext cx="3133344" cy="0"/>
          </a:xfrm>
          <a:prstGeom prst="line">
            <a:avLst/>
          </a:prstGeom>
          <a:ln w="254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7187070" y="5325035"/>
            <a:ext cx="4450751" cy="0"/>
          </a:xfrm>
          <a:prstGeom prst="line">
            <a:avLst/>
          </a:prstGeom>
          <a:ln w="25400">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4D104E5-5FEB-0941-8A65-7A01C0B4A1F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43752" y="-32531"/>
            <a:ext cx="4434712" cy="1626061"/>
          </a:xfrm>
          <a:prstGeom prst="rect">
            <a:avLst/>
          </a:prstGeom>
        </p:spPr>
      </p:pic>
    </p:spTree>
    <p:extLst>
      <p:ext uri="{BB962C8B-B14F-4D97-AF65-F5344CB8AC3E}">
        <p14:creationId xmlns:p14="http://schemas.microsoft.com/office/powerpoint/2010/main" val="3446462957"/>
      </p:ext>
    </p:extLst>
  </p:cSld>
  <p:clrMapOvr>
    <a:masterClrMapping/>
  </p:clrMapOvr>
  <p:hf hdr="0"/>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wo Column Table and Charts">
    <p:spTree>
      <p:nvGrpSpPr>
        <p:cNvPr id="1" name=""/>
        <p:cNvGrpSpPr/>
        <p:nvPr/>
      </p:nvGrpSpPr>
      <p:grpSpPr>
        <a:xfrm>
          <a:off x="0" y="0"/>
          <a:ext cx="0" cy="0"/>
          <a:chOff x="0" y="0"/>
          <a:chExt cx="0" cy="0"/>
        </a:xfrm>
      </p:grpSpPr>
      <p:sp>
        <p:nvSpPr>
          <p:cNvPr id="5" name="Text Placeholder 4"/>
          <p:cNvSpPr>
            <a:spLocks noGrp="1"/>
          </p:cNvSpPr>
          <p:nvPr>
            <p:ph type="body" sz="quarter" idx="14" hasCustomPrompt="1"/>
          </p:nvPr>
        </p:nvSpPr>
        <p:spPr>
          <a:xfrm>
            <a:off x="550932" y="1496292"/>
            <a:ext cx="5399424" cy="582705"/>
          </a:xfrm>
        </p:spPr>
        <p:txBody>
          <a:bodyPr lIns="0" tIns="0" rIns="0" bIns="0">
            <a:noAutofit/>
          </a:bodyPr>
          <a:lstStyle>
            <a:lvl1pPr marL="0" indent="0">
              <a:lnSpc>
                <a:spcPts val="1818"/>
              </a:lnSpc>
              <a:spcBef>
                <a:spcPts val="0"/>
              </a:spcBef>
              <a:spcAft>
                <a:spcPts val="393"/>
              </a:spcAft>
              <a:buNone/>
              <a:defRPr sz="1636" b="0">
                <a:solidFill>
                  <a:schemeClr val="bg2"/>
                </a:solidFill>
              </a:defRPr>
            </a:lvl1pPr>
            <a:lvl2pPr marL="0" marR="0" indent="0" algn="l" defTabSz="457205" rtl="0" eaLnBrk="1" fontAlgn="auto" latinLnBrk="0" hangingPunct="1">
              <a:lnSpc>
                <a:spcPts val="1545"/>
              </a:lnSpc>
              <a:spcBef>
                <a:spcPts val="393"/>
              </a:spcBef>
              <a:spcAft>
                <a:spcPts val="393"/>
              </a:spcAft>
              <a:buClrTx/>
              <a:buSzTx/>
              <a:buFont typeface="+mj-lt"/>
              <a:buNone/>
              <a:tabLst/>
              <a:defRPr sz="1273" baseline="0">
                <a:solidFill>
                  <a:schemeClr val="tx2"/>
                </a:solidFill>
              </a:defRPr>
            </a:lvl2pPr>
          </a:lstStyle>
          <a:p>
            <a:pPr lvl="0"/>
            <a:r>
              <a:rPr lang="en-US"/>
              <a:t>Click to edit master text styles</a:t>
            </a:r>
          </a:p>
          <a:p>
            <a:pPr lvl="1"/>
            <a:r>
              <a:rPr lang="en-US"/>
              <a:t>Second level</a:t>
            </a:r>
          </a:p>
        </p:txBody>
      </p:sp>
      <p:sp>
        <p:nvSpPr>
          <p:cNvPr id="13" name="Content Placeholder 4"/>
          <p:cNvSpPr>
            <a:spLocks noGrp="1"/>
          </p:cNvSpPr>
          <p:nvPr>
            <p:ph sz="quarter" idx="16"/>
          </p:nvPr>
        </p:nvSpPr>
        <p:spPr>
          <a:xfrm>
            <a:off x="550932" y="2241892"/>
            <a:ext cx="5399424" cy="3689885"/>
          </a:xfrm>
        </p:spPr>
        <p:txBody>
          <a:bodyPr>
            <a:noAutofit/>
          </a:bodyPr>
          <a:lstStyle>
            <a:lvl1pPr>
              <a:defRPr>
                <a:solidFill>
                  <a:schemeClr val="bg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p:cNvSpPr>
            <a:spLocks noGrp="1"/>
          </p:cNvSpPr>
          <p:nvPr>
            <p:ph sz="quarter" idx="18"/>
          </p:nvPr>
        </p:nvSpPr>
        <p:spPr>
          <a:xfrm>
            <a:off x="6254384" y="2241891"/>
            <a:ext cx="5380181" cy="3690937"/>
          </a:xfrm>
        </p:spPr>
        <p:txBody>
          <a:bodyPr>
            <a:noAutofit/>
          </a:bodyPr>
          <a:lstStyle>
            <a:lvl1pPr>
              <a:defRPr>
                <a:solidFill>
                  <a:schemeClr val="bg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p:cNvSpPr>
            <a:spLocks noGrp="1"/>
          </p:cNvSpPr>
          <p:nvPr>
            <p:ph type="title"/>
          </p:nvPr>
        </p:nvSpPr>
        <p:spPr>
          <a:xfrm>
            <a:off x="554183" y="457200"/>
            <a:ext cx="11083636" cy="913358"/>
          </a:xfrm>
          <a:prstGeom prst="rect">
            <a:avLst/>
          </a:prstGeom>
        </p:spPr>
        <p:txBody>
          <a:bodyPr vert="horz" lIns="0" tIns="0" rIns="0" bIns="0" rtlCol="0" anchor="t">
            <a:noAutofit/>
          </a:bodyPr>
          <a:lstStyle/>
          <a:p>
            <a:r>
              <a:rPr lang="en-US"/>
              <a:t>Click to edit Master title style</a:t>
            </a:r>
          </a:p>
        </p:txBody>
      </p:sp>
      <p:sp>
        <p:nvSpPr>
          <p:cNvPr id="17" name="Text Placeholder 11"/>
          <p:cNvSpPr>
            <a:spLocks noGrp="1"/>
          </p:cNvSpPr>
          <p:nvPr>
            <p:ph type="body" sz="quarter" idx="11"/>
          </p:nvPr>
        </p:nvSpPr>
        <p:spPr>
          <a:xfrm>
            <a:off x="554183" y="5802285"/>
            <a:ext cx="11086887" cy="328359"/>
          </a:xfrm>
        </p:spPr>
        <p:txBody>
          <a:bodyPr anchor="b"/>
          <a:lstStyle>
            <a:lvl1pPr marL="0" algn="l" defTabSz="463106" rtl="0" eaLnBrk="1" latinLnBrk="0" hangingPunct="1">
              <a:lnSpc>
                <a:spcPts val="818"/>
              </a:lnSpc>
              <a:spcAft>
                <a:spcPts val="273"/>
              </a:spcAft>
              <a:defRPr lang="en-US" sz="727" b="0" i="0" u="none" strike="noStrike" kern="1200" baseline="0" dirty="0" smtClean="0">
                <a:solidFill>
                  <a:schemeClr val="bg1">
                    <a:lumMod val="50000"/>
                  </a:schemeClr>
                </a:solidFill>
                <a:latin typeface="Arial Narrow" pitchFamily="34" charset="0"/>
                <a:ea typeface="+mn-ea"/>
                <a:cs typeface="+mn-cs"/>
              </a:defRPr>
            </a:lvl1pPr>
            <a:lvl2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2pPr>
            <a:lvl3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3pPr>
            <a:lvl4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4pPr>
            <a:lvl5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5pPr>
          </a:lstStyle>
          <a:p>
            <a:pPr lvl="0"/>
            <a:endParaRPr lang="en-US"/>
          </a:p>
        </p:txBody>
      </p:sp>
      <p:sp>
        <p:nvSpPr>
          <p:cNvPr id="19" name="Text Placeholder 4"/>
          <p:cNvSpPr>
            <a:spLocks noGrp="1"/>
          </p:cNvSpPr>
          <p:nvPr>
            <p:ph type="body" sz="quarter" idx="71" hasCustomPrompt="1"/>
          </p:nvPr>
        </p:nvSpPr>
        <p:spPr>
          <a:xfrm>
            <a:off x="6254385" y="1496292"/>
            <a:ext cx="5357857" cy="582705"/>
          </a:xfrm>
        </p:spPr>
        <p:txBody>
          <a:bodyPr lIns="0" tIns="0" rIns="0" bIns="0">
            <a:noAutofit/>
          </a:bodyPr>
          <a:lstStyle>
            <a:lvl1pPr marL="0" indent="0">
              <a:lnSpc>
                <a:spcPts val="1818"/>
              </a:lnSpc>
              <a:spcBef>
                <a:spcPts val="0"/>
              </a:spcBef>
              <a:spcAft>
                <a:spcPts val="393"/>
              </a:spcAft>
              <a:buNone/>
              <a:defRPr sz="1636" b="0">
                <a:solidFill>
                  <a:schemeClr val="bg2"/>
                </a:solidFill>
              </a:defRPr>
            </a:lvl1pPr>
            <a:lvl2pPr marL="0" marR="0" indent="0" algn="l" defTabSz="457205" rtl="0" eaLnBrk="1" fontAlgn="auto" latinLnBrk="0" hangingPunct="1">
              <a:lnSpc>
                <a:spcPts val="1545"/>
              </a:lnSpc>
              <a:spcBef>
                <a:spcPts val="393"/>
              </a:spcBef>
              <a:spcAft>
                <a:spcPts val="393"/>
              </a:spcAft>
              <a:buClrTx/>
              <a:buSzTx/>
              <a:buFont typeface="+mj-lt"/>
              <a:buNone/>
              <a:tabLst/>
              <a:defRPr sz="1273" baseline="0">
                <a:solidFill>
                  <a:schemeClr val="tx2"/>
                </a:solidFill>
              </a:defRPr>
            </a:lvl2pPr>
          </a:lstStyle>
          <a:p>
            <a:pPr lvl="0"/>
            <a:r>
              <a:rPr lang="en-US"/>
              <a:t>Click to edit master text styles</a:t>
            </a:r>
          </a:p>
          <a:p>
            <a:pPr lvl="1"/>
            <a:r>
              <a:rPr lang="en-US"/>
              <a:t>Second level</a:t>
            </a:r>
          </a:p>
        </p:txBody>
      </p:sp>
      <p:sp>
        <p:nvSpPr>
          <p:cNvPr id="2" name="Footer Placeholder 1">
            <a:extLst>
              <a:ext uri="{FF2B5EF4-FFF2-40B4-BE49-F238E27FC236}">
                <a16:creationId xmlns:a16="http://schemas.microsoft.com/office/drawing/2014/main" id="{0C4C49DB-6FB5-4336-8757-FC80DA17E05D}"/>
              </a:ext>
            </a:extLst>
          </p:cNvPr>
          <p:cNvSpPr>
            <a:spLocks noGrp="1"/>
          </p:cNvSpPr>
          <p:nvPr>
            <p:ph type="ftr" sz="quarter" idx="72"/>
            <p:custDataLst>
              <p:tags r:id="rId1"/>
            </p:custDataLst>
          </p:nvPr>
        </p:nvSpPr>
        <p:spPr>
          <a:xfrm>
            <a:off x="474133" y="6604001"/>
            <a:ext cx="4165600" cy="123111"/>
          </a:xfrm>
        </p:spPr>
        <p:txBody>
          <a:bodyPr wrap="square" lIns="0" tIns="0" rIns="0" bIns="0" anchor="b">
            <a:spAutoFit/>
          </a:bodyPr>
          <a:lstStyle>
            <a:lvl1pPr algn="l">
              <a:defRPr sz="800">
                <a:solidFill>
                  <a:srgbClr val="000000"/>
                </a:solidFill>
                <a:latin typeface="Arial" panose="020B0604020202020204" pitchFamily="34" charset="0"/>
              </a:defRPr>
            </a:lvl1pPr>
          </a:lstStyle>
          <a:p>
            <a:endParaRPr lang="en-US"/>
          </a:p>
        </p:txBody>
      </p:sp>
    </p:spTree>
    <p:extLst>
      <p:ext uri="{BB962C8B-B14F-4D97-AF65-F5344CB8AC3E}">
        <p14:creationId xmlns:p14="http://schemas.microsoft.com/office/powerpoint/2010/main" val="3837129229"/>
      </p:ext>
    </p:extLst>
  </p:cSld>
  <p:clrMapOvr>
    <a:masterClrMapping/>
  </p:clrMapOvr>
  <p:hf hdr="0"/>
  <p:extLst>
    <p:ext uri="{DCECCB84-F9BA-43D5-87BE-67443E8EF086}">
      <p15:sldGuideLst xmlns:p15="http://schemas.microsoft.com/office/powerpoint/2012/main">
        <p15:guide id="1" orient="horz" pos="2376">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wo Column Table and Charts">
    <p:spTree>
      <p:nvGrpSpPr>
        <p:cNvPr id="1" name=""/>
        <p:cNvGrpSpPr/>
        <p:nvPr/>
      </p:nvGrpSpPr>
      <p:grpSpPr>
        <a:xfrm>
          <a:off x="0" y="0"/>
          <a:ext cx="0" cy="0"/>
          <a:chOff x="0" y="0"/>
          <a:chExt cx="0" cy="0"/>
        </a:xfrm>
      </p:grpSpPr>
      <p:sp>
        <p:nvSpPr>
          <p:cNvPr id="5" name="Text Placeholder 4"/>
          <p:cNvSpPr>
            <a:spLocks noGrp="1"/>
          </p:cNvSpPr>
          <p:nvPr>
            <p:ph type="body" sz="quarter" idx="14" hasCustomPrompt="1"/>
          </p:nvPr>
        </p:nvSpPr>
        <p:spPr>
          <a:xfrm>
            <a:off x="558199" y="1496291"/>
            <a:ext cx="11083636" cy="573268"/>
          </a:xfrm>
        </p:spPr>
        <p:txBody>
          <a:bodyPr lIns="0" tIns="0" rIns="0" bIns="0">
            <a:noAutofit/>
          </a:bodyPr>
          <a:lstStyle>
            <a:lvl1pPr marL="0" indent="0">
              <a:lnSpc>
                <a:spcPts val="1818"/>
              </a:lnSpc>
              <a:spcBef>
                <a:spcPts val="0"/>
              </a:spcBef>
              <a:spcAft>
                <a:spcPts val="393"/>
              </a:spcAft>
              <a:buNone/>
              <a:defRPr sz="1636" b="0">
                <a:solidFill>
                  <a:schemeClr val="bg2"/>
                </a:solidFill>
              </a:defRPr>
            </a:lvl1pPr>
            <a:lvl2pPr marL="0" marR="0" indent="0" algn="l" defTabSz="457205" rtl="0" eaLnBrk="1" fontAlgn="auto" latinLnBrk="0" hangingPunct="1">
              <a:lnSpc>
                <a:spcPct val="100000"/>
              </a:lnSpc>
              <a:spcBef>
                <a:spcPts val="273"/>
              </a:spcBef>
              <a:spcAft>
                <a:spcPts val="273"/>
              </a:spcAft>
              <a:buClrTx/>
              <a:buSzTx/>
              <a:buFont typeface="+mj-lt"/>
              <a:buNone/>
              <a:tabLst/>
              <a:defRPr sz="1455" baseline="0">
                <a:solidFill>
                  <a:schemeClr val="tx2"/>
                </a:solidFill>
              </a:defRPr>
            </a:lvl2pPr>
          </a:lstStyle>
          <a:p>
            <a:pPr lvl="0"/>
            <a:r>
              <a:rPr lang="en-US"/>
              <a:t>Click to edit master text styles</a:t>
            </a:r>
          </a:p>
          <a:p>
            <a:pPr lvl="1"/>
            <a:r>
              <a:rPr lang="en-US"/>
              <a:t>Second level</a:t>
            </a:r>
          </a:p>
        </p:txBody>
      </p:sp>
      <p:sp>
        <p:nvSpPr>
          <p:cNvPr id="13" name="Content Placeholder 4"/>
          <p:cNvSpPr>
            <a:spLocks noGrp="1"/>
          </p:cNvSpPr>
          <p:nvPr>
            <p:ph sz="quarter" idx="16"/>
          </p:nvPr>
        </p:nvSpPr>
        <p:spPr>
          <a:xfrm>
            <a:off x="558202" y="2240159"/>
            <a:ext cx="5395407" cy="3515845"/>
          </a:xfrm>
        </p:spPr>
        <p:txBody>
          <a:bodyPr>
            <a:noAutofit/>
          </a:bodyPr>
          <a:lstStyle>
            <a:lvl1pPr>
              <a:defRPr>
                <a:solidFill>
                  <a:schemeClr val="bg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p:cNvSpPr>
            <a:spLocks noGrp="1"/>
          </p:cNvSpPr>
          <p:nvPr>
            <p:ph sz="quarter" idx="18"/>
          </p:nvPr>
        </p:nvSpPr>
        <p:spPr>
          <a:xfrm>
            <a:off x="6255713" y="2240159"/>
            <a:ext cx="5382107" cy="3515845"/>
          </a:xfrm>
        </p:spPr>
        <p:txBody>
          <a:bodyPr>
            <a:noAutofit/>
          </a:bodyPr>
          <a:lstStyle>
            <a:lvl1pPr>
              <a:defRPr>
                <a:solidFill>
                  <a:schemeClr val="bg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p:cNvSpPr>
            <a:spLocks noGrp="1"/>
          </p:cNvSpPr>
          <p:nvPr>
            <p:ph type="title"/>
          </p:nvPr>
        </p:nvSpPr>
        <p:spPr>
          <a:xfrm>
            <a:off x="554183" y="457200"/>
            <a:ext cx="11083636" cy="913358"/>
          </a:xfrm>
          <a:prstGeom prst="rect">
            <a:avLst/>
          </a:prstGeom>
        </p:spPr>
        <p:txBody>
          <a:bodyPr vert="horz" lIns="0" tIns="0" rIns="0" bIns="0" rtlCol="0" anchor="t">
            <a:noAutofit/>
          </a:bodyPr>
          <a:lstStyle/>
          <a:p>
            <a:r>
              <a:rPr lang="en-US"/>
              <a:t>Click to edit Master title style</a:t>
            </a:r>
          </a:p>
        </p:txBody>
      </p:sp>
      <p:sp>
        <p:nvSpPr>
          <p:cNvPr id="2" name="Footer Placeholder 1">
            <a:extLst>
              <a:ext uri="{FF2B5EF4-FFF2-40B4-BE49-F238E27FC236}">
                <a16:creationId xmlns:a16="http://schemas.microsoft.com/office/drawing/2014/main" id="{06A38E2A-EC28-4368-97A2-755CADD03D44}"/>
              </a:ext>
            </a:extLst>
          </p:cNvPr>
          <p:cNvSpPr>
            <a:spLocks noGrp="1"/>
          </p:cNvSpPr>
          <p:nvPr>
            <p:ph type="ftr" sz="quarter" idx="19"/>
            <p:custDataLst>
              <p:tags r:id="rId1"/>
            </p:custDataLst>
          </p:nvPr>
        </p:nvSpPr>
        <p:spPr>
          <a:xfrm>
            <a:off x="474133" y="6604001"/>
            <a:ext cx="4165600" cy="123111"/>
          </a:xfrm>
        </p:spPr>
        <p:txBody>
          <a:bodyPr wrap="square" lIns="0" tIns="0" rIns="0" bIns="0" anchor="b">
            <a:spAutoFit/>
          </a:bodyPr>
          <a:lstStyle>
            <a:lvl1pPr algn="l">
              <a:defRPr sz="800">
                <a:solidFill>
                  <a:srgbClr val="000000"/>
                </a:solidFill>
                <a:latin typeface="Arial" panose="020B0604020202020204" pitchFamily="34" charset="0"/>
              </a:defRPr>
            </a:lvl1pPr>
          </a:lstStyle>
          <a:p>
            <a:endParaRPr lang="en-US"/>
          </a:p>
        </p:txBody>
      </p:sp>
    </p:spTree>
    <p:extLst>
      <p:ext uri="{BB962C8B-B14F-4D97-AF65-F5344CB8AC3E}">
        <p14:creationId xmlns:p14="http://schemas.microsoft.com/office/powerpoint/2010/main" val="1048812064"/>
      </p:ext>
    </p:extLst>
  </p:cSld>
  <p:clrMapOvr>
    <a:masterClrMapping/>
  </p:clrMapOvr>
  <p:hf hdr="0"/>
  <p:extLst>
    <p:ext uri="{DCECCB84-F9BA-43D5-87BE-67443E8EF086}">
      <p15:sldGuideLst xmlns:p15="http://schemas.microsoft.com/office/powerpoint/2012/main">
        <p15:guide id="1" orient="horz" pos="2376">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Half Picture Fragment on Right">
    <p:spTree>
      <p:nvGrpSpPr>
        <p:cNvPr id="1" name=""/>
        <p:cNvGrpSpPr/>
        <p:nvPr/>
      </p:nvGrpSpPr>
      <p:grpSpPr>
        <a:xfrm>
          <a:off x="0" y="0"/>
          <a:ext cx="0" cy="0"/>
          <a:chOff x="0" y="0"/>
          <a:chExt cx="0" cy="0"/>
        </a:xfrm>
      </p:grpSpPr>
      <p:sp>
        <p:nvSpPr>
          <p:cNvPr id="22" name="Picture Placeholder 21"/>
          <p:cNvSpPr>
            <a:spLocks noGrp="1"/>
          </p:cNvSpPr>
          <p:nvPr>
            <p:ph type="pic" sz="quarter" idx="10"/>
          </p:nvPr>
        </p:nvSpPr>
        <p:spPr>
          <a:xfrm>
            <a:off x="5984241" y="3179"/>
            <a:ext cx="6207760" cy="6854825"/>
          </a:xfrm>
          <a:custGeom>
            <a:avLst/>
            <a:gdLst>
              <a:gd name="connsiteX0" fmla="*/ 0 w 5973763"/>
              <a:gd name="connsiteY0" fmla="*/ 4633912 h 6854825"/>
              <a:gd name="connsiteX1" fmla="*/ 5973763 w 5973763"/>
              <a:gd name="connsiteY1" fmla="*/ 4633912 h 6854825"/>
              <a:gd name="connsiteX2" fmla="*/ 5973763 w 5973763"/>
              <a:gd name="connsiteY2" fmla="*/ 6854825 h 6854825"/>
              <a:gd name="connsiteX3" fmla="*/ 0 w 5973763"/>
              <a:gd name="connsiteY3" fmla="*/ 6854825 h 6854825"/>
              <a:gd name="connsiteX4" fmla="*/ 0 w 5973763"/>
              <a:gd name="connsiteY4" fmla="*/ 2316162 h 6854825"/>
              <a:gd name="connsiteX5" fmla="*/ 5973763 w 5973763"/>
              <a:gd name="connsiteY5" fmla="*/ 2316162 h 6854825"/>
              <a:gd name="connsiteX6" fmla="*/ 5973763 w 5973763"/>
              <a:gd name="connsiteY6" fmla="*/ 4538662 h 6854825"/>
              <a:gd name="connsiteX7" fmla="*/ 0 w 5973763"/>
              <a:gd name="connsiteY7" fmla="*/ 4538662 h 6854825"/>
              <a:gd name="connsiteX8" fmla="*/ 0 w 5973763"/>
              <a:gd name="connsiteY8" fmla="*/ 0 h 6854825"/>
              <a:gd name="connsiteX9" fmla="*/ 5973763 w 5973763"/>
              <a:gd name="connsiteY9" fmla="*/ 0 h 6854825"/>
              <a:gd name="connsiteX10" fmla="*/ 5973763 w 5973763"/>
              <a:gd name="connsiteY10" fmla="*/ 2220912 h 6854825"/>
              <a:gd name="connsiteX11" fmla="*/ 0 w 5973763"/>
              <a:gd name="connsiteY11" fmla="*/ 2220912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73763" h="6854825">
                <a:moveTo>
                  <a:pt x="0" y="4633912"/>
                </a:moveTo>
                <a:lnTo>
                  <a:pt x="5973763" y="4633912"/>
                </a:lnTo>
                <a:lnTo>
                  <a:pt x="5973763" y="6854825"/>
                </a:lnTo>
                <a:lnTo>
                  <a:pt x="0" y="6854825"/>
                </a:lnTo>
                <a:close/>
                <a:moveTo>
                  <a:pt x="0" y="2316162"/>
                </a:moveTo>
                <a:lnTo>
                  <a:pt x="5973763" y="2316162"/>
                </a:lnTo>
                <a:lnTo>
                  <a:pt x="5973763" y="4538662"/>
                </a:lnTo>
                <a:lnTo>
                  <a:pt x="0" y="4538662"/>
                </a:lnTo>
                <a:close/>
                <a:moveTo>
                  <a:pt x="0" y="0"/>
                </a:moveTo>
                <a:lnTo>
                  <a:pt x="5973763" y="0"/>
                </a:lnTo>
                <a:lnTo>
                  <a:pt x="5973763" y="2220912"/>
                </a:lnTo>
                <a:lnTo>
                  <a:pt x="0" y="2220912"/>
                </a:lnTo>
                <a:close/>
              </a:path>
            </a:pathLst>
          </a:custGeom>
          <a:solidFill>
            <a:schemeClr val="accent1"/>
          </a:solidFill>
        </p:spPr>
        <p:txBody>
          <a:bodyPr rtlCol="0">
            <a:noAutofit/>
          </a:bodyPr>
          <a:lstStyle/>
          <a:p>
            <a:pPr lvl="0"/>
            <a:endParaRPr lang="id-ID" noProof="0"/>
          </a:p>
        </p:txBody>
      </p:sp>
      <p:sp>
        <p:nvSpPr>
          <p:cNvPr id="9" name="Title 1"/>
          <p:cNvSpPr>
            <a:spLocks noGrp="1"/>
          </p:cNvSpPr>
          <p:nvPr>
            <p:ph type="title"/>
          </p:nvPr>
        </p:nvSpPr>
        <p:spPr>
          <a:xfrm>
            <a:off x="695960" y="1066800"/>
            <a:ext cx="4912360" cy="819596"/>
          </a:xfrm>
        </p:spPr>
        <p:txBody>
          <a:bodyPr/>
          <a:lstStyle/>
          <a:p>
            <a:r>
              <a:rPr lang="en-US"/>
              <a:t>Click to edit Master title style</a:t>
            </a:r>
            <a:endParaRPr lang="id-ID"/>
          </a:p>
        </p:txBody>
      </p:sp>
      <p:sp>
        <p:nvSpPr>
          <p:cNvPr id="4" name="Slide Number Placeholder 5">
            <a:extLst>
              <a:ext uri="{FF2B5EF4-FFF2-40B4-BE49-F238E27FC236}">
                <a16:creationId xmlns:a16="http://schemas.microsoft.com/office/drawing/2014/main" id="{108E640F-9246-4AD8-ADEF-D593C0DF3EC3}"/>
              </a:ext>
            </a:extLst>
          </p:cNvPr>
          <p:cNvSpPr>
            <a:spLocks noGrp="1"/>
          </p:cNvSpPr>
          <p:nvPr>
            <p:ph type="sldNum" sz="quarter" idx="4"/>
          </p:nvPr>
        </p:nvSpPr>
        <p:spPr>
          <a:xfrm>
            <a:off x="9193384" y="6302809"/>
            <a:ext cx="2743200" cy="365125"/>
          </a:xfrm>
          <a:prstGeom prst="rect">
            <a:avLst/>
          </a:prstGeom>
        </p:spPr>
        <p:txBody>
          <a:bodyPr/>
          <a:lstStyle>
            <a:lvl1pPr algn="r">
              <a:defRPr>
                <a:solidFill>
                  <a:schemeClr val="tx2"/>
                </a:solidFill>
                <a:latin typeface="Raleway" panose="020B0503030101060003" pitchFamily="34" charset="0"/>
              </a:defRPr>
            </a:lvl1pPr>
          </a:lstStyle>
          <a:p>
            <a:pPr>
              <a:defRPr/>
            </a:pPr>
            <a:fld id="{60F2424B-B673-4BD6-923B-909BD987C116}" type="slidenum">
              <a:rPr lang="id-ID" smtClean="0"/>
              <a:pPr>
                <a:defRPr/>
              </a:pPr>
              <a:t>‹#›</a:t>
            </a:fld>
            <a:endParaRPr lang="id-ID"/>
          </a:p>
        </p:txBody>
      </p:sp>
      <p:sp>
        <p:nvSpPr>
          <p:cNvPr id="2" name="Footer Placeholder 1">
            <a:extLst>
              <a:ext uri="{FF2B5EF4-FFF2-40B4-BE49-F238E27FC236}">
                <a16:creationId xmlns:a16="http://schemas.microsoft.com/office/drawing/2014/main" id="{8A9C1FBA-7444-42AC-809D-BCD8048DF354}"/>
              </a:ext>
            </a:extLst>
          </p:cNvPr>
          <p:cNvSpPr>
            <a:spLocks noGrp="1"/>
          </p:cNvSpPr>
          <p:nvPr>
            <p:ph type="ftr" sz="quarter" idx="11"/>
            <p:custDataLst>
              <p:tags r:id="rId1"/>
            </p:custDataLst>
          </p:nvPr>
        </p:nvSpPr>
        <p:spPr>
          <a:xfrm>
            <a:off x="474133" y="6604001"/>
            <a:ext cx="4165600" cy="123111"/>
          </a:xfrm>
        </p:spPr>
        <p:txBody>
          <a:bodyPr wrap="square" lIns="0" tIns="0" rIns="0" bIns="0" anchor="b">
            <a:spAutoFit/>
          </a:bodyPr>
          <a:lstStyle>
            <a:lvl1pPr algn="l">
              <a:defRPr sz="800">
                <a:solidFill>
                  <a:srgbClr val="000000"/>
                </a:solidFill>
                <a:latin typeface="Arial" panose="020B0604020202020204" pitchFamily="34" charset="0"/>
              </a:defRPr>
            </a:lvl1pPr>
          </a:lstStyle>
          <a:p>
            <a:endParaRPr lang="en-US"/>
          </a:p>
        </p:txBody>
      </p:sp>
    </p:spTree>
    <p:extLst>
      <p:ext uri="{BB962C8B-B14F-4D97-AF65-F5344CB8AC3E}">
        <p14:creationId xmlns:p14="http://schemas.microsoft.com/office/powerpoint/2010/main" val="1205903941"/>
      </p:ext>
    </p:extLst>
  </p:cSld>
  <p:clrMapOvr>
    <a:masterClrMapping/>
  </p:clrMapOvr>
  <p:hf hdr="0"/>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and Bullets B">
    <p:spTree>
      <p:nvGrpSpPr>
        <p:cNvPr id="1" name=""/>
        <p:cNvGrpSpPr/>
        <p:nvPr/>
      </p:nvGrpSpPr>
      <p:grpSpPr>
        <a:xfrm>
          <a:off x="0" y="0"/>
          <a:ext cx="0" cy="0"/>
          <a:chOff x="0" y="0"/>
          <a:chExt cx="0" cy="0"/>
        </a:xfrm>
      </p:grpSpPr>
      <p:sp>
        <p:nvSpPr>
          <p:cNvPr id="5" name="Text Placeholder 4"/>
          <p:cNvSpPr>
            <a:spLocks noGrp="1"/>
          </p:cNvSpPr>
          <p:nvPr>
            <p:ph type="body" sz="quarter" idx="14" hasCustomPrompt="1"/>
          </p:nvPr>
        </p:nvSpPr>
        <p:spPr>
          <a:xfrm>
            <a:off x="426728" y="1365025"/>
            <a:ext cx="11318089" cy="3962400"/>
          </a:xfrm>
        </p:spPr>
        <p:txBody>
          <a:bodyPr lIns="0" tIns="0" rIns="0" bIns="0">
            <a:noAutofit/>
          </a:bodyPr>
          <a:lstStyle>
            <a:lvl1pPr marL="0" indent="0">
              <a:lnSpc>
                <a:spcPct val="100000"/>
              </a:lnSpc>
              <a:spcBef>
                <a:spcPts val="1985"/>
              </a:spcBef>
              <a:buNone/>
              <a:defRPr sz="993" b="1">
                <a:solidFill>
                  <a:schemeClr val="tx2"/>
                </a:solidFill>
              </a:defRPr>
            </a:lvl1pPr>
            <a:lvl2pPr marL="139786" indent="-139786">
              <a:defRPr sz="1324">
                <a:solidFill>
                  <a:schemeClr val="bg2"/>
                </a:solidFill>
              </a:defRPr>
            </a:lvl2pPr>
            <a:lvl3pPr>
              <a:defRPr/>
            </a:lvl3pPr>
            <a:lvl4pPr>
              <a:defRPr baseline="0"/>
            </a:lvl4pPr>
            <a:lvl5pPr marL="453851" indent="-113463">
              <a:buFont typeface="Georgia" panose="02040502050405020303" pitchFamily="18" charset="0"/>
              <a:buChar char="−"/>
              <a:tabLst/>
              <a:defRPr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p:cNvSpPr>
            <a:spLocks noGrp="1"/>
          </p:cNvSpPr>
          <p:nvPr>
            <p:ph type="body" sz="quarter" idx="17" hasCustomPrompt="1"/>
          </p:nvPr>
        </p:nvSpPr>
        <p:spPr>
          <a:xfrm>
            <a:off x="432263" y="5273306"/>
            <a:ext cx="11312552" cy="776007"/>
          </a:xfrm>
        </p:spPr>
        <p:txBody>
          <a:bodyPr anchor="b" anchorCtr="0">
            <a:noAutofit/>
          </a:bodyPr>
          <a:lstStyle>
            <a:lvl1pPr marL="0" indent="0">
              <a:spcBef>
                <a:spcPts val="386"/>
              </a:spcBef>
              <a:buNone/>
              <a:defRPr sz="530" b="0" baseline="0">
                <a:solidFill>
                  <a:schemeClr val="tx1">
                    <a:lumMod val="50000"/>
                    <a:lumOff val="50000"/>
                  </a:schemeClr>
                </a:solidFill>
                <a:latin typeface="Arial Narrow" panose="020B0606020202030204" pitchFamily="34" charset="0"/>
              </a:defRPr>
            </a:lvl1pPr>
            <a:lvl2pPr marL="293684" indent="0">
              <a:buNone/>
              <a:defRPr sz="515">
                <a:solidFill>
                  <a:srgbClr val="827566"/>
                </a:solidFill>
              </a:defRPr>
            </a:lvl2pPr>
            <a:lvl3pPr marL="587369" indent="0">
              <a:buNone/>
              <a:defRPr sz="515">
                <a:solidFill>
                  <a:srgbClr val="827566"/>
                </a:solidFill>
              </a:defRPr>
            </a:lvl3pPr>
            <a:lvl4pPr marL="701579" indent="0">
              <a:buFont typeface="Arial" pitchFamily="34" charset="0"/>
              <a:buNone/>
              <a:defRPr sz="515">
                <a:solidFill>
                  <a:srgbClr val="827566"/>
                </a:solidFill>
              </a:defRPr>
            </a:lvl4pPr>
            <a:lvl5pPr marL="701579" indent="0">
              <a:buFont typeface="Arial" pitchFamily="34" charset="0"/>
              <a:buNone/>
              <a:defRPr sz="515">
                <a:solidFill>
                  <a:srgbClr val="827566"/>
                </a:solidFill>
              </a:defRPr>
            </a:lvl5pPr>
          </a:lstStyle>
          <a:p>
            <a:pPr lvl="0"/>
            <a:r>
              <a:rPr lang="en-US"/>
              <a:t>Click to edit disclosure</a:t>
            </a:r>
          </a:p>
        </p:txBody>
      </p:sp>
      <p:sp>
        <p:nvSpPr>
          <p:cNvPr id="7" name="Text Placeholder 15"/>
          <p:cNvSpPr>
            <a:spLocks noGrp="1"/>
          </p:cNvSpPr>
          <p:nvPr>
            <p:ph type="body" sz="quarter" idx="13" hasCustomPrompt="1"/>
          </p:nvPr>
        </p:nvSpPr>
        <p:spPr>
          <a:xfrm>
            <a:off x="1878792" y="6336886"/>
            <a:ext cx="3302813" cy="413538"/>
          </a:xfrm>
        </p:spPr>
        <p:txBody>
          <a:bodyPr lIns="0" tIns="0" rIns="0" bIns="0">
            <a:noAutofit/>
          </a:bodyPr>
          <a:lstStyle>
            <a:lvl1pPr marL="0" indent="0">
              <a:buNone/>
              <a:defRPr sz="530" b="1">
                <a:solidFill>
                  <a:schemeClr val="tx2"/>
                </a:solidFill>
              </a:defRPr>
            </a:lvl1pPr>
            <a:lvl2pPr marL="332824" indent="0">
              <a:buNone/>
              <a:defRPr sz="583" b="1"/>
            </a:lvl2pPr>
            <a:lvl3pPr marL="665648" indent="0">
              <a:buNone/>
              <a:defRPr sz="583" b="1"/>
            </a:lvl3pPr>
            <a:lvl4pPr marL="998472" indent="0">
              <a:buNone/>
              <a:defRPr sz="583" b="1"/>
            </a:lvl4pPr>
            <a:lvl5pPr marL="1331297" indent="0">
              <a:buNone/>
              <a:defRPr sz="583" b="1"/>
            </a:lvl5pPr>
          </a:lstStyle>
          <a:p>
            <a:pPr lvl="0"/>
            <a:r>
              <a:rPr lang="en-US"/>
              <a:t>CLICK TO EDIT PRESENTATION TITLE</a:t>
            </a:r>
          </a:p>
        </p:txBody>
      </p:sp>
      <p:sp>
        <p:nvSpPr>
          <p:cNvPr id="9" name="Text Placeholder 15"/>
          <p:cNvSpPr>
            <a:spLocks noGrp="1"/>
          </p:cNvSpPr>
          <p:nvPr>
            <p:ph type="body" sz="quarter" idx="18" hasCustomPrompt="1"/>
          </p:nvPr>
        </p:nvSpPr>
        <p:spPr>
          <a:xfrm>
            <a:off x="5372017" y="6336886"/>
            <a:ext cx="5676984" cy="413538"/>
          </a:xfrm>
        </p:spPr>
        <p:txBody>
          <a:bodyPr lIns="0" tIns="0" rIns="0" bIns="0">
            <a:noAutofit/>
          </a:bodyPr>
          <a:lstStyle>
            <a:lvl1pPr marL="0" indent="0">
              <a:buNone/>
              <a:defRPr sz="530" b="0" baseline="0">
                <a:solidFill>
                  <a:schemeClr val="tx2"/>
                </a:solidFill>
              </a:defRPr>
            </a:lvl1pPr>
            <a:lvl2pPr marL="332824" indent="0">
              <a:buNone/>
              <a:defRPr sz="583" b="1"/>
            </a:lvl2pPr>
            <a:lvl3pPr marL="665648" indent="0">
              <a:buNone/>
              <a:defRPr sz="583" b="1"/>
            </a:lvl3pPr>
            <a:lvl4pPr marL="998472" indent="0">
              <a:buNone/>
              <a:defRPr sz="583" b="1"/>
            </a:lvl4pPr>
            <a:lvl5pPr marL="1331297" indent="0">
              <a:buNone/>
              <a:defRPr sz="583" b="1"/>
            </a:lvl5pPr>
          </a:lstStyle>
          <a:p>
            <a:pPr lvl="0"/>
            <a:r>
              <a:rPr lang="en-US"/>
              <a:t>Click To Edit Appropriate Use Disclosure: FOR INTERNAL USE ONLY; FOR ONE-ON-ONE USE WITH INVESTMENT PROFESSIONALS AND INSTITUTIONAL INVESTORS. NOT FOR RETAIL DISTRIBUTION.</a:t>
            </a:r>
          </a:p>
          <a:p>
            <a:pPr lvl="0"/>
            <a:endParaRPr lang="en-US"/>
          </a:p>
        </p:txBody>
      </p:sp>
      <p:sp>
        <p:nvSpPr>
          <p:cNvPr id="10" name="Title Placeholder 1"/>
          <p:cNvSpPr>
            <a:spLocks noGrp="1"/>
          </p:cNvSpPr>
          <p:nvPr>
            <p:ph type="title"/>
          </p:nvPr>
        </p:nvSpPr>
        <p:spPr>
          <a:xfrm>
            <a:off x="426721" y="347475"/>
            <a:ext cx="11346315" cy="913358"/>
          </a:xfrm>
          <a:prstGeom prst="rect">
            <a:avLst/>
          </a:prstGeom>
        </p:spPr>
        <p:txBody>
          <a:bodyPr vert="horz" lIns="0" tIns="0" rIns="0" bIns="0" rtlCol="0" anchor="t">
            <a:noAutofit/>
          </a:bodyPr>
          <a:lstStyle/>
          <a:p>
            <a:r>
              <a:rPr lang="en-US"/>
              <a:t>Click to edit Master title style</a:t>
            </a:r>
          </a:p>
        </p:txBody>
      </p:sp>
      <p:sp>
        <p:nvSpPr>
          <p:cNvPr id="2" name="Footer Placeholder 1"/>
          <p:cNvSpPr>
            <a:spLocks noGrp="1"/>
          </p:cNvSpPr>
          <p:nvPr>
            <p:ph type="ftr" sz="quarter" idx="19"/>
            <p:custDataLst>
              <p:tags r:id="rId1"/>
            </p:custDataLst>
          </p:nvPr>
        </p:nvSpPr>
        <p:spPr>
          <a:xfrm>
            <a:off x="431031" y="6660954"/>
            <a:ext cx="3786911" cy="81561"/>
          </a:xfrm>
          <a:prstGeom prst="rect">
            <a:avLst/>
          </a:prstGeom>
        </p:spPr>
        <p:txBody>
          <a:bodyPr wrap="square" lIns="0" tIns="0" rIns="0" bIns="0" anchor="b">
            <a:spAutoFit/>
          </a:bodyPr>
          <a:lstStyle>
            <a:lvl1pPr algn="l">
              <a:defRPr sz="530">
                <a:solidFill>
                  <a:srgbClr val="000000"/>
                </a:solidFill>
                <a:latin typeface="Arial" panose="020B0604020202020204" pitchFamily="34" charset="0"/>
              </a:defRPr>
            </a:lvl1pPr>
          </a:lstStyle>
          <a:p>
            <a:endParaRPr lang="en-US"/>
          </a:p>
        </p:txBody>
      </p:sp>
    </p:spTree>
    <p:extLst>
      <p:ext uri="{BB962C8B-B14F-4D97-AF65-F5344CB8AC3E}">
        <p14:creationId xmlns:p14="http://schemas.microsoft.com/office/powerpoint/2010/main" val="2370576934"/>
      </p:ext>
    </p:extLst>
  </p:cSld>
  <p:clrMapOvr>
    <a:masterClrMapping/>
  </p:clrMapOvr>
  <p:hf sldNum="0" hdr="0" dt="0"/>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he Team">
    <p:spTree>
      <p:nvGrpSpPr>
        <p:cNvPr id="1" name=""/>
        <p:cNvGrpSpPr/>
        <p:nvPr/>
      </p:nvGrpSpPr>
      <p:grpSpPr>
        <a:xfrm>
          <a:off x="0" y="0"/>
          <a:ext cx="0" cy="0"/>
          <a:chOff x="0" y="0"/>
          <a:chExt cx="0" cy="0"/>
        </a:xfrm>
      </p:grpSpPr>
      <p:sp>
        <p:nvSpPr>
          <p:cNvPr id="9" name="Title 1"/>
          <p:cNvSpPr>
            <a:spLocks noGrp="1"/>
          </p:cNvSpPr>
          <p:nvPr>
            <p:ph type="title"/>
          </p:nvPr>
        </p:nvSpPr>
        <p:spPr>
          <a:xfrm>
            <a:off x="695961" y="1219202"/>
            <a:ext cx="4912360" cy="819596"/>
          </a:xfrm>
        </p:spPr>
        <p:txBody>
          <a:bodyPr/>
          <a:lstStyle/>
          <a:p>
            <a:r>
              <a:rPr lang="en-US"/>
              <a:t>Click to edit Master title style</a:t>
            </a:r>
            <a:endParaRPr lang="id-ID"/>
          </a:p>
        </p:txBody>
      </p:sp>
      <p:sp>
        <p:nvSpPr>
          <p:cNvPr id="6" name="Picture Placeholder 5"/>
          <p:cNvSpPr>
            <a:spLocks noGrp="1"/>
          </p:cNvSpPr>
          <p:nvPr>
            <p:ph type="pic" sz="quarter" idx="14"/>
          </p:nvPr>
        </p:nvSpPr>
        <p:spPr>
          <a:xfrm>
            <a:off x="9325211" y="2496474"/>
            <a:ext cx="2286000" cy="2743200"/>
          </a:xfrm>
        </p:spPr>
        <p:txBody>
          <a:bodyPr rtlCol="0">
            <a:normAutofit/>
          </a:bodyPr>
          <a:lstStyle/>
          <a:p>
            <a:pPr lvl="0"/>
            <a:endParaRPr lang="en-US" noProof="0"/>
          </a:p>
        </p:txBody>
      </p:sp>
      <p:sp>
        <p:nvSpPr>
          <p:cNvPr id="7" name="Picture Placeholder 5"/>
          <p:cNvSpPr>
            <a:spLocks noGrp="1"/>
          </p:cNvSpPr>
          <p:nvPr>
            <p:ph type="pic" sz="quarter" idx="15"/>
          </p:nvPr>
        </p:nvSpPr>
        <p:spPr>
          <a:xfrm>
            <a:off x="6930825" y="2496474"/>
            <a:ext cx="2286000" cy="2743200"/>
          </a:xfrm>
        </p:spPr>
        <p:txBody>
          <a:bodyPr rtlCol="0">
            <a:normAutofit/>
          </a:bodyPr>
          <a:lstStyle/>
          <a:p>
            <a:pPr lvl="0"/>
            <a:endParaRPr lang="en-US" noProof="0"/>
          </a:p>
        </p:txBody>
      </p:sp>
      <p:sp>
        <p:nvSpPr>
          <p:cNvPr id="8" name="Picture Placeholder 5"/>
          <p:cNvSpPr>
            <a:spLocks noGrp="1"/>
          </p:cNvSpPr>
          <p:nvPr>
            <p:ph type="pic" sz="quarter" idx="16"/>
          </p:nvPr>
        </p:nvSpPr>
        <p:spPr>
          <a:xfrm>
            <a:off x="4539832" y="2496474"/>
            <a:ext cx="2286000" cy="2743200"/>
          </a:xfrm>
        </p:spPr>
        <p:txBody>
          <a:bodyPr rtlCol="0">
            <a:normAutofit/>
          </a:bodyPr>
          <a:lstStyle/>
          <a:p>
            <a:pPr lvl="0"/>
            <a:endParaRPr lang="en-US" noProof="0"/>
          </a:p>
        </p:txBody>
      </p:sp>
      <p:sp>
        <p:nvSpPr>
          <p:cNvPr id="10" name="Slide Number Placeholder 5">
            <a:extLst>
              <a:ext uri="{FF2B5EF4-FFF2-40B4-BE49-F238E27FC236}">
                <a16:creationId xmlns:a16="http://schemas.microsoft.com/office/drawing/2014/main" id="{4CB3B169-8763-4AE7-A9D3-E152EF5CCB6C}"/>
              </a:ext>
            </a:extLst>
          </p:cNvPr>
          <p:cNvSpPr>
            <a:spLocks noGrp="1"/>
          </p:cNvSpPr>
          <p:nvPr>
            <p:ph type="sldNum" sz="quarter" idx="4"/>
          </p:nvPr>
        </p:nvSpPr>
        <p:spPr>
          <a:xfrm>
            <a:off x="9096611" y="6385938"/>
            <a:ext cx="2743200" cy="365125"/>
          </a:xfrm>
          <a:prstGeom prst="rect">
            <a:avLst/>
          </a:prstGeom>
        </p:spPr>
        <p:txBody>
          <a:bodyPr/>
          <a:lstStyle>
            <a:lvl1pPr algn="r">
              <a:defRPr>
                <a:solidFill>
                  <a:schemeClr val="tx2"/>
                </a:solidFill>
                <a:latin typeface="Raleway" panose="020B0503030101060003" pitchFamily="34" charset="0"/>
              </a:defRPr>
            </a:lvl1pPr>
          </a:lstStyle>
          <a:p>
            <a:pPr>
              <a:defRPr/>
            </a:pPr>
            <a:fld id="{60F2424B-B673-4BD6-923B-909BD987C116}" type="slidenum">
              <a:rPr lang="id-ID" smtClean="0"/>
              <a:pPr>
                <a:defRPr/>
              </a:pPr>
              <a:t>‹#›</a:t>
            </a:fld>
            <a:endParaRPr lang="id-ID"/>
          </a:p>
        </p:txBody>
      </p:sp>
      <p:sp>
        <p:nvSpPr>
          <p:cNvPr id="2" name="Footer Placeholder 1">
            <a:extLst>
              <a:ext uri="{FF2B5EF4-FFF2-40B4-BE49-F238E27FC236}">
                <a16:creationId xmlns:a16="http://schemas.microsoft.com/office/drawing/2014/main" id="{73F89D63-7E1A-4F3A-8FB1-4DC882D7F972}"/>
              </a:ext>
            </a:extLst>
          </p:cNvPr>
          <p:cNvSpPr>
            <a:spLocks noGrp="1"/>
          </p:cNvSpPr>
          <p:nvPr>
            <p:ph type="ftr" sz="quarter" idx="17"/>
            <p:custDataLst>
              <p:tags r:id="rId1"/>
            </p:custDataLst>
          </p:nvPr>
        </p:nvSpPr>
        <p:spPr>
          <a:xfrm>
            <a:off x="355600" y="6634780"/>
            <a:ext cx="3124200" cy="92333"/>
          </a:xfrm>
        </p:spPr>
        <p:txBody>
          <a:bodyPr wrap="square" lIns="0" tIns="0" rIns="0" bIns="0" anchor="b">
            <a:spAutoFit/>
          </a:bodyPr>
          <a:lstStyle>
            <a:lvl1pPr algn="l">
              <a:defRPr sz="600">
                <a:solidFill>
                  <a:srgbClr val="000000"/>
                </a:solidFill>
                <a:latin typeface="Arial" panose="020B0604020202020204" pitchFamily="34" charset="0"/>
              </a:defRPr>
            </a:lvl1pPr>
          </a:lstStyle>
          <a:p>
            <a:endParaRPr lang="en-US"/>
          </a:p>
        </p:txBody>
      </p:sp>
    </p:spTree>
    <p:extLst>
      <p:ext uri="{BB962C8B-B14F-4D97-AF65-F5344CB8AC3E}">
        <p14:creationId xmlns:p14="http://schemas.microsoft.com/office/powerpoint/2010/main" val="4115893228"/>
      </p:ext>
    </p:extLst>
  </p:cSld>
  <p:clrMapOvr>
    <a:masterClrMapping/>
  </p:clrMapOvr>
  <p:hf sldNum="0" hdr="0" dt="0"/>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and Bullets A">
    <p:spTree>
      <p:nvGrpSpPr>
        <p:cNvPr id="1" name=""/>
        <p:cNvGrpSpPr/>
        <p:nvPr/>
      </p:nvGrpSpPr>
      <p:grpSpPr>
        <a:xfrm>
          <a:off x="0" y="0"/>
          <a:ext cx="0" cy="0"/>
          <a:chOff x="0" y="0"/>
          <a:chExt cx="0" cy="0"/>
        </a:xfrm>
      </p:grpSpPr>
      <p:sp>
        <p:nvSpPr>
          <p:cNvPr id="3" name="Content Placeholder 2"/>
          <p:cNvSpPr>
            <a:spLocks noGrp="1"/>
          </p:cNvSpPr>
          <p:nvPr>
            <p:ph idx="1"/>
          </p:nvPr>
        </p:nvSpPr>
        <p:spPr>
          <a:xfrm>
            <a:off x="554183" y="1496292"/>
            <a:ext cx="11083637" cy="4249408"/>
          </a:xfrm>
        </p:spPr>
        <p:txBody>
          <a:bodyPr lIns="0" tIns="0" rIns="0" bIns="0">
            <a:noAutofit/>
          </a:bodyPr>
          <a:lstStyle>
            <a:lvl1pPr marL="0" indent="0">
              <a:lnSpc>
                <a:spcPts val="1364"/>
              </a:lnSpc>
              <a:spcBef>
                <a:spcPts val="0"/>
              </a:spcBef>
              <a:buFont typeface="+mj-lt"/>
              <a:buNone/>
              <a:defRPr sz="1228">
                <a:solidFill>
                  <a:schemeClr val="bg2"/>
                </a:solidFill>
              </a:defRPr>
            </a:lvl1pPr>
            <a:lvl2pPr>
              <a:defRPr baseline="0">
                <a:solidFill>
                  <a:schemeClr val="tx2"/>
                </a:solidFill>
              </a:defRPr>
            </a:lvl2pPr>
            <a:lvl3pPr>
              <a:defRPr>
                <a:solidFill>
                  <a:schemeClr val="tx2"/>
                </a:solidFill>
              </a:defRPr>
            </a:lvl3pPr>
            <a:lvl4pPr>
              <a:defRPr>
                <a:solidFill>
                  <a:schemeClr val="tx2"/>
                </a:solidFill>
              </a:defRPr>
            </a:lvl4pPr>
            <a:lvl5pPr>
              <a:defRPr baseline="0">
                <a:solidFill>
                  <a:schemeClr val="tx2"/>
                </a:solidFill>
              </a:defRPr>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p:cNvSpPr>
            <a:spLocks noGrp="1"/>
          </p:cNvSpPr>
          <p:nvPr>
            <p:ph type="title"/>
          </p:nvPr>
        </p:nvSpPr>
        <p:spPr>
          <a:xfrm>
            <a:off x="554183" y="457200"/>
            <a:ext cx="11083637" cy="913358"/>
          </a:xfrm>
          <a:prstGeom prst="rect">
            <a:avLst/>
          </a:prstGeom>
        </p:spPr>
        <p:txBody>
          <a:bodyPr vert="horz" lIns="0" tIns="0" rIns="0" bIns="0" rtlCol="0" anchor="t">
            <a:noAutofit/>
          </a:bodyPr>
          <a:lstStyle/>
          <a:p>
            <a:r>
              <a:rPr lang="en-US"/>
              <a:t>Click to edit Master title style</a:t>
            </a:r>
          </a:p>
        </p:txBody>
      </p:sp>
      <p:sp>
        <p:nvSpPr>
          <p:cNvPr id="12" name="Text Placeholder 11"/>
          <p:cNvSpPr>
            <a:spLocks noGrp="1"/>
          </p:cNvSpPr>
          <p:nvPr>
            <p:ph type="body" sz="quarter" idx="11"/>
          </p:nvPr>
        </p:nvSpPr>
        <p:spPr>
          <a:xfrm>
            <a:off x="554183" y="5802286"/>
            <a:ext cx="11083637" cy="328359"/>
          </a:xfrm>
        </p:spPr>
        <p:txBody>
          <a:bodyPr anchor="b"/>
          <a:lstStyle>
            <a:lvl1pPr marL="0" algn="l" defTabSz="347344" rtl="0" eaLnBrk="1" latinLnBrk="0" hangingPunct="1">
              <a:lnSpc>
                <a:spcPts val="614"/>
              </a:lnSpc>
              <a:spcAft>
                <a:spcPts val="205"/>
              </a:spcAft>
              <a:defRPr lang="en-US" sz="545" b="0" i="0" u="none" strike="noStrike" kern="1200" baseline="0" dirty="0" smtClean="0">
                <a:solidFill>
                  <a:schemeClr val="bg1">
                    <a:lumMod val="50000"/>
                  </a:schemeClr>
                </a:solidFill>
                <a:latin typeface="Arial Narrow" pitchFamily="34" charset="0"/>
                <a:ea typeface="+mn-ea"/>
                <a:cs typeface="+mn-cs"/>
              </a:defRPr>
            </a:lvl1pPr>
            <a:lvl2pPr marL="0" algn="l" defTabSz="347344" rtl="0" eaLnBrk="1" latinLnBrk="0" hangingPunct="1">
              <a:defRPr lang="en-US" sz="545" b="0" i="0" u="none" strike="noStrike" kern="1200" baseline="0" dirty="0" smtClean="0">
                <a:solidFill>
                  <a:schemeClr val="bg1">
                    <a:lumMod val="50000"/>
                  </a:schemeClr>
                </a:solidFill>
                <a:latin typeface="Arial Narrow" pitchFamily="34" charset="0"/>
                <a:ea typeface="+mn-ea"/>
                <a:cs typeface="+mn-cs"/>
              </a:defRPr>
            </a:lvl2pPr>
            <a:lvl3pPr marL="0" algn="l" defTabSz="347344" rtl="0" eaLnBrk="1" latinLnBrk="0" hangingPunct="1">
              <a:defRPr lang="en-US" sz="545" b="0" i="0" u="none" strike="noStrike" kern="1200" baseline="0" dirty="0" smtClean="0">
                <a:solidFill>
                  <a:schemeClr val="bg1">
                    <a:lumMod val="50000"/>
                  </a:schemeClr>
                </a:solidFill>
                <a:latin typeface="Arial Narrow" pitchFamily="34" charset="0"/>
                <a:ea typeface="+mn-ea"/>
                <a:cs typeface="+mn-cs"/>
              </a:defRPr>
            </a:lvl3pPr>
            <a:lvl4pPr marL="0" algn="l" defTabSz="347344" rtl="0" eaLnBrk="1" latinLnBrk="0" hangingPunct="1">
              <a:defRPr lang="en-US" sz="545" b="0" i="0" u="none" strike="noStrike" kern="1200" baseline="0" dirty="0" smtClean="0">
                <a:solidFill>
                  <a:schemeClr val="bg1">
                    <a:lumMod val="50000"/>
                  </a:schemeClr>
                </a:solidFill>
                <a:latin typeface="Arial Narrow" pitchFamily="34" charset="0"/>
                <a:ea typeface="+mn-ea"/>
                <a:cs typeface="+mn-cs"/>
              </a:defRPr>
            </a:lvl4pPr>
            <a:lvl5pPr marL="0" algn="l" defTabSz="347344" rtl="0" eaLnBrk="1" latinLnBrk="0" hangingPunct="1">
              <a:defRPr lang="en-US" sz="545" b="0" i="0" u="none" strike="noStrike" kern="1200" baseline="0" dirty="0" smtClean="0">
                <a:solidFill>
                  <a:schemeClr val="bg1">
                    <a:lumMod val="50000"/>
                  </a:schemeClr>
                </a:solidFill>
                <a:latin typeface="Arial Narrow" pitchFamily="34" charset="0"/>
                <a:ea typeface="+mn-ea"/>
                <a:cs typeface="+mn-cs"/>
              </a:defRPr>
            </a:lvl5pPr>
          </a:lstStyle>
          <a:p>
            <a:pPr lvl="0"/>
            <a:r>
              <a:rPr lang="en-US"/>
              <a:t>Edit Master text styles</a:t>
            </a:r>
          </a:p>
        </p:txBody>
      </p:sp>
    </p:spTree>
    <p:extLst>
      <p:ext uri="{BB962C8B-B14F-4D97-AF65-F5344CB8AC3E}">
        <p14:creationId xmlns:p14="http://schemas.microsoft.com/office/powerpoint/2010/main" val="29279817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_Org Chart">
    <p:spTree>
      <p:nvGrpSpPr>
        <p:cNvPr id="1" name=""/>
        <p:cNvGrpSpPr/>
        <p:nvPr/>
      </p:nvGrpSpPr>
      <p:grpSpPr>
        <a:xfrm>
          <a:off x="0" y="0"/>
          <a:ext cx="0" cy="0"/>
          <a:chOff x="0" y="0"/>
          <a:chExt cx="0" cy="0"/>
        </a:xfrm>
      </p:grpSpPr>
      <p:sp>
        <p:nvSpPr>
          <p:cNvPr id="42" name="Title Placeholder 1"/>
          <p:cNvSpPr>
            <a:spLocks noGrp="1"/>
          </p:cNvSpPr>
          <p:nvPr>
            <p:ph type="title"/>
          </p:nvPr>
        </p:nvSpPr>
        <p:spPr>
          <a:xfrm>
            <a:off x="554183" y="457200"/>
            <a:ext cx="11091048" cy="913358"/>
          </a:xfrm>
          <a:prstGeom prst="rect">
            <a:avLst/>
          </a:prstGeom>
        </p:spPr>
        <p:txBody>
          <a:bodyPr vert="horz" lIns="0" tIns="0" rIns="0" bIns="0" rtlCol="0" anchor="t">
            <a:noAutofit/>
          </a:bodyPr>
          <a:lstStyle/>
          <a:p>
            <a:r>
              <a:rPr lang="en-US" dirty="0"/>
              <a:t>Click to edit Master title style</a:t>
            </a:r>
          </a:p>
        </p:txBody>
      </p:sp>
      <p:sp>
        <p:nvSpPr>
          <p:cNvPr id="32" name="Text Placeholder 4"/>
          <p:cNvSpPr>
            <a:spLocks noGrp="1"/>
          </p:cNvSpPr>
          <p:nvPr>
            <p:ph type="body" sz="quarter" idx="14" hasCustomPrompt="1"/>
          </p:nvPr>
        </p:nvSpPr>
        <p:spPr>
          <a:xfrm>
            <a:off x="554182" y="2290576"/>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dirty="0"/>
              <a:t>Click To Edit Name</a:t>
            </a:r>
          </a:p>
        </p:txBody>
      </p:sp>
      <p:sp>
        <p:nvSpPr>
          <p:cNvPr id="33" name="Picture Placeholder 3"/>
          <p:cNvSpPr>
            <a:spLocks noGrp="1"/>
          </p:cNvSpPr>
          <p:nvPr>
            <p:ph type="pic" sz="quarter" idx="15"/>
          </p:nvPr>
        </p:nvSpPr>
        <p:spPr>
          <a:xfrm>
            <a:off x="554181" y="1497876"/>
            <a:ext cx="942109" cy="685800"/>
          </a:xfrm>
          <a:prstGeom prst="ellipse">
            <a:avLst/>
          </a:prstGeom>
        </p:spPr>
        <p:txBody>
          <a:bodyPr>
            <a:normAutofit/>
          </a:bodyPr>
          <a:lstStyle>
            <a:lvl1pPr marL="0" indent="0" algn="ctr">
              <a:buNone/>
              <a:defRPr sz="727"/>
            </a:lvl1pPr>
          </a:lstStyle>
          <a:p>
            <a:r>
              <a:rPr lang="en-US" dirty="0"/>
              <a:t>Click icon to add picture</a:t>
            </a:r>
          </a:p>
        </p:txBody>
      </p:sp>
      <p:sp>
        <p:nvSpPr>
          <p:cNvPr id="35" name="Text Placeholder 4"/>
          <p:cNvSpPr>
            <a:spLocks noGrp="1"/>
          </p:cNvSpPr>
          <p:nvPr>
            <p:ph type="body" sz="quarter" idx="17" hasCustomPrompt="1"/>
          </p:nvPr>
        </p:nvSpPr>
        <p:spPr>
          <a:xfrm>
            <a:off x="554182" y="2416760"/>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dirty="0"/>
              <a:t>Click To Edit Name</a:t>
            </a:r>
          </a:p>
        </p:txBody>
      </p:sp>
      <p:sp>
        <p:nvSpPr>
          <p:cNvPr id="36" name="Text Placeholder 4"/>
          <p:cNvSpPr>
            <a:spLocks noGrp="1"/>
          </p:cNvSpPr>
          <p:nvPr>
            <p:ph type="body" sz="quarter" idx="18" hasCustomPrompt="1"/>
          </p:nvPr>
        </p:nvSpPr>
        <p:spPr>
          <a:xfrm>
            <a:off x="2460569" y="2290576"/>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dirty="0"/>
              <a:t>Click To Edit Name</a:t>
            </a:r>
          </a:p>
        </p:txBody>
      </p:sp>
      <p:sp>
        <p:nvSpPr>
          <p:cNvPr id="37" name="Picture Placeholder 3"/>
          <p:cNvSpPr>
            <a:spLocks noGrp="1"/>
          </p:cNvSpPr>
          <p:nvPr>
            <p:ph type="pic" sz="quarter" idx="19"/>
          </p:nvPr>
        </p:nvSpPr>
        <p:spPr>
          <a:xfrm>
            <a:off x="2469178" y="1497876"/>
            <a:ext cx="942109" cy="685800"/>
          </a:xfrm>
          <a:prstGeom prst="ellipse">
            <a:avLst/>
          </a:prstGeom>
        </p:spPr>
        <p:txBody>
          <a:bodyPr>
            <a:normAutofit/>
          </a:bodyPr>
          <a:lstStyle>
            <a:lvl1pPr marL="0" indent="0" algn="ctr">
              <a:buNone/>
              <a:defRPr sz="727"/>
            </a:lvl1pPr>
          </a:lstStyle>
          <a:p>
            <a:r>
              <a:rPr lang="en-US" dirty="0"/>
              <a:t>Click icon to add picture</a:t>
            </a:r>
          </a:p>
        </p:txBody>
      </p:sp>
      <p:sp>
        <p:nvSpPr>
          <p:cNvPr id="39" name="Text Placeholder 4"/>
          <p:cNvSpPr>
            <a:spLocks noGrp="1"/>
          </p:cNvSpPr>
          <p:nvPr>
            <p:ph type="body" sz="quarter" idx="20" hasCustomPrompt="1"/>
          </p:nvPr>
        </p:nvSpPr>
        <p:spPr>
          <a:xfrm>
            <a:off x="2460569" y="2416760"/>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dirty="0"/>
              <a:t>Click To Edit Name</a:t>
            </a:r>
          </a:p>
        </p:txBody>
      </p:sp>
      <p:sp>
        <p:nvSpPr>
          <p:cNvPr id="40" name="Text Placeholder 4"/>
          <p:cNvSpPr>
            <a:spLocks noGrp="1"/>
          </p:cNvSpPr>
          <p:nvPr>
            <p:ph type="body" sz="quarter" idx="21" hasCustomPrompt="1"/>
          </p:nvPr>
        </p:nvSpPr>
        <p:spPr>
          <a:xfrm>
            <a:off x="4344786" y="2290576"/>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dirty="0"/>
              <a:t>Click To Edit Name</a:t>
            </a:r>
          </a:p>
        </p:txBody>
      </p:sp>
      <p:sp>
        <p:nvSpPr>
          <p:cNvPr id="41" name="Picture Placeholder 3"/>
          <p:cNvSpPr>
            <a:spLocks noGrp="1"/>
          </p:cNvSpPr>
          <p:nvPr>
            <p:ph type="pic" sz="quarter" idx="22"/>
          </p:nvPr>
        </p:nvSpPr>
        <p:spPr>
          <a:xfrm>
            <a:off x="4384172" y="1497876"/>
            <a:ext cx="942109" cy="685800"/>
          </a:xfrm>
          <a:prstGeom prst="ellipse">
            <a:avLst/>
          </a:prstGeom>
        </p:spPr>
        <p:txBody>
          <a:bodyPr>
            <a:normAutofit/>
          </a:bodyPr>
          <a:lstStyle>
            <a:lvl1pPr marL="0" indent="0" algn="ctr">
              <a:buNone/>
              <a:defRPr sz="727"/>
            </a:lvl1pPr>
          </a:lstStyle>
          <a:p>
            <a:r>
              <a:rPr lang="en-US" dirty="0"/>
              <a:t>Click icon to add picture</a:t>
            </a:r>
          </a:p>
        </p:txBody>
      </p:sp>
      <p:sp>
        <p:nvSpPr>
          <p:cNvPr id="44" name="Text Placeholder 4"/>
          <p:cNvSpPr>
            <a:spLocks noGrp="1"/>
          </p:cNvSpPr>
          <p:nvPr>
            <p:ph type="body" sz="quarter" idx="23" hasCustomPrompt="1"/>
          </p:nvPr>
        </p:nvSpPr>
        <p:spPr>
          <a:xfrm>
            <a:off x="4341091" y="2416760"/>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dirty="0"/>
              <a:t>Click To Edit Name</a:t>
            </a:r>
          </a:p>
        </p:txBody>
      </p:sp>
      <p:sp>
        <p:nvSpPr>
          <p:cNvPr id="45" name="Text Placeholder 4"/>
          <p:cNvSpPr>
            <a:spLocks noGrp="1"/>
          </p:cNvSpPr>
          <p:nvPr>
            <p:ph type="body" sz="quarter" idx="24" hasCustomPrompt="1"/>
          </p:nvPr>
        </p:nvSpPr>
        <p:spPr>
          <a:xfrm>
            <a:off x="6240089" y="2290576"/>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dirty="0"/>
              <a:t>Click To Edit Name</a:t>
            </a:r>
          </a:p>
        </p:txBody>
      </p:sp>
      <p:sp>
        <p:nvSpPr>
          <p:cNvPr id="46" name="Picture Placeholder 3"/>
          <p:cNvSpPr>
            <a:spLocks noGrp="1"/>
          </p:cNvSpPr>
          <p:nvPr>
            <p:ph type="pic" sz="quarter" idx="25"/>
          </p:nvPr>
        </p:nvSpPr>
        <p:spPr>
          <a:xfrm>
            <a:off x="6243782" y="1497876"/>
            <a:ext cx="942109" cy="685800"/>
          </a:xfrm>
          <a:prstGeom prst="ellipse">
            <a:avLst/>
          </a:prstGeom>
        </p:spPr>
        <p:txBody>
          <a:bodyPr>
            <a:normAutofit/>
          </a:bodyPr>
          <a:lstStyle>
            <a:lvl1pPr marL="0" indent="0" algn="ctr">
              <a:buNone/>
              <a:defRPr sz="727"/>
            </a:lvl1pPr>
          </a:lstStyle>
          <a:p>
            <a:r>
              <a:rPr lang="en-US" dirty="0"/>
              <a:t>Click icon to add picture</a:t>
            </a:r>
          </a:p>
        </p:txBody>
      </p:sp>
      <p:sp>
        <p:nvSpPr>
          <p:cNvPr id="48" name="Text Placeholder 4"/>
          <p:cNvSpPr>
            <a:spLocks noGrp="1"/>
          </p:cNvSpPr>
          <p:nvPr>
            <p:ph type="body" sz="quarter" idx="26" hasCustomPrompt="1"/>
          </p:nvPr>
        </p:nvSpPr>
        <p:spPr>
          <a:xfrm>
            <a:off x="6243782" y="2416760"/>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dirty="0"/>
              <a:t>Click To Edit Name</a:t>
            </a:r>
          </a:p>
        </p:txBody>
      </p:sp>
      <p:sp>
        <p:nvSpPr>
          <p:cNvPr id="49" name="Text Placeholder 4"/>
          <p:cNvSpPr>
            <a:spLocks noGrp="1"/>
          </p:cNvSpPr>
          <p:nvPr>
            <p:ph type="body" sz="quarter" idx="27" hasCustomPrompt="1"/>
          </p:nvPr>
        </p:nvSpPr>
        <p:spPr>
          <a:xfrm>
            <a:off x="8128002" y="2290576"/>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dirty="0"/>
              <a:t>Click To Edit Name</a:t>
            </a:r>
          </a:p>
        </p:txBody>
      </p:sp>
      <p:sp>
        <p:nvSpPr>
          <p:cNvPr id="50" name="Picture Placeholder 3"/>
          <p:cNvSpPr>
            <a:spLocks noGrp="1"/>
          </p:cNvSpPr>
          <p:nvPr>
            <p:ph type="pic" sz="quarter" idx="28"/>
          </p:nvPr>
        </p:nvSpPr>
        <p:spPr>
          <a:xfrm>
            <a:off x="8128002" y="1497876"/>
            <a:ext cx="942109" cy="685800"/>
          </a:xfrm>
          <a:prstGeom prst="ellipse">
            <a:avLst/>
          </a:prstGeom>
        </p:spPr>
        <p:txBody>
          <a:bodyPr>
            <a:normAutofit/>
          </a:bodyPr>
          <a:lstStyle>
            <a:lvl1pPr marL="0" indent="0" algn="ctr">
              <a:buNone/>
              <a:defRPr sz="727"/>
            </a:lvl1pPr>
          </a:lstStyle>
          <a:p>
            <a:r>
              <a:rPr lang="en-US" dirty="0"/>
              <a:t>Click icon to add picture</a:t>
            </a:r>
          </a:p>
        </p:txBody>
      </p:sp>
      <p:sp>
        <p:nvSpPr>
          <p:cNvPr id="52" name="Text Placeholder 4"/>
          <p:cNvSpPr>
            <a:spLocks noGrp="1"/>
          </p:cNvSpPr>
          <p:nvPr>
            <p:ph type="body" sz="quarter" idx="29" hasCustomPrompt="1"/>
          </p:nvPr>
        </p:nvSpPr>
        <p:spPr>
          <a:xfrm>
            <a:off x="8128002" y="2416760"/>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dirty="0"/>
              <a:t>Click To Edit Name</a:t>
            </a:r>
          </a:p>
        </p:txBody>
      </p:sp>
      <p:sp>
        <p:nvSpPr>
          <p:cNvPr id="53" name="Text Placeholder 4"/>
          <p:cNvSpPr>
            <a:spLocks noGrp="1"/>
          </p:cNvSpPr>
          <p:nvPr>
            <p:ph type="body" sz="quarter" idx="30" hasCustomPrompt="1"/>
          </p:nvPr>
        </p:nvSpPr>
        <p:spPr>
          <a:xfrm>
            <a:off x="10049158" y="2290576"/>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dirty="0"/>
              <a:t>Click To Edit Name</a:t>
            </a:r>
          </a:p>
        </p:txBody>
      </p:sp>
      <p:sp>
        <p:nvSpPr>
          <p:cNvPr id="54" name="Picture Placeholder 3"/>
          <p:cNvSpPr>
            <a:spLocks noGrp="1"/>
          </p:cNvSpPr>
          <p:nvPr>
            <p:ph type="pic" sz="quarter" idx="31"/>
          </p:nvPr>
        </p:nvSpPr>
        <p:spPr>
          <a:xfrm>
            <a:off x="10030691" y="1497876"/>
            <a:ext cx="942109" cy="685800"/>
          </a:xfrm>
          <a:prstGeom prst="ellipse">
            <a:avLst/>
          </a:prstGeom>
        </p:spPr>
        <p:txBody>
          <a:bodyPr>
            <a:normAutofit/>
          </a:bodyPr>
          <a:lstStyle>
            <a:lvl1pPr marL="0" indent="0" algn="ctr">
              <a:buNone/>
              <a:defRPr sz="727"/>
            </a:lvl1pPr>
          </a:lstStyle>
          <a:p>
            <a:r>
              <a:rPr lang="en-US" dirty="0"/>
              <a:t>Click icon to add picture</a:t>
            </a:r>
          </a:p>
        </p:txBody>
      </p:sp>
      <p:sp>
        <p:nvSpPr>
          <p:cNvPr id="56" name="Text Placeholder 4"/>
          <p:cNvSpPr>
            <a:spLocks noGrp="1"/>
          </p:cNvSpPr>
          <p:nvPr>
            <p:ph type="body" sz="quarter" idx="32" hasCustomPrompt="1"/>
          </p:nvPr>
        </p:nvSpPr>
        <p:spPr>
          <a:xfrm>
            <a:off x="10049158" y="2416760"/>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dirty="0"/>
              <a:t>Click To Edit Name</a:t>
            </a:r>
          </a:p>
        </p:txBody>
      </p:sp>
      <p:sp>
        <p:nvSpPr>
          <p:cNvPr id="156" name="Text Placeholder 4"/>
          <p:cNvSpPr>
            <a:spLocks noGrp="1"/>
          </p:cNvSpPr>
          <p:nvPr>
            <p:ph type="body" sz="quarter" idx="33" hasCustomPrompt="1"/>
          </p:nvPr>
        </p:nvSpPr>
        <p:spPr>
          <a:xfrm>
            <a:off x="554182" y="3694231"/>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dirty="0"/>
              <a:t>Click To Edit Name</a:t>
            </a:r>
          </a:p>
        </p:txBody>
      </p:sp>
      <p:sp>
        <p:nvSpPr>
          <p:cNvPr id="157" name="Picture Placeholder 3"/>
          <p:cNvSpPr>
            <a:spLocks noGrp="1"/>
          </p:cNvSpPr>
          <p:nvPr>
            <p:ph type="pic" sz="quarter" idx="34"/>
          </p:nvPr>
        </p:nvSpPr>
        <p:spPr>
          <a:xfrm>
            <a:off x="554181" y="2861520"/>
            <a:ext cx="942109" cy="685800"/>
          </a:xfrm>
          <a:prstGeom prst="ellipse">
            <a:avLst/>
          </a:prstGeom>
        </p:spPr>
        <p:txBody>
          <a:bodyPr>
            <a:normAutofit/>
          </a:bodyPr>
          <a:lstStyle>
            <a:lvl1pPr marL="0" indent="0" algn="ctr">
              <a:buNone/>
              <a:defRPr sz="727"/>
            </a:lvl1pPr>
          </a:lstStyle>
          <a:p>
            <a:r>
              <a:rPr lang="en-US" dirty="0"/>
              <a:t>Click icon to add picture</a:t>
            </a:r>
          </a:p>
        </p:txBody>
      </p:sp>
      <p:sp>
        <p:nvSpPr>
          <p:cNvPr id="159" name="Text Placeholder 4"/>
          <p:cNvSpPr>
            <a:spLocks noGrp="1"/>
          </p:cNvSpPr>
          <p:nvPr>
            <p:ph type="body" sz="quarter" idx="35" hasCustomPrompt="1"/>
          </p:nvPr>
        </p:nvSpPr>
        <p:spPr>
          <a:xfrm>
            <a:off x="554182" y="3820417"/>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dirty="0"/>
              <a:t>Click To Edit Name</a:t>
            </a:r>
          </a:p>
        </p:txBody>
      </p:sp>
      <p:sp>
        <p:nvSpPr>
          <p:cNvPr id="160" name="Text Placeholder 4"/>
          <p:cNvSpPr>
            <a:spLocks noGrp="1"/>
          </p:cNvSpPr>
          <p:nvPr>
            <p:ph type="body" sz="quarter" idx="36" hasCustomPrompt="1"/>
          </p:nvPr>
        </p:nvSpPr>
        <p:spPr>
          <a:xfrm>
            <a:off x="2460569" y="3694231"/>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dirty="0"/>
              <a:t>Click To Edit Name</a:t>
            </a:r>
          </a:p>
        </p:txBody>
      </p:sp>
      <p:sp>
        <p:nvSpPr>
          <p:cNvPr id="161" name="Picture Placeholder 3"/>
          <p:cNvSpPr>
            <a:spLocks noGrp="1"/>
          </p:cNvSpPr>
          <p:nvPr>
            <p:ph type="pic" sz="quarter" idx="37"/>
          </p:nvPr>
        </p:nvSpPr>
        <p:spPr>
          <a:xfrm>
            <a:off x="2460567" y="2861520"/>
            <a:ext cx="942109" cy="685800"/>
          </a:xfrm>
          <a:prstGeom prst="ellipse">
            <a:avLst/>
          </a:prstGeom>
        </p:spPr>
        <p:txBody>
          <a:bodyPr>
            <a:normAutofit/>
          </a:bodyPr>
          <a:lstStyle>
            <a:lvl1pPr marL="0" indent="0" algn="ctr">
              <a:buNone/>
              <a:defRPr sz="727"/>
            </a:lvl1pPr>
          </a:lstStyle>
          <a:p>
            <a:r>
              <a:rPr lang="en-US" dirty="0"/>
              <a:t>Click icon to add picture</a:t>
            </a:r>
          </a:p>
        </p:txBody>
      </p:sp>
      <p:sp>
        <p:nvSpPr>
          <p:cNvPr id="163" name="Text Placeholder 4"/>
          <p:cNvSpPr>
            <a:spLocks noGrp="1"/>
          </p:cNvSpPr>
          <p:nvPr>
            <p:ph type="body" sz="quarter" idx="38" hasCustomPrompt="1"/>
          </p:nvPr>
        </p:nvSpPr>
        <p:spPr>
          <a:xfrm>
            <a:off x="2460569" y="3820417"/>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dirty="0"/>
              <a:t>Click To Edit Name</a:t>
            </a:r>
          </a:p>
        </p:txBody>
      </p:sp>
      <p:sp>
        <p:nvSpPr>
          <p:cNvPr id="164" name="Text Placeholder 4"/>
          <p:cNvSpPr>
            <a:spLocks noGrp="1"/>
          </p:cNvSpPr>
          <p:nvPr>
            <p:ph type="body" sz="quarter" idx="39" hasCustomPrompt="1"/>
          </p:nvPr>
        </p:nvSpPr>
        <p:spPr>
          <a:xfrm>
            <a:off x="4341091" y="3694231"/>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dirty="0"/>
              <a:t>Click To Edit Name</a:t>
            </a:r>
          </a:p>
        </p:txBody>
      </p:sp>
      <p:sp>
        <p:nvSpPr>
          <p:cNvPr id="165" name="Picture Placeholder 3"/>
          <p:cNvSpPr>
            <a:spLocks noGrp="1"/>
          </p:cNvSpPr>
          <p:nvPr>
            <p:ph type="pic" sz="quarter" idx="40"/>
          </p:nvPr>
        </p:nvSpPr>
        <p:spPr>
          <a:xfrm>
            <a:off x="4384172" y="2861520"/>
            <a:ext cx="942109" cy="685800"/>
          </a:xfrm>
          <a:prstGeom prst="ellipse">
            <a:avLst/>
          </a:prstGeom>
        </p:spPr>
        <p:txBody>
          <a:bodyPr>
            <a:normAutofit/>
          </a:bodyPr>
          <a:lstStyle>
            <a:lvl1pPr marL="0" indent="0" algn="ctr">
              <a:buNone/>
              <a:defRPr sz="727"/>
            </a:lvl1pPr>
          </a:lstStyle>
          <a:p>
            <a:r>
              <a:rPr lang="en-US" dirty="0"/>
              <a:t>Click icon to add picture</a:t>
            </a:r>
          </a:p>
        </p:txBody>
      </p:sp>
      <p:sp>
        <p:nvSpPr>
          <p:cNvPr id="167" name="Text Placeholder 4"/>
          <p:cNvSpPr>
            <a:spLocks noGrp="1"/>
          </p:cNvSpPr>
          <p:nvPr>
            <p:ph type="body" sz="quarter" idx="41" hasCustomPrompt="1"/>
          </p:nvPr>
        </p:nvSpPr>
        <p:spPr>
          <a:xfrm>
            <a:off x="4341091" y="3820417"/>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dirty="0"/>
              <a:t>Click To Edit Name</a:t>
            </a:r>
          </a:p>
        </p:txBody>
      </p:sp>
      <p:sp>
        <p:nvSpPr>
          <p:cNvPr id="168" name="Text Placeholder 4"/>
          <p:cNvSpPr>
            <a:spLocks noGrp="1"/>
          </p:cNvSpPr>
          <p:nvPr>
            <p:ph type="body" sz="quarter" idx="42" hasCustomPrompt="1"/>
          </p:nvPr>
        </p:nvSpPr>
        <p:spPr>
          <a:xfrm>
            <a:off x="6243782" y="3694231"/>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dirty="0"/>
              <a:t>Click To Edit Name</a:t>
            </a:r>
          </a:p>
        </p:txBody>
      </p:sp>
      <p:sp>
        <p:nvSpPr>
          <p:cNvPr id="169" name="Picture Placeholder 3"/>
          <p:cNvSpPr>
            <a:spLocks noGrp="1"/>
          </p:cNvSpPr>
          <p:nvPr>
            <p:ph type="pic" sz="quarter" idx="43"/>
          </p:nvPr>
        </p:nvSpPr>
        <p:spPr>
          <a:xfrm>
            <a:off x="6243782" y="2861520"/>
            <a:ext cx="942109" cy="685800"/>
          </a:xfrm>
          <a:prstGeom prst="ellipse">
            <a:avLst/>
          </a:prstGeom>
        </p:spPr>
        <p:txBody>
          <a:bodyPr>
            <a:normAutofit/>
          </a:bodyPr>
          <a:lstStyle>
            <a:lvl1pPr marL="0" indent="0" algn="ctr">
              <a:buNone/>
              <a:defRPr sz="727"/>
            </a:lvl1pPr>
          </a:lstStyle>
          <a:p>
            <a:r>
              <a:rPr lang="en-US" dirty="0"/>
              <a:t>Click icon to add picture</a:t>
            </a:r>
          </a:p>
        </p:txBody>
      </p:sp>
      <p:sp>
        <p:nvSpPr>
          <p:cNvPr id="171" name="Text Placeholder 4"/>
          <p:cNvSpPr>
            <a:spLocks noGrp="1"/>
          </p:cNvSpPr>
          <p:nvPr>
            <p:ph type="body" sz="quarter" idx="44" hasCustomPrompt="1"/>
          </p:nvPr>
        </p:nvSpPr>
        <p:spPr>
          <a:xfrm>
            <a:off x="6243782" y="3820417"/>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dirty="0"/>
              <a:t>Click To Edit Name</a:t>
            </a:r>
          </a:p>
        </p:txBody>
      </p:sp>
      <p:sp>
        <p:nvSpPr>
          <p:cNvPr id="172" name="Text Placeholder 4"/>
          <p:cNvSpPr>
            <a:spLocks noGrp="1"/>
          </p:cNvSpPr>
          <p:nvPr>
            <p:ph type="body" sz="quarter" idx="45" hasCustomPrompt="1"/>
          </p:nvPr>
        </p:nvSpPr>
        <p:spPr>
          <a:xfrm>
            <a:off x="8128002" y="3694231"/>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dirty="0"/>
              <a:t>Click To Edit Name</a:t>
            </a:r>
          </a:p>
        </p:txBody>
      </p:sp>
      <p:sp>
        <p:nvSpPr>
          <p:cNvPr id="173" name="Picture Placeholder 3"/>
          <p:cNvSpPr>
            <a:spLocks noGrp="1"/>
          </p:cNvSpPr>
          <p:nvPr>
            <p:ph type="pic" sz="quarter" idx="46"/>
          </p:nvPr>
        </p:nvSpPr>
        <p:spPr>
          <a:xfrm>
            <a:off x="8128002" y="2861520"/>
            <a:ext cx="942109" cy="685800"/>
          </a:xfrm>
          <a:prstGeom prst="ellipse">
            <a:avLst/>
          </a:prstGeom>
        </p:spPr>
        <p:txBody>
          <a:bodyPr>
            <a:normAutofit/>
          </a:bodyPr>
          <a:lstStyle>
            <a:lvl1pPr marL="0" indent="0" algn="ctr">
              <a:buNone/>
              <a:defRPr sz="727"/>
            </a:lvl1pPr>
          </a:lstStyle>
          <a:p>
            <a:r>
              <a:rPr lang="en-US" dirty="0"/>
              <a:t>Click icon to add picture</a:t>
            </a:r>
          </a:p>
        </p:txBody>
      </p:sp>
      <p:sp>
        <p:nvSpPr>
          <p:cNvPr id="175" name="Text Placeholder 4"/>
          <p:cNvSpPr>
            <a:spLocks noGrp="1"/>
          </p:cNvSpPr>
          <p:nvPr>
            <p:ph type="body" sz="quarter" idx="47" hasCustomPrompt="1"/>
          </p:nvPr>
        </p:nvSpPr>
        <p:spPr>
          <a:xfrm>
            <a:off x="8128002" y="3820417"/>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dirty="0"/>
              <a:t>Click To Edit Name</a:t>
            </a:r>
          </a:p>
        </p:txBody>
      </p:sp>
      <p:sp>
        <p:nvSpPr>
          <p:cNvPr id="176" name="Text Placeholder 4"/>
          <p:cNvSpPr>
            <a:spLocks noGrp="1"/>
          </p:cNvSpPr>
          <p:nvPr>
            <p:ph type="body" sz="quarter" idx="48" hasCustomPrompt="1"/>
          </p:nvPr>
        </p:nvSpPr>
        <p:spPr>
          <a:xfrm>
            <a:off x="10049158" y="3694231"/>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dirty="0"/>
              <a:t>Click To Edit Name</a:t>
            </a:r>
          </a:p>
        </p:txBody>
      </p:sp>
      <p:sp>
        <p:nvSpPr>
          <p:cNvPr id="177" name="Picture Placeholder 3"/>
          <p:cNvSpPr>
            <a:spLocks noGrp="1"/>
          </p:cNvSpPr>
          <p:nvPr>
            <p:ph type="pic" sz="quarter" idx="49"/>
          </p:nvPr>
        </p:nvSpPr>
        <p:spPr>
          <a:xfrm>
            <a:off x="10030691" y="2861520"/>
            <a:ext cx="942109" cy="685800"/>
          </a:xfrm>
          <a:prstGeom prst="ellipse">
            <a:avLst/>
          </a:prstGeom>
        </p:spPr>
        <p:txBody>
          <a:bodyPr>
            <a:normAutofit/>
          </a:bodyPr>
          <a:lstStyle>
            <a:lvl1pPr marL="0" indent="0" algn="ctr">
              <a:buNone/>
              <a:defRPr sz="727"/>
            </a:lvl1pPr>
          </a:lstStyle>
          <a:p>
            <a:r>
              <a:rPr lang="en-US" dirty="0"/>
              <a:t>Click icon to add picture</a:t>
            </a:r>
          </a:p>
        </p:txBody>
      </p:sp>
      <p:sp>
        <p:nvSpPr>
          <p:cNvPr id="179" name="Text Placeholder 4"/>
          <p:cNvSpPr>
            <a:spLocks noGrp="1"/>
          </p:cNvSpPr>
          <p:nvPr>
            <p:ph type="body" sz="quarter" idx="50" hasCustomPrompt="1"/>
          </p:nvPr>
        </p:nvSpPr>
        <p:spPr>
          <a:xfrm>
            <a:off x="10049158" y="3820417"/>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dirty="0"/>
              <a:t>Click To Edit Name</a:t>
            </a:r>
          </a:p>
        </p:txBody>
      </p:sp>
      <p:sp>
        <p:nvSpPr>
          <p:cNvPr id="180" name="Text Placeholder 4"/>
          <p:cNvSpPr>
            <a:spLocks noGrp="1"/>
          </p:cNvSpPr>
          <p:nvPr>
            <p:ph type="body" sz="quarter" idx="51" hasCustomPrompt="1"/>
          </p:nvPr>
        </p:nvSpPr>
        <p:spPr>
          <a:xfrm>
            <a:off x="554182" y="5131378"/>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dirty="0"/>
              <a:t>Click To Edit Name</a:t>
            </a:r>
          </a:p>
        </p:txBody>
      </p:sp>
      <p:sp>
        <p:nvSpPr>
          <p:cNvPr id="181" name="Picture Placeholder 3"/>
          <p:cNvSpPr>
            <a:spLocks noGrp="1"/>
          </p:cNvSpPr>
          <p:nvPr>
            <p:ph type="pic" sz="quarter" idx="52"/>
          </p:nvPr>
        </p:nvSpPr>
        <p:spPr>
          <a:xfrm>
            <a:off x="554181" y="4299348"/>
            <a:ext cx="942109" cy="685800"/>
          </a:xfrm>
          <a:prstGeom prst="ellipse">
            <a:avLst/>
          </a:prstGeom>
        </p:spPr>
        <p:txBody>
          <a:bodyPr>
            <a:normAutofit/>
          </a:bodyPr>
          <a:lstStyle>
            <a:lvl1pPr marL="0" indent="0" algn="ctr">
              <a:buNone/>
              <a:defRPr sz="727"/>
            </a:lvl1pPr>
          </a:lstStyle>
          <a:p>
            <a:r>
              <a:rPr lang="en-US" dirty="0"/>
              <a:t>Click icon to add picture</a:t>
            </a:r>
          </a:p>
        </p:txBody>
      </p:sp>
      <p:sp>
        <p:nvSpPr>
          <p:cNvPr id="183" name="Text Placeholder 4"/>
          <p:cNvSpPr>
            <a:spLocks noGrp="1"/>
          </p:cNvSpPr>
          <p:nvPr>
            <p:ph type="body" sz="quarter" idx="53" hasCustomPrompt="1"/>
          </p:nvPr>
        </p:nvSpPr>
        <p:spPr>
          <a:xfrm>
            <a:off x="554182" y="5257563"/>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dirty="0"/>
              <a:t>Click To Edit Name</a:t>
            </a:r>
          </a:p>
        </p:txBody>
      </p:sp>
      <p:sp>
        <p:nvSpPr>
          <p:cNvPr id="184" name="Text Placeholder 4"/>
          <p:cNvSpPr>
            <a:spLocks noGrp="1"/>
          </p:cNvSpPr>
          <p:nvPr>
            <p:ph type="body" sz="quarter" idx="54" hasCustomPrompt="1"/>
          </p:nvPr>
        </p:nvSpPr>
        <p:spPr>
          <a:xfrm>
            <a:off x="2460569" y="5131378"/>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dirty="0"/>
              <a:t>Click To Edit Name</a:t>
            </a:r>
          </a:p>
        </p:txBody>
      </p:sp>
      <p:sp>
        <p:nvSpPr>
          <p:cNvPr id="185" name="Picture Placeholder 3"/>
          <p:cNvSpPr>
            <a:spLocks noGrp="1"/>
          </p:cNvSpPr>
          <p:nvPr>
            <p:ph type="pic" sz="quarter" idx="55"/>
          </p:nvPr>
        </p:nvSpPr>
        <p:spPr>
          <a:xfrm>
            <a:off x="2460567" y="4299348"/>
            <a:ext cx="942109" cy="685800"/>
          </a:xfrm>
          <a:prstGeom prst="ellipse">
            <a:avLst/>
          </a:prstGeom>
        </p:spPr>
        <p:txBody>
          <a:bodyPr>
            <a:normAutofit/>
          </a:bodyPr>
          <a:lstStyle>
            <a:lvl1pPr marL="0" indent="0" algn="ctr">
              <a:buNone/>
              <a:defRPr sz="727"/>
            </a:lvl1pPr>
          </a:lstStyle>
          <a:p>
            <a:r>
              <a:rPr lang="en-US" dirty="0"/>
              <a:t>Click icon to add picture</a:t>
            </a:r>
          </a:p>
        </p:txBody>
      </p:sp>
      <p:sp>
        <p:nvSpPr>
          <p:cNvPr id="187" name="Text Placeholder 4"/>
          <p:cNvSpPr>
            <a:spLocks noGrp="1"/>
          </p:cNvSpPr>
          <p:nvPr>
            <p:ph type="body" sz="quarter" idx="56" hasCustomPrompt="1"/>
          </p:nvPr>
        </p:nvSpPr>
        <p:spPr>
          <a:xfrm>
            <a:off x="2460569" y="5257563"/>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dirty="0"/>
              <a:t>Click To Edit Name</a:t>
            </a:r>
          </a:p>
        </p:txBody>
      </p:sp>
      <p:sp>
        <p:nvSpPr>
          <p:cNvPr id="188" name="Text Placeholder 4"/>
          <p:cNvSpPr>
            <a:spLocks noGrp="1"/>
          </p:cNvSpPr>
          <p:nvPr>
            <p:ph type="body" sz="quarter" idx="57" hasCustomPrompt="1"/>
          </p:nvPr>
        </p:nvSpPr>
        <p:spPr>
          <a:xfrm>
            <a:off x="4341091" y="5131378"/>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dirty="0"/>
              <a:t>Click To Edit Name</a:t>
            </a:r>
          </a:p>
        </p:txBody>
      </p:sp>
      <p:sp>
        <p:nvSpPr>
          <p:cNvPr id="189" name="Picture Placeholder 3"/>
          <p:cNvSpPr>
            <a:spLocks noGrp="1"/>
          </p:cNvSpPr>
          <p:nvPr>
            <p:ph type="pic" sz="quarter" idx="58"/>
          </p:nvPr>
        </p:nvSpPr>
        <p:spPr>
          <a:xfrm>
            <a:off x="4384172" y="4299348"/>
            <a:ext cx="942109" cy="685800"/>
          </a:xfrm>
          <a:prstGeom prst="ellipse">
            <a:avLst/>
          </a:prstGeom>
        </p:spPr>
        <p:txBody>
          <a:bodyPr>
            <a:normAutofit/>
          </a:bodyPr>
          <a:lstStyle>
            <a:lvl1pPr marL="0" indent="0" algn="ctr">
              <a:buNone/>
              <a:defRPr sz="727"/>
            </a:lvl1pPr>
          </a:lstStyle>
          <a:p>
            <a:r>
              <a:rPr lang="en-US" dirty="0"/>
              <a:t>Click icon to add picture</a:t>
            </a:r>
          </a:p>
        </p:txBody>
      </p:sp>
      <p:sp>
        <p:nvSpPr>
          <p:cNvPr id="191" name="Text Placeholder 4"/>
          <p:cNvSpPr>
            <a:spLocks noGrp="1"/>
          </p:cNvSpPr>
          <p:nvPr>
            <p:ph type="body" sz="quarter" idx="59" hasCustomPrompt="1"/>
          </p:nvPr>
        </p:nvSpPr>
        <p:spPr>
          <a:xfrm>
            <a:off x="4341091" y="5257563"/>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dirty="0"/>
              <a:t>Click To Edit Name</a:t>
            </a:r>
          </a:p>
        </p:txBody>
      </p:sp>
      <p:sp>
        <p:nvSpPr>
          <p:cNvPr id="192" name="Text Placeholder 4"/>
          <p:cNvSpPr>
            <a:spLocks noGrp="1"/>
          </p:cNvSpPr>
          <p:nvPr>
            <p:ph type="body" sz="quarter" idx="60" hasCustomPrompt="1"/>
          </p:nvPr>
        </p:nvSpPr>
        <p:spPr>
          <a:xfrm>
            <a:off x="6243782" y="5131378"/>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dirty="0"/>
              <a:t>Click To Edit Name</a:t>
            </a:r>
          </a:p>
        </p:txBody>
      </p:sp>
      <p:sp>
        <p:nvSpPr>
          <p:cNvPr id="193" name="Picture Placeholder 3"/>
          <p:cNvSpPr>
            <a:spLocks noGrp="1"/>
          </p:cNvSpPr>
          <p:nvPr>
            <p:ph type="pic" sz="quarter" idx="61"/>
          </p:nvPr>
        </p:nvSpPr>
        <p:spPr>
          <a:xfrm>
            <a:off x="6243782" y="4299348"/>
            <a:ext cx="942109" cy="685800"/>
          </a:xfrm>
          <a:prstGeom prst="ellipse">
            <a:avLst/>
          </a:prstGeom>
        </p:spPr>
        <p:txBody>
          <a:bodyPr>
            <a:normAutofit/>
          </a:bodyPr>
          <a:lstStyle>
            <a:lvl1pPr marL="0" indent="0" algn="ctr">
              <a:buNone/>
              <a:defRPr sz="727"/>
            </a:lvl1pPr>
          </a:lstStyle>
          <a:p>
            <a:r>
              <a:rPr lang="en-US" dirty="0"/>
              <a:t>Click icon to add picture</a:t>
            </a:r>
          </a:p>
        </p:txBody>
      </p:sp>
      <p:sp>
        <p:nvSpPr>
          <p:cNvPr id="195" name="Text Placeholder 4"/>
          <p:cNvSpPr>
            <a:spLocks noGrp="1"/>
          </p:cNvSpPr>
          <p:nvPr>
            <p:ph type="body" sz="quarter" idx="62" hasCustomPrompt="1"/>
          </p:nvPr>
        </p:nvSpPr>
        <p:spPr>
          <a:xfrm>
            <a:off x="6243782" y="5257563"/>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dirty="0"/>
              <a:t>Click To Edit Name</a:t>
            </a:r>
          </a:p>
        </p:txBody>
      </p:sp>
      <p:sp>
        <p:nvSpPr>
          <p:cNvPr id="196" name="Text Placeholder 4"/>
          <p:cNvSpPr>
            <a:spLocks noGrp="1"/>
          </p:cNvSpPr>
          <p:nvPr>
            <p:ph type="body" sz="quarter" idx="63" hasCustomPrompt="1"/>
          </p:nvPr>
        </p:nvSpPr>
        <p:spPr>
          <a:xfrm>
            <a:off x="8128002" y="5131378"/>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dirty="0"/>
              <a:t>Click To Edit Name</a:t>
            </a:r>
          </a:p>
        </p:txBody>
      </p:sp>
      <p:sp>
        <p:nvSpPr>
          <p:cNvPr id="197" name="Picture Placeholder 3"/>
          <p:cNvSpPr>
            <a:spLocks noGrp="1"/>
          </p:cNvSpPr>
          <p:nvPr>
            <p:ph type="pic" sz="quarter" idx="64"/>
          </p:nvPr>
        </p:nvSpPr>
        <p:spPr>
          <a:xfrm>
            <a:off x="8128002" y="4299348"/>
            <a:ext cx="942109" cy="685800"/>
          </a:xfrm>
          <a:prstGeom prst="ellipse">
            <a:avLst/>
          </a:prstGeom>
        </p:spPr>
        <p:txBody>
          <a:bodyPr>
            <a:normAutofit/>
          </a:bodyPr>
          <a:lstStyle>
            <a:lvl1pPr marL="0" indent="0" algn="ctr">
              <a:buNone/>
              <a:defRPr sz="727"/>
            </a:lvl1pPr>
          </a:lstStyle>
          <a:p>
            <a:r>
              <a:rPr lang="en-US" dirty="0"/>
              <a:t>Click icon to add picture</a:t>
            </a:r>
          </a:p>
        </p:txBody>
      </p:sp>
      <p:sp>
        <p:nvSpPr>
          <p:cNvPr id="199" name="Text Placeholder 4"/>
          <p:cNvSpPr>
            <a:spLocks noGrp="1"/>
          </p:cNvSpPr>
          <p:nvPr>
            <p:ph type="body" sz="quarter" idx="65" hasCustomPrompt="1"/>
          </p:nvPr>
        </p:nvSpPr>
        <p:spPr>
          <a:xfrm>
            <a:off x="8128002" y="5257563"/>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dirty="0"/>
              <a:t>Click To Edit Name</a:t>
            </a:r>
          </a:p>
        </p:txBody>
      </p:sp>
      <p:sp>
        <p:nvSpPr>
          <p:cNvPr id="200" name="Text Placeholder 4"/>
          <p:cNvSpPr>
            <a:spLocks noGrp="1"/>
          </p:cNvSpPr>
          <p:nvPr>
            <p:ph type="body" sz="quarter" idx="66" hasCustomPrompt="1"/>
          </p:nvPr>
        </p:nvSpPr>
        <p:spPr>
          <a:xfrm>
            <a:off x="10049158" y="5131378"/>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dirty="0"/>
              <a:t>Click To Edit Name</a:t>
            </a:r>
          </a:p>
        </p:txBody>
      </p:sp>
      <p:sp>
        <p:nvSpPr>
          <p:cNvPr id="201" name="Picture Placeholder 3"/>
          <p:cNvSpPr>
            <a:spLocks noGrp="1"/>
          </p:cNvSpPr>
          <p:nvPr>
            <p:ph type="pic" sz="quarter" idx="67"/>
          </p:nvPr>
        </p:nvSpPr>
        <p:spPr>
          <a:xfrm>
            <a:off x="10030691" y="4299348"/>
            <a:ext cx="942109" cy="685800"/>
          </a:xfrm>
          <a:prstGeom prst="ellipse">
            <a:avLst/>
          </a:prstGeom>
        </p:spPr>
        <p:txBody>
          <a:bodyPr>
            <a:normAutofit/>
          </a:bodyPr>
          <a:lstStyle>
            <a:lvl1pPr marL="0" indent="0" algn="ctr">
              <a:buNone/>
              <a:defRPr sz="727"/>
            </a:lvl1pPr>
          </a:lstStyle>
          <a:p>
            <a:r>
              <a:rPr lang="en-US" dirty="0"/>
              <a:t>Click icon to add picture</a:t>
            </a:r>
          </a:p>
        </p:txBody>
      </p:sp>
      <p:sp>
        <p:nvSpPr>
          <p:cNvPr id="203" name="Text Placeholder 4"/>
          <p:cNvSpPr>
            <a:spLocks noGrp="1"/>
          </p:cNvSpPr>
          <p:nvPr>
            <p:ph type="body" sz="quarter" idx="68" hasCustomPrompt="1"/>
          </p:nvPr>
        </p:nvSpPr>
        <p:spPr>
          <a:xfrm>
            <a:off x="10049158" y="5257563"/>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dirty="0"/>
              <a:t>Click To Edit Name</a:t>
            </a:r>
          </a:p>
        </p:txBody>
      </p:sp>
      <p:sp>
        <p:nvSpPr>
          <p:cNvPr id="81" name="Text Placeholder 11"/>
          <p:cNvSpPr>
            <a:spLocks noGrp="1"/>
          </p:cNvSpPr>
          <p:nvPr>
            <p:ph type="body" sz="quarter" idx="11"/>
          </p:nvPr>
        </p:nvSpPr>
        <p:spPr>
          <a:xfrm>
            <a:off x="554183" y="5802285"/>
            <a:ext cx="11083636" cy="328359"/>
          </a:xfrm>
        </p:spPr>
        <p:txBody>
          <a:bodyPr anchor="b"/>
          <a:lstStyle>
            <a:lvl1pPr marL="0" algn="l" defTabSz="463106" rtl="0" eaLnBrk="1" latinLnBrk="0" hangingPunct="1">
              <a:lnSpc>
                <a:spcPts val="818"/>
              </a:lnSpc>
              <a:spcAft>
                <a:spcPts val="273"/>
              </a:spcAft>
              <a:defRPr lang="en-US" sz="727" b="0" i="0" u="none" strike="noStrike" kern="1200" baseline="0" dirty="0" smtClean="0">
                <a:solidFill>
                  <a:schemeClr val="bg1">
                    <a:lumMod val="50000"/>
                  </a:schemeClr>
                </a:solidFill>
                <a:latin typeface="Arial Narrow" pitchFamily="34" charset="0"/>
                <a:ea typeface="+mn-ea"/>
                <a:cs typeface="+mn-cs"/>
              </a:defRPr>
            </a:lvl1pPr>
            <a:lvl2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2pPr>
            <a:lvl3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3pPr>
            <a:lvl4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4pPr>
            <a:lvl5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5pPr>
          </a:lstStyle>
          <a:p>
            <a:pPr lvl="0"/>
            <a:endParaRPr lang="en-US" dirty="0"/>
          </a:p>
        </p:txBody>
      </p:sp>
      <p:sp>
        <p:nvSpPr>
          <p:cNvPr id="2" name="Footer Placeholder 1">
            <a:extLst>
              <a:ext uri="{FF2B5EF4-FFF2-40B4-BE49-F238E27FC236}">
                <a16:creationId xmlns:a16="http://schemas.microsoft.com/office/drawing/2014/main" id="{E57A3D15-B07E-477E-BB8B-0C283971FABD}"/>
              </a:ext>
            </a:extLst>
          </p:cNvPr>
          <p:cNvSpPr>
            <a:spLocks noGrp="1"/>
          </p:cNvSpPr>
          <p:nvPr>
            <p:ph type="ftr" sz="quarter" idx="69"/>
            <p:custDataLst>
              <p:tags r:id="rId1"/>
            </p:custDataLst>
          </p:nvPr>
        </p:nvSpPr>
        <p:spPr>
          <a:xfrm>
            <a:off x="474133" y="6604001"/>
            <a:ext cx="4165600" cy="123111"/>
          </a:xfrm>
        </p:spPr>
        <p:txBody>
          <a:bodyPr wrap="square" lIns="0" tIns="0" rIns="0" bIns="0" anchor="b">
            <a:spAutoFit/>
          </a:bodyPr>
          <a:lstStyle>
            <a:lvl1pPr algn="l">
              <a:defRPr sz="800">
                <a:solidFill>
                  <a:srgbClr val="000000"/>
                </a:solidFill>
                <a:latin typeface="Arial" panose="020B0604020202020204" pitchFamily="34" charset="0"/>
              </a:defRPr>
            </a:lvl1pPr>
          </a:lstStyle>
          <a:p>
            <a:endParaRPr lang="en-US"/>
          </a:p>
        </p:txBody>
      </p:sp>
    </p:spTree>
    <p:extLst>
      <p:ext uri="{BB962C8B-B14F-4D97-AF65-F5344CB8AC3E}">
        <p14:creationId xmlns:p14="http://schemas.microsoft.com/office/powerpoint/2010/main" val="3855908579"/>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Large-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bg1"/>
                </a:solidFill>
                <a:latin typeface="Montserrat" pitchFamily="2" charset="0"/>
                <a:cs typeface="Arial" panose="020B0604020202020204" pitchFamily="34" charset="0"/>
              </a:defRPr>
            </a:lvl1pPr>
          </a:lstStyle>
          <a:p>
            <a:fld id="{058CC6BB-C3D2-4223-AD7D-B48D1BB4495E}" type="slidenum">
              <a:rPr lang="en-US" smtClean="0"/>
              <a:pPr/>
              <a:t>‹#›</a:t>
            </a:fld>
            <a:endParaRPr lang="en-US"/>
          </a:p>
        </p:txBody>
      </p:sp>
      <p:sp>
        <p:nvSpPr>
          <p:cNvPr id="9" name="Picture Placeholder 2">
            <a:extLst>
              <a:ext uri="{FF2B5EF4-FFF2-40B4-BE49-F238E27FC236}">
                <a16:creationId xmlns:a16="http://schemas.microsoft.com/office/drawing/2014/main" id="{89809B08-66B4-4623-9302-A9EDC31D2D40}"/>
              </a:ext>
            </a:extLst>
          </p:cNvPr>
          <p:cNvSpPr>
            <a:spLocks noGrp="1"/>
          </p:cNvSpPr>
          <p:nvPr>
            <p:ph type="pic" sz="quarter" idx="13"/>
          </p:nvPr>
        </p:nvSpPr>
        <p:spPr>
          <a:xfrm>
            <a:off x="0" y="0"/>
            <a:ext cx="12192000" cy="4931923"/>
          </a:xfrm>
          <a:prstGeom prst="rect">
            <a:avLst/>
          </a:prstGeom>
        </p:spPr>
        <p:txBody>
          <a:bodyPr tIns="1737360" anchor="t" anchorCtr="0"/>
          <a:lstStyle>
            <a:lvl1pPr marL="0" indent="0" algn="ctr">
              <a:buNone/>
              <a:defRPr>
                <a:latin typeface="Montserrat" pitchFamily="2" charset="0"/>
              </a:defRPr>
            </a:lvl1pPr>
          </a:lstStyle>
          <a:p>
            <a:r>
              <a:rPr lang="en-US"/>
              <a:t>Click icon to add picture</a:t>
            </a:r>
          </a:p>
        </p:txBody>
      </p:sp>
      <p:pic>
        <p:nvPicPr>
          <p:cNvPr id="10" name="Picture 9">
            <a:extLst>
              <a:ext uri="{FF2B5EF4-FFF2-40B4-BE49-F238E27FC236}">
                <a16:creationId xmlns:a16="http://schemas.microsoft.com/office/drawing/2014/main" id="{2F1F7B89-A1BF-4860-86B6-244C2CE173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40567" y="5522304"/>
            <a:ext cx="3408843" cy="718152"/>
          </a:xfrm>
          <a:prstGeom prst="rect">
            <a:avLst/>
          </a:prstGeom>
        </p:spPr>
      </p:pic>
      <p:sp>
        <p:nvSpPr>
          <p:cNvPr id="8" name="Text Placeholder 13">
            <a:extLst>
              <a:ext uri="{FF2B5EF4-FFF2-40B4-BE49-F238E27FC236}">
                <a16:creationId xmlns:a16="http://schemas.microsoft.com/office/drawing/2014/main" id="{8FFAC92A-8F42-477F-AAF6-4E35631AD61E}"/>
              </a:ext>
            </a:extLst>
          </p:cNvPr>
          <p:cNvSpPr>
            <a:spLocks noGrp="1"/>
          </p:cNvSpPr>
          <p:nvPr>
            <p:ph type="body" sz="quarter" idx="12" hasCustomPrompt="1"/>
          </p:nvPr>
        </p:nvSpPr>
        <p:spPr>
          <a:xfrm>
            <a:off x="348571" y="6035675"/>
            <a:ext cx="8092042" cy="656527"/>
          </a:xfrm>
          <a:prstGeom prst="rect">
            <a:avLst/>
          </a:prstGeom>
        </p:spPr>
        <p:txBody>
          <a:bodyPr lIns="0" tIns="0" rIns="0" bIns="0"/>
          <a:lstStyle>
            <a:lvl1pPr marL="0" indent="0">
              <a:buNone/>
              <a:defRPr sz="2000" i="0">
                <a:solidFill>
                  <a:schemeClr val="bg1"/>
                </a:solidFill>
                <a:latin typeface="Montserrat Light" pitchFamily="2"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Add presenter name and date </a:t>
            </a:r>
          </a:p>
        </p:txBody>
      </p:sp>
      <p:sp>
        <p:nvSpPr>
          <p:cNvPr id="13" name="Title 1">
            <a:extLst>
              <a:ext uri="{FF2B5EF4-FFF2-40B4-BE49-F238E27FC236}">
                <a16:creationId xmlns:a16="http://schemas.microsoft.com/office/drawing/2014/main" id="{35EBCC01-C165-4846-AA9B-06EBD92B3E36}"/>
              </a:ext>
            </a:extLst>
          </p:cNvPr>
          <p:cNvSpPr>
            <a:spLocks noGrp="1"/>
          </p:cNvSpPr>
          <p:nvPr>
            <p:ph type="title" hasCustomPrompt="1"/>
          </p:nvPr>
        </p:nvSpPr>
        <p:spPr>
          <a:xfrm>
            <a:off x="348571" y="5074418"/>
            <a:ext cx="8092043" cy="961257"/>
          </a:xfrm>
          <a:prstGeom prst="rect">
            <a:avLst/>
          </a:prstGeom>
        </p:spPr>
        <p:txBody>
          <a:bodyPr lIns="0" tIns="0" rIns="0" bIns="0" anchor="t" anchorCtr="0">
            <a:noAutofit/>
          </a:bodyPr>
          <a:lstStyle>
            <a:lvl1pPr>
              <a:defRPr sz="3500" b="1" i="0" baseline="0">
                <a:solidFill>
                  <a:schemeClr val="bg1"/>
                </a:solidFill>
                <a:latin typeface="Montserrat" pitchFamily="2" charset="0"/>
                <a:ea typeface="Roboto" pitchFamily="2" charset="0"/>
                <a:cs typeface="Arial" panose="020B0604020202020204" pitchFamily="34" charset="0"/>
              </a:defRPr>
            </a:lvl1pPr>
          </a:lstStyle>
          <a:p>
            <a:r>
              <a:rPr lang="en-US"/>
              <a:t>Add Title Here </a:t>
            </a:r>
          </a:p>
        </p:txBody>
      </p:sp>
    </p:spTree>
    <p:extLst>
      <p:ext uri="{BB962C8B-B14F-4D97-AF65-F5344CB8AC3E}">
        <p14:creationId xmlns:p14="http://schemas.microsoft.com/office/powerpoint/2010/main" val="34819166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ables and Charts with subtitl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927" y="1402"/>
          <a:ext cx="1924" cy="1400"/>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927" y="1402"/>
                        <a:ext cx="1924" cy="1400"/>
                      </a:xfrm>
                      <a:prstGeom prst="rect">
                        <a:avLst/>
                      </a:prstGeom>
                    </p:spPr>
                  </p:pic>
                </p:oleObj>
              </mc:Fallback>
            </mc:AlternateContent>
          </a:graphicData>
        </a:graphic>
      </p:graphicFrame>
      <p:sp>
        <p:nvSpPr>
          <p:cNvPr id="13" name="Content Placeholder 4"/>
          <p:cNvSpPr>
            <a:spLocks noGrp="1"/>
          </p:cNvSpPr>
          <p:nvPr>
            <p:ph sz="quarter" idx="16"/>
          </p:nvPr>
        </p:nvSpPr>
        <p:spPr>
          <a:xfrm>
            <a:off x="554184" y="2222865"/>
            <a:ext cx="11083637" cy="3411868"/>
          </a:xfrm>
        </p:spPr>
        <p:txBody>
          <a:bodyPr/>
          <a:lstStyle>
            <a:lvl1pPr>
              <a:defRPr>
                <a:solidFill>
                  <a:schemeClr val="bg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14" hasCustomPrompt="1"/>
          </p:nvPr>
        </p:nvSpPr>
        <p:spPr>
          <a:xfrm>
            <a:off x="554183" y="1493786"/>
            <a:ext cx="11083636" cy="650042"/>
          </a:xfrm>
        </p:spPr>
        <p:txBody>
          <a:bodyPr lIns="0" tIns="0" rIns="0" bIns="0">
            <a:noAutofit/>
          </a:bodyPr>
          <a:lstStyle>
            <a:lvl1pPr marL="0" indent="0">
              <a:lnSpc>
                <a:spcPct val="100000"/>
              </a:lnSpc>
              <a:spcBef>
                <a:spcPts val="273"/>
              </a:spcBef>
              <a:spcAft>
                <a:spcPts val="273"/>
              </a:spcAft>
              <a:buNone/>
              <a:defRPr sz="1273" b="1">
                <a:solidFill>
                  <a:srgbClr val="263746"/>
                </a:solidFill>
              </a:defRPr>
            </a:lvl1pPr>
            <a:lvl2pPr marL="0" indent="0">
              <a:spcBef>
                <a:spcPts val="273"/>
              </a:spcBef>
              <a:spcAft>
                <a:spcPts val="273"/>
              </a:spcAft>
              <a:buNone/>
              <a:defRPr sz="1273" b="1">
                <a:solidFill>
                  <a:schemeClr val="tx2"/>
                </a:solidFill>
              </a:defRPr>
            </a:lvl2pPr>
          </a:lstStyle>
          <a:p>
            <a:pPr lvl="0"/>
            <a:r>
              <a:rPr lang="en-US" dirty="0"/>
              <a:t>Click to edit master text styles</a:t>
            </a:r>
          </a:p>
          <a:p>
            <a:pPr lvl="1"/>
            <a:r>
              <a:rPr lang="en-US" dirty="0"/>
              <a:t>Second level</a:t>
            </a:r>
          </a:p>
        </p:txBody>
      </p:sp>
      <p:sp>
        <p:nvSpPr>
          <p:cNvPr id="12" name="Title Placeholder 1"/>
          <p:cNvSpPr>
            <a:spLocks noGrp="1"/>
          </p:cNvSpPr>
          <p:nvPr>
            <p:ph type="title"/>
          </p:nvPr>
        </p:nvSpPr>
        <p:spPr>
          <a:xfrm>
            <a:off x="554183" y="457200"/>
            <a:ext cx="11083636" cy="913358"/>
          </a:xfrm>
          <a:prstGeom prst="rect">
            <a:avLst/>
          </a:prstGeom>
        </p:spPr>
        <p:txBody>
          <a:bodyPr vert="horz" lIns="0" tIns="0" rIns="0" bIns="0" rtlCol="0" anchor="t">
            <a:noAutofit/>
          </a:bodyPr>
          <a:lstStyle/>
          <a:p>
            <a:r>
              <a:rPr lang="en-US"/>
              <a:t>Click to edit Master title style</a:t>
            </a:r>
            <a:endParaRPr lang="en-US" dirty="0"/>
          </a:p>
        </p:txBody>
      </p:sp>
      <p:sp>
        <p:nvSpPr>
          <p:cNvPr id="16" name="Text Placeholder 11"/>
          <p:cNvSpPr>
            <a:spLocks noGrp="1"/>
          </p:cNvSpPr>
          <p:nvPr>
            <p:ph type="body" sz="quarter" idx="11"/>
          </p:nvPr>
        </p:nvSpPr>
        <p:spPr>
          <a:xfrm>
            <a:off x="554184" y="5802285"/>
            <a:ext cx="11083637" cy="328359"/>
          </a:xfrm>
        </p:spPr>
        <p:txBody>
          <a:bodyPr anchor="b"/>
          <a:lstStyle>
            <a:lvl1pPr marL="0" algn="l" defTabSz="463106" rtl="0" eaLnBrk="1" latinLnBrk="0" hangingPunct="1">
              <a:lnSpc>
                <a:spcPts val="818"/>
              </a:lnSpc>
              <a:spcAft>
                <a:spcPts val="273"/>
              </a:spcAft>
              <a:defRPr lang="en-US" sz="727" b="0" i="0" u="none" strike="noStrike" kern="1200" baseline="0" dirty="0" smtClean="0">
                <a:solidFill>
                  <a:schemeClr val="bg1">
                    <a:lumMod val="50000"/>
                  </a:schemeClr>
                </a:solidFill>
                <a:latin typeface="Arial Narrow" pitchFamily="34" charset="0"/>
                <a:ea typeface="+mn-ea"/>
                <a:cs typeface="+mn-cs"/>
              </a:defRPr>
            </a:lvl1pPr>
            <a:lvl2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2pPr>
            <a:lvl3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3pPr>
            <a:lvl4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4pPr>
            <a:lvl5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5pPr>
          </a:lstStyle>
          <a:p>
            <a:pPr lvl="0"/>
            <a:endParaRPr lang="en-US" dirty="0"/>
          </a:p>
        </p:txBody>
      </p:sp>
      <p:sp>
        <p:nvSpPr>
          <p:cNvPr id="3" name="Footer Placeholder 2">
            <a:extLst>
              <a:ext uri="{FF2B5EF4-FFF2-40B4-BE49-F238E27FC236}">
                <a16:creationId xmlns:a16="http://schemas.microsoft.com/office/drawing/2014/main" id="{68C0B70D-6F25-4633-BED8-0650FEC2991E}"/>
              </a:ext>
            </a:extLst>
          </p:cNvPr>
          <p:cNvSpPr>
            <a:spLocks noGrp="1"/>
          </p:cNvSpPr>
          <p:nvPr>
            <p:ph type="ftr" sz="quarter" idx="17"/>
            <p:custDataLst>
              <p:tags r:id="rId2"/>
            </p:custDataLst>
          </p:nvPr>
        </p:nvSpPr>
        <p:spPr>
          <a:xfrm>
            <a:off x="474133" y="6604001"/>
            <a:ext cx="4165600" cy="123111"/>
          </a:xfrm>
        </p:spPr>
        <p:txBody>
          <a:bodyPr wrap="square" lIns="0" tIns="0" rIns="0" bIns="0" anchor="b">
            <a:spAutoFit/>
          </a:bodyPr>
          <a:lstStyle>
            <a:lvl1pPr algn="l">
              <a:defRPr sz="800">
                <a:solidFill>
                  <a:srgbClr val="000000"/>
                </a:solidFill>
                <a:latin typeface="Arial" panose="020B0604020202020204" pitchFamily="34" charset="0"/>
              </a:defRPr>
            </a:lvl1pPr>
          </a:lstStyle>
          <a:p>
            <a:endParaRPr lang="en-US"/>
          </a:p>
        </p:txBody>
      </p:sp>
    </p:spTree>
    <p:extLst>
      <p:ext uri="{BB962C8B-B14F-4D97-AF65-F5344CB8AC3E}">
        <p14:creationId xmlns:p14="http://schemas.microsoft.com/office/powerpoint/2010/main" val="2332737088"/>
      </p:ext>
    </p:extLst>
  </p:cSld>
  <p:clrMapOvr>
    <a:masterClrMapping/>
  </p:clrMapOvr>
  <p:hf hdr="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and Large 2">
    <p:spTree>
      <p:nvGrpSpPr>
        <p:cNvPr id="1" name=""/>
        <p:cNvGrpSpPr/>
        <p:nvPr/>
      </p:nvGrpSpPr>
      <p:grpSpPr>
        <a:xfrm>
          <a:off x="0" y="0"/>
          <a:ext cx="0" cy="0"/>
          <a:chOff x="0" y="0"/>
          <a:chExt cx="0" cy="0"/>
        </a:xfrm>
      </p:grpSpPr>
      <p:sp>
        <p:nvSpPr>
          <p:cNvPr id="3" name="Content Placeholder 2"/>
          <p:cNvSpPr>
            <a:spLocks noGrp="1"/>
          </p:cNvSpPr>
          <p:nvPr>
            <p:ph idx="1"/>
          </p:nvPr>
        </p:nvSpPr>
        <p:spPr>
          <a:xfrm>
            <a:off x="554183" y="1494674"/>
            <a:ext cx="11083636" cy="4249407"/>
          </a:xfrm>
        </p:spPr>
        <p:txBody>
          <a:bodyPr lIns="0" tIns="0" rIns="0" bIns="0">
            <a:noAutofit/>
          </a:bodyPr>
          <a:lstStyle>
            <a:lvl1pPr marL="0" indent="0">
              <a:lnSpc>
                <a:spcPts val="3200"/>
              </a:lnSpc>
              <a:spcBef>
                <a:spcPts val="0"/>
              </a:spcBef>
              <a:buFont typeface="+mj-lt"/>
              <a:buNone/>
              <a:defRPr sz="2545">
                <a:solidFill>
                  <a:schemeClr val="bg2"/>
                </a:solidFill>
              </a:defRPr>
            </a:lvl1pPr>
            <a:lvl2pPr>
              <a:defRPr sz="1091">
                <a:solidFill>
                  <a:schemeClr val="tx2"/>
                </a:solidFill>
              </a:defRPr>
            </a:lvl2pPr>
          </a:lstStyle>
          <a:p>
            <a:pPr lvl="0"/>
            <a:r>
              <a:rPr lang="en-US" dirty="0"/>
              <a:t>Click to edit Master text styles</a:t>
            </a:r>
          </a:p>
          <a:p>
            <a:pPr lvl="1"/>
            <a:r>
              <a:rPr lang="en-US" dirty="0"/>
              <a:t>Second level</a:t>
            </a:r>
          </a:p>
        </p:txBody>
      </p:sp>
      <p:sp>
        <p:nvSpPr>
          <p:cNvPr id="18" name="Title Placeholder 1"/>
          <p:cNvSpPr>
            <a:spLocks noGrp="1"/>
          </p:cNvSpPr>
          <p:nvPr>
            <p:ph type="title"/>
          </p:nvPr>
        </p:nvSpPr>
        <p:spPr>
          <a:xfrm>
            <a:off x="554183" y="458889"/>
            <a:ext cx="11083636" cy="913358"/>
          </a:xfrm>
          <a:prstGeom prst="rect">
            <a:avLst/>
          </a:prstGeom>
        </p:spPr>
        <p:txBody>
          <a:bodyPr vert="horz" lIns="0" tIns="0" rIns="0" bIns="0" rtlCol="0" anchor="t">
            <a:noAutofit/>
          </a:bodyPr>
          <a:lstStyle/>
          <a:p>
            <a:r>
              <a:rPr lang="en-US" dirty="0"/>
              <a:t>Click to edit Master title style</a:t>
            </a:r>
          </a:p>
        </p:txBody>
      </p:sp>
      <p:sp>
        <p:nvSpPr>
          <p:cNvPr id="10" name="Text Placeholder 11"/>
          <p:cNvSpPr>
            <a:spLocks noGrp="1"/>
          </p:cNvSpPr>
          <p:nvPr>
            <p:ph type="body" sz="quarter" idx="11"/>
          </p:nvPr>
        </p:nvSpPr>
        <p:spPr>
          <a:xfrm>
            <a:off x="554183" y="5802285"/>
            <a:ext cx="11083636" cy="328359"/>
          </a:xfrm>
        </p:spPr>
        <p:txBody>
          <a:bodyPr anchor="b"/>
          <a:lstStyle>
            <a:lvl1pPr marL="0" algn="l" defTabSz="463106" rtl="0" eaLnBrk="1" latinLnBrk="0" hangingPunct="1">
              <a:lnSpc>
                <a:spcPts val="818"/>
              </a:lnSpc>
              <a:spcAft>
                <a:spcPts val="273"/>
              </a:spcAft>
              <a:defRPr lang="en-US" sz="727" b="0" i="0" u="none" strike="noStrike" kern="1200" baseline="0" dirty="0" smtClean="0">
                <a:solidFill>
                  <a:schemeClr val="bg1">
                    <a:lumMod val="50000"/>
                  </a:schemeClr>
                </a:solidFill>
                <a:latin typeface="Arial Narrow" pitchFamily="34" charset="0"/>
                <a:ea typeface="+mn-ea"/>
                <a:cs typeface="+mn-cs"/>
              </a:defRPr>
            </a:lvl1pPr>
            <a:lvl2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2pPr>
            <a:lvl3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3pPr>
            <a:lvl4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4pPr>
            <a:lvl5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5pPr>
          </a:lstStyle>
          <a:p>
            <a:pPr lvl="0"/>
            <a:endParaRPr lang="en-US" dirty="0"/>
          </a:p>
        </p:txBody>
      </p:sp>
      <p:sp>
        <p:nvSpPr>
          <p:cNvPr id="2" name="Footer Placeholder 1">
            <a:extLst>
              <a:ext uri="{FF2B5EF4-FFF2-40B4-BE49-F238E27FC236}">
                <a16:creationId xmlns:a16="http://schemas.microsoft.com/office/drawing/2014/main" id="{7E142A3E-A34A-43AC-910D-4264EF256B6A}"/>
              </a:ext>
            </a:extLst>
          </p:cNvPr>
          <p:cNvSpPr>
            <a:spLocks noGrp="1"/>
          </p:cNvSpPr>
          <p:nvPr>
            <p:ph type="ftr" sz="quarter" idx="12"/>
            <p:custDataLst>
              <p:tags r:id="rId1"/>
            </p:custDataLst>
          </p:nvPr>
        </p:nvSpPr>
        <p:spPr>
          <a:xfrm>
            <a:off x="474133" y="6604001"/>
            <a:ext cx="4165600" cy="123111"/>
          </a:xfrm>
        </p:spPr>
        <p:txBody>
          <a:bodyPr wrap="square" lIns="0" tIns="0" rIns="0" bIns="0" anchor="b">
            <a:spAutoFit/>
          </a:bodyPr>
          <a:lstStyle>
            <a:lvl1pPr algn="l">
              <a:defRPr sz="800">
                <a:solidFill>
                  <a:srgbClr val="000000"/>
                </a:solidFill>
                <a:latin typeface="Arial" panose="020B0604020202020204" pitchFamily="34" charset="0"/>
              </a:defRPr>
            </a:lvl1pPr>
          </a:lstStyle>
          <a:p>
            <a:endParaRPr lang="en-US"/>
          </a:p>
        </p:txBody>
      </p:sp>
    </p:spTree>
    <p:extLst>
      <p:ext uri="{BB962C8B-B14F-4D97-AF65-F5344CB8AC3E}">
        <p14:creationId xmlns:p14="http://schemas.microsoft.com/office/powerpoint/2010/main" val="3192245055"/>
      </p:ext>
    </p:extLst>
  </p:cSld>
  <p:clrMapOvr>
    <a:masterClrMapping/>
  </p:clrMapOvr>
  <p:hf hdr="0"/>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653" y="41566"/>
            <a:ext cx="4025216" cy="1445563"/>
          </a:xfrm>
          <a:prstGeom prst="rect">
            <a:avLst/>
          </a:prstGeom>
        </p:spPr>
      </p:pic>
      <p:sp>
        <p:nvSpPr>
          <p:cNvPr id="2" name="Title 1"/>
          <p:cNvSpPr>
            <a:spLocks noGrp="1"/>
          </p:cNvSpPr>
          <p:nvPr>
            <p:ph type="ctrTitle" hasCustomPrompt="1"/>
          </p:nvPr>
        </p:nvSpPr>
        <p:spPr>
          <a:xfrm>
            <a:off x="558865" y="1394998"/>
            <a:ext cx="10363200" cy="2817715"/>
          </a:xfrm>
        </p:spPr>
        <p:txBody>
          <a:bodyPr lIns="0" tIns="0" rIns="0" bIns="0" anchor="t">
            <a:noAutofit/>
          </a:bodyPr>
          <a:lstStyle>
            <a:lvl1pPr algn="l">
              <a:defRPr sz="4000" b="1">
                <a:solidFill>
                  <a:schemeClr val="bg2"/>
                </a:solidFill>
                <a:latin typeface="+mn-lt"/>
              </a:defRPr>
            </a:lvl1pPr>
          </a:lstStyle>
          <a:p>
            <a:r>
              <a:rPr lang="en-US" dirty="0"/>
              <a:t>Click to edit title</a:t>
            </a:r>
          </a:p>
        </p:txBody>
      </p:sp>
      <p:sp>
        <p:nvSpPr>
          <p:cNvPr id="17" name="Text Placeholder 16"/>
          <p:cNvSpPr>
            <a:spLocks noGrp="1"/>
          </p:cNvSpPr>
          <p:nvPr userDrawn="1">
            <p:ph type="body" sz="quarter" idx="11" hasCustomPrompt="1"/>
          </p:nvPr>
        </p:nvSpPr>
        <p:spPr>
          <a:xfrm>
            <a:off x="554183" y="5397651"/>
            <a:ext cx="2959331" cy="365125"/>
          </a:xfrm>
        </p:spPr>
        <p:txBody>
          <a:bodyPr lIns="0" tIns="0" rIns="0" bIns="0" anchor="t">
            <a:noAutofit/>
          </a:bodyPr>
          <a:lstStyle>
            <a:lvl1pPr marL="0" indent="0">
              <a:lnSpc>
                <a:spcPts val="1091"/>
              </a:lnSpc>
              <a:spcAft>
                <a:spcPts val="0"/>
              </a:spcAft>
              <a:buNone/>
              <a:defRPr sz="818" b="1">
                <a:solidFill>
                  <a:schemeClr val="tx2"/>
                </a:solidFill>
              </a:defRPr>
            </a:lvl1pPr>
            <a:lvl2pPr>
              <a:defRPr sz="800"/>
            </a:lvl2pPr>
            <a:lvl3pPr>
              <a:defRPr sz="800"/>
            </a:lvl3pPr>
            <a:lvl4pPr>
              <a:defRPr sz="800"/>
            </a:lvl4pPr>
            <a:lvl5pPr>
              <a:defRPr sz="800"/>
            </a:lvl5pPr>
          </a:lstStyle>
          <a:p>
            <a:pPr lvl="0"/>
            <a:r>
              <a:rPr lang="en-US" dirty="0"/>
              <a:t>Click to edit date</a:t>
            </a:r>
          </a:p>
        </p:txBody>
      </p:sp>
      <p:sp>
        <p:nvSpPr>
          <p:cNvPr id="5" name="Text Placeholder 4"/>
          <p:cNvSpPr>
            <a:spLocks noGrp="1"/>
          </p:cNvSpPr>
          <p:nvPr userDrawn="1">
            <p:ph type="body" sz="quarter" idx="12"/>
          </p:nvPr>
        </p:nvSpPr>
        <p:spPr>
          <a:xfrm>
            <a:off x="3790607" y="5397651"/>
            <a:ext cx="3134784" cy="365125"/>
          </a:xfrm>
        </p:spPr>
        <p:txBody>
          <a:bodyPr lIns="0" tIns="0" rIns="0" bIns="0" anchor="t">
            <a:noAutofit/>
          </a:bodyPr>
          <a:lstStyle>
            <a:lvl1pPr marL="0" indent="0">
              <a:lnSpc>
                <a:spcPts val="1091"/>
              </a:lnSpc>
              <a:spcAft>
                <a:spcPts val="0"/>
              </a:spcAft>
              <a:buNone/>
              <a:defRPr sz="818" b="1">
                <a:solidFill>
                  <a:schemeClr val="bg2"/>
                </a:solidFill>
              </a:defRPr>
            </a:lvl1pPr>
            <a:lvl2pPr marL="457205" indent="0">
              <a:buNone/>
              <a:defRPr sz="800"/>
            </a:lvl2pPr>
            <a:lvl3pPr marL="914409" indent="0">
              <a:buNone/>
              <a:defRPr sz="800"/>
            </a:lvl3pPr>
            <a:lvl4pPr marL="1371614" indent="0">
              <a:buNone/>
              <a:defRPr sz="800"/>
            </a:lvl4pPr>
            <a:lvl5pPr marL="1828818" indent="0">
              <a:buNone/>
              <a:defRPr sz="800"/>
            </a:lvl5pPr>
          </a:lstStyle>
          <a:p>
            <a:pPr lvl="0"/>
            <a:r>
              <a:rPr lang="en-US" dirty="0"/>
              <a:t>Click to edit Master text styles</a:t>
            </a:r>
          </a:p>
        </p:txBody>
      </p:sp>
      <p:sp>
        <p:nvSpPr>
          <p:cNvPr id="8" name="Text Placeholder 7"/>
          <p:cNvSpPr>
            <a:spLocks noGrp="1"/>
          </p:cNvSpPr>
          <p:nvPr userDrawn="1">
            <p:ph type="body" sz="quarter" idx="13"/>
          </p:nvPr>
        </p:nvSpPr>
        <p:spPr>
          <a:xfrm>
            <a:off x="7187070" y="5397652"/>
            <a:ext cx="4450749" cy="365125"/>
          </a:xfrm>
        </p:spPr>
        <p:txBody>
          <a:bodyPr lIns="0" tIns="0" rIns="0" bIns="0" anchor="t">
            <a:noAutofit/>
          </a:bodyPr>
          <a:lstStyle>
            <a:lvl1pPr marL="0" indent="0" algn="l">
              <a:lnSpc>
                <a:spcPts val="1091"/>
              </a:lnSpc>
              <a:spcAft>
                <a:spcPts val="0"/>
              </a:spcAft>
              <a:buNone/>
              <a:defRPr sz="818" b="1">
                <a:solidFill>
                  <a:schemeClr val="accent3"/>
                </a:solidFill>
              </a:defRPr>
            </a:lvl1pPr>
            <a:lvl2pPr>
              <a:defRPr sz="800"/>
            </a:lvl2pPr>
            <a:lvl3pPr>
              <a:defRPr sz="800"/>
            </a:lvl3pPr>
            <a:lvl4pPr>
              <a:defRPr sz="800"/>
            </a:lvl4pPr>
            <a:lvl5pPr>
              <a:defRPr sz="800"/>
            </a:lvl5pPr>
          </a:lstStyle>
          <a:p>
            <a:pPr lvl="0"/>
            <a:r>
              <a:rPr lang="en-US" dirty="0"/>
              <a:t>Click to edit Master text styles</a:t>
            </a:r>
          </a:p>
        </p:txBody>
      </p:sp>
      <p:sp>
        <p:nvSpPr>
          <p:cNvPr id="13" name="Text Placeholder 14"/>
          <p:cNvSpPr txBox="1">
            <a:spLocks/>
          </p:cNvSpPr>
          <p:nvPr userDrawn="1"/>
        </p:nvSpPr>
        <p:spPr>
          <a:xfrm>
            <a:off x="554184" y="6377272"/>
            <a:ext cx="10011640" cy="120464"/>
          </a:xfrm>
          <a:prstGeom prst="rect">
            <a:avLst/>
          </a:prstGeom>
        </p:spPr>
        <p:txBody>
          <a:bodyPr lIns="0" tIns="0" rIns="0" bIns="0" anchor="t" anchorCtr="0"/>
          <a:lstStyle>
            <a:lvl1pPr marL="0" indent="0" algn="l" defTabSz="502920" rtl="0" eaLnBrk="1" latinLnBrk="0" hangingPunct="1">
              <a:lnSpc>
                <a:spcPts val="2000"/>
              </a:lnSpc>
              <a:spcBef>
                <a:spcPts val="0"/>
              </a:spcBef>
              <a:spcAft>
                <a:spcPts val="432"/>
              </a:spcAft>
              <a:buFont typeface="Arial"/>
              <a:buNone/>
              <a:defRPr sz="800" kern="1200" cap="all" baseline="0">
                <a:solidFill>
                  <a:srgbClr val="7F7F7F"/>
                </a:solidFill>
                <a:latin typeface="Arial Narrow" panose="020B0606020202030204" pitchFamily="34" charset="0"/>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1200" b="1" kern="120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a:lnSpc>
                <a:spcPct val="100000"/>
              </a:lnSpc>
              <a:spcAft>
                <a:spcPts val="0"/>
              </a:spcAft>
            </a:pPr>
            <a:r>
              <a:rPr lang="en-US" sz="818" b="1" dirty="0">
                <a:latin typeface="Arial Narrow" panose="020B0606020202030204" pitchFamily="34" charset="0"/>
              </a:rPr>
              <a:t>Greenworks Lending LLC is an indirect subsidiary of Nuveen LLC  and  Teachers  Insurance  and  Annuity  Association  of America (TIAA) and a member of the TIAA group of companies</a:t>
            </a:r>
            <a:r>
              <a:rPr lang="en-US" sz="818" b="1" baseline="0" dirty="0">
                <a:latin typeface="Arial Narrow" panose="020B0606020202030204" pitchFamily="34" charset="0"/>
              </a:rPr>
              <a:t>.</a:t>
            </a:r>
            <a:endParaRPr lang="en-US" sz="818" b="1" dirty="0">
              <a:latin typeface="Arial Narrow" panose="020B0606020202030204" pitchFamily="34" charset="0"/>
            </a:endParaRPr>
          </a:p>
        </p:txBody>
      </p:sp>
      <p:sp>
        <p:nvSpPr>
          <p:cNvPr id="7" name="Rectangle 6"/>
          <p:cNvSpPr/>
          <p:nvPr userDrawn="1"/>
        </p:nvSpPr>
        <p:spPr>
          <a:xfrm>
            <a:off x="831274" y="3"/>
            <a:ext cx="831273" cy="60511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24"/>
          </a:p>
        </p:txBody>
      </p:sp>
      <p:cxnSp>
        <p:nvCxnSpPr>
          <p:cNvPr id="21" name="Straight Connector 20"/>
          <p:cNvCxnSpPr/>
          <p:nvPr userDrawn="1"/>
        </p:nvCxnSpPr>
        <p:spPr>
          <a:xfrm>
            <a:off x="554183" y="5325035"/>
            <a:ext cx="2959331"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a:off x="3790607" y="5325035"/>
            <a:ext cx="3133344" cy="0"/>
          </a:xfrm>
          <a:prstGeom prst="line">
            <a:avLst/>
          </a:prstGeom>
          <a:ln w="254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7187070" y="5325035"/>
            <a:ext cx="4450751" cy="0"/>
          </a:xfrm>
          <a:prstGeom prst="line">
            <a:avLst/>
          </a:prstGeom>
          <a:ln w="25400">
            <a:solidFill>
              <a:schemeClr val="accent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2874556"/>
      </p:ext>
    </p:extLst>
  </p:cSld>
  <p:clrMapOvr>
    <a:masterClrMapping/>
  </p:clrMapOvr>
  <p:hf hdr="0"/>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wo Column Table and Charts">
    <p:spTree>
      <p:nvGrpSpPr>
        <p:cNvPr id="1" name=""/>
        <p:cNvGrpSpPr/>
        <p:nvPr/>
      </p:nvGrpSpPr>
      <p:grpSpPr>
        <a:xfrm>
          <a:off x="0" y="0"/>
          <a:ext cx="0" cy="0"/>
          <a:chOff x="0" y="0"/>
          <a:chExt cx="0" cy="0"/>
        </a:xfrm>
      </p:grpSpPr>
      <p:sp>
        <p:nvSpPr>
          <p:cNvPr id="5" name="Text Placeholder 4"/>
          <p:cNvSpPr>
            <a:spLocks noGrp="1"/>
          </p:cNvSpPr>
          <p:nvPr>
            <p:ph type="body" sz="quarter" idx="14" hasCustomPrompt="1"/>
          </p:nvPr>
        </p:nvSpPr>
        <p:spPr>
          <a:xfrm>
            <a:off x="550932" y="1496292"/>
            <a:ext cx="5399424" cy="582705"/>
          </a:xfrm>
        </p:spPr>
        <p:txBody>
          <a:bodyPr lIns="0" tIns="0" rIns="0" bIns="0">
            <a:noAutofit/>
          </a:bodyPr>
          <a:lstStyle>
            <a:lvl1pPr marL="0" indent="0">
              <a:lnSpc>
                <a:spcPts val="1818"/>
              </a:lnSpc>
              <a:spcBef>
                <a:spcPts val="0"/>
              </a:spcBef>
              <a:spcAft>
                <a:spcPts val="393"/>
              </a:spcAft>
              <a:buNone/>
              <a:defRPr sz="1636" b="0">
                <a:solidFill>
                  <a:schemeClr val="bg2"/>
                </a:solidFill>
              </a:defRPr>
            </a:lvl1pPr>
            <a:lvl2pPr marL="0" marR="0" indent="0" algn="l" defTabSz="457205" rtl="0" eaLnBrk="1" fontAlgn="auto" latinLnBrk="0" hangingPunct="1">
              <a:lnSpc>
                <a:spcPts val="1545"/>
              </a:lnSpc>
              <a:spcBef>
                <a:spcPts val="393"/>
              </a:spcBef>
              <a:spcAft>
                <a:spcPts val="393"/>
              </a:spcAft>
              <a:buClrTx/>
              <a:buSzTx/>
              <a:buFont typeface="+mj-lt"/>
              <a:buNone/>
              <a:tabLst/>
              <a:defRPr sz="1273" baseline="0">
                <a:solidFill>
                  <a:schemeClr val="tx2"/>
                </a:solidFill>
              </a:defRPr>
            </a:lvl2pPr>
          </a:lstStyle>
          <a:p>
            <a:pPr lvl="0"/>
            <a:r>
              <a:rPr lang="en-US" dirty="0"/>
              <a:t>Click to edit master text styles</a:t>
            </a:r>
          </a:p>
          <a:p>
            <a:pPr lvl="1"/>
            <a:r>
              <a:rPr lang="en-US" dirty="0"/>
              <a:t>Second level</a:t>
            </a:r>
          </a:p>
        </p:txBody>
      </p:sp>
      <p:sp>
        <p:nvSpPr>
          <p:cNvPr id="13" name="Content Placeholder 4"/>
          <p:cNvSpPr>
            <a:spLocks noGrp="1"/>
          </p:cNvSpPr>
          <p:nvPr>
            <p:ph sz="quarter" idx="16"/>
          </p:nvPr>
        </p:nvSpPr>
        <p:spPr>
          <a:xfrm>
            <a:off x="550932" y="2241892"/>
            <a:ext cx="5399424" cy="3689885"/>
          </a:xfrm>
        </p:spPr>
        <p:txBody>
          <a:bodyPr>
            <a:noAutofit/>
          </a:bodyPr>
          <a:lstStyle>
            <a:lvl1pPr>
              <a:defRPr>
                <a:solidFill>
                  <a:schemeClr val="bg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4"/>
          <p:cNvSpPr>
            <a:spLocks noGrp="1"/>
          </p:cNvSpPr>
          <p:nvPr>
            <p:ph sz="quarter" idx="18"/>
          </p:nvPr>
        </p:nvSpPr>
        <p:spPr>
          <a:xfrm>
            <a:off x="6254384" y="2241891"/>
            <a:ext cx="5380181" cy="3690937"/>
          </a:xfrm>
        </p:spPr>
        <p:txBody>
          <a:bodyPr>
            <a:noAutofit/>
          </a:bodyPr>
          <a:lstStyle>
            <a:lvl1pPr>
              <a:defRPr>
                <a:solidFill>
                  <a:schemeClr val="bg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Placeholder 1"/>
          <p:cNvSpPr>
            <a:spLocks noGrp="1"/>
          </p:cNvSpPr>
          <p:nvPr>
            <p:ph type="title"/>
          </p:nvPr>
        </p:nvSpPr>
        <p:spPr>
          <a:xfrm>
            <a:off x="554183" y="457200"/>
            <a:ext cx="11083636" cy="913358"/>
          </a:xfrm>
          <a:prstGeom prst="rect">
            <a:avLst/>
          </a:prstGeom>
        </p:spPr>
        <p:txBody>
          <a:bodyPr vert="horz" lIns="0" tIns="0" rIns="0" bIns="0" rtlCol="0" anchor="t">
            <a:noAutofit/>
          </a:bodyPr>
          <a:lstStyle/>
          <a:p>
            <a:r>
              <a:rPr lang="en-US"/>
              <a:t>Click to edit Master title style</a:t>
            </a:r>
            <a:endParaRPr lang="en-US" dirty="0"/>
          </a:p>
        </p:txBody>
      </p:sp>
      <p:sp>
        <p:nvSpPr>
          <p:cNvPr id="17" name="Text Placeholder 11"/>
          <p:cNvSpPr>
            <a:spLocks noGrp="1"/>
          </p:cNvSpPr>
          <p:nvPr>
            <p:ph type="body" sz="quarter" idx="11"/>
          </p:nvPr>
        </p:nvSpPr>
        <p:spPr>
          <a:xfrm>
            <a:off x="554183" y="5802285"/>
            <a:ext cx="11086887" cy="328359"/>
          </a:xfrm>
        </p:spPr>
        <p:txBody>
          <a:bodyPr anchor="b"/>
          <a:lstStyle>
            <a:lvl1pPr marL="0" algn="l" defTabSz="463106" rtl="0" eaLnBrk="1" latinLnBrk="0" hangingPunct="1">
              <a:lnSpc>
                <a:spcPts val="818"/>
              </a:lnSpc>
              <a:spcAft>
                <a:spcPts val="273"/>
              </a:spcAft>
              <a:defRPr lang="en-US" sz="727" b="0" i="0" u="none" strike="noStrike" kern="1200" baseline="0" dirty="0" smtClean="0">
                <a:solidFill>
                  <a:schemeClr val="bg1">
                    <a:lumMod val="50000"/>
                  </a:schemeClr>
                </a:solidFill>
                <a:latin typeface="Arial Narrow" pitchFamily="34" charset="0"/>
                <a:ea typeface="+mn-ea"/>
                <a:cs typeface="+mn-cs"/>
              </a:defRPr>
            </a:lvl1pPr>
            <a:lvl2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2pPr>
            <a:lvl3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3pPr>
            <a:lvl4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4pPr>
            <a:lvl5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5pPr>
          </a:lstStyle>
          <a:p>
            <a:pPr lvl="0"/>
            <a:endParaRPr lang="en-US" dirty="0"/>
          </a:p>
        </p:txBody>
      </p:sp>
      <p:sp>
        <p:nvSpPr>
          <p:cNvPr id="19" name="Text Placeholder 4"/>
          <p:cNvSpPr>
            <a:spLocks noGrp="1"/>
          </p:cNvSpPr>
          <p:nvPr>
            <p:ph type="body" sz="quarter" idx="71" hasCustomPrompt="1"/>
          </p:nvPr>
        </p:nvSpPr>
        <p:spPr>
          <a:xfrm>
            <a:off x="6254385" y="1496292"/>
            <a:ext cx="5357857" cy="582705"/>
          </a:xfrm>
        </p:spPr>
        <p:txBody>
          <a:bodyPr lIns="0" tIns="0" rIns="0" bIns="0">
            <a:noAutofit/>
          </a:bodyPr>
          <a:lstStyle>
            <a:lvl1pPr marL="0" indent="0">
              <a:lnSpc>
                <a:spcPts val="1818"/>
              </a:lnSpc>
              <a:spcBef>
                <a:spcPts val="0"/>
              </a:spcBef>
              <a:spcAft>
                <a:spcPts val="393"/>
              </a:spcAft>
              <a:buNone/>
              <a:defRPr sz="1636" b="0">
                <a:solidFill>
                  <a:schemeClr val="bg2"/>
                </a:solidFill>
              </a:defRPr>
            </a:lvl1pPr>
            <a:lvl2pPr marL="0" marR="0" indent="0" algn="l" defTabSz="457205" rtl="0" eaLnBrk="1" fontAlgn="auto" latinLnBrk="0" hangingPunct="1">
              <a:lnSpc>
                <a:spcPts val="1545"/>
              </a:lnSpc>
              <a:spcBef>
                <a:spcPts val="393"/>
              </a:spcBef>
              <a:spcAft>
                <a:spcPts val="393"/>
              </a:spcAft>
              <a:buClrTx/>
              <a:buSzTx/>
              <a:buFont typeface="+mj-lt"/>
              <a:buNone/>
              <a:tabLst/>
              <a:defRPr sz="1273" baseline="0">
                <a:solidFill>
                  <a:schemeClr val="tx2"/>
                </a:solidFill>
              </a:defRPr>
            </a:lvl2pPr>
          </a:lstStyle>
          <a:p>
            <a:pPr lvl="0"/>
            <a:r>
              <a:rPr lang="en-US" dirty="0"/>
              <a:t>Click to edit master text styles</a:t>
            </a:r>
          </a:p>
          <a:p>
            <a:pPr lvl="1"/>
            <a:r>
              <a:rPr lang="en-US" dirty="0"/>
              <a:t>Second level</a:t>
            </a:r>
          </a:p>
        </p:txBody>
      </p:sp>
      <p:sp>
        <p:nvSpPr>
          <p:cNvPr id="2" name="Footer Placeholder 1">
            <a:extLst>
              <a:ext uri="{FF2B5EF4-FFF2-40B4-BE49-F238E27FC236}">
                <a16:creationId xmlns:a16="http://schemas.microsoft.com/office/drawing/2014/main" id="{0C4C49DB-6FB5-4336-8757-FC80DA17E05D}"/>
              </a:ext>
            </a:extLst>
          </p:cNvPr>
          <p:cNvSpPr>
            <a:spLocks noGrp="1"/>
          </p:cNvSpPr>
          <p:nvPr>
            <p:ph type="ftr" sz="quarter" idx="72"/>
            <p:custDataLst>
              <p:tags r:id="rId1"/>
            </p:custDataLst>
          </p:nvPr>
        </p:nvSpPr>
        <p:spPr>
          <a:xfrm>
            <a:off x="474133" y="6604001"/>
            <a:ext cx="4165600" cy="123111"/>
          </a:xfrm>
        </p:spPr>
        <p:txBody>
          <a:bodyPr wrap="square" lIns="0" tIns="0" rIns="0" bIns="0" anchor="b">
            <a:spAutoFit/>
          </a:bodyPr>
          <a:lstStyle>
            <a:lvl1pPr algn="l">
              <a:defRPr sz="800">
                <a:solidFill>
                  <a:srgbClr val="000000"/>
                </a:solidFill>
                <a:latin typeface="Arial" panose="020B0604020202020204" pitchFamily="34" charset="0"/>
              </a:defRPr>
            </a:lvl1pPr>
          </a:lstStyle>
          <a:p>
            <a:endParaRPr lang="en-US"/>
          </a:p>
        </p:txBody>
      </p:sp>
    </p:spTree>
    <p:extLst>
      <p:ext uri="{BB962C8B-B14F-4D97-AF65-F5344CB8AC3E}">
        <p14:creationId xmlns:p14="http://schemas.microsoft.com/office/powerpoint/2010/main" val="1151418895"/>
      </p:ext>
    </p:extLst>
  </p:cSld>
  <p:clrMapOvr>
    <a:masterClrMapping/>
  </p:clrMapOvr>
  <p:hf hdr="0"/>
  <p:extLst>
    <p:ext uri="{DCECCB84-F9BA-43D5-87BE-67443E8EF086}">
      <p15:sldGuideLst xmlns:p15="http://schemas.microsoft.com/office/powerpoint/2012/main">
        <p15:guide id="1" orient="horz" pos="2376">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wo Column Table and Charts">
    <p:spTree>
      <p:nvGrpSpPr>
        <p:cNvPr id="1" name=""/>
        <p:cNvGrpSpPr/>
        <p:nvPr/>
      </p:nvGrpSpPr>
      <p:grpSpPr>
        <a:xfrm>
          <a:off x="0" y="0"/>
          <a:ext cx="0" cy="0"/>
          <a:chOff x="0" y="0"/>
          <a:chExt cx="0" cy="0"/>
        </a:xfrm>
      </p:grpSpPr>
      <p:sp>
        <p:nvSpPr>
          <p:cNvPr id="5" name="Text Placeholder 4"/>
          <p:cNvSpPr>
            <a:spLocks noGrp="1"/>
          </p:cNvSpPr>
          <p:nvPr>
            <p:ph type="body" sz="quarter" idx="14" hasCustomPrompt="1"/>
          </p:nvPr>
        </p:nvSpPr>
        <p:spPr>
          <a:xfrm>
            <a:off x="558199" y="1496291"/>
            <a:ext cx="11083636" cy="573268"/>
          </a:xfrm>
        </p:spPr>
        <p:txBody>
          <a:bodyPr lIns="0" tIns="0" rIns="0" bIns="0">
            <a:noAutofit/>
          </a:bodyPr>
          <a:lstStyle>
            <a:lvl1pPr marL="0" indent="0">
              <a:lnSpc>
                <a:spcPts val="1818"/>
              </a:lnSpc>
              <a:spcBef>
                <a:spcPts val="0"/>
              </a:spcBef>
              <a:spcAft>
                <a:spcPts val="393"/>
              </a:spcAft>
              <a:buNone/>
              <a:defRPr sz="1636" b="0">
                <a:solidFill>
                  <a:schemeClr val="bg2"/>
                </a:solidFill>
              </a:defRPr>
            </a:lvl1pPr>
            <a:lvl2pPr marL="0" marR="0" indent="0" algn="l" defTabSz="457205" rtl="0" eaLnBrk="1" fontAlgn="auto" latinLnBrk="0" hangingPunct="1">
              <a:lnSpc>
                <a:spcPct val="100000"/>
              </a:lnSpc>
              <a:spcBef>
                <a:spcPts val="273"/>
              </a:spcBef>
              <a:spcAft>
                <a:spcPts val="273"/>
              </a:spcAft>
              <a:buClrTx/>
              <a:buSzTx/>
              <a:buFont typeface="+mj-lt"/>
              <a:buNone/>
              <a:tabLst/>
              <a:defRPr sz="1455" baseline="0">
                <a:solidFill>
                  <a:schemeClr val="tx2"/>
                </a:solidFill>
              </a:defRPr>
            </a:lvl2pPr>
          </a:lstStyle>
          <a:p>
            <a:pPr lvl="0"/>
            <a:r>
              <a:rPr lang="en-US" dirty="0"/>
              <a:t>Click to edit master text styles</a:t>
            </a:r>
          </a:p>
          <a:p>
            <a:pPr lvl="1"/>
            <a:r>
              <a:rPr lang="en-US" dirty="0"/>
              <a:t>Second level</a:t>
            </a:r>
          </a:p>
        </p:txBody>
      </p:sp>
      <p:sp>
        <p:nvSpPr>
          <p:cNvPr id="13" name="Content Placeholder 4"/>
          <p:cNvSpPr>
            <a:spLocks noGrp="1"/>
          </p:cNvSpPr>
          <p:nvPr>
            <p:ph sz="quarter" idx="16"/>
          </p:nvPr>
        </p:nvSpPr>
        <p:spPr>
          <a:xfrm>
            <a:off x="558202" y="2240159"/>
            <a:ext cx="5395407" cy="3515845"/>
          </a:xfrm>
        </p:spPr>
        <p:txBody>
          <a:bodyPr>
            <a:noAutofit/>
          </a:bodyPr>
          <a:lstStyle>
            <a:lvl1pPr>
              <a:defRPr>
                <a:solidFill>
                  <a:schemeClr val="bg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4"/>
          <p:cNvSpPr>
            <a:spLocks noGrp="1"/>
          </p:cNvSpPr>
          <p:nvPr>
            <p:ph sz="quarter" idx="18"/>
          </p:nvPr>
        </p:nvSpPr>
        <p:spPr>
          <a:xfrm>
            <a:off x="6255713" y="2240159"/>
            <a:ext cx="5382107" cy="3515845"/>
          </a:xfrm>
        </p:spPr>
        <p:txBody>
          <a:bodyPr>
            <a:noAutofit/>
          </a:bodyPr>
          <a:lstStyle>
            <a:lvl1pPr>
              <a:defRPr>
                <a:solidFill>
                  <a:schemeClr val="bg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Placeholder 1"/>
          <p:cNvSpPr>
            <a:spLocks noGrp="1"/>
          </p:cNvSpPr>
          <p:nvPr>
            <p:ph type="title"/>
          </p:nvPr>
        </p:nvSpPr>
        <p:spPr>
          <a:xfrm>
            <a:off x="554183" y="457200"/>
            <a:ext cx="11083636" cy="913358"/>
          </a:xfrm>
          <a:prstGeom prst="rect">
            <a:avLst/>
          </a:prstGeom>
        </p:spPr>
        <p:txBody>
          <a:bodyPr vert="horz" lIns="0" tIns="0" rIns="0" bIns="0" rtlCol="0" anchor="t">
            <a:noAutofit/>
          </a:bodyPr>
          <a:lstStyle/>
          <a:p>
            <a:r>
              <a:rPr lang="en-US" dirty="0"/>
              <a:t>Click to edit Master title style</a:t>
            </a:r>
          </a:p>
        </p:txBody>
      </p:sp>
      <p:sp>
        <p:nvSpPr>
          <p:cNvPr id="16" name="Text Placeholder 11"/>
          <p:cNvSpPr>
            <a:spLocks noGrp="1"/>
          </p:cNvSpPr>
          <p:nvPr>
            <p:ph type="body" sz="quarter" idx="11"/>
          </p:nvPr>
        </p:nvSpPr>
        <p:spPr>
          <a:xfrm>
            <a:off x="554183" y="5802285"/>
            <a:ext cx="11083636" cy="328359"/>
          </a:xfrm>
        </p:spPr>
        <p:txBody>
          <a:bodyPr anchor="b"/>
          <a:lstStyle>
            <a:lvl1pPr marL="0" algn="l" defTabSz="463106" rtl="0" eaLnBrk="1" latinLnBrk="0" hangingPunct="1">
              <a:lnSpc>
                <a:spcPts val="818"/>
              </a:lnSpc>
              <a:spcAft>
                <a:spcPts val="273"/>
              </a:spcAft>
              <a:defRPr lang="en-US" sz="727" b="0" i="0" u="none" strike="noStrike" kern="1200" baseline="0" dirty="0" smtClean="0">
                <a:solidFill>
                  <a:schemeClr val="bg1">
                    <a:lumMod val="50000"/>
                  </a:schemeClr>
                </a:solidFill>
                <a:latin typeface="Arial Narrow" pitchFamily="34" charset="0"/>
                <a:ea typeface="+mn-ea"/>
                <a:cs typeface="+mn-cs"/>
              </a:defRPr>
            </a:lvl1pPr>
            <a:lvl2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2pPr>
            <a:lvl3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3pPr>
            <a:lvl4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4pPr>
            <a:lvl5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5pPr>
          </a:lstStyle>
          <a:p>
            <a:pPr lvl="0"/>
            <a:endParaRPr lang="en-US" dirty="0"/>
          </a:p>
        </p:txBody>
      </p:sp>
      <p:sp>
        <p:nvSpPr>
          <p:cNvPr id="2" name="Footer Placeholder 1">
            <a:extLst>
              <a:ext uri="{FF2B5EF4-FFF2-40B4-BE49-F238E27FC236}">
                <a16:creationId xmlns:a16="http://schemas.microsoft.com/office/drawing/2014/main" id="{06A38E2A-EC28-4368-97A2-755CADD03D44}"/>
              </a:ext>
            </a:extLst>
          </p:cNvPr>
          <p:cNvSpPr>
            <a:spLocks noGrp="1"/>
          </p:cNvSpPr>
          <p:nvPr>
            <p:ph type="ftr" sz="quarter" idx="19"/>
            <p:custDataLst>
              <p:tags r:id="rId1"/>
            </p:custDataLst>
          </p:nvPr>
        </p:nvSpPr>
        <p:spPr>
          <a:xfrm>
            <a:off x="474133" y="6604001"/>
            <a:ext cx="4165600" cy="123111"/>
          </a:xfrm>
        </p:spPr>
        <p:txBody>
          <a:bodyPr wrap="square" lIns="0" tIns="0" rIns="0" bIns="0" anchor="b">
            <a:spAutoFit/>
          </a:bodyPr>
          <a:lstStyle>
            <a:lvl1pPr algn="l">
              <a:defRPr sz="800">
                <a:solidFill>
                  <a:srgbClr val="000000"/>
                </a:solidFill>
                <a:latin typeface="Arial" panose="020B0604020202020204" pitchFamily="34" charset="0"/>
              </a:defRPr>
            </a:lvl1pPr>
          </a:lstStyle>
          <a:p>
            <a:endParaRPr lang="en-US"/>
          </a:p>
        </p:txBody>
      </p:sp>
    </p:spTree>
    <p:extLst>
      <p:ext uri="{BB962C8B-B14F-4D97-AF65-F5344CB8AC3E}">
        <p14:creationId xmlns:p14="http://schemas.microsoft.com/office/powerpoint/2010/main" val="2690563362"/>
      </p:ext>
    </p:extLst>
  </p:cSld>
  <p:clrMapOvr>
    <a:masterClrMapping/>
  </p:clrMapOvr>
  <p:hf hdr="0"/>
  <p:extLst>
    <p:ext uri="{DCECCB84-F9BA-43D5-87BE-67443E8EF086}">
      <p15:sldGuideLst xmlns:p15="http://schemas.microsoft.com/office/powerpoint/2012/main">
        <p15:guide id="1" orient="horz" pos="2376">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Half Picture Fragment on Right">
    <p:spTree>
      <p:nvGrpSpPr>
        <p:cNvPr id="1" name=""/>
        <p:cNvGrpSpPr/>
        <p:nvPr/>
      </p:nvGrpSpPr>
      <p:grpSpPr>
        <a:xfrm>
          <a:off x="0" y="0"/>
          <a:ext cx="0" cy="0"/>
          <a:chOff x="0" y="0"/>
          <a:chExt cx="0" cy="0"/>
        </a:xfrm>
      </p:grpSpPr>
      <p:sp>
        <p:nvSpPr>
          <p:cNvPr id="22" name="Picture Placeholder 21"/>
          <p:cNvSpPr>
            <a:spLocks noGrp="1"/>
          </p:cNvSpPr>
          <p:nvPr>
            <p:ph type="pic" sz="quarter" idx="10"/>
          </p:nvPr>
        </p:nvSpPr>
        <p:spPr>
          <a:xfrm>
            <a:off x="5984241" y="3179"/>
            <a:ext cx="6207760" cy="6854825"/>
          </a:xfrm>
          <a:custGeom>
            <a:avLst/>
            <a:gdLst>
              <a:gd name="connsiteX0" fmla="*/ 0 w 5973763"/>
              <a:gd name="connsiteY0" fmla="*/ 4633912 h 6854825"/>
              <a:gd name="connsiteX1" fmla="*/ 5973763 w 5973763"/>
              <a:gd name="connsiteY1" fmla="*/ 4633912 h 6854825"/>
              <a:gd name="connsiteX2" fmla="*/ 5973763 w 5973763"/>
              <a:gd name="connsiteY2" fmla="*/ 6854825 h 6854825"/>
              <a:gd name="connsiteX3" fmla="*/ 0 w 5973763"/>
              <a:gd name="connsiteY3" fmla="*/ 6854825 h 6854825"/>
              <a:gd name="connsiteX4" fmla="*/ 0 w 5973763"/>
              <a:gd name="connsiteY4" fmla="*/ 2316162 h 6854825"/>
              <a:gd name="connsiteX5" fmla="*/ 5973763 w 5973763"/>
              <a:gd name="connsiteY5" fmla="*/ 2316162 h 6854825"/>
              <a:gd name="connsiteX6" fmla="*/ 5973763 w 5973763"/>
              <a:gd name="connsiteY6" fmla="*/ 4538662 h 6854825"/>
              <a:gd name="connsiteX7" fmla="*/ 0 w 5973763"/>
              <a:gd name="connsiteY7" fmla="*/ 4538662 h 6854825"/>
              <a:gd name="connsiteX8" fmla="*/ 0 w 5973763"/>
              <a:gd name="connsiteY8" fmla="*/ 0 h 6854825"/>
              <a:gd name="connsiteX9" fmla="*/ 5973763 w 5973763"/>
              <a:gd name="connsiteY9" fmla="*/ 0 h 6854825"/>
              <a:gd name="connsiteX10" fmla="*/ 5973763 w 5973763"/>
              <a:gd name="connsiteY10" fmla="*/ 2220912 h 6854825"/>
              <a:gd name="connsiteX11" fmla="*/ 0 w 5973763"/>
              <a:gd name="connsiteY11" fmla="*/ 2220912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73763" h="6854825">
                <a:moveTo>
                  <a:pt x="0" y="4633912"/>
                </a:moveTo>
                <a:lnTo>
                  <a:pt x="5973763" y="4633912"/>
                </a:lnTo>
                <a:lnTo>
                  <a:pt x="5973763" y="6854825"/>
                </a:lnTo>
                <a:lnTo>
                  <a:pt x="0" y="6854825"/>
                </a:lnTo>
                <a:close/>
                <a:moveTo>
                  <a:pt x="0" y="2316162"/>
                </a:moveTo>
                <a:lnTo>
                  <a:pt x="5973763" y="2316162"/>
                </a:lnTo>
                <a:lnTo>
                  <a:pt x="5973763" y="4538662"/>
                </a:lnTo>
                <a:lnTo>
                  <a:pt x="0" y="4538662"/>
                </a:lnTo>
                <a:close/>
                <a:moveTo>
                  <a:pt x="0" y="0"/>
                </a:moveTo>
                <a:lnTo>
                  <a:pt x="5973763" y="0"/>
                </a:lnTo>
                <a:lnTo>
                  <a:pt x="5973763" y="2220912"/>
                </a:lnTo>
                <a:lnTo>
                  <a:pt x="0" y="2220912"/>
                </a:lnTo>
                <a:close/>
              </a:path>
            </a:pathLst>
          </a:custGeom>
          <a:solidFill>
            <a:schemeClr val="accent1"/>
          </a:solidFill>
        </p:spPr>
        <p:txBody>
          <a:bodyPr rtlCol="0">
            <a:noAutofit/>
          </a:bodyPr>
          <a:lstStyle/>
          <a:p>
            <a:pPr lvl="0"/>
            <a:endParaRPr lang="id-ID" noProof="0" dirty="0"/>
          </a:p>
        </p:txBody>
      </p:sp>
      <p:sp>
        <p:nvSpPr>
          <p:cNvPr id="9" name="Title 1"/>
          <p:cNvSpPr>
            <a:spLocks noGrp="1"/>
          </p:cNvSpPr>
          <p:nvPr>
            <p:ph type="title"/>
          </p:nvPr>
        </p:nvSpPr>
        <p:spPr>
          <a:xfrm>
            <a:off x="695960" y="1066800"/>
            <a:ext cx="4912360" cy="819596"/>
          </a:xfrm>
        </p:spPr>
        <p:txBody>
          <a:bodyPr/>
          <a:lstStyle/>
          <a:p>
            <a:r>
              <a:rPr lang="en-US"/>
              <a:t>Click to edit Master title style</a:t>
            </a:r>
            <a:endParaRPr lang="id-ID"/>
          </a:p>
        </p:txBody>
      </p:sp>
      <p:sp>
        <p:nvSpPr>
          <p:cNvPr id="4" name="Slide Number Placeholder 5">
            <a:extLst>
              <a:ext uri="{FF2B5EF4-FFF2-40B4-BE49-F238E27FC236}">
                <a16:creationId xmlns:a16="http://schemas.microsoft.com/office/drawing/2014/main" id="{108E640F-9246-4AD8-ADEF-D593C0DF3EC3}"/>
              </a:ext>
            </a:extLst>
          </p:cNvPr>
          <p:cNvSpPr>
            <a:spLocks noGrp="1"/>
          </p:cNvSpPr>
          <p:nvPr>
            <p:ph type="sldNum" sz="quarter" idx="4"/>
          </p:nvPr>
        </p:nvSpPr>
        <p:spPr>
          <a:xfrm>
            <a:off x="9193384" y="6302809"/>
            <a:ext cx="2743200" cy="365125"/>
          </a:xfrm>
          <a:prstGeom prst="rect">
            <a:avLst/>
          </a:prstGeom>
        </p:spPr>
        <p:txBody>
          <a:bodyPr/>
          <a:lstStyle>
            <a:lvl1pPr algn="r">
              <a:defRPr>
                <a:solidFill>
                  <a:schemeClr val="tx2"/>
                </a:solidFill>
                <a:latin typeface="Raleway" panose="020B0503030101060003" pitchFamily="34" charset="0"/>
              </a:defRPr>
            </a:lvl1pPr>
          </a:lstStyle>
          <a:p>
            <a:pPr>
              <a:defRPr/>
            </a:pPr>
            <a:fld id="{60F2424B-B673-4BD6-923B-909BD987C116}" type="slidenum">
              <a:rPr lang="id-ID" smtClean="0"/>
              <a:pPr>
                <a:defRPr/>
              </a:pPr>
              <a:t>‹#›</a:t>
            </a:fld>
            <a:endParaRPr lang="id-ID" dirty="0"/>
          </a:p>
        </p:txBody>
      </p:sp>
      <p:sp>
        <p:nvSpPr>
          <p:cNvPr id="2" name="Footer Placeholder 1">
            <a:extLst>
              <a:ext uri="{FF2B5EF4-FFF2-40B4-BE49-F238E27FC236}">
                <a16:creationId xmlns:a16="http://schemas.microsoft.com/office/drawing/2014/main" id="{8A9C1FBA-7444-42AC-809D-BCD8048DF354}"/>
              </a:ext>
            </a:extLst>
          </p:cNvPr>
          <p:cNvSpPr>
            <a:spLocks noGrp="1"/>
          </p:cNvSpPr>
          <p:nvPr>
            <p:ph type="ftr" sz="quarter" idx="11"/>
            <p:custDataLst>
              <p:tags r:id="rId1"/>
            </p:custDataLst>
          </p:nvPr>
        </p:nvSpPr>
        <p:spPr>
          <a:xfrm>
            <a:off x="474133" y="6604001"/>
            <a:ext cx="4165600" cy="123111"/>
          </a:xfrm>
        </p:spPr>
        <p:txBody>
          <a:bodyPr wrap="square" lIns="0" tIns="0" rIns="0" bIns="0" anchor="b">
            <a:spAutoFit/>
          </a:bodyPr>
          <a:lstStyle>
            <a:lvl1pPr algn="l">
              <a:defRPr sz="800">
                <a:solidFill>
                  <a:srgbClr val="000000"/>
                </a:solidFill>
                <a:latin typeface="Arial" panose="020B0604020202020204" pitchFamily="34" charset="0"/>
              </a:defRPr>
            </a:lvl1pPr>
          </a:lstStyle>
          <a:p>
            <a:endParaRPr lang="en-US"/>
          </a:p>
        </p:txBody>
      </p:sp>
    </p:spTree>
    <p:extLst>
      <p:ext uri="{BB962C8B-B14F-4D97-AF65-F5344CB8AC3E}">
        <p14:creationId xmlns:p14="http://schemas.microsoft.com/office/powerpoint/2010/main" val="896719245"/>
      </p:ext>
    </p:extLst>
  </p:cSld>
  <p:clrMapOvr>
    <a:masterClrMapping/>
  </p:clrMapOvr>
  <p:hf hdr="0"/>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156" y="4595310"/>
            <a:ext cx="9144000" cy="670113"/>
          </a:xfrm>
        </p:spPr>
        <p:txBody>
          <a:bodyPr anchor="b"/>
          <a:lstStyle>
            <a:lvl1pPr algn="l">
              <a:defRPr sz="4500">
                <a:solidFill>
                  <a:schemeClr val="bg2"/>
                </a:solidFill>
              </a:defRPr>
            </a:lvl1pPr>
          </a:lstStyle>
          <a:p>
            <a:r>
              <a:rPr lang="en-US" dirty="0"/>
              <a:t>Click to edit Master title style</a:t>
            </a:r>
            <a:endParaRPr lang="id-ID" dirty="0"/>
          </a:p>
        </p:txBody>
      </p:sp>
      <p:sp>
        <p:nvSpPr>
          <p:cNvPr id="3" name="Subtitle 2"/>
          <p:cNvSpPr>
            <a:spLocks noGrp="1"/>
          </p:cNvSpPr>
          <p:nvPr>
            <p:ph type="subTitle" idx="1"/>
          </p:nvPr>
        </p:nvSpPr>
        <p:spPr>
          <a:xfrm>
            <a:off x="730156" y="5265420"/>
            <a:ext cx="9144000" cy="420816"/>
          </a:xfrm>
        </p:spPr>
        <p:txBody>
          <a:bodyPr>
            <a:normAutofit/>
          </a:bodyPr>
          <a:lstStyle>
            <a:lvl1pPr marL="0" indent="0" algn="l">
              <a:buNone/>
              <a:defRPr sz="1500">
                <a:solidFill>
                  <a:schemeClr val="bg2"/>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endParaRPr lang="id-ID" dirty="0"/>
          </a:p>
        </p:txBody>
      </p:sp>
      <p:sp>
        <p:nvSpPr>
          <p:cNvPr id="11" name="Picture Placeholder 10"/>
          <p:cNvSpPr>
            <a:spLocks noGrp="1"/>
          </p:cNvSpPr>
          <p:nvPr>
            <p:ph type="pic" sz="quarter" idx="13"/>
          </p:nvPr>
        </p:nvSpPr>
        <p:spPr>
          <a:xfrm>
            <a:off x="0" y="0"/>
            <a:ext cx="12192000" cy="6858000"/>
          </a:xfrm>
        </p:spPr>
        <p:txBody>
          <a:bodyPr rtlCol="0">
            <a:normAutofit/>
          </a:bodyPr>
          <a:lstStyle/>
          <a:p>
            <a:pPr lvl="0"/>
            <a:endParaRPr lang="id-ID" noProof="0" dirty="0"/>
          </a:p>
        </p:txBody>
      </p:sp>
      <p:sp>
        <p:nvSpPr>
          <p:cNvPr id="5" name="Date Placeholder 3">
            <a:extLst>
              <a:ext uri="{FF2B5EF4-FFF2-40B4-BE49-F238E27FC236}">
                <a16:creationId xmlns:a16="http://schemas.microsoft.com/office/drawing/2014/main" id="{C39D5149-E5B0-4B26-AEBF-E85A35708794}"/>
              </a:ext>
            </a:extLst>
          </p:cNvPr>
          <p:cNvSpPr>
            <a:spLocks noGrp="1"/>
          </p:cNvSpPr>
          <p:nvPr>
            <p:ph type="dt" sz="half" idx="14"/>
          </p:nvPr>
        </p:nvSpPr>
        <p:spPr/>
        <p:txBody>
          <a:bodyPr/>
          <a:lstStyle>
            <a:lvl1pPr>
              <a:defRPr/>
            </a:lvl1pPr>
          </a:lstStyle>
          <a:p>
            <a:pPr>
              <a:defRPr/>
            </a:pPr>
            <a:fld id="{6BC5A8D5-34DB-442B-A045-39BD830B5128}" type="datetimeFigureOut">
              <a:rPr lang="id-ID"/>
              <a:pPr>
                <a:defRPr/>
              </a:pPr>
              <a:t>15/03/2023</a:t>
            </a:fld>
            <a:endParaRPr lang="id-ID"/>
          </a:p>
        </p:txBody>
      </p:sp>
      <p:sp>
        <p:nvSpPr>
          <p:cNvPr id="6" name="Footer Placeholder 4">
            <a:extLst>
              <a:ext uri="{FF2B5EF4-FFF2-40B4-BE49-F238E27FC236}">
                <a16:creationId xmlns:a16="http://schemas.microsoft.com/office/drawing/2014/main" id="{B6DB627C-1F60-47F3-A48E-7931F83C91AA}"/>
              </a:ext>
            </a:extLst>
          </p:cNvPr>
          <p:cNvSpPr>
            <a:spLocks noGrp="1"/>
          </p:cNvSpPr>
          <p:nvPr>
            <p:ph type="ftr" sz="quarter" idx="15"/>
          </p:nvPr>
        </p:nvSpPr>
        <p:spPr/>
        <p:txBody>
          <a:bodyPr/>
          <a:lstStyle>
            <a:lvl1pPr>
              <a:defRPr/>
            </a:lvl1pPr>
          </a:lstStyle>
          <a:p>
            <a:pPr>
              <a:defRPr/>
            </a:pPr>
            <a:r>
              <a:rPr lang="id-ID"/>
              <a:t>CONFIDENTIAL (C)</a:t>
            </a:r>
          </a:p>
        </p:txBody>
      </p:sp>
      <p:sp>
        <p:nvSpPr>
          <p:cNvPr id="8" name="Slide Number Placeholder 5">
            <a:extLst>
              <a:ext uri="{FF2B5EF4-FFF2-40B4-BE49-F238E27FC236}">
                <a16:creationId xmlns:a16="http://schemas.microsoft.com/office/drawing/2014/main" id="{B5061D94-061B-4D64-9577-F0DBF7085CA8}"/>
              </a:ext>
            </a:extLst>
          </p:cNvPr>
          <p:cNvSpPr>
            <a:spLocks noGrp="1"/>
          </p:cNvSpPr>
          <p:nvPr>
            <p:ph type="sldNum" sz="quarter" idx="4"/>
          </p:nvPr>
        </p:nvSpPr>
        <p:spPr>
          <a:xfrm>
            <a:off x="-2195052" y="182566"/>
            <a:ext cx="2743200" cy="365125"/>
          </a:xfrm>
          <a:prstGeom prst="rect">
            <a:avLst/>
          </a:prstGeom>
        </p:spPr>
        <p:txBody>
          <a:bodyPr/>
          <a:lstStyle>
            <a:lvl1pPr algn="r">
              <a:defRPr>
                <a:solidFill>
                  <a:schemeClr val="tx2"/>
                </a:solidFill>
                <a:latin typeface="Raleway" panose="020B0503030101060003" pitchFamily="34" charset="0"/>
              </a:defRPr>
            </a:lvl1pPr>
          </a:lstStyle>
          <a:p>
            <a:pPr>
              <a:defRPr/>
            </a:pPr>
            <a:fld id="{60F2424B-B673-4BD6-923B-909BD987C116}" type="slidenum">
              <a:rPr lang="id-ID" smtClean="0"/>
              <a:pPr>
                <a:defRPr/>
              </a:pPr>
              <a:t>‹#›</a:t>
            </a:fld>
            <a:endParaRPr lang="id-ID" dirty="0"/>
          </a:p>
        </p:txBody>
      </p:sp>
    </p:spTree>
    <p:extLst>
      <p:ext uri="{BB962C8B-B14F-4D97-AF65-F5344CB8AC3E}">
        <p14:creationId xmlns:p14="http://schemas.microsoft.com/office/powerpoint/2010/main" val="415726962"/>
      </p:ext>
    </p:extLst>
  </p:cSld>
  <p:clrMapOvr>
    <a:masterClrMapping/>
  </p:clrMapOvr>
  <p:hf sldNum="0" hdr="0" dt="0"/>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and Bullets B">
    <p:spTree>
      <p:nvGrpSpPr>
        <p:cNvPr id="1" name=""/>
        <p:cNvGrpSpPr/>
        <p:nvPr/>
      </p:nvGrpSpPr>
      <p:grpSpPr>
        <a:xfrm>
          <a:off x="0" y="0"/>
          <a:ext cx="0" cy="0"/>
          <a:chOff x="0" y="0"/>
          <a:chExt cx="0" cy="0"/>
        </a:xfrm>
      </p:grpSpPr>
      <p:sp>
        <p:nvSpPr>
          <p:cNvPr id="5" name="Text Placeholder 4"/>
          <p:cNvSpPr>
            <a:spLocks noGrp="1"/>
          </p:cNvSpPr>
          <p:nvPr>
            <p:ph type="body" sz="quarter" idx="14" hasCustomPrompt="1"/>
          </p:nvPr>
        </p:nvSpPr>
        <p:spPr>
          <a:xfrm>
            <a:off x="426728" y="1365025"/>
            <a:ext cx="11318089" cy="3962400"/>
          </a:xfrm>
        </p:spPr>
        <p:txBody>
          <a:bodyPr lIns="0" tIns="0" rIns="0" bIns="0">
            <a:noAutofit/>
          </a:bodyPr>
          <a:lstStyle>
            <a:lvl1pPr marL="0" indent="0">
              <a:lnSpc>
                <a:spcPct val="100000"/>
              </a:lnSpc>
              <a:spcBef>
                <a:spcPts val="1985"/>
              </a:spcBef>
              <a:buNone/>
              <a:defRPr sz="993" b="1">
                <a:solidFill>
                  <a:schemeClr val="tx2"/>
                </a:solidFill>
              </a:defRPr>
            </a:lvl1pPr>
            <a:lvl2pPr marL="139786" indent="-139786">
              <a:defRPr sz="1324">
                <a:solidFill>
                  <a:schemeClr val="bg2"/>
                </a:solidFill>
              </a:defRPr>
            </a:lvl2pPr>
            <a:lvl3pPr>
              <a:defRPr/>
            </a:lvl3pPr>
            <a:lvl4pPr>
              <a:defRPr baseline="0"/>
            </a:lvl4pPr>
            <a:lvl5pPr marL="453851" indent="-113463">
              <a:buFont typeface="Georgia" panose="02040502050405020303" pitchFamily="18" charset="0"/>
              <a:buChar char="−"/>
              <a:tabLst/>
              <a:defRPr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p:cNvSpPr>
            <a:spLocks noGrp="1"/>
          </p:cNvSpPr>
          <p:nvPr>
            <p:ph type="body" sz="quarter" idx="17" hasCustomPrompt="1"/>
          </p:nvPr>
        </p:nvSpPr>
        <p:spPr>
          <a:xfrm>
            <a:off x="432263" y="5273306"/>
            <a:ext cx="11312552" cy="776007"/>
          </a:xfrm>
        </p:spPr>
        <p:txBody>
          <a:bodyPr anchor="b" anchorCtr="0">
            <a:noAutofit/>
          </a:bodyPr>
          <a:lstStyle>
            <a:lvl1pPr marL="0" indent="0">
              <a:spcBef>
                <a:spcPts val="386"/>
              </a:spcBef>
              <a:buNone/>
              <a:defRPr sz="530" b="0" baseline="0">
                <a:solidFill>
                  <a:schemeClr val="tx1">
                    <a:lumMod val="50000"/>
                    <a:lumOff val="50000"/>
                  </a:schemeClr>
                </a:solidFill>
                <a:latin typeface="Arial Narrow" panose="020B0606020202030204" pitchFamily="34" charset="0"/>
              </a:defRPr>
            </a:lvl1pPr>
            <a:lvl2pPr marL="293684" indent="0">
              <a:buNone/>
              <a:defRPr sz="515">
                <a:solidFill>
                  <a:srgbClr val="827566"/>
                </a:solidFill>
              </a:defRPr>
            </a:lvl2pPr>
            <a:lvl3pPr marL="587369" indent="0">
              <a:buNone/>
              <a:defRPr sz="515">
                <a:solidFill>
                  <a:srgbClr val="827566"/>
                </a:solidFill>
              </a:defRPr>
            </a:lvl3pPr>
            <a:lvl4pPr marL="701579" indent="0">
              <a:buFont typeface="Arial" pitchFamily="34" charset="0"/>
              <a:buNone/>
              <a:defRPr sz="515">
                <a:solidFill>
                  <a:srgbClr val="827566"/>
                </a:solidFill>
              </a:defRPr>
            </a:lvl4pPr>
            <a:lvl5pPr marL="701579" indent="0">
              <a:buFont typeface="Arial" pitchFamily="34" charset="0"/>
              <a:buNone/>
              <a:defRPr sz="515">
                <a:solidFill>
                  <a:srgbClr val="827566"/>
                </a:solidFill>
              </a:defRPr>
            </a:lvl5pPr>
          </a:lstStyle>
          <a:p>
            <a:pPr lvl="0"/>
            <a:r>
              <a:rPr lang="en-US" dirty="0"/>
              <a:t>Click to edit disclosure</a:t>
            </a:r>
          </a:p>
        </p:txBody>
      </p:sp>
      <p:sp>
        <p:nvSpPr>
          <p:cNvPr id="7" name="Text Placeholder 15"/>
          <p:cNvSpPr>
            <a:spLocks noGrp="1"/>
          </p:cNvSpPr>
          <p:nvPr>
            <p:ph type="body" sz="quarter" idx="13" hasCustomPrompt="1"/>
          </p:nvPr>
        </p:nvSpPr>
        <p:spPr>
          <a:xfrm>
            <a:off x="1878792" y="6336886"/>
            <a:ext cx="3302813" cy="413538"/>
          </a:xfrm>
        </p:spPr>
        <p:txBody>
          <a:bodyPr lIns="0" tIns="0" rIns="0" bIns="0">
            <a:noAutofit/>
          </a:bodyPr>
          <a:lstStyle>
            <a:lvl1pPr marL="0" indent="0">
              <a:buNone/>
              <a:defRPr sz="530" b="1">
                <a:solidFill>
                  <a:schemeClr val="tx2"/>
                </a:solidFill>
              </a:defRPr>
            </a:lvl1pPr>
            <a:lvl2pPr marL="332824" indent="0">
              <a:buNone/>
              <a:defRPr sz="583" b="1"/>
            </a:lvl2pPr>
            <a:lvl3pPr marL="665648" indent="0">
              <a:buNone/>
              <a:defRPr sz="583" b="1"/>
            </a:lvl3pPr>
            <a:lvl4pPr marL="998472" indent="0">
              <a:buNone/>
              <a:defRPr sz="583" b="1"/>
            </a:lvl4pPr>
            <a:lvl5pPr marL="1331297" indent="0">
              <a:buNone/>
              <a:defRPr sz="583" b="1"/>
            </a:lvl5pPr>
          </a:lstStyle>
          <a:p>
            <a:pPr lvl="0"/>
            <a:r>
              <a:rPr lang="en-US" dirty="0"/>
              <a:t>CLICK TO EDIT PRESENTATION TITLE</a:t>
            </a:r>
          </a:p>
        </p:txBody>
      </p:sp>
      <p:sp>
        <p:nvSpPr>
          <p:cNvPr id="9" name="Text Placeholder 15"/>
          <p:cNvSpPr>
            <a:spLocks noGrp="1"/>
          </p:cNvSpPr>
          <p:nvPr>
            <p:ph type="body" sz="quarter" idx="18" hasCustomPrompt="1"/>
          </p:nvPr>
        </p:nvSpPr>
        <p:spPr>
          <a:xfrm>
            <a:off x="5372017" y="6336886"/>
            <a:ext cx="5676984" cy="413538"/>
          </a:xfrm>
        </p:spPr>
        <p:txBody>
          <a:bodyPr lIns="0" tIns="0" rIns="0" bIns="0">
            <a:noAutofit/>
          </a:bodyPr>
          <a:lstStyle>
            <a:lvl1pPr marL="0" indent="0">
              <a:buNone/>
              <a:defRPr sz="530" b="0" baseline="0">
                <a:solidFill>
                  <a:schemeClr val="tx2"/>
                </a:solidFill>
              </a:defRPr>
            </a:lvl1pPr>
            <a:lvl2pPr marL="332824" indent="0">
              <a:buNone/>
              <a:defRPr sz="583" b="1"/>
            </a:lvl2pPr>
            <a:lvl3pPr marL="665648" indent="0">
              <a:buNone/>
              <a:defRPr sz="583" b="1"/>
            </a:lvl3pPr>
            <a:lvl4pPr marL="998472" indent="0">
              <a:buNone/>
              <a:defRPr sz="583" b="1"/>
            </a:lvl4pPr>
            <a:lvl5pPr marL="1331297" indent="0">
              <a:buNone/>
              <a:defRPr sz="583" b="1"/>
            </a:lvl5pPr>
          </a:lstStyle>
          <a:p>
            <a:pPr lvl="0"/>
            <a:r>
              <a:rPr lang="en-US" dirty="0"/>
              <a:t>Click To Edit Appropriate Use Disclosure: FOR INTERNAL USE ONLY; FOR ONE-ON-ONE USE WITH INVESTMENT PROFESSIONALS AND INSTITUTIONAL INVESTORS. NOT FOR RETAIL DISTRIBUTION.</a:t>
            </a:r>
          </a:p>
          <a:p>
            <a:pPr lvl="0"/>
            <a:endParaRPr lang="en-US" dirty="0"/>
          </a:p>
        </p:txBody>
      </p:sp>
      <p:sp>
        <p:nvSpPr>
          <p:cNvPr id="10" name="Title Placeholder 1"/>
          <p:cNvSpPr>
            <a:spLocks noGrp="1"/>
          </p:cNvSpPr>
          <p:nvPr>
            <p:ph type="title"/>
          </p:nvPr>
        </p:nvSpPr>
        <p:spPr>
          <a:xfrm>
            <a:off x="426721" y="347475"/>
            <a:ext cx="11346315" cy="913358"/>
          </a:xfrm>
          <a:prstGeom prst="rect">
            <a:avLst/>
          </a:prstGeom>
        </p:spPr>
        <p:txBody>
          <a:bodyPr vert="horz" lIns="0" tIns="0" rIns="0" bIns="0" rtlCol="0" anchor="t">
            <a:noAutofit/>
          </a:bodyPr>
          <a:lstStyle/>
          <a:p>
            <a:r>
              <a:rPr lang="en-US"/>
              <a:t>Click to edit Master title style</a:t>
            </a:r>
            <a:endParaRPr lang="en-US" dirty="0"/>
          </a:p>
        </p:txBody>
      </p:sp>
      <p:sp>
        <p:nvSpPr>
          <p:cNvPr id="2" name="Footer Placeholder 1"/>
          <p:cNvSpPr>
            <a:spLocks noGrp="1"/>
          </p:cNvSpPr>
          <p:nvPr>
            <p:ph type="ftr" sz="quarter" idx="19"/>
            <p:custDataLst>
              <p:tags r:id="rId1"/>
            </p:custDataLst>
          </p:nvPr>
        </p:nvSpPr>
        <p:spPr>
          <a:xfrm>
            <a:off x="431031" y="6660954"/>
            <a:ext cx="3786911" cy="81561"/>
          </a:xfrm>
          <a:prstGeom prst="rect">
            <a:avLst/>
          </a:prstGeom>
        </p:spPr>
        <p:txBody>
          <a:bodyPr wrap="square" lIns="0" tIns="0" rIns="0" bIns="0" anchor="b">
            <a:spAutoFit/>
          </a:bodyPr>
          <a:lstStyle>
            <a:lvl1pPr algn="l">
              <a:defRPr sz="530">
                <a:solidFill>
                  <a:srgbClr val="000000"/>
                </a:solidFill>
                <a:latin typeface="Arial" panose="020B0604020202020204" pitchFamily="34" charset="0"/>
              </a:defRPr>
            </a:lvl1pPr>
          </a:lstStyle>
          <a:p>
            <a:r>
              <a:rPr lang="en-US"/>
              <a:t>CONFIDENTIAL (C)</a:t>
            </a:r>
            <a:endParaRPr lang="en-US" dirty="0"/>
          </a:p>
        </p:txBody>
      </p:sp>
    </p:spTree>
    <p:extLst>
      <p:ext uri="{BB962C8B-B14F-4D97-AF65-F5344CB8AC3E}">
        <p14:creationId xmlns:p14="http://schemas.microsoft.com/office/powerpoint/2010/main" val="2077905565"/>
      </p:ext>
    </p:extLst>
  </p:cSld>
  <p:clrMapOvr>
    <a:masterClrMapping/>
  </p:clrMapOvr>
  <p:hf sldNum="0" hdr="0" dt="0"/>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he Team">
    <p:spTree>
      <p:nvGrpSpPr>
        <p:cNvPr id="1" name=""/>
        <p:cNvGrpSpPr/>
        <p:nvPr/>
      </p:nvGrpSpPr>
      <p:grpSpPr>
        <a:xfrm>
          <a:off x="0" y="0"/>
          <a:ext cx="0" cy="0"/>
          <a:chOff x="0" y="0"/>
          <a:chExt cx="0" cy="0"/>
        </a:xfrm>
      </p:grpSpPr>
      <p:sp>
        <p:nvSpPr>
          <p:cNvPr id="9" name="Title 1"/>
          <p:cNvSpPr>
            <a:spLocks noGrp="1"/>
          </p:cNvSpPr>
          <p:nvPr>
            <p:ph type="title"/>
          </p:nvPr>
        </p:nvSpPr>
        <p:spPr>
          <a:xfrm>
            <a:off x="695961" y="1219202"/>
            <a:ext cx="4912360" cy="819596"/>
          </a:xfrm>
        </p:spPr>
        <p:txBody>
          <a:bodyPr/>
          <a:lstStyle/>
          <a:p>
            <a:r>
              <a:rPr lang="en-US" dirty="0"/>
              <a:t>Click to edit Master title style</a:t>
            </a:r>
            <a:endParaRPr lang="id-ID" dirty="0"/>
          </a:p>
        </p:txBody>
      </p:sp>
      <p:sp>
        <p:nvSpPr>
          <p:cNvPr id="6" name="Picture Placeholder 5"/>
          <p:cNvSpPr>
            <a:spLocks noGrp="1"/>
          </p:cNvSpPr>
          <p:nvPr>
            <p:ph type="pic" sz="quarter" idx="14"/>
          </p:nvPr>
        </p:nvSpPr>
        <p:spPr>
          <a:xfrm>
            <a:off x="9325211" y="2496474"/>
            <a:ext cx="2286000" cy="2743200"/>
          </a:xfrm>
        </p:spPr>
        <p:txBody>
          <a:bodyPr rtlCol="0">
            <a:normAutofit/>
          </a:bodyPr>
          <a:lstStyle/>
          <a:p>
            <a:pPr lvl="0"/>
            <a:endParaRPr lang="en-US" noProof="0" dirty="0"/>
          </a:p>
        </p:txBody>
      </p:sp>
      <p:sp>
        <p:nvSpPr>
          <p:cNvPr id="7" name="Picture Placeholder 5"/>
          <p:cNvSpPr>
            <a:spLocks noGrp="1"/>
          </p:cNvSpPr>
          <p:nvPr>
            <p:ph type="pic" sz="quarter" idx="15"/>
          </p:nvPr>
        </p:nvSpPr>
        <p:spPr>
          <a:xfrm>
            <a:off x="6930825" y="2496474"/>
            <a:ext cx="2286000" cy="2743200"/>
          </a:xfrm>
        </p:spPr>
        <p:txBody>
          <a:bodyPr rtlCol="0">
            <a:normAutofit/>
          </a:bodyPr>
          <a:lstStyle/>
          <a:p>
            <a:pPr lvl="0"/>
            <a:endParaRPr lang="en-US" noProof="0" dirty="0"/>
          </a:p>
        </p:txBody>
      </p:sp>
      <p:sp>
        <p:nvSpPr>
          <p:cNvPr id="8" name="Picture Placeholder 5"/>
          <p:cNvSpPr>
            <a:spLocks noGrp="1"/>
          </p:cNvSpPr>
          <p:nvPr>
            <p:ph type="pic" sz="quarter" idx="16"/>
          </p:nvPr>
        </p:nvSpPr>
        <p:spPr>
          <a:xfrm>
            <a:off x="4539832" y="2496474"/>
            <a:ext cx="2286000" cy="2743200"/>
          </a:xfrm>
        </p:spPr>
        <p:txBody>
          <a:bodyPr rtlCol="0">
            <a:normAutofit/>
          </a:bodyPr>
          <a:lstStyle/>
          <a:p>
            <a:pPr lvl="0"/>
            <a:endParaRPr lang="en-US" noProof="0" dirty="0"/>
          </a:p>
        </p:txBody>
      </p:sp>
      <p:sp>
        <p:nvSpPr>
          <p:cNvPr id="10" name="Slide Number Placeholder 5">
            <a:extLst>
              <a:ext uri="{FF2B5EF4-FFF2-40B4-BE49-F238E27FC236}">
                <a16:creationId xmlns:a16="http://schemas.microsoft.com/office/drawing/2014/main" id="{4CB3B169-8763-4AE7-A9D3-E152EF5CCB6C}"/>
              </a:ext>
            </a:extLst>
          </p:cNvPr>
          <p:cNvSpPr>
            <a:spLocks noGrp="1"/>
          </p:cNvSpPr>
          <p:nvPr>
            <p:ph type="sldNum" sz="quarter" idx="4"/>
          </p:nvPr>
        </p:nvSpPr>
        <p:spPr>
          <a:xfrm>
            <a:off x="9096611" y="6385938"/>
            <a:ext cx="2743200" cy="365125"/>
          </a:xfrm>
          <a:prstGeom prst="rect">
            <a:avLst/>
          </a:prstGeom>
        </p:spPr>
        <p:txBody>
          <a:bodyPr/>
          <a:lstStyle>
            <a:lvl1pPr algn="r">
              <a:defRPr>
                <a:solidFill>
                  <a:schemeClr val="tx2"/>
                </a:solidFill>
                <a:latin typeface="Raleway" panose="020B0503030101060003" pitchFamily="34" charset="0"/>
              </a:defRPr>
            </a:lvl1pPr>
          </a:lstStyle>
          <a:p>
            <a:pPr>
              <a:defRPr/>
            </a:pPr>
            <a:fld id="{60F2424B-B673-4BD6-923B-909BD987C116}" type="slidenum">
              <a:rPr lang="id-ID" smtClean="0"/>
              <a:pPr>
                <a:defRPr/>
              </a:pPr>
              <a:t>‹#›</a:t>
            </a:fld>
            <a:endParaRPr lang="id-ID" dirty="0"/>
          </a:p>
        </p:txBody>
      </p:sp>
      <p:sp>
        <p:nvSpPr>
          <p:cNvPr id="2" name="Footer Placeholder 1">
            <a:extLst>
              <a:ext uri="{FF2B5EF4-FFF2-40B4-BE49-F238E27FC236}">
                <a16:creationId xmlns:a16="http://schemas.microsoft.com/office/drawing/2014/main" id="{73F89D63-7E1A-4F3A-8FB1-4DC882D7F972}"/>
              </a:ext>
            </a:extLst>
          </p:cNvPr>
          <p:cNvSpPr>
            <a:spLocks noGrp="1"/>
          </p:cNvSpPr>
          <p:nvPr>
            <p:ph type="ftr" sz="quarter" idx="17"/>
            <p:custDataLst>
              <p:tags r:id="rId1"/>
            </p:custDataLst>
          </p:nvPr>
        </p:nvSpPr>
        <p:spPr>
          <a:xfrm>
            <a:off x="355600" y="6634780"/>
            <a:ext cx="3124200" cy="92333"/>
          </a:xfrm>
        </p:spPr>
        <p:txBody>
          <a:bodyPr wrap="square" lIns="0" tIns="0" rIns="0" bIns="0" anchor="b">
            <a:spAutoFit/>
          </a:bodyPr>
          <a:lstStyle>
            <a:lvl1pPr algn="l">
              <a:defRPr sz="600">
                <a:solidFill>
                  <a:srgbClr val="000000"/>
                </a:solidFill>
                <a:latin typeface="Arial" panose="020B0604020202020204" pitchFamily="34" charset="0"/>
              </a:defRPr>
            </a:lvl1pPr>
          </a:lstStyle>
          <a:p>
            <a:r>
              <a:rPr lang="en-US"/>
              <a:t>CONFIDENTIAL (C)</a:t>
            </a:r>
          </a:p>
        </p:txBody>
      </p:sp>
    </p:spTree>
    <p:extLst>
      <p:ext uri="{BB962C8B-B14F-4D97-AF65-F5344CB8AC3E}">
        <p14:creationId xmlns:p14="http://schemas.microsoft.com/office/powerpoint/2010/main" val="4137206000"/>
      </p:ext>
    </p:extLst>
  </p:cSld>
  <p:clrMapOvr>
    <a:masterClrMapping/>
  </p:clrMapOvr>
  <p:hf sldNum="0" hdr="0" dt="0"/>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Title and Bullets A">
    <p:spTree>
      <p:nvGrpSpPr>
        <p:cNvPr id="1" name=""/>
        <p:cNvGrpSpPr/>
        <p:nvPr/>
      </p:nvGrpSpPr>
      <p:grpSpPr>
        <a:xfrm>
          <a:off x="0" y="0"/>
          <a:ext cx="0" cy="0"/>
          <a:chOff x="0" y="0"/>
          <a:chExt cx="0" cy="0"/>
        </a:xfrm>
      </p:grpSpPr>
      <p:sp>
        <p:nvSpPr>
          <p:cNvPr id="3" name="Content Placeholder 2"/>
          <p:cNvSpPr>
            <a:spLocks noGrp="1"/>
          </p:cNvSpPr>
          <p:nvPr>
            <p:ph idx="1"/>
          </p:nvPr>
        </p:nvSpPr>
        <p:spPr>
          <a:xfrm>
            <a:off x="554183" y="1496292"/>
            <a:ext cx="11083637" cy="4249408"/>
          </a:xfrm>
        </p:spPr>
        <p:txBody>
          <a:bodyPr lIns="0" tIns="0" rIns="0" bIns="0">
            <a:noAutofit/>
          </a:bodyPr>
          <a:lstStyle>
            <a:lvl1pPr marL="0" indent="0">
              <a:lnSpc>
                <a:spcPts val="1364"/>
              </a:lnSpc>
              <a:spcBef>
                <a:spcPts val="0"/>
              </a:spcBef>
              <a:buFont typeface="+mj-lt"/>
              <a:buNone/>
              <a:defRPr sz="1228">
                <a:solidFill>
                  <a:schemeClr val="bg2"/>
                </a:solidFill>
              </a:defRPr>
            </a:lvl1pPr>
            <a:lvl2pPr>
              <a:defRPr baseline="0">
                <a:solidFill>
                  <a:schemeClr val="tx2"/>
                </a:solidFill>
              </a:defRPr>
            </a:lvl2pPr>
            <a:lvl3pPr>
              <a:defRPr>
                <a:solidFill>
                  <a:schemeClr val="tx2"/>
                </a:solidFill>
              </a:defRPr>
            </a:lvl3pPr>
            <a:lvl4pPr>
              <a:defRPr>
                <a:solidFill>
                  <a:schemeClr val="tx2"/>
                </a:solidFill>
              </a:defRPr>
            </a:lvl4pPr>
            <a:lvl5pPr>
              <a:defRPr baseline="0">
                <a:solidFill>
                  <a:schemeClr val="tx2"/>
                </a:solidFill>
              </a:defRPr>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Placeholder 1"/>
          <p:cNvSpPr>
            <a:spLocks noGrp="1"/>
          </p:cNvSpPr>
          <p:nvPr>
            <p:ph type="title"/>
          </p:nvPr>
        </p:nvSpPr>
        <p:spPr>
          <a:xfrm>
            <a:off x="554183" y="457200"/>
            <a:ext cx="11083637" cy="913358"/>
          </a:xfrm>
          <a:prstGeom prst="rect">
            <a:avLst/>
          </a:prstGeom>
        </p:spPr>
        <p:txBody>
          <a:bodyPr vert="horz" lIns="0" tIns="0" rIns="0" bIns="0" rtlCol="0" anchor="t">
            <a:noAutofit/>
          </a:bodyPr>
          <a:lstStyle/>
          <a:p>
            <a:r>
              <a:rPr lang="en-US"/>
              <a:t>Click to edit Master title style</a:t>
            </a:r>
            <a:endParaRPr lang="en-US" dirty="0"/>
          </a:p>
        </p:txBody>
      </p:sp>
      <p:sp>
        <p:nvSpPr>
          <p:cNvPr id="12" name="Text Placeholder 11"/>
          <p:cNvSpPr>
            <a:spLocks noGrp="1"/>
          </p:cNvSpPr>
          <p:nvPr>
            <p:ph type="body" sz="quarter" idx="11"/>
          </p:nvPr>
        </p:nvSpPr>
        <p:spPr>
          <a:xfrm>
            <a:off x="554183" y="5802286"/>
            <a:ext cx="11083637" cy="328359"/>
          </a:xfrm>
        </p:spPr>
        <p:txBody>
          <a:bodyPr anchor="b"/>
          <a:lstStyle>
            <a:lvl1pPr marL="0" algn="l" defTabSz="347344" rtl="0" eaLnBrk="1" latinLnBrk="0" hangingPunct="1">
              <a:lnSpc>
                <a:spcPts val="614"/>
              </a:lnSpc>
              <a:spcAft>
                <a:spcPts val="205"/>
              </a:spcAft>
              <a:defRPr lang="en-US" sz="545" b="0" i="0" u="none" strike="noStrike" kern="1200" baseline="0" dirty="0" smtClean="0">
                <a:solidFill>
                  <a:schemeClr val="bg1">
                    <a:lumMod val="50000"/>
                  </a:schemeClr>
                </a:solidFill>
                <a:latin typeface="Arial Narrow" pitchFamily="34" charset="0"/>
                <a:ea typeface="+mn-ea"/>
                <a:cs typeface="+mn-cs"/>
              </a:defRPr>
            </a:lvl1pPr>
            <a:lvl2pPr marL="0" algn="l" defTabSz="347344" rtl="0" eaLnBrk="1" latinLnBrk="0" hangingPunct="1">
              <a:defRPr lang="en-US" sz="545" b="0" i="0" u="none" strike="noStrike" kern="1200" baseline="0" dirty="0" smtClean="0">
                <a:solidFill>
                  <a:schemeClr val="bg1">
                    <a:lumMod val="50000"/>
                  </a:schemeClr>
                </a:solidFill>
                <a:latin typeface="Arial Narrow" pitchFamily="34" charset="0"/>
                <a:ea typeface="+mn-ea"/>
                <a:cs typeface="+mn-cs"/>
              </a:defRPr>
            </a:lvl2pPr>
            <a:lvl3pPr marL="0" algn="l" defTabSz="347344" rtl="0" eaLnBrk="1" latinLnBrk="0" hangingPunct="1">
              <a:defRPr lang="en-US" sz="545" b="0" i="0" u="none" strike="noStrike" kern="1200" baseline="0" dirty="0" smtClean="0">
                <a:solidFill>
                  <a:schemeClr val="bg1">
                    <a:lumMod val="50000"/>
                  </a:schemeClr>
                </a:solidFill>
                <a:latin typeface="Arial Narrow" pitchFamily="34" charset="0"/>
                <a:ea typeface="+mn-ea"/>
                <a:cs typeface="+mn-cs"/>
              </a:defRPr>
            </a:lvl3pPr>
            <a:lvl4pPr marL="0" algn="l" defTabSz="347344" rtl="0" eaLnBrk="1" latinLnBrk="0" hangingPunct="1">
              <a:defRPr lang="en-US" sz="545" b="0" i="0" u="none" strike="noStrike" kern="1200" baseline="0" dirty="0" smtClean="0">
                <a:solidFill>
                  <a:schemeClr val="bg1">
                    <a:lumMod val="50000"/>
                  </a:schemeClr>
                </a:solidFill>
                <a:latin typeface="Arial Narrow" pitchFamily="34" charset="0"/>
                <a:ea typeface="+mn-ea"/>
                <a:cs typeface="+mn-cs"/>
              </a:defRPr>
            </a:lvl4pPr>
            <a:lvl5pPr marL="0" algn="l" defTabSz="347344" rtl="0" eaLnBrk="1" latinLnBrk="0" hangingPunct="1">
              <a:defRPr lang="en-US" sz="545" b="0" i="0" u="none" strike="noStrike" kern="1200" baseline="0" dirty="0" smtClean="0">
                <a:solidFill>
                  <a:schemeClr val="bg1">
                    <a:lumMod val="50000"/>
                  </a:schemeClr>
                </a:solidFill>
                <a:latin typeface="Arial Narrow" pitchFamily="34" charset="0"/>
                <a:ea typeface="+mn-ea"/>
                <a:cs typeface="+mn-cs"/>
              </a:defRPr>
            </a:lvl5pPr>
          </a:lstStyle>
          <a:p>
            <a:pPr lvl="0"/>
            <a:r>
              <a:rPr lang="en-US"/>
              <a:t>Edit Master text styles</a:t>
            </a:r>
          </a:p>
        </p:txBody>
      </p:sp>
    </p:spTree>
    <p:extLst>
      <p:ext uri="{BB962C8B-B14F-4D97-AF65-F5344CB8AC3E}">
        <p14:creationId xmlns:p14="http://schemas.microsoft.com/office/powerpoint/2010/main" val="3764351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Small-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Montserrat" pitchFamily="2" charset="0"/>
                <a:cs typeface="Arial" panose="020B0604020202020204" pitchFamily="34" charset="0"/>
              </a:defRPr>
            </a:lvl1pPr>
          </a:lstStyle>
          <a:p>
            <a:fld id="{058CC6BB-C3D2-4223-AD7D-B48D1BB4495E}" type="slidenum">
              <a:rPr lang="en-US" smtClean="0"/>
              <a:pPr/>
              <a:t>‹#›</a:t>
            </a:fld>
            <a:endParaRPr lang="en-US"/>
          </a:p>
        </p:txBody>
      </p:sp>
      <p:sp>
        <p:nvSpPr>
          <p:cNvPr id="11" name="Picture Placeholder 5">
            <a:extLst>
              <a:ext uri="{FF2B5EF4-FFF2-40B4-BE49-F238E27FC236}">
                <a16:creationId xmlns:a16="http://schemas.microsoft.com/office/drawing/2014/main" id="{840D9923-0D77-43FB-9123-FE9ED3F6C63A}"/>
              </a:ext>
            </a:extLst>
          </p:cNvPr>
          <p:cNvSpPr>
            <a:spLocks noGrp="1"/>
          </p:cNvSpPr>
          <p:nvPr>
            <p:ph type="pic" sz="quarter" idx="15"/>
          </p:nvPr>
        </p:nvSpPr>
        <p:spPr>
          <a:xfrm>
            <a:off x="0" y="0"/>
            <a:ext cx="5155659" cy="4931923"/>
          </a:xfrm>
          <a:prstGeom prst="rect">
            <a:avLst/>
          </a:prstGeom>
        </p:spPr>
        <p:txBody>
          <a:bodyPr lIns="0" tIns="173736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atin typeface="Montserrat" pitchFamily="2"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pic>
        <p:nvPicPr>
          <p:cNvPr id="12" name="Picture 11">
            <a:extLst>
              <a:ext uri="{FF2B5EF4-FFF2-40B4-BE49-F238E27FC236}">
                <a16:creationId xmlns:a16="http://schemas.microsoft.com/office/drawing/2014/main" id="{830095E5-2EFA-4916-BFA2-21E047EC85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40567" y="5522304"/>
            <a:ext cx="3408843" cy="718152"/>
          </a:xfrm>
          <a:prstGeom prst="rect">
            <a:avLst/>
          </a:prstGeom>
        </p:spPr>
      </p:pic>
      <p:sp>
        <p:nvSpPr>
          <p:cNvPr id="10" name="Text Placeholder 4">
            <a:extLst>
              <a:ext uri="{FF2B5EF4-FFF2-40B4-BE49-F238E27FC236}">
                <a16:creationId xmlns:a16="http://schemas.microsoft.com/office/drawing/2014/main" id="{36B888C5-5832-4A34-96A8-D8E2D7C7537E}"/>
              </a:ext>
            </a:extLst>
          </p:cNvPr>
          <p:cNvSpPr>
            <a:spLocks noGrp="1"/>
          </p:cNvSpPr>
          <p:nvPr>
            <p:ph type="body" sz="quarter" idx="11" hasCustomPrompt="1"/>
          </p:nvPr>
        </p:nvSpPr>
        <p:spPr>
          <a:xfrm>
            <a:off x="5719864" y="837379"/>
            <a:ext cx="5601508" cy="914400"/>
          </a:xfrm>
          <a:prstGeom prst="rect">
            <a:avLst/>
          </a:prstGeom>
        </p:spPr>
        <p:txBody>
          <a:bodyPr lIns="0" tIns="0" rIns="0" bIns="0"/>
          <a:lstStyle>
            <a:lvl1pPr marL="0" indent="0">
              <a:buNone/>
              <a:defRPr sz="5000" b="1" spc="-50" baseline="0">
                <a:solidFill>
                  <a:schemeClr val="accent3"/>
                </a:solidFill>
                <a:latin typeface="Montserrat" pitchFamily="2" charset="0"/>
                <a:ea typeface="Roboto" pitchFamily="2" charset="0"/>
                <a:cs typeface="Arial" panose="020B0604020202020204" pitchFamily="34" charset="0"/>
              </a:defRPr>
            </a:lvl1pPr>
            <a:lvl2pPr marL="0" indent="0">
              <a:buNone/>
              <a:defRPr sz="3500">
                <a:solidFill>
                  <a:schemeClr val="tx2"/>
                </a:solidFill>
                <a:latin typeface="Montserrat Light" pitchFamily="2" charset="0"/>
                <a:cs typeface="Arial" panose="020B0604020202020204" pitchFamily="34" charset="0"/>
              </a:defRPr>
            </a:lvl2pPr>
            <a:lvl3pPr marL="914400" indent="0">
              <a:buNone/>
              <a:defRPr sz="5000">
                <a:latin typeface="Arial" panose="020B0604020202020204" pitchFamily="34" charset="0"/>
                <a:cs typeface="Arial" panose="020B0604020202020204" pitchFamily="34" charset="0"/>
              </a:defRPr>
            </a:lvl3pPr>
            <a:lvl4pPr marL="1371600" indent="0">
              <a:buNone/>
              <a:defRPr sz="5000">
                <a:latin typeface="Arial" panose="020B0604020202020204" pitchFamily="34" charset="0"/>
                <a:cs typeface="Arial" panose="020B0604020202020204" pitchFamily="34" charset="0"/>
              </a:defRPr>
            </a:lvl4pPr>
            <a:lvl5pPr marL="1828800" indent="0">
              <a:buNone/>
              <a:defRPr sz="5000">
                <a:latin typeface="Arial" panose="020B0604020202020204" pitchFamily="34" charset="0"/>
                <a:cs typeface="Arial" panose="020B0604020202020204" pitchFamily="34" charset="0"/>
              </a:defRPr>
            </a:lvl5pPr>
          </a:lstStyle>
          <a:p>
            <a:pPr lvl="0"/>
            <a:r>
              <a:rPr lang="en-US"/>
              <a:t>Add Title Here</a:t>
            </a:r>
          </a:p>
          <a:p>
            <a:pPr lvl="1"/>
            <a:r>
              <a:rPr lang="en-US"/>
              <a:t>Sub title (if there is one)</a:t>
            </a:r>
          </a:p>
        </p:txBody>
      </p:sp>
      <p:sp>
        <p:nvSpPr>
          <p:cNvPr id="13" name="Text Placeholder 13">
            <a:extLst>
              <a:ext uri="{FF2B5EF4-FFF2-40B4-BE49-F238E27FC236}">
                <a16:creationId xmlns:a16="http://schemas.microsoft.com/office/drawing/2014/main" id="{F3428004-34FE-4848-B092-6A01835CA335}"/>
              </a:ext>
            </a:extLst>
          </p:cNvPr>
          <p:cNvSpPr>
            <a:spLocks noGrp="1"/>
          </p:cNvSpPr>
          <p:nvPr>
            <p:ph type="body" sz="quarter" idx="12" hasCustomPrompt="1"/>
          </p:nvPr>
        </p:nvSpPr>
        <p:spPr>
          <a:xfrm>
            <a:off x="348571" y="5406886"/>
            <a:ext cx="7744841" cy="1227377"/>
          </a:xfrm>
          <a:prstGeom prst="rect">
            <a:avLst/>
          </a:prstGeom>
        </p:spPr>
        <p:txBody>
          <a:bodyPr lIns="0" tIns="0" rIns="0" bIns="0"/>
          <a:lstStyle>
            <a:lvl1pPr marL="0" indent="0">
              <a:buNone/>
              <a:defRPr sz="2000" i="0">
                <a:solidFill>
                  <a:schemeClr val="bg1"/>
                </a:solidFill>
                <a:latin typeface="Montserrat Light" pitchFamily="2"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Add Presenter Name </a:t>
            </a:r>
            <a:br>
              <a:rPr lang="en-US"/>
            </a:br>
            <a:r>
              <a:rPr lang="en-US"/>
              <a:t>and Date</a:t>
            </a:r>
          </a:p>
        </p:txBody>
      </p:sp>
    </p:spTree>
    <p:extLst>
      <p:ext uri="{BB962C8B-B14F-4D97-AF65-F5344CB8AC3E}">
        <p14:creationId xmlns:p14="http://schemas.microsoft.com/office/powerpoint/2010/main" val="39004920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7_Org Chart">
    <p:spTree>
      <p:nvGrpSpPr>
        <p:cNvPr id="1" name=""/>
        <p:cNvGrpSpPr/>
        <p:nvPr/>
      </p:nvGrpSpPr>
      <p:grpSpPr>
        <a:xfrm>
          <a:off x="0" y="0"/>
          <a:ext cx="0" cy="0"/>
          <a:chOff x="0" y="0"/>
          <a:chExt cx="0" cy="0"/>
        </a:xfrm>
      </p:grpSpPr>
      <p:sp>
        <p:nvSpPr>
          <p:cNvPr id="42" name="Title Placeholder 1"/>
          <p:cNvSpPr>
            <a:spLocks noGrp="1"/>
          </p:cNvSpPr>
          <p:nvPr>
            <p:ph type="title"/>
          </p:nvPr>
        </p:nvSpPr>
        <p:spPr>
          <a:xfrm>
            <a:off x="554183" y="457200"/>
            <a:ext cx="11091048" cy="913358"/>
          </a:xfrm>
          <a:prstGeom prst="rect">
            <a:avLst/>
          </a:prstGeom>
        </p:spPr>
        <p:txBody>
          <a:bodyPr vert="horz" lIns="0" tIns="0" rIns="0" bIns="0" rtlCol="0" anchor="t">
            <a:noAutofit/>
          </a:bodyPr>
          <a:lstStyle/>
          <a:p>
            <a:r>
              <a:rPr lang="en-US"/>
              <a:t>Click to edit Master title style</a:t>
            </a:r>
          </a:p>
        </p:txBody>
      </p:sp>
      <p:sp>
        <p:nvSpPr>
          <p:cNvPr id="32" name="Text Placeholder 4"/>
          <p:cNvSpPr>
            <a:spLocks noGrp="1"/>
          </p:cNvSpPr>
          <p:nvPr>
            <p:ph type="body" sz="quarter" idx="14" hasCustomPrompt="1"/>
          </p:nvPr>
        </p:nvSpPr>
        <p:spPr>
          <a:xfrm>
            <a:off x="554182" y="2290576"/>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a:t>Click To Edit Name</a:t>
            </a:r>
          </a:p>
        </p:txBody>
      </p:sp>
      <p:sp>
        <p:nvSpPr>
          <p:cNvPr id="33" name="Picture Placeholder 3"/>
          <p:cNvSpPr>
            <a:spLocks noGrp="1"/>
          </p:cNvSpPr>
          <p:nvPr>
            <p:ph type="pic" sz="quarter" idx="15"/>
          </p:nvPr>
        </p:nvSpPr>
        <p:spPr>
          <a:xfrm>
            <a:off x="554181" y="1497876"/>
            <a:ext cx="942109" cy="685800"/>
          </a:xfrm>
          <a:prstGeom prst="ellipse">
            <a:avLst/>
          </a:prstGeom>
        </p:spPr>
        <p:txBody>
          <a:bodyPr>
            <a:normAutofit/>
          </a:bodyPr>
          <a:lstStyle>
            <a:lvl1pPr marL="0" indent="0" algn="ctr">
              <a:buNone/>
              <a:defRPr sz="727"/>
            </a:lvl1pPr>
          </a:lstStyle>
          <a:p>
            <a:r>
              <a:rPr lang="en-US"/>
              <a:t>Click icon to add picture</a:t>
            </a:r>
          </a:p>
        </p:txBody>
      </p:sp>
      <p:sp>
        <p:nvSpPr>
          <p:cNvPr id="35" name="Text Placeholder 4"/>
          <p:cNvSpPr>
            <a:spLocks noGrp="1"/>
          </p:cNvSpPr>
          <p:nvPr>
            <p:ph type="body" sz="quarter" idx="17" hasCustomPrompt="1"/>
          </p:nvPr>
        </p:nvSpPr>
        <p:spPr>
          <a:xfrm>
            <a:off x="554182" y="2416760"/>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a:t>Click To Edit Name</a:t>
            </a:r>
          </a:p>
        </p:txBody>
      </p:sp>
      <p:sp>
        <p:nvSpPr>
          <p:cNvPr id="36" name="Text Placeholder 4"/>
          <p:cNvSpPr>
            <a:spLocks noGrp="1"/>
          </p:cNvSpPr>
          <p:nvPr>
            <p:ph type="body" sz="quarter" idx="18" hasCustomPrompt="1"/>
          </p:nvPr>
        </p:nvSpPr>
        <p:spPr>
          <a:xfrm>
            <a:off x="2460569" y="2290576"/>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a:t>Click To Edit Name</a:t>
            </a:r>
          </a:p>
        </p:txBody>
      </p:sp>
      <p:sp>
        <p:nvSpPr>
          <p:cNvPr id="37" name="Picture Placeholder 3"/>
          <p:cNvSpPr>
            <a:spLocks noGrp="1"/>
          </p:cNvSpPr>
          <p:nvPr>
            <p:ph type="pic" sz="quarter" idx="19"/>
          </p:nvPr>
        </p:nvSpPr>
        <p:spPr>
          <a:xfrm>
            <a:off x="2469178" y="1497876"/>
            <a:ext cx="942109" cy="685800"/>
          </a:xfrm>
          <a:prstGeom prst="ellipse">
            <a:avLst/>
          </a:prstGeom>
        </p:spPr>
        <p:txBody>
          <a:bodyPr>
            <a:normAutofit/>
          </a:bodyPr>
          <a:lstStyle>
            <a:lvl1pPr marL="0" indent="0" algn="ctr">
              <a:buNone/>
              <a:defRPr sz="727"/>
            </a:lvl1pPr>
          </a:lstStyle>
          <a:p>
            <a:r>
              <a:rPr lang="en-US"/>
              <a:t>Click icon to add picture</a:t>
            </a:r>
          </a:p>
        </p:txBody>
      </p:sp>
      <p:sp>
        <p:nvSpPr>
          <p:cNvPr id="39" name="Text Placeholder 4"/>
          <p:cNvSpPr>
            <a:spLocks noGrp="1"/>
          </p:cNvSpPr>
          <p:nvPr>
            <p:ph type="body" sz="quarter" idx="20" hasCustomPrompt="1"/>
          </p:nvPr>
        </p:nvSpPr>
        <p:spPr>
          <a:xfrm>
            <a:off x="2460569" y="2416760"/>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a:t>Click To Edit Name</a:t>
            </a:r>
          </a:p>
        </p:txBody>
      </p:sp>
      <p:sp>
        <p:nvSpPr>
          <p:cNvPr id="40" name="Text Placeholder 4"/>
          <p:cNvSpPr>
            <a:spLocks noGrp="1"/>
          </p:cNvSpPr>
          <p:nvPr>
            <p:ph type="body" sz="quarter" idx="21" hasCustomPrompt="1"/>
          </p:nvPr>
        </p:nvSpPr>
        <p:spPr>
          <a:xfrm>
            <a:off x="4344786" y="2290576"/>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a:t>Click To Edit Name</a:t>
            </a:r>
          </a:p>
        </p:txBody>
      </p:sp>
      <p:sp>
        <p:nvSpPr>
          <p:cNvPr id="41" name="Picture Placeholder 3"/>
          <p:cNvSpPr>
            <a:spLocks noGrp="1"/>
          </p:cNvSpPr>
          <p:nvPr>
            <p:ph type="pic" sz="quarter" idx="22"/>
          </p:nvPr>
        </p:nvSpPr>
        <p:spPr>
          <a:xfrm>
            <a:off x="4384172" y="1497876"/>
            <a:ext cx="942109" cy="685800"/>
          </a:xfrm>
          <a:prstGeom prst="ellipse">
            <a:avLst/>
          </a:prstGeom>
        </p:spPr>
        <p:txBody>
          <a:bodyPr>
            <a:normAutofit/>
          </a:bodyPr>
          <a:lstStyle>
            <a:lvl1pPr marL="0" indent="0" algn="ctr">
              <a:buNone/>
              <a:defRPr sz="727"/>
            </a:lvl1pPr>
          </a:lstStyle>
          <a:p>
            <a:r>
              <a:rPr lang="en-US"/>
              <a:t>Click icon to add picture</a:t>
            </a:r>
          </a:p>
        </p:txBody>
      </p:sp>
      <p:sp>
        <p:nvSpPr>
          <p:cNvPr id="44" name="Text Placeholder 4"/>
          <p:cNvSpPr>
            <a:spLocks noGrp="1"/>
          </p:cNvSpPr>
          <p:nvPr>
            <p:ph type="body" sz="quarter" idx="23" hasCustomPrompt="1"/>
          </p:nvPr>
        </p:nvSpPr>
        <p:spPr>
          <a:xfrm>
            <a:off x="4341091" y="2416760"/>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a:t>Click To Edit Name</a:t>
            </a:r>
          </a:p>
        </p:txBody>
      </p:sp>
      <p:sp>
        <p:nvSpPr>
          <p:cNvPr id="45" name="Text Placeholder 4"/>
          <p:cNvSpPr>
            <a:spLocks noGrp="1"/>
          </p:cNvSpPr>
          <p:nvPr>
            <p:ph type="body" sz="quarter" idx="24" hasCustomPrompt="1"/>
          </p:nvPr>
        </p:nvSpPr>
        <p:spPr>
          <a:xfrm>
            <a:off x="6240089" y="2290576"/>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a:t>Click To Edit Name</a:t>
            </a:r>
          </a:p>
        </p:txBody>
      </p:sp>
      <p:sp>
        <p:nvSpPr>
          <p:cNvPr id="46" name="Picture Placeholder 3"/>
          <p:cNvSpPr>
            <a:spLocks noGrp="1"/>
          </p:cNvSpPr>
          <p:nvPr>
            <p:ph type="pic" sz="quarter" idx="25"/>
          </p:nvPr>
        </p:nvSpPr>
        <p:spPr>
          <a:xfrm>
            <a:off x="6243782" y="1497876"/>
            <a:ext cx="942109" cy="685800"/>
          </a:xfrm>
          <a:prstGeom prst="ellipse">
            <a:avLst/>
          </a:prstGeom>
        </p:spPr>
        <p:txBody>
          <a:bodyPr>
            <a:normAutofit/>
          </a:bodyPr>
          <a:lstStyle>
            <a:lvl1pPr marL="0" indent="0" algn="ctr">
              <a:buNone/>
              <a:defRPr sz="727"/>
            </a:lvl1pPr>
          </a:lstStyle>
          <a:p>
            <a:r>
              <a:rPr lang="en-US"/>
              <a:t>Click icon to add picture</a:t>
            </a:r>
          </a:p>
        </p:txBody>
      </p:sp>
      <p:sp>
        <p:nvSpPr>
          <p:cNvPr id="48" name="Text Placeholder 4"/>
          <p:cNvSpPr>
            <a:spLocks noGrp="1"/>
          </p:cNvSpPr>
          <p:nvPr>
            <p:ph type="body" sz="quarter" idx="26" hasCustomPrompt="1"/>
          </p:nvPr>
        </p:nvSpPr>
        <p:spPr>
          <a:xfrm>
            <a:off x="6243782" y="2416760"/>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a:t>Click To Edit Name</a:t>
            </a:r>
          </a:p>
        </p:txBody>
      </p:sp>
      <p:sp>
        <p:nvSpPr>
          <p:cNvPr id="49" name="Text Placeholder 4"/>
          <p:cNvSpPr>
            <a:spLocks noGrp="1"/>
          </p:cNvSpPr>
          <p:nvPr>
            <p:ph type="body" sz="quarter" idx="27" hasCustomPrompt="1"/>
          </p:nvPr>
        </p:nvSpPr>
        <p:spPr>
          <a:xfrm>
            <a:off x="8128002" y="2290576"/>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a:t>Click To Edit Name</a:t>
            </a:r>
          </a:p>
        </p:txBody>
      </p:sp>
      <p:sp>
        <p:nvSpPr>
          <p:cNvPr id="50" name="Picture Placeholder 3"/>
          <p:cNvSpPr>
            <a:spLocks noGrp="1"/>
          </p:cNvSpPr>
          <p:nvPr>
            <p:ph type="pic" sz="quarter" idx="28"/>
          </p:nvPr>
        </p:nvSpPr>
        <p:spPr>
          <a:xfrm>
            <a:off x="8128002" y="1497876"/>
            <a:ext cx="942109" cy="685800"/>
          </a:xfrm>
          <a:prstGeom prst="ellipse">
            <a:avLst/>
          </a:prstGeom>
        </p:spPr>
        <p:txBody>
          <a:bodyPr>
            <a:normAutofit/>
          </a:bodyPr>
          <a:lstStyle>
            <a:lvl1pPr marL="0" indent="0" algn="ctr">
              <a:buNone/>
              <a:defRPr sz="727"/>
            </a:lvl1pPr>
          </a:lstStyle>
          <a:p>
            <a:r>
              <a:rPr lang="en-US"/>
              <a:t>Click icon to add picture</a:t>
            </a:r>
          </a:p>
        </p:txBody>
      </p:sp>
      <p:sp>
        <p:nvSpPr>
          <p:cNvPr id="52" name="Text Placeholder 4"/>
          <p:cNvSpPr>
            <a:spLocks noGrp="1"/>
          </p:cNvSpPr>
          <p:nvPr>
            <p:ph type="body" sz="quarter" idx="29" hasCustomPrompt="1"/>
          </p:nvPr>
        </p:nvSpPr>
        <p:spPr>
          <a:xfrm>
            <a:off x="8128002" y="2416760"/>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a:t>Click To Edit Name</a:t>
            </a:r>
          </a:p>
        </p:txBody>
      </p:sp>
      <p:sp>
        <p:nvSpPr>
          <p:cNvPr id="53" name="Text Placeholder 4"/>
          <p:cNvSpPr>
            <a:spLocks noGrp="1"/>
          </p:cNvSpPr>
          <p:nvPr>
            <p:ph type="body" sz="quarter" idx="30" hasCustomPrompt="1"/>
          </p:nvPr>
        </p:nvSpPr>
        <p:spPr>
          <a:xfrm>
            <a:off x="10049158" y="2290576"/>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a:t>Click To Edit Name</a:t>
            </a:r>
          </a:p>
        </p:txBody>
      </p:sp>
      <p:sp>
        <p:nvSpPr>
          <p:cNvPr id="54" name="Picture Placeholder 3"/>
          <p:cNvSpPr>
            <a:spLocks noGrp="1"/>
          </p:cNvSpPr>
          <p:nvPr>
            <p:ph type="pic" sz="quarter" idx="31"/>
          </p:nvPr>
        </p:nvSpPr>
        <p:spPr>
          <a:xfrm>
            <a:off x="10030691" y="1497876"/>
            <a:ext cx="942109" cy="685800"/>
          </a:xfrm>
          <a:prstGeom prst="ellipse">
            <a:avLst/>
          </a:prstGeom>
        </p:spPr>
        <p:txBody>
          <a:bodyPr>
            <a:normAutofit/>
          </a:bodyPr>
          <a:lstStyle>
            <a:lvl1pPr marL="0" indent="0" algn="ctr">
              <a:buNone/>
              <a:defRPr sz="727"/>
            </a:lvl1pPr>
          </a:lstStyle>
          <a:p>
            <a:r>
              <a:rPr lang="en-US"/>
              <a:t>Click icon to add picture</a:t>
            </a:r>
          </a:p>
        </p:txBody>
      </p:sp>
      <p:sp>
        <p:nvSpPr>
          <p:cNvPr id="56" name="Text Placeholder 4"/>
          <p:cNvSpPr>
            <a:spLocks noGrp="1"/>
          </p:cNvSpPr>
          <p:nvPr>
            <p:ph type="body" sz="quarter" idx="32" hasCustomPrompt="1"/>
          </p:nvPr>
        </p:nvSpPr>
        <p:spPr>
          <a:xfrm>
            <a:off x="10049158" y="2416760"/>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a:t>Click To Edit Name</a:t>
            </a:r>
          </a:p>
        </p:txBody>
      </p:sp>
      <p:sp>
        <p:nvSpPr>
          <p:cNvPr id="156" name="Text Placeholder 4"/>
          <p:cNvSpPr>
            <a:spLocks noGrp="1"/>
          </p:cNvSpPr>
          <p:nvPr>
            <p:ph type="body" sz="quarter" idx="33" hasCustomPrompt="1"/>
          </p:nvPr>
        </p:nvSpPr>
        <p:spPr>
          <a:xfrm>
            <a:off x="554182" y="3694231"/>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a:t>Click To Edit Name</a:t>
            </a:r>
          </a:p>
        </p:txBody>
      </p:sp>
      <p:sp>
        <p:nvSpPr>
          <p:cNvPr id="157" name="Picture Placeholder 3"/>
          <p:cNvSpPr>
            <a:spLocks noGrp="1"/>
          </p:cNvSpPr>
          <p:nvPr>
            <p:ph type="pic" sz="quarter" idx="34"/>
          </p:nvPr>
        </p:nvSpPr>
        <p:spPr>
          <a:xfrm>
            <a:off x="554181" y="2861520"/>
            <a:ext cx="942109" cy="685800"/>
          </a:xfrm>
          <a:prstGeom prst="ellipse">
            <a:avLst/>
          </a:prstGeom>
        </p:spPr>
        <p:txBody>
          <a:bodyPr>
            <a:normAutofit/>
          </a:bodyPr>
          <a:lstStyle>
            <a:lvl1pPr marL="0" indent="0" algn="ctr">
              <a:buNone/>
              <a:defRPr sz="727"/>
            </a:lvl1pPr>
          </a:lstStyle>
          <a:p>
            <a:r>
              <a:rPr lang="en-US"/>
              <a:t>Click icon to add picture</a:t>
            </a:r>
          </a:p>
        </p:txBody>
      </p:sp>
      <p:sp>
        <p:nvSpPr>
          <p:cNvPr id="159" name="Text Placeholder 4"/>
          <p:cNvSpPr>
            <a:spLocks noGrp="1"/>
          </p:cNvSpPr>
          <p:nvPr>
            <p:ph type="body" sz="quarter" idx="35" hasCustomPrompt="1"/>
          </p:nvPr>
        </p:nvSpPr>
        <p:spPr>
          <a:xfrm>
            <a:off x="554182" y="3820417"/>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a:t>Click To Edit Name</a:t>
            </a:r>
          </a:p>
        </p:txBody>
      </p:sp>
      <p:sp>
        <p:nvSpPr>
          <p:cNvPr id="160" name="Text Placeholder 4"/>
          <p:cNvSpPr>
            <a:spLocks noGrp="1"/>
          </p:cNvSpPr>
          <p:nvPr>
            <p:ph type="body" sz="quarter" idx="36" hasCustomPrompt="1"/>
          </p:nvPr>
        </p:nvSpPr>
        <p:spPr>
          <a:xfrm>
            <a:off x="2460569" y="3694231"/>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a:t>Click To Edit Name</a:t>
            </a:r>
          </a:p>
        </p:txBody>
      </p:sp>
      <p:sp>
        <p:nvSpPr>
          <p:cNvPr id="161" name="Picture Placeholder 3"/>
          <p:cNvSpPr>
            <a:spLocks noGrp="1"/>
          </p:cNvSpPr>
          <p:nvPr>
            <p:ph type="pic" sz="quarter" idx="37"/>
          </p:nvPr>
        </p:nvSpPr>
        <p:spPr>
          <a:xfrm>
            <a:off x="2460567" y="2861520"/>
            <a:ext cx="942109" cy="685800"/>
          </a:xfrm>
          <a:prstGeom prst="ellipse">
            <a:avLst/>
          </a:prstGeom>
        </p:spPr>
        <p:txBody>
          <a:bodyPr>
            <a:normAutofit/>
          </a:bodyPr>
          <a:lstStyle>
            <a:lvl1pPr marL="0" indent="0" algn="ctr">
              <a:buNone/>
              <a:defRPr sz="727"/>
            </a:lvl1pPr>
          </a:lstStyle>
          <a:p>
            <a:r>
              <a:rPr lang="en-US"/>
              <a:t>Click icon to add picture</a:t>
            </a:r>
          </a:p>
        </p:txBody>
      </p:sp>
      <p:sp>
        <p:nvSpPr>
          <p:cNvPr id="163" name="Text Placeholder 4"/>
          <p:cNvSpPr>
            <a:spLocks noGrp="1"/>
          </p:cNvSpPr>
          <p:nvPr>
            <p:ph type="body" sz="quarter" idx="38" hasCustomPrompt="1"/>
          </p:nvPr>
        </p:nvSpPr>
        <p:spPr>
          <a:xfrm>
            <a:off x="2460569" y="3820417"/>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a:t>Click To Edit Name</a:t>
            </a:r>
          </a:p>
        </p:txBody>
      </p:sp>
      <p:sp>
        <p:nvSpPr>
          <p:cNvPr id="164" name="Text Placeholder 4"/>
          <p:cNvSpPr>
            <a:spLocks noGrp="1"/>
          </p:cNvSpPr>
          <p:nvPr>
            <p:ph type="body" sz="quarter" idx="39" hasCustomPrompt="1"/>
          </p:nvPr>
        </p:nvSpPr>
        <p:spPr>
          <a:xfrm>
            <a:off x="4341091" y="3694231"/>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a:t>Click To Edit Name</a:t>
            </a:r>
          </a:p>
        </p:txBody>
      </p:sp>
      <p:sp>
        <p:nvSpPr>
          <p:cNvPr id="165" name="Picture Placeholder 3"/>
          <p:cNvSpPr>
            <a:spLocks noGrp="1"/>
          </p:cNvSpPr>
          <p:nvPr>
            <p:ph type="pic" sz="quarter" idx="40"/>
          </p:nvPr>
        </p:nvSpPr>
        <p:spPr>
          <a:xfrm>
            <a:off x="4384172" y="2861520"/>
            <a:ext cx="942109" cy="685800"/>
          </a:xfrm>
          <a:prstGeom prst="ellipse">
            <a:avLst/>
          </a:prstGeom>
        </p:spPr>
        <p:txBody>
          <a:bodyPr>
            <a:normAutofit/>
          </a:bodyPr>
          <a:lstStyle>
            <a:lvl1pPr marL="0" indent="0" algn="ctr">
              <a:buNone/>
              <a:defRPr sz="727"/>
            </a:lvl1pPr>
          </a:lstStyle>
          <a:p>
            <a:r>
              <a:rPr lang="en-US"/>
              <a:t>Click icon to add picture</a:t>
            </a:r>
          </a:p>
        </p:txBody>
      </p:sp>
      <p:sp>
        <p:nvSpPr>
          <p:cNvPr id="167" name="Text Placeholder 4"/>
          <p:cNvSpPr>
            <a:spLocks noGrp="1"/>
          </p:cNvSpPr>
          <p:nvPr>
            <p:ph type="body" sz="quarter" idx="41" hasCustomPrompt="1"/>
          </p:nvPr>
        </p:nvSpPr>
        <p:spPr>
          <a:xfrm>
            <a:off x="4341091" y="3820417"/>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a:t>Click To Edit Name</a:t>
            </a:r>
          </a:p>
        </p:txBody>
      </p:sp>
      <p:sp>
        <p:nvSpPr>
          <p:cNvPr id="168" name="Text Placeholder 4"/>
          <p:cNvSpPr>
            <a:spLocks noGrp="1"/>
          </p:cNvSpPr>
          <p:nvPr>
            <p:ph type="body" sz="quarter" idx="42" hasCustomPrompt="1"/>
          </p:nvPr>
        </p:nvSpPr>
        <p:spPr>
          <a:xfrm>
            <a:off x="6243782" y="3694231"/>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a:t>Click To Edit Name</a:t>
            </a:r>
          </a:p>
        </p:txBody>
      </p:sp>
      <p:sp>
        <p:nvSpPr>
          <p:cNvPr id="169" name="Picture Placeholder 3"/>
          <p:cNvSpPr>
            <a:spLocks noGrp="1"/>
          </p:cNvSpPr>
          <p:nvPr>
            <p:ph type="pic" sz="quarter" idx="43"/>
          </p:nvPr>
        </p:nvSpPr>
        <p:spPr>
          <a:xfrm>
            <a:off x="6243782" y="2861520"/>
            <a:ext cx="942109" cy="685800"/>
          </a:xfrm>
          <a:prstGeom prst="ellipse">
            <a:avLst/>
          </a:prstGeom>
        </p:spPr>
        <p:txBody>
          <a:bodyPr>
            <a:normAutofit/>
          </a:bodyPr>
          <a:lstStyle>
            <a:lvl1pPr marL="0" indent="0" algn="ctr">
              <a:buNone/>
              <a:defRPr sz="727"/>
            </a:lvl1pPr>
          </a:lstStyle>
          <a:p>
            <a:r>
              <a:rPr lang="en-US"/>
              <a:t>Click icon to add picture</a:t>
            </a:r>
          </a:p>
        </p:txBody>
      </p:sp>
      <p:sp>
        <p:nvSpPr>
          <p:cNvPr id="171" name="Text Placeholder 4"/>
          <p:cNvSpPr>
            <a:spLocks noGrp="1"/>
          </p:cNvSpPr>
          <p:nvPr>
            <p:ph type="body" sz="quarter" idx="44" hasCustomPrompt="1"/>
          </p:nvPr>
        </p:nvSpPr>
        <p:spPr>
          <a:xfrm>
            <a:off x="6243782" y="3820417"/>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a:t>Click To Edit Name</a:t>
            </a:r>
          </a:p>
        </p:txBody>
      </p:sp>
      <p:sp>
        <p:nvSpPr>
          <p:cNvPr id="172" name="Text Placeholder 4"/>
          <p:cNvSpPr>
            <a:spLocks noGrp="1"/>
          </p:cNvSpPr>
          <p:nvPr>
            <p:ph type="body" sz="quarter" idx="45" hasCustomPrompt="1"/>
          </p:nvPr>
        </p:nvSpPr>
        <p:spPr>
          <a:xfrm>
            <a:off x="8128002" y="3694231"/>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a:t>Click To Edit Name</a:t>
            </a:r>
          </a:p>
        </p:txBody>
      </p:sp>
      <p:sp>
        <p:nvSpPr>
          <p:cNvPr id="173" name="Picture Placeholder 3"/>
          <p:cNvSpPr>
            <a:spLocks noGrp="1"/>
          </p:cNvSpPr>
          <p:nvPr>
            <p:ph type="pic" sz="quarter" idx="46"/>
          </p:nvPr>
        </p:nvSpPr>
        <p:spPr>
          <a:xfrm>
            <a:off x="8128002" y="2861520"/>
            <a:ext cx="942109" cy="685800"/>
          </a:xfrm>
          <a:prstGeom prst="ellipse">
            <a:avLst/>
          </a:prstGeom>
        </p:spPr>
        <p:txBody>
          <a:bodyPr>
            <a:normAutofit/>
          </a:bodyPr>
          <a:lstStyle>
            <a:lvl1pPr marL="0" indent="0" algn="ctr">
              <a:buNone/>
              <a:defRPr sz="727"/>
            </a:lvl1pPr>
          </a:lstStyle>
          <a:p>
            <a:r>
              <a:rPr lang="en-US"/>
              <a:t>Click icon to add picture</a:t>
            </a:r>
          </a:p>
        </p:txBody>
      </p:sp>
      <p:sp>
        <p:nvSpPr>
          <p:cNvPr id="175" name="Text Placeholder 4"/>
          <p:cNvSpPr>
            <a:spLocks noGrp="1"/>
          </p:cNvSpPr>
          <p:nvPr>
            <p:ph type="body" sz="quarter" idx="47" hasCustomPrompt="1"/>
          </p:nvPr>
        </p:nvSpPr>
        <p:spPr>
          <a:xfrm>
            <a:off x="8128002" y="3820417"/>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a:t>Click To Edit Name</a:t>
            </a:r>
          </a:p>
        </p:txBody>
      </p:sp>
      <p:sp>
        <p:nvSpPr>
          <p:cNvPr id="176" name="Text Placeholder 4"/>
          <p:cNvSpPr>
            <a:spLocks noGrp="1"/>
          </p:cNvSpPr>
          <p:nvPr>
            <p:ph type="body" sz="quarter" idx="48" hasCustomPrompt="1"/>
          </p:nvPr>
        </p:nvSpPr>
        <p:spPr>
          <a:xfrm>
            <a:off x="10049158" y="3694231"/>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a:t>Click To Edit Name</a:t>
            </a:r>
          </a:p>
        </p:txBody>
      </p:sp>
      <p:sp>
        <p:nvSpPr>
          <p:cNvPr id="177" name="Picture Placeholder 3"/>
          <p:cNvSpPr>
            <a:spLocks noGrp="1"/>
          </p:cNvSpPr>
          <p:nvPr>
            <p:ph type="pic" sz="quarter" idx="49"/>
          </p:nvPr>
        </p:nvSpPr>
        <p:spPr>
          <a:xfrm>
            <a:off x="10030691" y="2861520"/>
            <a:ext cx="942109" cy="685800"/>
          </a:xfrm>
          <a:prstGeom prst="ellipse">
            <a:avLst/>
          </a:prstGeom>
        </p:spPr>
        <p:txBody>
          <a:bodyPr>
            <a:normAutofit/>
          </a:bodyPr>
          <a:lstStyle>
            <a:lvl1pPr marL="0" indent="0" algn="ctr">
              <a:buNone/>
              <a:defRPr sz="727"/>
            </a:lvl1pPr>
          </a:lstStyle>
          <a:p>
            <a:r>
              <a:rPr lang="en-US"/>
              <a:t>Click icon to add picture</a:t>
            </a:r>
          </a:p>
        </p:txBody>
      </p:sp>
      <p:sp>
        <p:nvSpPr>
          <p:cNvPr id="179" name="Text Placeholder 4"/>
          <p:cNvSpPr>
            <a:spLocks noGrp="1"/>
          </p:cNvSpPr>
          <p:nvPr>
            <p:ph type="body" sz="quarter" idx="50" hasCustomPrompt="1"/>
          </p:nvPr>
        </p:nvSpPr>
        <p:spPr>
          <a:xfrm>
            <a:off x="10049158" y="3820417"/>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a:t>Click To Edit Name</a:t>
            </a:r>
          </a:p>
        </p:txBody>
      </p:sp>
      <p:sp>
        <p:nvSpPr>
          <p:cNvPr id="180" name="Text Placeholder 4"/>
          <p:cNvSpPr>
            <a:spLocks noGrp="1"/>
          </p:cNvSpPr>
          <p:nvPr>
            <p:ph type="body" sz="quarter" idx="51" hasCustomPrompt="1"/>
          </p:nvPr>
        </p:nvSpPr>
        <p:spPr>
          <a:xfrm>
            <a:off x="554182" y="5131378"/>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a:t>Click To Edit Name</a:t>
            </a:r>
          </a:p>
        </p:txBody>
      </p:sp>
      <p:sp>
        <p:nvSpPr>
          <p:cNvPr id="181" name="Picture Placeholder 3"/>
          <p:cNvSpPr>
            <a:spLocks noGrp="1"/>
          </p:cNvSpPr>
          <p:nvPr>
            <p:ph type="pic" sz="quarter" idx="52"/>
          </p:nvPr>
        </p:nvSpPr>
        <p:spPr>
          <a:xfrm>
            <a:off x="554181" y="4299348"/>
            <a:ext cx="942109" cy="685800"/>
          </a:xfrm>
          <a:prstGeom prst="ellipse">
            <a:avLst/>
          </a:prstGeom>
        </p:spPr>
        <p:txBody>
          <a:bodyPr>
            <a:normAutofit/>
          </a:bodyPr>
          <a:lstStyle>
            <a:lvl1pPr marL="0" indent="0" algn="ctr">
              <a:buNone/>
              <a:defRPr sz="727"/>
            </a:lvl1pPr>
          </a:lstStyle>
          <a:p>
            <a:r>
              <a:rPr lang="en-US"/>
              <a:t>Click icon to add picture</a:t>
            </a:r>
          </a:p>
        </p:txBody>
      </p:sp>
      <p:sp>
        <p:nvSpPr>
          <p:cNvPr id="183" name="Text Placeholder 4"/>
          <p:cNvSpPr>
            <a:spLocks noGrp="1"/>
          </p:cNvSpPr>
          <p:nvPr>
            <p:ph type="body" sz="quarter" idx="53" hasCustomPrompt="1"/>
          </p:nvPr>
        </p:nvSpPr>
        <p:spPr>
          <a:xfrm>
            <a:off x="554182" y="5257563"/>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a:t>Click To Edit Name</a:t>
            </a:r>
          </a:p>
        </p:txBody>
      </p:sp>
      <p:sp>
        <p:nvSpPr>
          <p:cNvPr id="184" name="Text Placeholder 4"/>
          <p:cNvSpPr>
            <a:spLocks noGrp="1"/>
          </p:cNvSpPr>
          <p:nvPr>
            <p:ph type="body" sz="quarter" idx="54" hasCustomPrompt="1"/>
          </p:nvPr>
        </p:nvSpPr>
        <p:spPr>
          <a:xfrm>
            <a:off x="2460569" y="5131378"/>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a:t>Click To Edit Name</a:t>
            </a:r>
          </a:p>
        </p:txBody>
      </p:sp>
      <p:sp>
        <p:nvSpPr>
          <p:cNvPr id="185" name="Picture Placeholder 3"/>
          <p:cNvSpPr>
            <a:spLocks noGrp="1"/>
          </p:cNvSpPr>
          <p:nvPr>
            <p:ph type="pic" sz="quarter" idx="55"/>
          </p:nvPr>
        </p:nvSpPr>
        <p:spPr>
          <a:xfrm>
            <a:off x="2460567" y="4299348"/>
            <a:ext cx="942109" cy="685800"/>
          </a:xfrm>
          <a:prstGeom prst="ellipse">
            <a:avLst/>
          </a:prstGeom>
        </p:spPr>
        <p:txBody>
          <a:bodyPr>
            <a:normAutofit/>
          </a:bodyPr>
          <a:lstStyle>
            <a:lvl1pPr marL="0" indent="0" algn="ctr">
              <a:buNone/>
              <a:defRPr sz="727"/>
            </a:lvl1pPr>
          </a:lstStyle>
          <a:p>
            <a:r>
              <a:rPr lang="en-US"/>
              <a:t>Click icon to add picture</a:t>
            </a:r>
          </a:p>
        </p:txBody>
      </p:sp>
      <p:sp>
        <p:nvSpPr>
          <p:cNvPr id="187" name="Text Placeholder 4"/>
          <p:cNvSpPr>
            <a:spLocks noGrp="1"/>
          </p:cNvSpPr>
          <p:nvPr>
            <p:ph type="body" sz="quarter" idx="56" hasCustomPrompt="1"/>
          </p:nvPr>
        </p:nvSpPr>
        <p:spPr>
          <a:xfrm>
            <a:off x="2460569" y="5257563"/>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a:t>Click To Edit Name</a:t>
            </a:r>
          </a:p>
        </p:txBody>
      </p:sp>
      <p:sp>
        <p:nvSpPr>
          <p:cNvPr id="188" name="Text Placeholder 4"/>
          <p:cNvSpPr>
            <a:spLocks noGrp="1"/>
          </p:cNvSpPr>
          <p:nvPr>
            <p:ph type="body" sz="quarter" idx="57" hasCustomPrompt="1"/>
          </p:nvPr>
        </p:nvSpPr>
        <p:spPr>
          <a:xfrm>
            <a:off x="4341091" y="5131378"/>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a:t>Click To Edit Name</a:t>
            </a:r>
          </a:p>
        </p:txBody>
      </p:sp>
      <p:sp>
        <p:nvSpPr>
          <p:cNvPr id="189" name="Picture Placeholder 3"/>
          <p:cNvSpPr>
            <a:spLocks noGrp="1"/>
          </p:cNvSpPr>
          <p:nvPr>
            <p:ph type="pic" sz="quarter" idx="58"/>
          </p:nvPr>
        </p:nvSpPr>
        <p:spPr>
          <a:xfrm>
            <a:off x="4384172" y="4299348"/>
            <a:ext cx="942109" cy="685800"/>
          </a:xfrm>
          <a:prstGeom prst="ellipse">
            <a:avLst/>
          </a:prstGeom>
        </p:spPr>
        <p:txBody>
          <a:bodyPr>
            <a:normAutofit/>
          </a:bodyPr>
          <a:lstStyle>
            <a:lvl1pPr marL="0" indent="0" algn="ctr">
              <a:buNone/>
              <a:defRPr sz="727"/>
            </a:lvl1pPr>
          </a:lstStyle>
          <a:p>
            <a:r>
              <a:rPr lang="en-US"/>
              <a:t>Click icon to add picture</a:t>
            </a:r>
          </a:p>
        </p:txBody>
      </p:sp>
      <p:sp>
        <p:nvSpPr>
          <p:cNvPr id="191" name="Text Placeholder 4"/>
          <p:cNvSpPr>
            <a:spLocks noGrp="1"/>
          </p:cNvSpPr>
          <p:nvPr>
            <p:ph type="body" sz="quarter" idx="59" hasCustomPrompt="1"/>
          </p:nvPr>
        </p:nvSpPr>
        <p:spPr>
          <a:xfrm>
            <a:off x="4341091" y="5257563"/>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a:t>Click To Edit Name</a:t>
            </a:r>
          </a:p>
        </p:txBody>
      </p:sp>
      <p:sp>
        <p:nvSpPr>
          <p:cNvPr id="192" name="Text Placeholder 4"/>
          <p:cNvSpPr>
            <a:spLocks noGrp="1"/>
          </p:cNvSpPr>
          <p:nvPr>
            <p:ph type="body" sz="quarter" idx="60" hasCustomPrompt="1"/>
          </p:nvPr>
        </p:nvSpPr>
        <p:spPr>
          <a:xfrm>
            <a:off x="6243782" y="5131378"/>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a:t>Click To Edit Name</a:t>
            </a:r>
          </a:p>
        </p:txBody>
      </p:sp>
      <p:sp>
        <p:nvSpPr>
          <p:cNvPr id="193" name="Picture Placeholder 3"/>
          <p:cNvSpPr>
            <a:spLocks noGrp="1"/>
          </p:cNvSpPr>
          <p:nvPr>
            <p:ph type="pic" sz="quarter" idx="61"/>
          </p:nvPr>
        </p:nvSpPr>
        <p:spPr>
          <a:xfrm>
            <a:off x="6243782" y="4299348"/>
            <a:ext cx="942109" cy="685800"/>
          </a:xfrm>
          <a:prstGeom prst="ellipse">
            <a:avLst/>
          </a:prstGeom>
        </p:spPr>
        <p:txBody>
          <a:bodyPr>
            <a:normAutofit/>
          </a:bodyPr>
          <a:lstStyle>
            <a:lvl1pPr marL="0" indent="0" algn="ctr">
              <a:buNone/>
              <a:defRPr sz="727"/>
            </a:lvl1pPr>
          </a:lstStyle>
          <a:p>
            <a:r>
              <a:rPr lang="en-US"/>
              <a:t>Click icon to add picture</a:t>
            </a:r>
          </a:p>
        </p:txBody>
      </p:sp>
      <p:sp>
        <p:nvSpPr>
          <p:cNvPr id="195" name="Text Placeholder 4"/>
          <p:cNvSpPr>
            <a:spLocks noGrp="1"/>
          </p:cNvSpPr>
          <p:nvPr>
            <p:ph type="body" sz="quarter" idx="62" hasCustomPrompt="1"/>
          </p:nvPr>
        </p:nvSpPr>
        <p:spPr>
          <a:xfrm>
            <a:off x="6243782" y="5257563"/>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a:t>Click To Edit Name</a:t>
            </a:r>
          </a:p>
        </p:txBody>
      </p:sp>
      <p:sp>
        <p:nvSpPr>
          <p:cNvPr id="196" name="Text Placeholder 4"/>
          <p:cNvSpPr>
            <a:spLocks noGrp="1"/>
          </p:cNvSpPr>
          <p:nvPr>
            <p:ph type="body" sz="quarter" idx="63" hasCustomPrompt="1"/>
          </p:nvPr>
        </p:nvSpPr>
        <p:spPr>
          <a:xfrm>
            <a:off x="8128002" y="5131378"/>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a:t>Click To Edit Name</a:t>
            </a:r>
          </a:p>
        </p:txBody>
      </p:sp>
      <p:sp>
        <p:nvSpPr>
          <p:cNvPr id="197" name="Picture Placeholder 3"/>
          <p:cNvSpPr>
            <a:spLocks noGrp="1"/>
          </p:cNvSpPr>
          <p:nvPr>
            <p:ph type="pic" sz="quarter" idx="64"/>
          </p:nvPr>
        </p:nvSpPr>
        <p:spPr>
          <a:xfrm>
            <a:off x="8128002" y="4299348"/>
            <a:ext cx="942109" cy="685800"/>
          </a:xfrm>
          <a:prstGeom prst="ellipse">
            <a:avLst/>
          </a:prstGeom>
        </p:spPr>
        <p:txBody>
          <a:bodyPr>
            <a:normAutofit/>
          </a:bodyPr>
          <a:lstStyle>
            <a:lvl1pPr marL="0" indent="0" algn="ctr">
              <a:buNone/>
              <a:defRPr sz="727"/>
            </a:lvl1pPr>
          </a:lstStyle>
          <a:p>
            <a:r>
              <a:rPr lang="en-US"/>
              <a:t>Click icon to add picture</a:t>
            </a:r>
          </a:p>
        </p:txBody>
      </p:sp>
      <p:sp>
        <p:nvSpPr>
          <p:cNvPr id="199" name="Text Placeholder 4"/>
          <p:cNvSpPr>
            <a:spLocks noGrp="1"/>
          </p:cNvSpPr>
          <p:nvPr>
            <p:ph type="body" sz="quarter" idx="65" hasCustomPrompt="1"/>
          </p:nvPr>
        </p:nvSpPr>
        <p:spPr>
          <a:xfrm>
            <a:off x="8128002" y="5257563"/>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a:t>Click To Edit Name</a:t>
            </a:r>
          </a:p>
        </p:txBody>
      </p:sp>
      <p:sp>
        <p:nvSpPr>
          <p:cNvPr id="200" name="Text Placeholder 4"/>
          <p:cNvSpPr>
            <a:spLocks noGrp="1"/>
          </p:cNvSpPr>
          <p:nvPr>
            <p:ph type="body" sz="quarter" idx="66" hasCustomPrompt="1"/>
          </p:nvPr>
        </p:nvSpPr>
        <p:spPr>
          <a:xfrm>
            <a:off x="10049158" y="5131378"/>
            <a:ext cx="1607127" cy="161365"/>
          </a:xfrm>
        </p:spPr>
        <p:txBody>
          <a:bodyPr lIns="0" tIns="0" rIns="0" bIns="0">
            <a:noAutofit/>
          </a:bodyPr>
          <a:lstStyle>
            <a:lvl1pPr marL="0" indent="0">
              <a:lnSpc>
                <a:spcPts val="909"/>
              </a:lnSpc>
              <a:spcBef>
                <a:spcPts val="0"/>
              </a:spcBef>
              <a:buNone/>
              <a:defRPr sz="727" b="1" cap="none" baseline="0">
                <a:solidFill>
                  <a:schemeClr val="bg2"/>
                </a:solidFill>
              </a:defRPr>
            </a:lvl1pPr>
            <a:lvl2pPr marL="0" indent="0">
              <a:buNone/>
              <a:defRPr sz="850" baseline="0">
                <a:solidFill>
                  <a:schemeClr val="tx2"/>
                </a:solidFill>
              </a:defRPr>
            </a:lvl2pPr>
          </a:lstStyle>
          <a:p>
            <a:pPr lvl="0"/>
            <a:r>
              <a:rPr lang="en-US"/>
              <a:t>Click To Edit Name</a:t>
            </a:r>
          </a:p>
        </p:txBody>
      </p:sp>
      <p:sp>
        <p:nvSpPr>
          <p:cNvPr id="201" name="Picture Placeholder 3"/>
          <p:cNvSpPr>
            <a:spLocks noGrp="1"/>
          </p:cNvSpPr>
          <p:nvPr>
            <p:ph type="pic" sz="quarter" idx="67"/>
          </p:nvPr>
        </p:nvSpPr>
        <p:spPr>
          <a:xfrm>
            <a:off x="10030691" y="4299348"/>
            <a:ext cx="942109" cy="685800"/>
          </a:xfrm>
          <a:prstGeom prst="ellipse">
            <a:avLst/>
          </a:prstGeom>
        </p:spPr>
        <p:txBody>
          <a:bodyPr>
            <a:normAutofit/>
          </a:bodyPr>
          <a:lstStyle>
            <a:lvl1pPr marL="0" indent="0" algn="ctr">
              <a:buNone/>
              <a:defRPr sz="727"/>
            </a:lvl1pPr>
          </a:lstStyle>
          <a:p>
            <a:r>
              <a:rPr lang="en-US"/>
              <a:t>Click icon to add picture</a:t>
            </a:r>
          </a:p>
        </p:txBody>
      </p:sp>
      <p:sp>
        <p:nvSpPr>
          <p:cNvPr id="203" name="Text Placeholder 4"/>
          <p:cNvSpPr>
            <a:spLocks noGrp="1"/>
          </p:cNvSpPr>
          <p:nvPr>
            <p:ph type="body" sz="quarter" idx="68" hasCustomPrompt="1"/>
          </p:nvPr>
        </p:nvSpPr>
        <p:spPr>
          <a:xfrm>
            <a:off x="10049158" y="5257563"/>
            <a:ext cx="1607127" cy="242047"/>
          </a:xfrm>
        </p:spPr>
        <p:txBody>
          <a:bodyPr lIns="0" tIns="0" rIns="0" bIns="0">
            <a:noAutofit/>
          </a:bodyPr>
          <a:lstStyle>
            <a:lvl1pPr marL="0" indent="0">
              <a:lnSpc>
                <a:spcPts val="909"/>
              </a:lnSpc>
              <a:spcBef>
                <a:spcPts val="0"/>
              </a:spcBef>
              <a:spcAft>
                <a:spcPts val="0"/>
              </a:spcAft>
              <a:buNone/>
              <a:defRPr sz="727" b="0" i="0" cap="none" baseline="0">
                <a:solidFill>
                  <a:schemeClr val="tx2"/>
                </a:solidFill>
              </a:defRPr>
            </a:lvl1pPr>
            <a:lvl2pPr marL="0" indent="0">
              <a:buNone/>
              <a:defRPr sz="850" baseline="0">
                <a:solidFill>
                  <a:schemeClr val="tx2"/>
                </a:solidFill>
              </a:defRPr>
            </a:lvl2pPr>
          </a:lstStyle>
          <a:p>
            <a:pPr lvl="0"/>
            <a:r>
              <a:rPr lang="en-US"/>
              <a:t>Click To Edit Name</a:t>
            </a:r>
          </a:p>
        </p:txBody>
      </p:sp>
      <p:sp>
        <p:nvSpPr>
          <p:cNvPr id="81" name="Text Placeholder 11"/>
          <p:cNvSpPr>
            <a:spLocks noGrp="1"/>
          </p:cNvSpPr>
          <p:nvPr>
            <p:ph type="body" sz="quarter" idx="11"/>
          </p:nvPr>
        </p:nvSpPr>
        <p:spPr>
          <a:xfrm>
            <a:off x="554183" y="5802285"/>
            <a:ext cx="11083636" cy="328359"/>
          </a:xfrm>
        </p:spPr>
        <p:txBody>
          <a:bodyPr anchor="b"/>
          <a:lstStyle>
            <a:lvl1pPr marL="0" algn="l" defTabSz="463106" rtl="0" eaLnBrk="1" latinLnBrk="0" hangingPunct="1">
              <a:lnSpc>
                <a:spcPts val="818"/>
              </a:lnSpc>
              <a:spcAft>
                <a:spcPts val="273"/>
              </a:spcAft>
              <a:defRPr lang="en-US" sz="727" b="0" i="0" u="none" strike="noStrike" kern="1200" baseline="0" dirty="0" smtClean="0">
                <a:solidFill>
                  <a:schemeClr val="bg1">
                    <a:lumMod val="50000"/>
                  </a:schemeClr>
                </a:solidFill>
                <a:latin typeface="Arial Narrow" pitchFamily="34" charset="0"/>
                <a:ea typeface="+mn-ea"/>
                <a:cs typeface="+mn-cs"/>
              </a:defRPr>
            </a:lvl1pPr>
            <a:lvl2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2pPr>
            <a:lvl3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3pPr>
            <a:lvl4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4pPr>
            <a:lvl5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5pPr>
          </a:lstStyle>
          <a:p>
            <a:pPr lvl="0"/>
            <a:endParaRPr lang="en-US"/>
          </a:p>
        </p:txBody>
      </p:sp>
      <p:sp>
        <p:nvSpPr>
          <p:cNvPr id="2" name="Footer Placeholder 1">
            <a:extLst>
              <a:ext uri="{FF2B5EF4-FFF2-40B4-BE49-F238E27FC236}">
                <a16:creationId xmlns:a16="http://schemas.microsoft.com/office/drawing/2014/main" id="{E57A3D15-B07E-477E-BB8B-0C283971FABD}"/>
              </a:ext>
            </a:extLst>
          </p:cNvPr>
          <p:cNvSpPr>
            <a:spLocks noGrp="1"/>
          </p:cNvSpPr>
          <p:nvPr>
            <p:ph type="ftr" sz="quarter" idx="69"/>
            <p:custDataLst>
              <p:tags r:id="rId1"/>
            </p:custDataLst>
          </p:nvPr>
        </p:nvSpPr>
        <p:spPr>
          <a:xfrm>
            <a:off x="474133" y="6604001"/>
            <a:ext cx="4165600" cy="123111"/>
          </a:xfrm>
        </p:spPr>
        <p:txBody>
          <a:bodyPr wrap="square" lIns="0" tIns="0" rIns="0" bIns="0" anchor="b">
            <a:spAutoFit/>
          </a:bodyPr>
          <a:lstStyle>
            <a:lvl1pPr algn="l">
              <a:defRPr sz="800">
                <a:solidFill>
                  <a:srgbClr val="000000"/>
                </a:solidFill>
                <a:latin typeface="Arial" panose="020B0604020202020204" pitchFamily="34" charset="0"/>
              </a:defRPr>
            </a:lvl1pPr>
          </a:lstStyle>
          <a:p>
            <a:endParaRPr lang="en-US"/>
          </a:p>
        </p:txBody>
      </p:sp>
    </p:spTree>
    <p:extLst>
      <p:ext uri="{BB962C8B-B14F-4D97-AF65-F5344CB8AC3E}">
        <p14:creationId xmlns:p14="http://schemas.microsoft.com/office/powerpoint/2010/main" val="4156897733"/>
      </p:ext>
    </p:extLst>
  </p:cSld>
  <p:clrMapOvr>
    <a:masterClrMapping/>
  </p:clrMapOvr>
  <p:hf hdr="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ables and Charts with subtitl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927" y="1402"/>
          <a:ext cx="1924" cy="1400"/>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927" y="1402"/>
                        <a:ext cx="1924" cy="1400"/>
                      </a:xfrm>
                      <a:prstGeom prst="rect">
                        <a:avLst/>
                      </a:prstGeom>
                    </p:spPr>
                  </p:pic>
                </p:oleObj>
              </mc:Fallback>
            </mc:AlternateContent>
          </a:graphicData>
        </a:graphic>
      </p:graphicFrame>
      <p:sp>
        <p:nvSpPr>
          <p:cNvPr id="13" name="Content Placeholder 4"/>
          <p:cNvSpPr>
            <a:spLocks noGrp="1"/>
          </p:cNvSpPr>
          <p:nvPr>
            <p:ph sz="quarter" idx="16"/>
          </p:nvPr>
        </p:nvSpPr>
        <p:spPr>
          <a:xfrm>
            <a:off x="554184" y="2222865"/>
            <a:ext cx="11083637" cy="3411868"/>
          </a:xfrm>
        </p:spPr>
        <p:txBody>
          <a:bodyPr/>
          <a:lstStyle>
            <a:lvl1pPr>
              <a:defRPr>
                <a:solidFill>
                  <a:schemeClr val="bg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p:cNvSpPr>
            <a:spLocks noGrp="1"/>
          </p:cNvSpPr>
          <p:nvPr>
            <p:ph type="body" sz="quarter" idx="14" hasCustomPrompt="1"/>
          </p:nvPr>
        </p:nvSpPr>
        <p:spPr>
          <a:xfrm>
            <a:off x="554183" y="1493786"/>
            <a:ext cx="11083636" cy="650042"/>
          </a:xfrm>
        </p:spPr>
        <p:txBody>
          <a:bodyPr lIns="0" tIns="0" rIns="0" bIns="0">
            <a:noAutofit/>
          </a:bodyPr>
          <a:lstStyle>
            <a:lvl1pPr marL="0" indent="0">
              <a:lnSpc>
                <a:spcPct val="100000"/>
              </a:lnSpc>
              <a:spcBef>
                <a:spcPts val="273"/>
              </a:spcBef>
              <a:spcAft>
                <a:spcPts val="273"/>
              </a:spcAft>
              <a:buNone/>
              <a:defRPr sz="1273" b="1">
                <a:solidFill>
                  <a:srgbClr val="263746"/>
                </a:solidFill>
              </a:defRPr>
            </a:lvl1pPr>
            <a:lvl2pPr marL="0" indent="0">
              <a:spcBef>
                <a:spcPts val="273"/>
              </a:spcBef>
              <a:spcAft>
                <a:spcPts val="273"/>
              </a:spcAft>
              <a:buNone/>
              <a:defRPr sz="1273" b="1">
                <a:solidFill>
                  <a:schemeClr val="tx2"/>
                </a:solidFill>
              </a:defRPr>
            </a:lvl2pPr>
          </a:lstStyle>
          <a:p>
            <a:pPr lvl="0"/>
            <a:r>
              <a:rPr lang="en-US"/>
              <a:t>Click to edit master text styles</a:t>
            </a:r>
          </a:p>
          <a:p>
            <a:pPr lvl="1"/>
            <a:r>
              <a:rPr lang="en-US"/>
              <a:t>Second level</a:t>
            </a:r>
          </a:p>
        </p:txBody>
      </p:sp>
      <p:sp>
        <p:nvSpPr>
          <p:cNvPr id="12" name="Title Placeholder 1"/>
          <p:cNvSpPr>
            <a:spLocks noGrp="1"/>
          </p:cNvSpPr>
          <p:nvPr>
            <p:ph type="title"/>
          </p:nvPr>
        </p:nvSpPr>
        <p:spPr>
          <a:xfrm>
            <a:off x="554183" y="457200"/>
            <a:ext cx="11083636" cy="913358"/>
          </a:xfrm>
          <a:prstGeom prst="rect">
            <a:avLst/>
          </a:prstGeom>
        </p:spPr>
        <p:txBody>
          <a:bodyPr vert="horz" lIns="0" tIns="0" rIns="0" bIns="0" rtlCol="0" anchor="t">
            <a:noAutofit/>
          </a:bodyPr>
          <a:lstStyle/>
          <a:p>
            <a:r>
              <a:rPr lang="en-US"/>
              <a:t>Click to edit Master title style</a:t>
            </a:r>
          </a:p>
        </p:txBody>
      </p:sp>
      <p:sp>
        <p:nvSpPr>
          <p:cNvPr id="16" name="Text Placeholder 11"/>
          <p:cNvSpPr>
            <a:spLocks noGrp="1"/>
          </p:cNvSpPr>
          <p:nvPr>
            <p:ph type="body" sz="quarter" idx="11"/>
          </p:nvPr>
        </p:nvSpPr>
        <p:spPr>
          <a:xfrm>
            <a:off x="554184" y="5802285"/>
            <a:ext cx="11083637" cy="328359"/>
          </a:xfrm>
        </p:spPr>
        <p:txBody>
          <a:bodyPr anchor="b"/>
          <a:lstStyle>
            <a:lvl1pPr marL="0" algn="l" defTabSz="463106" rtl="0" eaLnBrk="1" latinLnBrk="0" hangingPunct="1">
              <a:lnSpc>
                <a:spcPts val="818"/>
              </a:lnSpc>
              <a:spcAft>
                <a:spcPts val="273"/>
              </a:spcAft>
              <a:defRPr lang="en-US" sz="727" b="0" i="0" u="none" strike="noStrike" kern="1200" baseline="0" dirty="0" smtClean="0">
                <a:solidFill>
                  <a:schemeClr val="bg1">
                    <a:lumMod val="50000"/>
                  </a:schemeClr>
                </a:solidFill>
                <a:latin typeface="Arial Narrow" pitchFamily="34" charset="0"/>
                <a:ea typeface="+mn-ea"/>
                <a:cs typeface="+mn-cs"/>
              </a:defRPr>
            </a:lvl1pPr>
            <a:lvl2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2pPr>
            <a:lvl3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3pPr>
            <a:lvl4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4pPr>
            <a:lvl5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5pPr>
          </a:lstStyle>
          <a:p>
            <a:pPr lvl="0"/>
            <a:endParaRPr lang="en-US"/>
          </a:p>
        </p:txBody>
      </p:sp>
      <p:sp>
        <p:nvSpPr>
          <p:cNvPr id="3" name="Footer Placeholder 2">
            <a:extLst>
              <a:ext uri="{FF2B5EF4-FFF2-40B4-BE49-F238E27FC236}">
                <a16:creationId xmlns:a16="http://schemas.microsoft.com/office/drawing/2014/main" id="{68C0B70D-6F25-4633-BED8-0650FEC2991E}"/>
              </a:ext>
            </a:extLst>
          </p:cNvPr>
          <p:cNvSpPr>
            <a:spLocks noGrp="1"/>
          </p:cNvSpPr>
          <p:nvPr>
            <p:ph type="ftr" sz="quarter" idx="17"/>
            <p:custDataLst>
              <p:tags r:id="rId2"/>
            </p:custDataLst>
          </p:nvPr>
        </p:nvSpPr>
        <p:spPr>
          <a:xfrm>
            <a:off x="474133" y="6604001"/>
            <a:ext cx="4165600" cy="123111"/>
          </a:xfrm>
        </p:spPr>
        <p:txBody>
          <a:bodyPr wrap="square" lIns="0" tIns="0" rIns="0" bIns="0" anchor="b">
            <a:spAutoFit/>
          </a:bodyPr>
          <a:lstStyle>
            <a:lvl1pPr algn="l">
              <a:defRPr sz="800">
                <a:solidFill>
                  <a:srgbClr val="000000"/>
                </a:solidFill>
                <a:latin typeface="Arial" panose="020B0604020202020204" pitchFamily="34" charset="0"/>
              </a:defRPr>
            </a:lvl1pPr>
          </a:lstStyle>
          <a:p>
            <a:endParaRPr lang="en-US"/>
          </a:p>
        </p:txBody>
      </p:sp>
    </p:spTree>
    <p:extLst>
      <p:ext uri="{BB962C8B-B14F-4D97-AF65-F5344CB8AC3E}">
        <p14:creationId xmlns:p14="http://schemas.microsoft.com/office/powerpoint/2010/main" val="28060272"/>
      </p:ext>
    </p:extLst>
  </p:cSld>
  <p:clrMapOvr>
    <a:masterClrMapping/>
  </p:clrMapOvr>
  <p:hf hdr="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and Large 2">
    <p:spTree>
      <p:nvGrpSpPr>
        <p:cNvPr id="1" name=""/>
        <p:cNvGrpSpPr/>
        <p:nvPr/>
      </p:nvGrpSpPr>
      <p:grpSpPr>
        <a:xfrm>
          <a:off x="0" y="0"/>
          <a:ext cx="0" cy="0"/>
          <a:chOff x="0" y="0"/>
          <a:chExt cx="0" cy="0"/>
        </a:xfrm>
      </p:grpSpPr>
      <p:sp>
        <p:nvSpPr>
          <p:cNvPr id="3" name="Content Placeholder 2"/>
          <p:cNvSpPr>
            <a:spLocks noGrp="1"/>
          </p:cNvSpPr>
          <p:nvPr>
            <p:ph idx="1"/>
          </p:nvPr>
        </p:nvSpPr>
        <p:spPr>
          <a:xfrm>
            <a:off x="554183" y="1494674"/>
            <a:ext cx="11083636" cy="4249407"/>
          </a:xfrm>
        </p:spPr>
        <p:txBody>
          <a:bodyPr lIns="0" tIns="0" rIns="0" bIns="0">
            <a:noAutofit/>
          </a:bodyPr>
          <a:lstStyle>
            <a:lvl1pPr marL="0" indent="0">
              <a:lnSpc>
                <a:spcPts val="3200"/>
              </a:lnSpc>
              <a:spcBef>
                <a:spcPts val="0"/>
              </a:spcBef>
              <a:buFont typeface="+mj-lt"/>
              <a:buNone/>
              <a:defRPr sz="2545">
                <a:solidFill>
                  <a:schemeClr val="bg2"/>
                </a:solidFill>
              </a:defRPr>
            </a:lvl1pPr>
            <a:lvl2pPr>
              <a:defRPr sz="1091">
                <a:solidFill>
                  <a:schemeClr val="tx2"/>
                </a:solidFill>
              </a:defRPr>
            </a:lvl2pPr>
          </a:lstStyle>
          <a:p>
            <a:pPr lvl="0"/>
            <a:r>
              <a:rPr lang="en-US"/>
              <a:t>Click to edit Master text styles</a:t>
            </a:r>
          </a:p>
          <a:p>
            <a:pPr lvl="1"/>
            <a:r>
              <a:rPr lang="en-US"/>
              <a:t>Second level</a:t>
            </a:r>
          </a:p>
        </p:txBody>
      </p:sp>
      <p:sp>
        <p:nvSpPr>
          <p:cNvPr id="18" name="Title Placeholder 1"/>
          <p:cNvSpPr>
            <a:spLocks noGrp="1"/>
          </p:cNvSpPr>
          <p:nvPr>
            <p:ph type="title"/>
          </p:nvPr>
        </p:nvSpPr>
        <p:spPr>
          <a:xfrm>
            <a:off x="554183" y="458889"/>
            <a:ext cx="11083636" cy="913358"/>
          </a:xfrm>
          <a:prstGeom prst="rect">
            <a:avLst/>
          </a:prstGeom>
        </p:spPr>
        <p:txBody>
          <a:bodyPr vert="horz" lIns="0" tIns="0" rIns="0" bIns="0" rtlCol="0" anchor="t">
            <a:noAutofit/>
          </a:bodyPr>
          <a:lstStyle/>
          <a:p>
            <a:r>
              <a:rPr lang="en-US"/>
              <a:t>Click to edit Master title style</a:t>
            </a:r>
          </a:p>
        </p:txBody>
      </p:sp>
      <p:sp>
        <p:nvSpPr>
          <p:cNvPr id="10" name="Text Placeholder 11"/>
          <p:cNvSpPr>
            <a:spLocks noGrp="1"/>
          </p:cNvSpPr>
          <p:nvPr>
            <p:ph type="body" sz="quarter" idx="11"/>
          </p:nvPr>
        </p:nvSpPr>
        <p:spPr>
          <a:xfrm>
            <a:off x="554183" y="5802285"/>
            <a:ext cx="11083636" cy="328359"/>
          </a:xfrm>
        </p:spPr>
        <p:txBody>
          <a:bodyPr anchor="b"/>
          <a:lstStyle>
            <a:lvl1pPr marL="0" algn="l" defTabSz="463106" rtl="0" eaLnBrk="1" latinLnBrk="0" hangingPunct="1">
              <a:lnSpc>
                <a:spcPts val="818"/>
              </a:lnSpc>
              <a:spcAft>
                <a:spcPts val="273"/>
              </a:spcAft>
              <a:defRPr lang="en-US" sz="727" b="0" i="0" u="none" strike="noStrike" kern="1200" baseline="0" dirty="0" smtClean="0">
                <a:solidFill>
                  <a:schemeClr val="bg1">
                    <a:lumMod val="50000"/>
                  </a:schemeClr>
                </a:solidFill>
                <a:latin typeface="Arial Narrow" pitchFamily="34" charset="0"/>
                <a:ea typeface="+mn-ea"/>
                <a:cs typeface="+mn-cs"/>
              </a:defRPr>
            </a:lvl1pPr>
            <a:lvl2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2pPr>
            <a:lvl3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3pPr>
            <a:lvl4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4pPr>
            <a:lvl5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5pPr>
          </a:lstStyle>
          <a:p>
            <a:pPr lvl="0"/>
            <a:endParaRPr lang="en-US"/>
          </a:p>
        </p:txBody>
      </p:sp>
      <p:sp>
        <p:nvSpPr>
          <p:cNvPr id="2" name="Footer Placeholder 1">
            <a:extLst>
              <a:ext uri="{FF2B5EF4-FFF2-40B4-BE49-F238E27FC236}">
                <a16:creationId xmlns:a16="http://schemas.microsoft.com/office/drawing/2014/main" id="{7E142A3E-A34A-43AC-910D-4264EF256B6A}"/>
              </a:ext>
            </a:extLst>
          </p:cNvPr>
          <p:cNvSpPr>
            <a:spLocks noGrp="1"/>
          </p:cNvSpPr>
          <p:nvPr>
            <p:ph type="ftr" sz="quarter" idx="12"/>
            <p:custDataLst>
              <p:tags r:id="rId1"/>
            </p:custDataLst>
          </p:nvPr>
        </p:nvSpPr>
        <p:spPr>
          <a:xfrm>
            <a:off x="474133" y="6604001"/>
            <a:ext cx="4165600" cy="123111"/>
          </a:xfrm>
        </p:spPr>
        <p:txBody>
          <a:bodyPr wrap="square" lIns="0" tIns="0" rIns="0" bIns="0" anchor="b">
            <a:spAutoFit/>
          </a:bodyPr>
          <a:lstStyle>
            <a:lvl1pPr algn="l">
              <a:defRPr sz="800">
                <a:solidFill>
                  <a:srgbClr val="000000"/>
                </a:solidFill>
                <a:latin typeface="Arial" panose="020B0604020202020204" pitchFamily="34" charset="0"/>
              </a:defRPr>
            </a:lvl1pPr>
          </a:lstStyle>
          <a:p>
            <a:endParaRPr lang="en-US"/>
          </a:p>
        </p:txBody>
      </p:sp>
    </p:spTree>
    <p:extLst>
      <p:ext uri="{BB962C8B-B14F-4D97-AF65-F5344CB8AC3E}">
        <p14:creationId xmlns:p14="http://schemas.microsoft.com/office/powerpoint/2010/main" val="1436234643"/>
      </p:ext>
    </p:extLst>
  </p:cSld>
  <p:clrMapOvr>
    <a:masterClrMapping/>
  </p:clrMapOvr>
  <p:hf hdr="0"/>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8865" y="1394998"/>
            <a:ext cx="10363200" cy="2817715"/>
          </a:xfrm>
        </p:spPr>
        <p:txBody>
          <a:bodyPr lIns="0" tIns="0" rIns="0" bIns="0" anchor="t">
            <a:noAutofit/>
          </a:bodyPr>
          <a:lstStyle>
            <a:lvl1pPr algn="l">
              <a:defRPr sz="4000" b="1">
                <a:solidFill>
                  <a:schemeClr val="bg2"/>
                </a:solidFill>
                <a:latin typeface="+mn-lt"/>
              </a:defRPr>
            </a:lvl1pPr>
          </a:lstStyle>
          <a:p>
            <a:r>
              <a:rPr lang="en-US"/>
              <a:t>Click to edit title</a:t>
            </a:r>
          </a:p>
        </p:txBody>
      </p:sp>
      <p:sp>
        <p:nvSpPr>
          <p:cNvPr id="17" name="Text Placeholder 16"/>
          <p:cNvSpPr>
            <a:spLocks noGrp="1"/>
          </p:cNvSpPr>
          <p:nvPr userDrawn="1">
            <p:ph type="body" sz="quarter" idx="11" hasCustomPrompt="1"/>
          </p:nvPr>
        </p:nvSpPr>
        <p:spPr>
          <a:xfrm>
            <a:off x="554183" y="5397651"/>
            <a:ext cx="2959331" cy="365125"/>
          </a:xfrm>
        </p:spPr>
        <p:txBody>
          <a:bodyPr lIns="0" tIns="0" rIns="0" bIns="0" anchor="t">
            <a:noAutofit/>
          </a:bodyPr>
          <a:lstStyle>
            <a:lvl1pPr marL="0" indent="0">
              <a:lnSpc>
                <a:spcPts val="1091"/>
              </a:lnSpc>
              <a:spcAft>
                <a:spcPts val="0"/>
              </a:spcAft>
              <a:buNone/>
              <a:defRPr sz="818" b="1">
                <a:solidFill>
                  <a:schemeClr val="tx2"/>
                </a:solidFill>
              </a:defRPr>
            </a:lvl1pPr>
            <a:lvl2pPr>
              <a:defRPr sz="800"/>
            </a:lvl2pPr>
            <a:lvl3pPr>
              <a:defRPr sz="800"/>
            </a:lvl3pPr>
            <a:lvl4pPr>
              <a:defRPr sz="800"/>
            </a:lvl4pPr>
            <a:lvl5pPr>
              <a:defRPr sz="800"/>
            </a:lvl5pPr>
          </a:lstStyle>
          <a:p>
            <a:pPr lvl="0"/>
            <a:r>
              <a:rPr lang="en-US"/>
              <a:t>Click to edit date</a:t>
            </a:r>
          </a:p>
        </p:txBody>
      </p:sp>
      <p:sp>
        <p:nvSpPr>
          <p:cNvPr id="5" name="Text Placeholder 4"/>
          <p:cNvSpPr>
            <a:spLocks noGrp="1"/>
          </p:cNvSpPr>
          <p:nvPr userDrawn="1">
            <p:ph type="body" sz="quarter" idx="12"/>
          </p:nvPr>
        </p:nvSpPr>
        <p:spPr>
          <a:xfrm>
            <a:off x="3790607" y="5397651"/>
            <a:ext cx="3134784" cy="365125"/>
          </a:xfrm>
        </p:spPr>
        <p:txBody>
          <a:bodyPr lIns="0" tIns="0" rIns="0" bIns="0" anchor="t">
            <a:noAutofit/>
          </a:bodyPr>
          <a:lstStyle>
            <a:lvl1pPr marL="0" indent="0">
              <a:lnSpc>
                <a:spcPts val="1091"/>
              </a:lnSpc>
              <a:spcAft>
                <a:spcPts val="0"/>
              </a:spcAft>
              <a:buNone/>
              <a:defRPr sz="818" b="1">
                <a:solidFill>
                  <a:schemeClr val="bg2"/>
                </a:solidFill>
              </a:defRPr>
            </a:lvl1pPr>
            <a:lvl2pPr marL="457205" indent="0">
              <a:buNone/>
              <a:defRPr sz="800"/>
            </a:lvl2pPr>
            <a:lvl3pPr marL="914409" indent="0">
              <a:buNone/>
              <a:defRPr sz="800"/>
            </a:lvl3pPr>
            <a:lvl4pPr marL="1371614" indent="0">
              <a:buNone/>
              <a:defRPr sz="800"/>
            </a:lvl4pPr>
            <a:lvl5pPr marL="1828818" indent="0">
              <a:buNone/>
              <a:defRPr sz="800"/>
            </a:lvl5pPr>
          </a:lstStyle>
          <a:p>
            <a:pPr lvl="0"/>
            <a:r>
              <a:rPr lang="en-US"/>
              <a:t>Click to edit Master text styles</a:t>
            </a:r>
          </a:p>
        </p:txBody>
      </p:sp>
      <p:sp>
        <p:nvSpPr>
          <p:cNvPr id="8" name="Text Placeholder 7"/>
          <p:cNvSpPr>
            <a:spLocks noGrp="1"/>
          </p:cNvSpPr>
          <p:nvPr userDrawn="1">
            <p:ph type="body" sz="quarter" idx="13"/>
          </p:nvPr>
        </p:nvSpPr>
        <p:spPr>
          <a:xfrm>
            <a:off x="7187070" y="5397652"/>
            <a:ext cx="4450749" cy="365125"/>
          </a:xfrm>
        </p:spPr>
        <p:txBody>
          <a:bodyPr lIns="0" tIns="0" rIns="0" bIns="0" anchor="t">
            <a:noAutofit/>
          </a:bodyPr>
          <a:lstStyle>
            <a:lvl1pPr marL="0" indent="0" algn="l">
              <a:lnSpc>
                <a:spcPts val="1091"/>
              </a:lnSpc>
              <a:spcAft>
                <a:spcPts val="0"/>
              </a:spcAft>
              <a:buNone/>
              <a:defRPr sz="818" b="1">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3" name="Text Placeholder 14"/>
          <p:cNvSpPr txBox="1">
            <a:spLocks/>
          </p:cNvSpPr>
          <p:nvPr userDrawn="1"/>
        </p:nvSpPr>
        <p:spPr>
          <a:xfrm>
            <a:off x="554184" y="6377272"/>
            <a:ext cx="10011640" cy="120464"/>
          </a:xfrm>
          <a:prstGeom prst="rect">
            <a:avLst/>
          </a:prstGeom>
        </p:spPr>
        <p:txBody>
          <a:bodyPr lIns="0" tIns="0" rIns="0" bIns="0" anchor="t" anchorCtr="0"/>
          <a:lstStyle>
            <a:lvl1pPr marL="0" indent="0" algn="l" defTabSz="502920" rtl="0" eaLnBrk="1" latinLnBrk="0" hangingPunct="1">
              <a:lnSpc>
                <a:spcPts val="2000"/>
              </a:lnSpc>
              <a:spcBef>
                <a:spcPts val="0"/>
              </a:spcBef>
              <a:spcAft>
                <a:spcPts val="432"/>
              </a:spcAft>
              <a:buFont typeface="Arial"/>
              <a:buNone/>
              <a:defRPr sz="800" kern="1200" cap="all" baseline="0">
                <a:solidFill>
                  <a:srgbClr val="7F7F7F"/>
                </a:solidFill>
                <a:latin typeface="Arial Narrow" panose="020B0606020202030204" pitchFamily="34" charset="0"/>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1200" b="1" kern="120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a:lnSpc>
                <a:spcPct val="100000"/>
              </a:lnSpc>
              <a:spcAft>
                <a:spcPts val="0"/>
              </a:spcAft>
            </a:pPr>
            <a:r>
              <a:rPr lang="en-US" sz="818" b="1">
                <a:latin typeface="Arial Narrow" panose="020B0606020202030204" pitchFamily="34" charset="0"/>
              </a:rPr>
              <a:t>Nuveen Green Capital LLC is an indirect subsidiary of Nuveen LLC  and  Teachers  Insurance  and  Annuity  Association  of America (TIAA) and a member of the TIAA group of companies</a:t>
            </a:r>
            <a:r>
              <a:rPr lang="en-US" sz="818" b="1" baseline="0">
                <a:latin typeface="Arial Narrow" panose="020B0606020202030204" pitchFamily="34" charset="0"/>
              </a:rPr>
              <a:t>.</a:t>
            </a:r>
            <a:endParaRPr lang="en-US" sz="818" b="1">
              <a:latin typeface="Arial Narrow" panose="020B0606020202030204" pitchFamily="34" charset="0"/>
            </a:endParaRPr>
          </a:p>
        </p:txBody>
      </p:sp>
      <p:sp>
        <p:nvSpPr>
          <p:cNvPr id="7" name="Rectangle 6"/>
          <p:cNvSpPr/>
          <p:nvPr userDrawn="1"/>
        </p:nvSpPr>
        <p:spPr>
          <a:xfrm>
            <a:off x="831274" y="3"/>
            <a:ext cx="831273" cy="60511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24"/>
          </a:p>
        </p:txBody>
      </p:sp>
      <p:cxnSp>
        <p:nvCxnSpPr>
          <p:cNvPr id="21" name="Straight Connector 20"/>
          <p:cNvCxnSpPr/>
          <p:nvPr userDrawn="1"/>
        </p:nvCxnSpPr>
        <p:spPr>
          <a:xfrm>
            <a:off x="554183" y="5325035"/>
            <a:ext cx="2959331"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a:off x="3790607" y="5325035"/>
            <a:ext cx="3133344" cy="0"/>
          </a:xfrm>
          <a:prstGeom prst="line">
            <a:avLst/>
          </a:prstGeom>
          <a:ln w="254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7187070" y="5325035"/>
            <a:ext cx="4450751" cy="0"/>
          </a:xfrm>
          <a:prstGeom prst="line">
            <a:avLst/>
          </a:prstGeom>
          <a:ln w="25400">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4D104E5-5FEB-0941-8A65-7A01C0B4A1F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43752" y="-32531"/>
            <a:ext cx="4434712" cy="1626061"/>
          </a:xfrm>
          <a:prstGeom prst="rect">
            <a:avLst/>
          </a:prstGeom>
        </p:spPr>
      </p:pic>
    </p:spTree>
    <p:extLst>
      <p:ext uri="{BB962C8B-B14F-4D97-AF65-F5344CB8AC3E}">
        <p14:creationId xmlns:p14="http://schemas.microsoft.com/office/powerpoint/2010/main" val="1995262730"/>
      </p:ext>
    </p:extLst>
  </p:cSld>
  <p:clrMapOvr>
    <a:masterClrMapping/>
  </p:clrMapOvr>
  <p:hf hdr="0"/>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wo Column Table and Charts">
    <p:spTree>
      <p:nvGrpSpPr>
        <p:cNvPr id="1" name=""/>
        <p:cNvGrpSpPr/>
        <p:nvPr/>
      </p:nvGrpSpPr>
      <p:grpSpPr>
        <a:xfrm>
          <a:off x="0" y="0"/>
          <a:ext cx="0" cy="0"/>
          <a:chOff x="0" y="0"/>
          <a:chExt cx="0" cy="0"/>
        </a:xfrm>
      </p:grpSpPr>
      <p:sp>
        <p:nvSpPr>
          <p:cNvPr id="5" name="Text Placeholder 4"/>
          <p:cNvSpPr>
            <a:spLocks noGrp="1"/>
          </p:cNvSpPr>
          <p:nvPr>
            <p:ph type="body" sz="quarter" idx="14" hasCustomPrompt="1"/>
          </p:nvPr>
        </p:nvSpPr>
        <p:spPr>
          <a:xfrm>
            <a:off x="550932" y="1496292"/>
            <a:ext cx="5399424" cy="582705"/>
          </a:xfrm>
        </p:spPr>
        <p:txBody>
          <a:bodyPr lIns="0" tIns="0" rIns="0" bIns="0">
            <a:noAutofit/>
          </a:bodyPr>
          <a:lstStyle>
            <a:lvl1pPr marL="0" indent="0">
              <a:lnSpc>
                <a:spcPts val="1818"/>
              </a:lnSpc>
              <a:spcBef>
                <a:spcPts val="0"/>
              </a:spcBef>
              <a:spcAft>
                <a:spcPts val="393"/>
              </a:spcAft>
              <a:buNone/>
              <a:defRPr sz="1636" b="0">
                <a:solidFill>
                  <a:schemeClr val="bg2"/>
                </a:solidFill>
              </a:defRPr>
            </a:lvl1pPr>
            <a:lvl2pPr marL="0" marR="0" indent="0" algn="l" defTabSz="457205" rtl="0" eaLnBrk="1" fontAlgn="auto" latinLnBrk="0" hangingPunct="1">
              <a:lnSpc>
                <a:spcPts val="1545"/>
              </a:lnSpc>
              <a:spcBef>
                <a:spcPts val="393"/>
              </a:spcBef>
              <a:spcAft>
                <a:spcPts val="393"/>
              </a:spcAft>
              <a:buClrTx/>
              <a:buSzTx/>
              <a:buFont typeface="+mj-lt"/>
              <a:buNone/>
              <a:tabLst/>
              <a:defRPr sz="1273" baseline="0">
                <a:solidFill>
                  <a:schemeClr val="tx2"/>
                </a:solidFill>
              </a:defRPr>
            </a:lvl2pPr>
          </a:lstStyle>
          <a:p>
            <a:pPr lvl="0"/>
            <a:r>
              <a:rPr lang="en-US"/>
              <a:t>Click to edit master text styles</a:t>
            </a:r>
          </a:p>
          <a:p>
            <a:pPr lvl="1"/>
            <a:r>
              <a:rPr lang="en-US"/>
              <a:t>Second level</a:t>
            </a:r>
          </a:p>
        </p:txBody>
      </p:sp>
      <p:sp>
        <p:nvSpPr>
          <p:cNvPr id="13" name="Content Placeholder 4"/>
          <p:cNvSpPr>
            <a:spLocks noGrp="1"/>
          </p:cNvSpPr>
          <p:nvPr>
            <p:ph sz="quarter" idx="16"/>
          </p:nvPr>
        </p:nvSpPr>
        <p:spPr>
          <a:xfrm>
            <a:off x="550932" y="2241892"/>
            <a:ext cx="5399424" cy="3689885"/>
          </a:xfrm>
        </p:spPr>
        <p:txBody>
          <a:bodyPr>
            <a:noAutofit/>
          </a:bodyPr>
          <a:lstStyle>
            <a:lvl1pPr>
              <a:defRPr>
                <a:solidFill>
                  <a:schemeClr val="bg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p:cNvSpPr>
            <a:spLocks noGrp="1"/>
          </p:cNvSpPr>
          <p:nvPr>
            <p:ph sz="quarter" idx="18"/>
          </p:nvPr>
        </p:nvSpPr>
        <p:spPr>
          <a:xfrm>
            <a:off x="6254384" y="2241891"/>
            <a:ext cx="5380181" cy="3690937"/>
          </a:xfrm>
        </p:spPr>
        <p:txBody>
          <a:bodyPr>
            <a:noAutofit/>
          </a:bodyPr>
          <a:lstStyle>
            <a:lvl1pPr>
              <a:defRPr>
                <a:solidFill>
                  <a:schemeClr val="bg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p:cNvSpPr>
            <a:spLocks noGrp="1"/>
          </p:cNvSpPr>
          <p:nvPr>
            <p:ph type="title"/>
          </p:nvPr>
        </p:nvSpPr>
        <p:spPr>
          <a:xfrm>
            <a:off x="554183" y="457200"/>
            <a:ext cx="11083636" cy="913358"/>
          </a:xfrm>
          <a:prstGeom prst="rect">
            <a:avLst/>
          </a:prstGeom>
        </p:spPr>
        <p:txBody>
          <a:bodyPr vert="horz" lIns="0" tIns="0" rIns="0" bIns="0" rtlCol="0" anchor="t">
            <a:noAutofit/>
          </a:bodyPr>
          <a:lstStyle/>
          <a:p>
            <a:r>
              <a:rPr lang="en-US"/>
              <a:t>Click to edit Master title style</a:t>
            </a:r>
          </a:p>
        </p:txBody>
      </p:sp>
      <p:sp>
        <p:nvSpPr>
          <p:cNvPr id="17" name="Text Placeholder 11"/>
          <p:cNvSpPr>
            <a:spLocks noGrp="1"/>
          </p:cNvSpPr>
          <p:nvPr>
            <p:ph type="body" sz="quarter" idx="11"/>
          </p:nvPr>
        </p:nvSpPr>
        <p:spPr>
          <a:xfrm>
            <a:off x="554183" y="5802285"/>
            <a:ext cx="11086887" cy="328359"/>
          </a:xfrm>
        </p:spPr>
        <p:txBody>
          <a:bodyPr anchor="b"/>
          <a:lstStyle>
            <a:lvl1pPr marL="0" algn="l" defTabSz="463106" rtl="0" eaLnBrk="1" latinLnBrk="0" hangingPunct="1">
              <a:lnSpc>
                <a:spcPts val="818"/>
              </a:lnSpc>
              <a:spcAft>
                <a:spcPts val="273"/>
              </a:spcAft>
              <a:defRPr lang="en-US" sz="727" b="0" i="0" u="none" strike="noStrike" kern="1200" baseline="0" dirty="0" smtClean="0">
                <a:solidFill>
                  <a:schemeClr val="bg1">
                    <a:lumMod val="50000"/>
                  </a:schemeClr>
                </a:solidFill>
                <a:latin typeface="Arial Narrow" pitchFamily="34" charset="0"/>
                <a:ea typeface="+mn-ea"/>
                <a:cs typeface="+mn-cs"/>
              </a:defRPr>
            </a:lvl1pPr>
            <a:lvl2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2pPr>
            <a:lvl3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3pPr>
            <a:lvl4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4pPr>
            <a:lvl5pPr marL="0" algn="l" defTabSz="463106" rtl="0" eaLnBrk="1" latinLnBrk="0" hangingPunct="1">
              <a:defRPr lang="en-US" sz="727" b="0" i="0" u="none" strike="noStrike" kern="1200" baseline="0" dirty="0" smtClean="0">
                <a:solidFill>
                  <a:schemeClr val="bg1">
                    <a:lumMod val="50000"/>
                  </a:schemeClr>
                </a:solidFill>
                <a:latin typeface="Arial Narrow" pitchFamily="34" charset="0"/>
                <a:ea typeface="+mn-ea"/>
                <a:cs typeface="+mn-cs"/>
              </a:defRPr>
            </a:lvl5pPr>
          </a:lstStyle>
          <a:p>
            <a:pPr lvl="0"/>
            <a:endParaRPr lang="en-US"/>
          </a:p>
        </p:txBody>
      </p:sp>
      <p:sp>
        <p:nvSpPr>
          <p:cNvPr id="19" name="Text Placeholder 4"/>
          <p:cNvSpPr>
            <a:spLocks noGrp="1"/>
          </p:cNvSpPr>
          <p:nvPr>
            <p:ph type="body" sz="quarter" idx="71" hasCustomPrompt="1"/>
          </p:nvPr>
        </p:nvSpPr>
        <p:spPr>
          <a:xfrm>
            <a:off x="6254385" y="1496292"/>
            <a:ext cx="5357857" cy="582705"/>
          </a:xfrm>
        </p:spPr>
        <p:txBody>
          <a:bodyPr lIns="0" tIns="0" rIns="0" bIns="0">
            <a:noAutofit/>
          </a:bodyPr>
          <a:lstStyle>
            <a:lvl1pPr marL="0" indent="0">
              <a:lnSpc>
                <a:spcPts val="1818"/>
              </a:lnSpc>
              <a:spcBef>
                <a:spcPts val="0"/>
              </a:spcBef>
              <a:spcAft>
                <a:spcPts val="393"/>
              </a:spcAft>
              <a:buNone/>
              <a:defRPr sz="1636" b="0">
                <a:solidFill>
                  <a:schemeClr val="bg2"/>
                </a:solidFill>
              </a:defRPr>
            </a:lvl1pPr>
            <a:lvl2pPr marL="0" marR="0" indent="0" algn="l" defTabSz="457205" rtl="0" eaLnBrk="1" fontAlgn="auto" latinLnBrk="0" hangingPunct="1">
              <a:lnSpc>
                <a:spcPts val="1545"/>
              </a:lnSpc>
              <a:spcBef>
                <a:spcPts val="393"/>
              </a:spcBef>
              <a:spcAft>
                <a:spcPts val="393"/>
              </a:spcAft>
              <a:buClrTx/>
              <a:buSzTx/>
              <a:buFont typeface="+mj-lt"/>
              <a:buNone/>
              <a:tabLst/>
              <a:defRPr sz="1273" baseline="0">
                <a:solidFill>
                  <a:schemeClr val="tx2"/>
                </a:solidFill>
              </a:defRPr>
            </a:lvl2pPr>
          </a:lstStyle>
          <a:p>
            <a:pPr lvl="0"/>
            <a:r>
              <a:rPr lang="en-US"/>
              <a:t>Click to edit master text styles</a:t>
            </a:r>
          </a:p>
          <a:p>
            <a:pPr lvl="1"/>
            <a:r>
              <a:rPr lang="en-US"/>
              <a:t>Second level</a:t>
            </a:r>
          </a:p>
        </p:txBody>
      </p:sp>
      <p:sp>
        <p:nvSpPr>
          <p:cNvPr id="2" name="Footer Placeholder 1">
            <a:extLst>
              <a:ext uri="{FF2B5EF4-FFF2-40B4-BE49-F238E27FC236}">
                <a16:creationId xmlns:a16="http://schemas.microsoft.com/office/drawing/2014/main" id="{0C4C49DB-6FB5-4336-8757-FC80DA17E05D}"/>
              </a:ext>
            </a:extLst>
          </p:cNvPr>
          <p:cNvSpPr>
            <a:spLocks noGrp="1"/>
          </p:cNvSpPr>
          <p:nvPr>
            <p:ph type="ftr" sz="quarter" idx="72"/>
            <p:custDataLst>
              <p:tags r:id="rId1"/>
            </p:custDataLst>
          </p:nvPr>
        </p:nvSpPr>
        <p:spPr>
          <a:xfrm>
            <a:off x="474133" y="6604001"/>
            <a:ext cx="4165600" cy="123111"/>
          </a:xfrm>
        </p:spPr>
        <p:txBody>
          <a:bodyPr wrap="square" lIns="0" tIns="0" rIns="0" bIns="0" anchor="b">
            <a:spAutoFit/>
          </a:bodyPr>
          <a:lstStyle>
            <a:lvl1pPr algn="l">
              <a:defRPr sz="800">
                <a:solidFill>
                  <a:srgbClr val="000000"/>
                </a:solidFill>
                <a:latin typeface="Arial" panose="020B0604020202020204" pitchFamily="34" charset="0"/>
              </a:defRPr>
            </a:lvl1pPr>
          </a:lstStyle>
          <a:p>
            <a:endParaRPr lang="en-US"/>
          </a:p>
        </p:txBody>
      </p:sp>
    </p:spTree>
    <p:extLst>
      <p:ext uri="{BB962C8B-B14F-4D97-AF65-F5344CB8AC3E}">
        <p14:creationId xmlns:p14="http://schemas.microsoft.com/office/powerpoint/2010/main" val="3453295759"/>
      </p:ext>
    </p:extLst>
  </p:cSld>
  <p:clrMapOvr>
    <a:masterClrMapping/>
  </p:clrMapOvr>
  <p:hf hdr="0"/>
  <p:extLst>
    <p:ext uri="{DCECCB84-F9BA-43D5-87BE-67443E8EF086}">
      <p15:sldGuideLst xmlns:p15="http://schemas.microsoft.com/office/powerpoint/2012/main">
        <p15:guide id="1" orient="horz" pos="2376">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Two Column Table and Charts">
    <p:spTree>
      <p:nvGrpSpPr>
        <p:cNvPr id="1" name=""/>
        <p:cNvGrpSpPr/>
        <p:nvPr/>
      </p:nvGrpSpPr>
      <p:grpSpPr>
        <a:xfrm>
          <a:off x="0" y="0"/>
          <a:ext cx="0" cy="0"/>
          <a:chOff x="0" y="0"/>
          <a:chExt cx="0" cy="0"/>
        </a:xfrm>
      </p:grpSpPr>
      <p:sp>
        <p:nvSpPr>
          <p:cNvPr id="5" name="Text Placeholder 4"/>
          <p:cNvSpPr>
            <a:spLocks noGrp="1"/>
          </p:cNvSpPr>
          <p:nvPr>
            <p:ph type="body" sz="quarter" idx="14" hasCustomPrompt="1"/>
          </p:nvPr>
        </p:nvSpPr>
        <p:spPr>
          <a:xfrm>
            <a:off x="558199" y="1496291"/>
            <a:ext cx="11083636" cy="573268"/>
          </a:xfrm>
        </p:spPr>
        <p:txBody>
          <a:bodyPr lIns="0" tIns="0" rIns="0" bIns="0">
            <a:noAutofit/>
          </a:bodyPr>
          <a:lstStyle>
            <a:lvl1pPr marL="0" indent="0">
              <a:lnSpc>
                <a:spcPts val="1818"/>
              </a:lnSpc>
              <a:spcBef>
                <a:spcPts val="0"/>
              </a:spcBef>
              <a:spcAft>
                <a:spcPts val="393"/>
              </a:spcAft>
              <a:buNone/>
              <a:defRPr sz="1636" b="0">
                <a:solidFill>
                  <a:schemeClr val="bg2"/>
                </a:solidFill>
              </a:defRPr>
            </a:lvl1pPr>
            <a:lvl2pPr marL="0" marR="0" indent="0" algn="l" defTabSz="457205" rtl="0" eaLnBrk="1" fontAlgn="auto" latinLnBrk="0" hangingPunct="1">
              <a:lnSpc>
                <a:spcPct val="100000"/>
              </a:lnSpc>
              <a:spcBef>
                <a:spcPts val="273"/>
              </a:spcBef>
              <a:spcAft>
                <a:spcPts val="273"/>
              </a:spcAft>
              <a:buClrTx/>
              <a:buSzTx/>
              <a:buFont typeface="+mj-lt"/>
              <a:buNone/>
              <a:tabLst/>
              <a:defRPr sz="1455" baseline="0">
                <a:solidFill>
                  <a:schemeClr val="tx2"/>
                </a:solidFill>
              </a:defRPr>
            </a:lvl2pPr>
          </a:lstStyle>
          <a:p>
            <a:pPr lvl="0"/>
            <a:r>
              <a:rPr lang="en-US"/>
              <a:t>Click to edit master text styles</a:t>
            </a:r>
          </a:p>
          <a:p>
            <a:pPr lvl="1"/>
            <a:r>
              <a:rPr lang="en-US"/>
              <a:t>Second level</a:t>
            </a:r>
          </a:p>
        </p:txBody>
      </p:sp>
      <p:sp>
        <p:nvSpPr>
          <p:cNvPr id="13" name="Content Placeholder 4"/>
          <p:cNvSpPr>
            <a:spLocks noGrp="1"/>
          </p:cNvSpPr>
          <p:nvPr>
            <p:ph sz="quarter" idx="16"/>
          </p:nvPr>
        </p:nvSpPr>
        <p:spPr>
          <a:xfrm>
            <a:off x="558202" y="2240159"/>
            <a:ext cx="5395407" cy="3515845"/>
          </a:xfrm>
        </p:spPr>
        <p:txBody>
          <a:bodyPr>
            <a:noAutofit/>
          </a:bodyPr>
          <a:lstStyle>
            <a:lvl1pPr>
              <a:defRPr>
                <a:solidFill>
                  <a:schemeClr val="bg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p:cNvSpPr>
            <a:spLocks noGrp="1"/>
          </p:cNvSpPr>
          <p:nvPr>
            <p:ph sz="quarter" idx="18"/>
          </p:nvPr>
        </p:nvSpPr>
        <p:spPr>
          <a:xfrm>
            <a:off x="6255713" y="2240159"/>
            <a:ext cx="5382107" cy="3515845"/>
          </a:xfrm>
        </p:spPr>
        <p:txBody>
          <a:bodyPr>
            <a:noAutofit/>
          </a:bodyPr>
          <a:lstStyle>
            <a:lvl1pPr>
              <a:defRPr>
                <a:solidFill>
                  <a:schemeClr val="bg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p:cNvSpPr>
            <a:spLocks noGrp="1"/>
          </p:cNvSpPr>
          <p:nvPr>
            <p:ph type="title"/>
          </p:nvPr>
        </p:nvSpPr>
        <p:spPr>
          <a:xfrm>
            <a:off x="554183" y="457200"/>
            <a:ext cx="11083636" cy="913358"/>
          </a:xfrm>
          <a:prstGeom prst="rect">
            <a:avLst/>
          </a:prstGeom>
        </p:spPr>
        <p:txBody>
          <a:bodyPr vert="horz" lIns="0" tIns="0" rIns="0" bIns="0" rtlCol="0" anchor="t">
            <a:noAutofit/>
          </a:bodyPr>
          <a:lstStyle/>
          <a:p>
            <a:r>
              <a:rPr lang="en-US"/>
              <a:t>Click to edit Master title style</a:t>
            </a:r>
          </a:p>
        </p:txBody>
      </p:sp>
      <p:sp>
        <p:nvSpPr>
          <p:cNvPr id="2" name="Footer Placeholder 1">
            <a:extLst>
              <a:ext uri="{FF2B5EF4-FFF2-40B4-BE49-F238E27FC236}">
                <a16:creationId xmlns:a16="http://schemas.microsoft.com/office/drawing/2014/main" id="{06A38E2A-EC28-4368-97A2-755CADD03D44}"/>
              </a:ext>
            </a:extLst>
          </p:cNvPr>
          <p:cNvSpPr>
            <a:spLocks noGrp="1"/>
          </p:cNvSpPr>
          <p:nvPr>
            <p:ph type="ftr" sz="quarter" idx="19"/>
            <p:custDataLst>
              <p:tags r:id="rId1"/>
            </p:custDataLst>
          </p:nvPr>
        </p:nvSpPr>
        <p:spPr>
          <a:xfrm>
            <a:off x="474133" y="6604001"/>
            <a:ext cx="4165600" cy="123111"/>
          </a:xfrm>
        </p:spPr>
        <p:txBody>
          <a:bodyPr wrap="square" lIns="0" tIns="0" rIns="0" bIns="0" anchor="b">
            <a:spAutoFit/>
          </a:bodyPr>
          <a:lstStyle>
            <a:lvl1pPr algn="l">
              <a:defRPr sz="800">
                <a:solidFill>
                  <a:srgbClr val="000000"/>
                </a:solidFill>
                <a:latin typeface="Arial" panose="020B0604020202020204" pitchFamily="34" charset="0"/>
              </a:defRPr>
            </a:lvl1pPr>
          </a:lstStyle>
          <a:p>
            <a:endParaRPr lang="en-US"/>
          </a:p>
        </p:txBody>
      </p:sp>
    </p:spTree>
    <p:extLst>
      <p:ext uri="{BB962C8B-B14F-4D97-AF65-F5344CB8AC3E}">
        <p14:creationId xmlns:p14="http://schemas.microsoft.com/office/powerpoint/2010/main" val="1480375466"/>
      </p:ext>
    </p:extLst>
  </p:cSld>
  <p:clrMapOvr>
    <a:masterClrMapping/>
  </p:clrMapOvr>
  <p:hf hdr="0"/>
  <p:extLst>
    <p:ext uri="{DCECCB84-F9BA-43D5-87BE-67443E8EF086}">
      <p15:sldGuideLst xmlns:p15="http://schemas.microsoft.com/office/powerpoint/2012/main">
        <p15:guide id="1" orient="horz" pos="2376">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Half Picture Fragment on Right">
    <p:spTree>
      <p:nvGrpSpPr>
        <p:cNvPr id="1" name=""/>
        <p:cNvGrpSpPr/>
        <p:nvPr/>
      </p:nvGrpSpPr>
      <p:grpSpPr>
        <a:xfrm>
          <a:off x="0" y="0"/>
          <a:ext cx="0" cy="0"/>
          <a:chOff x="0" y="0"/>
          <a:chExt cx="0" cy="0"/>
        </a:xfrm>
      </p:grpSpPr>
      <p:sp>
        <p:nvSpPr>
          <p:cNvPr id="22" name="Picture Placeholder 21"/>
          <p:cNvSpPr>
            <a:spLocks noGrp="1"/>
          </p:cNvSpPr>
          <p:nvPr>
            <p:ph type="pic" sz="quarter" idx="10"/>
          </p:nvPr>
        </p:nvSpPr>
        <p:spPr>
          <a:xfrm>
            <a:off x="5984241" y="3179"/>
            <a:ext cx="6207760" cy="6854825"/>
          </a:xfrm>
          <a:custGeom>
            <a:avLst/>
            <a:gdLst>
              <a:gd name="connsiteX0" fmla="*/ 0 w 5973763"/>
              <a:gd name="connsiteY0" fmla="*/ 4633912 h 6854825"/>
              <a:gd name="connsiteX1" fmla="*/ 5973763 w 5973763"/>
              <a:gd name="connsiteY1" fmla="*/ 4633912 h 6854825"/>
              <a:gd name="connsiteX2" fmla="*/ 5973763 w 5973763"/>
              <a:gd name="connsiteY2" fmla="*/ 6854825 h 6854825"/>
              <a:gd name="connsiteX3" fmla="*/ 0 w 5973763"/>
              <a:gd name="connsiteY3" fmla="*/ 6854825 h 6854825"/>
              <a:gd name="connsiteX4" fmla="*/ 0 w 5973763"/>
              <a:gd name="connsiteY4" fmla="*/ 2316162 h 6854825"/>
              <a:gd name="connsiteX5" fmla="*/ 5973763 w 5973763"/>
              <a:gd name="connsiteY5" fmla="*/ 2316162 h 6854825"/>
              <a:gd name="connsiteX6" fmla="*/ 5973763 w 5973763"/>
              <a:gd name="connsiteY6" fmla="*/ 4538662 h 6854825"/>
              <a:gd name="connsiteX7" fmla="*/ 0 w 5973763"/>
              <a:gd name="connsiteY7" fmla="*/ 4538662 h 6854825"/>
              <a:gd name="connsiteX8" fmla="*/ 0 w 5973763"/>
              <a:gd name="connsiteY8" fmla="*/ 0 h 6854825"/>
              <a:gd name="connsiteX9" fmla="*/ 5973763 w 5973763"/>
              <a:gd name="connsiteY9" fmla="*/ 0 h 6854825"/>
              <a:gd name="connsiteX10" fmla="*/ 5973763 w 5973763"/>
              <a:gd name="connsiteY10" fmla="*/ 2220912 h 6854825"/>
              <a:gd name="connsiteX11" fmla="*/ 0 w 5973763"/>
              <a:gd name="connsiteY11" fmla="*/ 2220912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73763" h="6854825">
                <a:moveTo>
                  <a:pt x="0" y="4633912"/>
                </a:moveTo>
                <a:lnTo>
                  <a:pt x="5973763" y="4633912"/>
                </a:lnTo>
                <a:lnTo>
                  <a:pt x="5973763" y="6854825"/>
                </a:lnTo>
                <a:lnTo>
                  <a:pt x="0" y="6854825"/>
                </a:lnTo>
                <a:close/>
                <a:moveTo>
                  <a:pt x="0" y="2316162"/>
                </a:moveTo>
                <a:lnTo>
                  <a:pt x="5973763" y="2316162"/>
                </a:lnTo>
                <a:lnTo>
                  <a:pt x="5973763" y="4538662"/>
                </a:lnTo>
                <a:lnTo>
                  <a:pt x="0" y="4538662"/>
                </a:lnTo>
                <a:close/>
                <a:moveTo>
                  <a:pt x="0" y="0"/>
                </a:moveTo>
                <a:lnTo>
                  <a:pt x="5973763" y="0"/>
                </a:lnTo>
                <a:lnTo>
                  <a:pt x="5973763" y="2220912"/>
                </a:lnTo>
                <a:lnTo>
                  <a:pt x="0" y="2220912"/>
                </a:lnTo>
                <a:close/>
              </a:path>
            </a:pathLst>
          </a:custGeom>
          <a:solidFill>
            <a:schemeClr val="accent1"/>
          </a:solidFill>
        </p:spPr>
        <p:txBody>
          <a:bodyPr rtlCol="0">
            <a:noAutofit/>
          </a:bodyPr>
          <a:lstStyle/>
          <a:p>
            <a:pPr lvl="0"/>
            <a:endParaRPr lang="id-ID" noProof="0"/>
          </a:p>
        </p:txBody>
      </p:sp>
      <p:sp>
        <p:nvSpPr>
          <p:cNvPr id="9" name="Title 1"/>
          <p:cNvSpPr>
            <a:spLocks noGrp="1"/>
          </p:cNvSpPr>
          <p:nvPr>
            <p:ph type="title"/>
          </p:nvPr>
        </p:nvSpPr>
        <p:spPr>
          <a:xfrm>
            <a:off x="695960" y="1066800"/>
            <a:ext cx="4912360" cy="819596"/>
          </a:xfrm>
        </p:spPr>
        <p:txBody>
          <a:bodyPr/>
          <a:lstStyle/>
          <a:p>
            <a:r>
              <a:rPr lang="en-US"/>
              <a:t>Click to edit Master title style</a:t>
            </a:r>
            <a:endParaRPr lang="id-ID"/>
          </a:p>
        </p:txBody>
      </p:sp>
      <p:sp>
        <p:nvSpPr>
          <p:cNvPr id="4" name="Slide Number Placeholder 5">
            <a:extLst>
              <a:ext uri="{FF2B5EF4-FFF2-40B4-BE49-F238E27FC236}">
                <a16:creationId xmlns:a16="http://schemas.microsoft.com/office/drawing/2014/main" id="{108E640F-9246-4AD8-ADEF-D593C0DF3EC3}"/>
              </a:ext>
            </a:extLst>
          </p:cNvPr>
          <p:cNvSpPr>
            <a:spLocks noGrp="1"/>
          </p:cNvSpPr>
          <p:nvPr>
            <p:ph type="sldNum" sz="quarter" idx="4"/>
          </p:nvPr>
        </p:nvSpPr>
        <p:spPr>
          <a:xfrm>
            <a:off x="9193384" y="6302809"/>
            <a:ext cx="2743200" cy="365125"/>
          </a:xfrm>
          <a:prstGeom prst="rect">
            <a:avLst/>
          </a:prstGeom>
        </p:spPr>
        <p:txBody>
          <a:bodyPr/>
          <a:lstStyle>
            <a:lvl1pPr algn="r">
              <a:defRPr>
                <a:solidFill>
                  <a:schemeClr val="tx2"/>
                </a:solidFill>
                <a:latin typeface="Raleway" panose="020B0503030101060003" pitchFamily="34" charset="0"/>
              </a:defRPr>
            </a:lvl1pPr>
          </a:lstStyle>
          <a:p>
            <a:pPr>
              <a:defRPr/>
            </a:pPr>
            <a:fld id="{60F2424B-B673-4BD6-923B-909BD987C116}" type="slidenum">
              <a:rPr lang="id-ID" smtClean="0"/>
              <a:pPr>
                <a:defRPr/>
              </a:pPr>
              <a:t>‹#›</a:t>
            </a:fld>
            <a:endParaRPr lang="id-ID"/>
          </a:p>
        </p:txBody>
      </p:sp>
      <p:sp>
        <p:nvSpPr>
          <p:cNvPr id="2" name="Footer Placeholder 1">
            <a:extLst>
              <a:ext uri="{FF2B5EF4-FFF2-40B4-BE49-F238E27FC236}">
                <a16:creationId xmlns:a16="http://schemas.microsoft.com/office/drawing/2014/main" id="{8A9C1FBA-7444-42AC-809D-BCD8048DF354}"/>
              </a:ext>
            </a:extLst>
          </p:cNvPr>
          <p:cNvSpPr>
            <a:spLocks noGrp="1"/>
          </p:cNvSpPr>
          <p:nvPr>
            <p:ph type="ftr" sz="quarter" idx="11"/>
            <p:custDataLst>
              <p:tags r:id="rId1"/>
            </p:custDataLst>
          </p:nvPr>
        </p:nvSpPr>
        <p:spPr>
          <a:xfrm>
            <a:off x="474133" y="6604001"/>
            <a:ext cx="4165600" cy="123111"/>
          </a:xfrm>
        </p:spPr>
        <p:txBody>
          <a:bodyPr wrap="square" lIns="0" tIns="0" rIns="0" bIns="0" anchor="b">
            <a:spAutoFit/>
          </a:bodyPr>
          <a:lstStyle>
            <a:lvl1pPr algn="l">
              <a:defRPr sz="800">
                <a:solidFill>
                  <a:srgbClr val="000000"/>
                </a:solidFill>
                <a:latin typeface="Arial" panose="020B0604020202020204" pitchFamily="34" charset="0"/>
              </a:defRPr>
            </a:lvl1pPr>
          </a:lstStyle>
          <a:p>
            <a:endParaRPr lang="en-US"/>
          </a:p>
        </p:txBody>
      </p:sp>
    </p:spTree>
    <p:extLst>
      <p:ext uri="{BB962C8B-B14F-4D97-AF65-F5344CB8AC3E}">
        <p14:creationId xmlns:p14="http://schemas.microsoft.com/office/powerpoint/2010/main" val="1956312861"/>
      </p:ext>
    </p:extLst>
  </p:cSld>
  <p:clrMapOvr>
    <a:masterClrMapping/>
  </p:clrMapOvr>
  <p:hf hdr="0"/>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156" y="4595310"/>
            <a:ext cx="9144000" cy="670113"/>
          </a:xfrm>
        </p:spPr>
        <p:txBody>
          <a:bodyPr anchor="b"/>
          <a:lstStyle>
            <a:lvl1pPr algn="l">
              <a:defRPr sz="4500">
                <a:solidFill>
                  <a:schemeClr val="bg2"/>
                </a:solidFill>
              </a:defRPr>
            </a:lvl1pPr>
          </a:lstStyle>
          <a:p>
            <a:r>
              <a:rPr lang="en-US"/>
              <a:t>Click to edit Master title style</a:t>
            </a:r>
            <a:endParaRPr lang="id-ID"/>
          </a:p>
        </p:txBody>
      </p:sp>
      <p:sp>
        <p:nvSpPr>
          <p:cNvPr id="3" name="Subtitle 2"/>
          <p:cNvSpPr>
            <a:spLocks noGrp="1"/>
          </p:cNvSpPr>
          <p:nvPr>
            <p:ph type="subTitle" idx="1"/>
          </p:nvPr>
        </p:nvSpPr>
        <p:spPr>
          <a:xfrm>
            <a:off x="730156" y="5265420"/>
            <a:ext cx="9144000" cy="420816"/>
          </a:xfrm>
        </p:spPr>
        <p:txBody>
          <a:bodyPr>
            <a:normAutofit/>
          </a:bodyPr>
          <a:lstStyle>
            <a:lvl1pPr marL="0" indent="0" algn="l">
              <a:buNone/>
              <a:defRPr sz="1500">
                <a:solidFill>
                  <a:schemeClr val="bg2"/>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id-ID"/>
          </a:p>
        </p:txBody>
      </p:sp>
      <p:sp>
        <p:nvSpPr>
          <p:cNvPr id="11" name="Picture Placeholder 10"/>
          <p:cNvSpPr>
            <a:spLocks noGrp="1"/>
          </p:cNvSpPr>
          <p:nvPr>
            <p:ph type="pic" sz="quarter" idx="13"/>
          </p:nvPr>
        </p:nvSpPr>
        <p:spPr>
          <a:xfrm>
            <a:off x="0" y="0"/>
            <a:ext cx="12192000" cy="6858000"/>
          </a:xfrm>
        </p:spPr>
        <p:txBody>
          <a:bodyPr rtlCol="0">
            <a:normAutofit/>
          </a:bodyPr>
          <a:lstStyle/>
          <a:p>
            <a:pPr lvl="0"/>
            <a:endParaRPr lang="id-ID" noProof="0"/>
          </a:p>
        </p:txBody>
      </p:sp>
      <p:sp>
        <p:nvSpPr>
          <p:cNvPr id="5" name="Date Placeholder 3">
            <a:extLst>
              <a:ext uri="{FF2B5EF4-FFF2-40B4-BE49-F238E27FC236}">
                <a16:creationId xmlns:a16="http://schemas.microsoft.com/office/drawing/2014/main" id="{C39D5149-E5B0-4B26-AEBF-E85A35708794}"/>
              </a:ext>
            </a:extLst>
          </p:cNvPr>
          <p:cNvSpPr>
            <a:spLocks noGrp="1"/>
          </p:cNvSpPr>
          <p:nvPr>
            <p:ph type="dt" sz="half" idx="14"/>
          </p:nvPr>
        </p:nvSpPr>
        <p:spPr/>
        <p:txBody>
          <a:bodyPr/>
          <a:lstStyle>
            <a:lvl1pPr>
              <a:defRPr/>
            </a:lvl1pPr>
          </a:lstStyle>
          <a:p>
            <a:pPr>
              <a:defRPr/>
            </a:pPr>
            <a:fld id="{6BC5A8D5-34DB-442B-A045-39BD830B5128}" type="datetimeFigureOut">
              <a:rPr lang="id-ID"/>
              <a:pPr>
                <a:defRPr/>
              </a:pPr>
              <a:t>15/03/2023</a:t>
            </a:fld>
            <a:endParaRPr lang="id-ID"/>
          </a:p>
        </p:txBody>
      </p:sp>
      <p:sp>
        <p:nvSpPr>
          <p:cNvPr id="6" name="Footer Placeholder 4">
            <a:extLst>
              <a:ext uri="{FF2B5EF4-FFF2-40B4-BE49-F238E27FC236}">
                <a16:creationId xmlns:a16="http://schemas.microsoft.com/office/drawing/2014/main" id="{B6DB627C-1F60-47F3-A48E-7931F83C91AA}"/>
              </a:ext>
            </a:extLst>
          </p:cNvPr>
          <p:cNvSpPr>
            <a:spLocks noGrp="1"/>
          </p:cNvSpPr>
          <p:nvPr>
            <p:ph type="ftr" sz="quarter" idx="15"/>
          </p:nvPr>
        </p:nvSpPr>
        <p:spPr/>
        <p:txBody>
          <a:bodyPr/>
          <a:lstStyle>
            <a:lvl1pPr>
              <a:defRPr/>
            </a:lvl1pPr>
          </a:lstStyle>
          <a:p>
            <a:pPr>
              <a:defRPr/>
            </a:pPr>
            <a:endParaRPr lang="id-ID"/>
          </a:p>
        </p:txBody>
      </p:sp>
      <p:sp>
        <p:nvSpPr>
          <p:cNvPr id="8" name="Slide Number Placeholder 5">
            <a:extLst>
              <a:ext uri="{FF2B5EF4-FFF2-40B4-BE49-F238E27FC236}">
                <a16:creationId xmlns:a16="http://schemas.microsoft.com/office/drawing/2014/main" id="{B5061D94-061B-4D64-9577-F0DBF7085CA8}"/>
              </a:ext>
            </a:extLst>
          </p:cNvPr>
          <p:cNvSpPr>
            <a:spLocks noGrp="1"/>
          </p:cNvSpPr>
          <p:nvPr>
            <p:ph type="sldNum" sz="quarter" idx="4"/>
          </p:nvPr>
        </p:nvSpPr>
        <p:spPr>
          <a:xfrm>
            <a:off x="-2195052" y="182566"/>
            <a:ext cx="2743200" cy="365125"/>
          </a:xfrm>
          <a:prstGeom prst="rect">
            <a:avLst/>
          </a:prstGeom>
        </p:spPr>
        <p:txBody>
          <a:bodyPr/>
          <a:lstStyle>
            <a:lvl1pPr algn="r">
              <a:defRPr>
                <a:solidFill>
                  <a:schemeClr val="tx2"/>
                </a:solidFill>
                <a:latin typeface="Raleway" panose="020B0503030101060003" pitchFamily="34" charset="0"/>
              </a:defRPr>
            </a:lvl1pPr>
          </a:lstStyle>
          <a:p>
            <a:pPr>
              <a:defRPr/>
            </a:pPr>
            <a:fld id="{60F2424B-B673-4BD6-923B-909BD987C116}" type="slidenum">
              <a:rPr lang="id-ID" smtClean="0"/>
              <a:pPr>
                <a:defRPr/>
              </a:pPr>
              <a:t>‹#›</a:t>
            </a:fld>
            <a:endParaRPr lang="id-ID"/>
          </a:p>
        </p:txBody>
      </p:sp>
    </p:spTree>
    <p:extLst>
      <p:ext uri="{BB962C8B-B14F-4D97-AF65-F5344CB8AC3E}">
        <p14:creationId xmlns:p14="http://schemas.microsoft.com/office/powerpoint/2010/main" val="3298871077"/>
      </p:ext>
    </p:extLst>
  </p:cSld>
  <p:clrMapOvr>
    <a:masterClrMapping/>
  </p:clrMapOvr>
  <p:hf sldNum="0" hdr="0" dt="0"/>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itle and Bullets B">
    <p:spTree>
      <p:nvGrpSpPr>
        <p:cNvPr id="1" name=""/>
        <p:cNvGrpSpPr/>
        <p:nvPr/>
      </p:nvGrpSpPr>
      <p:grpSpPr>
        <a:xfrm>
          <a:off x="0" y="0"/>
          <a:ext cx="0" cy="0"/>
          <a:chOff x="0" y="0"/>
          <a:chExt cx="0" cy="0"/>
        </a:xfrm>
      </p:grpSpPr>
      <p:sp>
        <p:nvSpPr>
          <p:cNvPr id="5" name="Text Placeholder 4"/>
          <p:cNvSpPr>
            <a:spLocks noGrp="1"/>
          </p:cNvSpPr>
          <p:nvPr>
            <p:ph type="body" sz="quarter" idx="14" hasCustomPrompt="1"/>
          </p:nvPr>
        </p:nvSpPr>
        <p:spPr>
          <a:xfrm>
            <a:off x="426728" y="1365025"/>
            <a:ext cx="11318089" cy="3962400"/>
          </a:xfrm>
        </p:spPr>
        <p:txBody>
          <a:bodyPr lIns="0" tIns="0" rIns="0" bIns="0">
            <a:noAutofit/>
          </a:bodyPr>
          <a:lstStyle>
            <a:lvl1pPr marL="0" indent="0">
              <a:lnSpc>
                <a:spcPct val="100000"/>
              </a:lnSpc>
              <a:spcBef>
                <a:spcPts val="1985"/>
              </a:spcBef>
              <a:buNone/>
              <a:defRPr sz="993" b="1">
                <a:solidFill>
                  <a:schemeClr val="tx2"/>
                </a:solidFill>
              </a:defRPr>
            </a:lvl1pPr>
            <a:lvl2pPr marL="139786" indent="-139786">
              <a:defRPr sz="1324">
                <a:solidFill>
                  <a:schemeClr val="bg2"/>
                </a:solidFill>
              </a:defRPr>
            </a:lvl2pPr>
            <a:lvl3pPr>
              <a:defRPr/>
            </a:lvl3pPr>
            <a:lvl4pPr>
              <a:defRPr baseline="0"/>
            </a:lvl4pPr>
            <a:lvl5pPr marL="453851" indent="-113463">
              <a:buFont typeface="Georgia" panose="02040502050405020303" pitchFamily="18" charset="0"/>
              <a:buChar char="−"/>
              <a:tabLst/>
              <a:defRPr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p:cNvSpPr>
            <a:spLocks noGrp="1"/>
          </p:cNvSpPr>
          <p:nvPr>
            <p:ph type="body" sz="quarter" idx="17" hasCustomPrompt="1"/>
          </p:nvPr>
        </p:nvSpPr>
        <p:spPr>
          <a:xfrm>
            <a:off x="432263" y="5273306"/>
            <a:ext cx="11312552" cy="776007"/>
          </a:xfrm>
        </p:spPr>
        <p:txBody>
          <a:bodyPr anchor="b" anchorCtr="0">
            <a:noAutofit/>
          </a:bodyPr>
          <a:lstStyle>
            <a:lvl1pPr marL="0" indent="0">
              <a:spcBef>
                <a:spcPts val="386"/>
              </a:spcBef>
              <a:buNone/>
              <a:defRPr sz="530" b="0" baseline="0">
                <a:solidFill>
                  <a:schemeClr val="tx1">
                    <a:lumMod val="50000"/>
                    <a:lumOff val="50000"/>
                  </a:schemeClr>
                </a:solidFill>
                <a:latin typeface="Arial Narrow" panose="020B0606020202030204" pitchFamily="34" charset="0"/>
              </a:defRPr>
            </a:lvl1pPr>
            <a:lvl2pPr marL="293684" indent="0">
              <a:buNone/>
              <a:defRPr sz="515">
                <a:solidFill>
                  <a:srgbClr val="827566"/>
                </a:solidFill>
              </a:defRPr>
            </a:lvl2pPr>
            <a:lvl3pPr marL="587369" indent="0">
              <a:buNone/>
              <a:defRPr sz="515">
                <a:solidFill>
                  <a:srgbClr val="827566"/>
                </a:solidFill>
              </a:defRPr>
            </a:lvl3pPr>
            <a:lvl4pPr marL="701579" indent="0">
              <a:buFont typeface="Arial" pitchFamily="34" charset="0"/>
              <a:buNone/>
              <a:defRPr sz="515">
                <a:solidFill>
                  <a:srgbClr val="827566"/>
                </a:solidFill>
              </a:defRPr>
            </a:lvl4pPr>
            <a:lvl5pPr marL="701579" indent="0">
              <a:buFont typeface="Arial" pitchFamily="34" charset="0"/>
              <a:buNone/>
              <a:defRPr sz="515">
                <a:solidFill>
                  <a:srgbClr val="827566"/>
                </a:solidFill>
              </a:defRPr>
            </a:lvl5pPr>
          </a:lstStyle>
          <a:p>
            <a:pPr lvl="0"/>
            <a:r>
              <a:rPr lang="en-US"/>
              <a:t>Click to edit disclosure</a:t>
            </a:r>
          </a:p>
        </p:txBody>
      </p:sp>
      <p:sp>
        <p:nvSpPr>
          <p:cNvPr id="7" name="Text Placeholder 15"/>
          <p:cNvSpPr>
            <a:spLocks noGrp="1"/>
          </p:cNvSpPr>
          <p:nvPr>
            <p:ph type="body" sz="quarter" idx="13" hasCustomPrompt="1"/>
          </p:nvPr>
        </p:nvSpPr>
        <p:spPr>
          <a:xfrm>
            <a:off x="1878792" y="6336886"/>
            <a:ext cx="3302813" cy="413538"/>
          </a:xfrm>
        </p:spPr>
        <p:txBody>
          <a:bodyPr lIns="0" tIns="0" rIns="0" bIns="0">
            <a:noAutofit/>
          </a:bodyPr>
          <a:lstStyle>
            <a:lvl1pPr marL="0" indent="0">
              <a:buNone/>
              <a:defRPr sz="530" b="1">
                <a:solidFill>
                  <a:schemeClr val="tx2"/>
                </a:solidFill>
              </a:defRPr>
            </a:lvl1pPr>
            <a:lvl2pPr marL="332824" indent="0">
              <a:buNone/>
              <a:defRPr sz="583" b="1"/>
            </a:lvl2pPr>
            <a:lvl3pPr marL="665648" indent="0">
              <a:buNone/>
              <a:defRPr sz="583" b="1"/>
            </a:lvl3pPr>
            <a:lvl4pPr marL="998472" indent="0">
              <a:buNone/>
              <a:defRPr sz="583" b="1"/>
            </a:lvl4pPr>
            <a:lvl5pPr marL="1331297" indent="0">
              <a:buNone/>
              <a:defRPr sz="583" b="1"/>
            </a:lvl5pPr>
          </a:lstStyle>
          <a:p>
            <a:pPr lvl="0"/>
            <a:r>
              <a:rPr lang="en-US"/>
              <a:t>CLICK TO EDIT PRESENTATION TITLE</a:t>
            </a:r>
          </a:p>
        </p:txBody>
      </p:sp>
      <p:sp>
        <p:nvSpPr>
          <p:cNvPr id="9" name="Text Placeholder 15"/>
          <p:cNvSpPr>
            <a:spLocks noGrp="1"/>
          </p:cNvSpPr>
          <p:nvPr>
            <p:ph type="body" sz="quarter" idx="18" hasCustomPrompt="1"/>
          </p:nvPr>
        </p:nvSpPr>
        <p:spPr>
          <a:xfrm>
            <a:off x="5372017" y="6336886"/>
            <a:ext cx="5676984" cy="413538"/>
          </a:xfrm>
        </p:spPr>
        <p:txBody>
          <a:bodyPr lIns="0" tIns="0" rIns="0" bIns="0">
            <a:noAutofit/>
          </a:bodyPr>
          <a:lstStyle>
            <a:lvl1pPr marL="0" indent="0">
              <a:buNone/>
              <a:defRPr sz="530" b="0" baseline="0">
                <a:solidFill>
                  <a:schemeClr val="tx2"/>
                </a:solidFill>
              </a:defRPr>
            </a:lvl1pPr>
            <a:lvl2pPr marL="332824" indent="0">
              <a:buNone/>
              <a:defRPr sz="583" b="1"/>
            </a:lvl2pPr>
            <a:lvl3pPr marL="665648" indent="0">
              <a:buNone/>
              <a:defRPr sz="583" b="1"/>
            </a:lvl3pPr>
            <a:lvl4pPr marL="998472" indent="0">
              <a:buNone/>
              <a:defRPr sz="583" b="1"/>
            </a:lvl4pPr>
            <a:lvl5pPr marL="1331297" indent="0">
              <a:buNone/>
              <a:defRPr sz="583" b="1"/>
            </a:lvl5pPr>
          </a:lstStyle>
          <a:p>
            <a:pPr lvl="0"/>
            <a:r>
              <a:rPr lang="en-US"/>
              <a:t>Click To Edit Appropriate Use Disclosure: FOR INTERNAL USE ONLY; FOR ONE-ON-ONE USE WITH INVESTMENT PROFESSIONALS AND INSTITUTIONAL INVESTORS. NOT FOR RETAIL DISTRIBUTION.</a:t>
            </a:r>
          </a:p>
          <a:p>
            <a:pPr lvl="0"/>
            <a:endParaRPr lang="en-US"/>
          </a:p>
        </p:txBody>
      </p:sp>
      <p:sp>
        <p:nvSpPr>
          <p:cNvPr id="10" name="Title Placeholder 1"/>
          <p:cNvSpPr>
            <a:spLocks noGrp="1"/>
          </p:cNvSpPr>
          <p:nvPr>
            <p:ph type="title"/>
          </p:nvPr>
        </p:nvSpPr>
        <p:spPr>
          <a:xfrm>
            <a:off x="426721" y="347475"/>
            <a:ext cx="11346315" cy="913358"/>
          </a:xfrm>
          <a:prstGeom prst="rect">
            <a:avLst/>
          </a:prstGeom>
        </p:spPr>
        <p:txBody>
          <a:bodyPr vert="horz" lIns="0" tIns="0" rIns="0" bIns="0" rtlCol="0" anchor="t">
            <a:noAutofit/>
          </a:bodyPr>
          <a:lstStyle/>
          <a:p>
            <a:r>
              <a:rPr lang="en-US"/>
              <a:t>Click to edit Master title style</a:t>
            </a:r>
          </a:p>
        </p:txBody>
      </p:sp>
      <p:sp>
        <p:nvSpPr>
          <p:cNvPr id="2" name="Footer Placeholder 1"/>
          <p:cNvSpPr>
            <a:spLocks noGrp="1"/>
          </p:cNvSpPr>
          <p:nvPr>
            <p:ph type="ftr" sz="quarter" idx="19"/>
            <p:custDataLst>
              <p:tags r:id="rId1"/>
            </p:custDataLst>
          </p:nvPr>
        </p:nvSpPr>
        <p:spPr>
          <a:xfrm>
            <a:off x="431031" y="6660954"/>
            <a:ext cx="3786911" cy="81561"/>
          </a:xfrm>
          <a:prstGeom prst="rect">
            <a:avLst/>
          </a:prstGeom>
        </p:spPr>
        <p:txBody>
          <a:bodyPr wrap="square" lIns="0" tIns="0" rIns="0" bIns="0" anchor="b">
            <a:spAutoFit/>
          </a:bodyPr>
          <a:lstStyle>
            <a:lvl1pPr algn="l">
              <a:defRPr sz="530">
                <a:solidFill>
                  <a:srgbClr val="000000"/>
                </a:solidFill>
                <a:latin typeface="Arial" panose="020B0604020202020204" pitchFamily="34" charset="0"/>
              </a:defRPr>
            </a:lvl1pPr>
          </a:lstStyle>
          <a:p>
            <a:endParaRPr lang="en-US"/>
          </a:p>
        </p:txBody>
      </p:sp>
    </p:spTree>
    <p:extLst>
      <p:ext uri="{BB962C8B-B14F-4D97-AF65-F5344CB8AC3E}">
        <p14:creationId xmlns:p14="http://schemas.microsoft.com/office/powerpoint/2010/main" val="1123570671"/>
      </p:ext>
    </p:extLst>
  </p:cSld>
  <p:clrMapOvr>
    <a:masterClrMapping/>
  </p:clrMapOvr>
  <p:hf sldNum="0" hdr="0" dt="0"/>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The Team">
    <p:spTree>
      <p:nvGrpSpPr>
        <p:cNvPr id="1" name=""/>
        <p:cNvGrpSpPr/>
        <p:nvPr/>
      </p:nvGrpSpPr>
      <p:grpSpPr>
        <a:xfrm>
          <a:off x="0" y="0"/>
          <a:ext cx="0" cy="0"/>
          <a:chOff x="0" y="0"/>
          <a:chExt cx="0" cy="0"/>
        </a:xfrm>
      </p:grpSpPr>
      <p:sp>
        <p:nvSpPr>
          <p:cNvPr id="9" name="Title 1"/>
          <p:cNvSpPr>
            <a:spLocks noGrp="1"/>
          </p:cNvSpPr>
          <p:nvPr>
            <p:ph type="title"/>
          </p:nvPr>
        </p:nvSpPr>
        <p:spPr>
          <a:xfrm>
            <a:off x="695961" y="1219202"/>
            <a:ext cx="4912360" cy="819596"/>
          </a:xfrm>
        </p:spPr>
        <p:txBody>
          <a:bodyPr/>
          <a:lstStyle/>
          <a:p>
            <a:r>
              <a:rPr lang="en-US"/>
              <a:t>Click to edit Master title style</a:t>
            </a:r>
            <a:endParaRPr lang="id-ID"/>
          </a:p>
        </p:txBody>
      </p:sp>
      <p:sp>
        <p:nvSpPr>
          <p:cNvPr id="6" name="Picture Placeholder 5"/>
          <p:cNvSpPr>
            <a:spLocks noGrp="1"/>
          </p:cNvSpPr>
          <p:nvPr>
            <p:ph type="pic" sz="quarter" idx="14"/>
          </p:nvPr>
        </p:nvSpPr>
        <p:spPr>
          <a:xfrm>
            <a:off x="9325211" y="2496474"/>
            <a:ext cx="2286000" cy="2743200"/>
          </a:xfrm>
        </p:spPr>
        <p:txBody>
          <a:bodyPr rtlCol="0">
            <a:normAutofit/>
          </a:bodyPr>
          <a:lstStyle/>
          <a:p>
            <a:pPr lvl="0"/>
            <a:endParaRPr lang="en-US" noProof="0"/>
          </a:p>
        </p:txBody>
      </p:sp>
      <p:sp>
        <p:nvSpPr>
          <p:cNvPr id="7" name="Picture Placeholder 5"/>
          <p:cNvSpPr>
            <a:spLocks noGrp="1"/>
          </p:cNvSpPr>
          <p:nvPr>
            <p:ph type="pic" sz="quarter" idx="15"/>
          </p:nvPr>
        </p:nvSpPr>
        <p:spPr>
          <a:xfrm>
            <a:off x="6930825" y="2496474"/>
            <a:ext cx="2286000" cy="2743200"/>
          </a:xfrm>
        </p:spPr>
        <p:txBody>
          <a:bodyPr rtlCol="0">
            <a:normAutofit/>
          </a:bodyPr>
          <a:lstStyle/>
          <a:p>
            <a:pPr lvl="0"/>
            <a:endParaRPr lang="en-US" noProof="0"/>
          </a:p>
        </p:txBody>
      </p:sp>
      <p:sp>
        <p:nvSpPr>
          <p:cNvPr id="8" name="Picture Placeholder 5"/>
          <p:cNvSpPr>
            <a:spLocks noGrp="1"/>
          </p:cNvSpPr>
          <p:nvPr>
            <p:ph type="pic" sz="quarter" idx="16"/>
          </p:nvPr>
        </p:nvSpPr>
        <p:spPr>
          <a:xfrm>
            <a:off x="4539832" y="2496474"/>
            <a:ext cx="2286000" cy="2743200"/>
          </a:xfrm>
        </p:spPr>
        <p:txBody>
          <a:bodyPr rtlCol="0">
            <a:normAutofit/>
          </a:bodyPr>
          <a:lstStyle/>
          <a:p>
            <a:pPr lvl="0"/>
            <a:endParaRPr lang="en-US" noProof="0"/>
          </a:p>
        </p:txBody>
      </p:sp>
      <p:sp>
        <p:nvSpPr>
          <p:cNvPr id="10" name="Slide Number Placeholder 5">
            <a:extLst>
              <a:ext uri="{FF2B5EF4-FFF2-40B4-BE49-F238E27FC236}">
                <a16:creationId xmlns:a16="http://schemas.microsoft.com/office/drawing/2014/main" id="{4CB3B169-8763-4AE7-A9D3-E152EF5CCB6C}"/>
              </a:ext>
            </a:extLst>
          </p:cNvPr>
          <p:cNvSpPr>
            <a:spLocks noGrp="1"/>
          </p:cNvSpPr>
          <p:nvPr>
            <p:ph type="sldNum" sz="quarter" idx="4"/>
          </p:nvPr>
        </p:nvSpPr>
        <p:spPr>
          <a:xfrm>
            <a:off x="9096611" y="6385938"/>
            <a:ext cx="2743200" cy="365125"/>
          </a:xfrm>
          <a:prstGeom prst="rect">
            <a:avLst/>
          </a:prstGeom>
        </p:spPr>
        <p:txBody>
          <a:bodyPr/>
          <a:lstStyle>
            <a:lvl1pPr algn="r">
              <a:defRPr>
                <a:solidFill>
                  <a:schemeClr val="tx2"/>
                </a:solidFill>
                <a:latin typeface="Raleway" panose="020B0503030101060003" pitchFamily="34" charset="0"/>
              </a:defRPr>
            </a:lvl1pPr>
          </a:lstStyle>
          <a:p>
            <a:pPr>
              <a:defRPr/>
            </a:pPr>
            <a:fld id="{60F2424B-B673-4BD6-923B-909BD987C116}" type="slidenum">
              <a:rPr lang="id-ID" smtClean="0"/>
              <a:pPr>
                <a:defRPr/>
              </a:pPr>
              <a:t>‹#›</a:t>
            </a:fld>
            <a:endParaRPr lang="id-ID"/>
          </a:p>
        </p:txBody>
      </p:sp>
      <p:sp>
        <p:nvSpPr>
          <p:cNvPr id="2" name="Footer Placeholder 1">
            <a:extLst>
              <a:ext uri="{FF2B5EF4-FFF2-40B4-BE49-F238E27FC236}">
                <a16:creationId xmlns:a16="http://schemas.microsoft.com/office/drawing/2014/main" id="{73F89D63-7E1A-4F3A-8FB1-4DC882D7F972}"/>
              </a:ext>
            </a:extLst>
          </p:cNvPr>
          <p:cNvSpPr>
            <a:spLocks noGrp="1"/>
          </p:cNvSpPr>
          <p:nvPr>
            <p:ph type="ftr" sz="quarter" idx="17"/>
            <p:custDataLst>
              <p:tags r:id="rId1"/>
            </p:custDataLst>
          </p:nvPr>
        </p:nvSpPr>
        <p:spPr>
          <a:xfrm>
            <a:off x="355600" y="6634780"/>
            <a:ext cx="3124200" cy="92333"/>
          </a:xfrm>
        </p:spPr>
        <p:txBody>
          <a:bodyPr wrap="square" lIns="0" tIns="0" rIns="0" bIns="0" anchor="b">
            <a:spAutoFit/>
          </a:bodyPr>
          <a:lstStyle>
            <a:lvl1pPr algn="l">
              <a:defRPr sz="600">
                <a:solidFill>
                  <a:srgbClr val="000000"/>
                </a:solidFill>
                <a:latin typeface="Arial" panose="020B0604020202020204" pitchFamily="34" charset="0"/>
              </a:defRPr>
            </a:lvl1pPr>
          </a:lstStyle>
          <a:p>
            <a:endParaRPr lang="en-US"/>
          </a:p>
        </p:txBody>
      </p:sp>
    </p:spTree>
    <p:extLst>
      <p:ext uri="{BB962C8B-B14F-4D97-AF65-F5344CB8AC3E}">
        <p14:creationId xmlns:p14="http://schemas.microsoft.com/office/powerpoint/2010/main" val="2251610111"/>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Large-NYS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bg1"/>
                </a:solidFill>
                <a:latin typeface="Montserrat" pitchFamily="2" charset="0"/>
                <a:cs typeface="Arial" panose="020B0604020202020204" pitchFamily="34" charset="0"/>
              </a:defRPr>
            </a:lvl1pPr>
          </a:lstStyle>
          <a:p>
            <a:fld id="{058CC6BB-C3D2-4223-AD7D-B48D1BB4495E}" type="slidenum">
              <a:rPr lang="en-US" smtClean="0"/>
              <a:pPr/>
              <a:t>‹#›</a:t>
            </a:fld>
            <a:endParaRPr lang="en-US"/>
          </a:p>
        </p:txBody>
      </p:sp>
      <p:sp>
        <p:nvSpPr>
          <p:cNvPr id="9" name="Picture Placeholder 2">
            <a:extLst>
              <a:ext uri="{FF2B5EF4-FFF2-40B4-BE49-F238E27FC236}">
                <a16:creationId xmlns:a16="http://schemas.microsoft.com/office/drawing/2014/main" id="{F0CEF28F-113E-47A6-B837-5FCAFD3349E8}"/>
              </a:ext>
            </a:extLst>
          </p:cNvPr>
          <p:cNvSpPr>
            <a:spLocks noGrp="1"/>
          </p:cNvSpPr>
          <p:nvPr>
            <p:ph type="pic" sz="quarter" idx="13"/>
          </p:nvPr>
        </p:nvSpPr>
        <p:spPr>
          <a:xfrm>
            <a:off x="0" y="0"/>
            <a:ext cx="12192000" cy="4931923"/>
          </a:xfrm>
          <a:prstGeom prst="rect">
            <a:avLst/>
          </a:prstGeom>
        </p:spPr>
        <p:txBody>
          <a:bodyPr tIns="1737360" anchor="t" anchorCtr="0"/>
          <a:lstStyle>
            <a:lvl1pPr marL="0" indent="0" algn="ctr">
              <a:buNone/>
              <a:defRPr>
                <a:latin typeface="Montserrat" pitchFamily="2" charset="0"/>
              </a:defRPr>
            </a:lvl1pPr>
          </a:lstStyle>
          <a:p>
            <a:r>
              <a:rPr lang="en-US"/>
              <a:t>Click icon to add picture</a:t>
            </a:r>
          </a:p>
        </p:txBody>
      </p:sp>
      <p:pic>
        <p:nvPicPr>
          <p:cNvPr id="11" name="Picture 10">
            <a:extLst>
              <a:ext uri="{FF2B5EF4-FFF2-40B4-BE49-F238E27FC236}">
                <a16:creationId xmlns:a16="http://schemas.microsoft.com/office/drawing/2014/main" id="{F015C5E5-80CD-4108-A90F-88DD7ED027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40567" y="5522304"/>
            <a:ext cx="3408843" cy="718152"/>
          </a:xfrm>
          <a:prstGeom prst="rect">
            <a:avLst/>
          </a:prstGeom>
        </p:spPr>
      </p:pic>
      <p:sp>
        <p:nvSpPr>
          <p:cNvPr id="8" name="Text Placeholder 13">
            <a:extLst>
              <a:ext uri="{FF2B5EF4-FFF2-40B4-BE49-F238E27FC236}">
                <a16:creationId xmlns:a16="http://schemas.microsoft.com/office/drawing/2014/main" id="{49F8249C-E1A5-424D-8ECA-9C8C4B1F07D5}"/>
              </a:ext>
            </a:extLst>
          </p:cNvPr>
          <p:cNvSpPr>
            <a:spLocks noGrp="1"/>
          </p:cNvSpPr>
          <p:nvPr>
            <p:ph type="body" sz="quarter" idx="12" hasCustomPrompt="1"/>
          </p:nvPr>
        </p:nvSpPr>
        <p:spPr>
          <a:xfrm>
            <a:off x="348571" y="6035675"/>
            <a:ext cx="8092042" cy="656527"/>
          </a:xfrm>
          <a:prstGeom prst="rect">
            <a:avLst/>
          </a:prstGeom>
        </p:spPr>
        <p:txBody>
          <a:bodyPr lIns="0" tIns="0" rIns="0" bIns="0"/>
          <a:lstStyle>
            <a:lvl1pPr marL="0" indent="0">
              <a:buNone/>
              <a:defRPr sz="2000" i="0">
                <a:solidFill>
                  <a:schemeClr val="bg1"/>
                </a:solidFill>
                <a:latin typeface="Montserrat Light" pitchFamily="2"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Add presenter name and date </a:t>
            </a:r>
          </a:p>
        </p:txBody>
      </p:sp>
      <p:sp>
        <p:nvSpPr>
          <p:cNvPr id="12" name="Title 1">
            <a:extLst>
              <a:ext uri="{FF2B5EF4-FFF2-40B4-BE49-F238E27FC236}">
                <a16:creationId xmlns:a16="http://schemas.microsoft.com/office/drawing/2014/main" id="{3B2192FE-3B10-4534-9DEC-C27C9644B7C4}"/>
              </a:ext>
            </a:extLst>
          </p:cNvPr>
          <p:cNvSpPr>
            <a:spLocks noGrp="1"/>
          </p:cNvSpPr>
          <p:nvPr>
            <p:ph type="title" hasCustomPrompt="1"/>
          </p:nvPr>
        </p:nvSpPr>
        <p:spPr>
          <a:xfrm>
            <a:off x="348571" y="5074418"/>
            <a:ext cx="8092043" cy="961257"/>
          </a:xfrm>
          <a:prstGeom prst="rect">
            <a:avLst/>
          </a:prstGeom>
        </p:spPr>
        <p:txBody>
          <a:bodyPr lIns="0" tIns="0" rIns="0" bIns="0" anchor="t" anchorCtr="0">
            <a:noAutofit/>
          </a:bodyPr>
          <a:lstStyle>
            <a:lvl1pPr>
              <a:defRPr sz="3500" b="1" i="0" baseline="0">
                <a:solidFill>
                  <a:schemeClr val="bg1"/>
                </a:solidFill>
                <a:latin typeface="Montserrat" pitchFamily="2" charset="0"/>
                <a:ea typeface="Roboto" pitchFamily="2" charset="0"/>
                <a:cs typeface="Arial" panose="020B0604020202020204" pitchFamily="34" charset="0"/>
              </a:defRPr>
            </a:lvl1pPr>
          </a:lstStyle>
          <a:p>
            <a:r>
              <a:rPr lang="en-US"/>
              <a:t>Add Title Here </a:t>
            </a:r>
          </a:p>
        </p:txBody>
      </p:sp>
    </p:spTree>
    <p:extLst>
      <p:ext uri="{BB962C8B-B14F-4D97-AF65-F5344CB8AC3E}">
        <p14:creationId xmlns:p14="http://schemas.microsoft.com/office/powerpoint/2010/main" val="40171649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itle and Bullets A">
    <p:spTree>
      <p:nvGrpSpPr>
        <p:cNvPr id="1" name=""/>
        <p:cNvGrpSpPr/>
        <p:nvPr/>
      </p:nvGrpSpPr>
      <p:grpSpPr>
        <a:xfrm>
          <a:off x="0" y="0"/>
          <a:ext cx="0" cy="0"/>
          <a:chOff x="0" y="0"/>
          <a:chExt cx="0" cy="0"/>
        </a:xfrm>
      </p:grpSpPr>
      <p:sp>
        <p:nvSpPr>
          <p:cNvPr id="3" name="Content Placeholder 2"/>
          <p:cNvSpPr>
            <a:spLocks noGrp="1"/>
          </p:cNvSpPr>
          <p:nvPr>
            <p:ph idx="1"/>
          </p:nvPr>
        </p:nvSpPr>
        <p:spPr>
          <a:xfrm>
            <a:off x="554183" y="1496292"/>
            <a:ext cx="11083637" cy="4249408"/>
          </a:xfrm>
        </p:spPr>
        <p:txBody>
          <a:bodyPr lIns="0" tIns="0" rIns="0" bIns="0">
            <a:noAutofit/>
          </a:bodyPr>
          <a:lstStyle>
            <a:lvl1pPr marL="0" indent="0">
              <a:lnSpc>
                <a:spcPts val="1364"/>
              </a:lnSpc>
              <a:spcBef>
                <a:spcPts val="0"/>
              </a:spcBef>
              <a:buFont typeface="+mj-lt"/>
              <a:buNone/>
              <a:defRPr sz="1228">
                <a:solidFill>
                  <a:schemeClr val="bg2"/>
                </a:solidFill>
              </a:defRPr>
            </a:lvl1pPr>
            <a:lvl2pPr>
              <a:defRPr baseline="0">
                <a:solidFill>
                  <a:schemeClr val="tx2"/>
                </a:solidFill>
              </a:defRPr>
            </a:lvl2pPr>
            <a:lvl3pPr>
              <a:defRPr>
                <a:solidFill>
                  <a:schemeClr val="tx2"/>
                </a:solidFill>
              </a:defRPr>
            </a:lvl3pPr>
            <a:lvl4pPr>
              <a:defRPr>
                <a:solidFill>
                  <a:schemeClr val="tx2"/>
                </a:solidFill>
              </a:defRPr>
            </a:lvl4pPr>
            <a:lvl5pPr>
              <a:defRPr baseline="0">
                <a:solidFill>
                  <a:schemeClr val="tx2"/>
                </a:solidFill>
              </a:defRPr>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p:cNvSpPr>
            <a:spLocks noGrp="1"/>
          </p:cNvSpPr>
          <p:nvPr>
            <p:ph type="title"/>
          </p:nvPr>
        </p:nvSpPr>
        <p:spPr>
          <a:xfrm>
            <a:off x="554183" y="457200"/>
            <a:ext cx="11083637" cy="913358"/>
          </a:xfrm>
          <a:prstGeom prst="rect">
            <a:avLst/>
          </a:prstGeom>
        </p:spPr>
        <p:txBody>
          <a:bodyPr vert="horz" lIns="0" tIns="0" rIns="0" bIns="0" rtlCol="0" anchor="t">
            <a:noAutofit/>
          </a:bodyPr>
          <a:lstStyle/>
          <a:p>
            <a:r>
              <a:rPr lang="en-US"/>
              <a:t>Click to edit Master title style</a:t>
            </a:r>
          </a:p>
        </p:txBody>
      </p:sp>
      <p:sp>
        <p:nvSpPr>
          <p:cNvPr id="12" name="Text Placeholder 11"/>
          <p:cNvSpPr>
            <a:spLocks noGrp="1"/>
          </p:cNvSpPr>
          <p:nvPr>
            <p:ph type="body" sz="quarter" idx="11"/>
          </p:nvPr>
        </p:nvSpPr>
        <p:spPr>
          <a:xfrm>
            <a:off x="554183" y="5802286"/>
            <a:ext cx="11083637" cy="328359"/>
          </a:xfrm>
        </p:spPr>
        <p:txBody>
          <a:bodyPr anchor="b"/>
          <a:lstStyle>
            <a:lvl1pPr marL="0" algn="l" defTabSz="347344" rtl="0" eaLnBrk="1" latinLnBrk="0" hangingPunct="1">
              <a:lnSpc>
                <a:spcPts val="614"/>
              </a:lnSpc>
              <a:spcAft>
                <a:spcPts val="205"/>
              </a:spcAft>
              <a:defRPr lang="en-US" sz="545" b="0" i="0" u="none" strike="noStrike" kern="1200" baseline="0" dirty="0" smtClean="0">
                <a:solidFill>
                  <a:schemeClr val="bg1">
                    <a:lumMod val="50000"/>
                  </a:schemeClr>
                </a:solidFill>
                <a:latin typeface="Arial Narrow" pitchFamily="34" charset="0"/>
                <a:ea typeface="+mn-ea"/>
                <a:cs typeface="+mn-cs"/>
              </a:defRPr>
            </a:lvl1pPr>
            <a:lvl2pPr marL="0" algn="l" defTabSz="347344" rtl="0" eaLnBrk="1" latinLnBrk="0" hangingPunct="1">
              <a:defRPr lang="en-US" sz="545" b="0" i="0" u="none" strike="noStrike" kern="1200" baseline="0" dirty="0" smtClean="0">
                <a:solidFill>
                  <a:schemeClr val="bg1">
                    <a:lumMod val="50000"/>
                  </a:schemeClr>
                </a:solidFill>
                <a:latin typeface="Arial Narrow" pitchFamily="34" charset="0"/>
                <a:ea typeface="+mn-ea"/>
                <a:cs typeface="+mn-cs"/>
              </a:defRPr>
            </a:lvl2pPr>
            <a:lvl3pPr marL="0" algn="l" defTabSz="347344" rtl="0" eaLnBrk="1" latinLnBrk="0" hangingPunct="1">
              <a:defRPr lang="en-US" sz="545" b="0" i="0" u="none" strike="noStrike" kern="1200" baseline="0" dirty="0" smtClean="0">
                <a:solidFill>
                  <a:schemeClr val="bg1">
                    <a:lumMod val="50000"/>
                  </a:schemeClr>
                </a:solidFill>
                <a:latin typeface="Arial Narrow" pitchFamily="34" charset="0"/>
                <a:ea typeface="+mn-ea"/>
                <a:cs typeface="+mn-cs"/>
              </a:defRPr>
            </a:lvl3pPr>
            <a:lvl4pPr marL="0" algn="l" defTabSz="347344" rtl="0" eaLnBrk="1" latinLnBrk="0" hangingPunct="1">
              <a:defRPr lang="en-US" sz="545" b="0" i="0" u="none" strike="noStrike" kern="1200" baseline="0" dirty="0" smtClean="0">
                <a:solidFill>
                  <a:schemeClr val="bg1">
                    <a:lumMod val="50000"/>
                  </a:schemeClr>
                </a:solidFill>
                <a:latin typeface="Arial Narrow" pitchFamily="34" charset="0"/>
                <a:ea typeface="+mn-ea"/>
                <a:cs typeface="+mn-cs"/>
              </a:defRPr>
            </a:lvl4pPr>
            <a:lvl5pPr marL="0" algn="l" defTabSz="347344" rtl="0" eaLnBrk="1" latinLnBrk="0" hangingPunct="1">
              <a:defRPr lang="en-US" sz="545" b="0" i="0" u="none" strike="noStrike" kern="1200" baseline="0" dirty="0" smtClean="0">
                <a:solidFill>
                  <a:schemeClr val="bg1">
                    <a:lumMod val="50000"/>
                  </a:schemeClr>
                </a:solidFill>
                <a:latin typeface="Arial Narrow" pitchFamily="34" charset="0"/>
                <a:ea typeface="+mn-ea"/>
                <a:cs typeface="+mn-cs"/>
              </a:defRPr>
            </a:lvl5pPr>
          </a:lstStyle>
          <a:p>
            <a:pPr lvl="0"/>
            <a:r>
              <a:rPr lang="en-US"/>
              <a:t>Edit Master text styles</a:t>
            </a:r>
          </a:p>
        </p:txBody>
      </p:sp>
    </p:spTree>
    <p:extLst>
      <p:ext uri="{BB962C8B-B14F-4D97-AF65-F5344CB8AC3E}">
        <p14:creationId xmlns:p14="http://schemas.microsoft.com/office/powerpoint/2010/main" val="2397959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theme" Target="../theme/theme3.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ags" Target="../tags/tag2.xml"/><Relationship Id="rId18" Type="http://schemas.openxmlformats.org/officeDocument/2006/relationships/image" Target="../media/image9.emf"/><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ags" Target="../tags/tag1.xml"/><Relationship Id="rId17" Type="http://schemas.openxmlformats.org/officeDocument/2006/relationships/oleObject" Target="../embeddings/oleObject1.bin"/><Relationship Id="rId2" Type="http://schemas.openxmlformats.org/officeDocument/2006/relationships/slideLayout" Target="../slideLayouts/slideLayout60.xml"/><Relationship Id="rId16" Type="http://schemas.openxmlformats.org/officeDocument/2006/relationships/image" Target="../media/image8.png"/><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theme" Target="../theme/theme4.xml"/><Relationship Id="rId5" Type="http://schemas.openxmlformats.org/officeDocument/2006/relationships/slideLayout" Target="../slideLayouts/slideLayout63.xml"/><Relationship Id="rId15" Type="http://schemas.openxmlformats.org/officeDocument/2006/relationships/tags" Target="../tags/tag4.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ags" Target="../tags/tag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ags" Target="../tags/tag14.xml"/><Relationship Id="rId18" Type="http://schemas.openxmlformats.org/officeDocument/2006/relationships/oleObject" Target="../embeddings/oleObject3.bin"/><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5.xml"/><Relationship Id="rId17" Type="http://schemas.openxmlformats.org/officeDocument/2006/relationships/image" Target="../media/image11.png"/><Relationship Id="rId2" Type="http://schemas.openxmlformats.org/officeDocument/2006/relationships/slideLayout" Target="../slideLayouts/slideLayout70.xml"/><Relationship Id="rId16" Type="http://schemas.openxmlformats.org/officeDocument/2006/relationships/tags" Target="../tags/tag17.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tags" Target="../tags/tag16.xml"/><Relationship Id="rId10" Type="http://schemas.openxmlformats.org/officeDocument/2006/relationships/slideLayout" Target="../slideLayouts/slideLayout78.xml"/><Relationship Id="rId19" Type="http://schemas.openxmlformats.org/officeDocument/2006/relationships/image" Target="../media/image9.emf"/><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ags" Target="../tags/tag1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ags" Target="../tags/tag27.xml"/><Relationship Id="rId18" Type="http://schemas.openxmlformats.org/officeDocument/2006/relationships/oleObject" Target="../embeddings/oleObject5.bin"/><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6.xml"/><Relationship Id="rId17" Type="http://schemas.openxmlformats.org/officeDocument/2006/relationships/image" Target="../media/image8.png"/><Relationship Id="rId2" Type="http://schemas.openxmlformats.org/officeDocument/2006/relationships/slideLayout" Target="../slideLayouts/slideLayout81.xml"/><Relationship Id="rId16" Type="http://schemas.openxmlformats.org/officeDocument/2006/relationships/tags" Target="../tags/tag30.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tags" Target="../tags/tag29.xml"/><Relationship Id="rId10" Type="http://schemas.openxmlformats.org/officeDocument/2006/relationships/slideLayout" Target="../slideLayouts/slideLayout89.xml"/><Relationship Id="rId19" Type="http://schemas.openxmlformats.org/officeDocument/2006/relationships/image" Target="../media/image9.emf"/><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ags" Target="../tags/tag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A298C7DF-4700-463B-A7E8-438CEF65CBF4}"/>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bg1"/>
                </a:solidFill>
                <a:latin typeface="Montserrat" pitchFamily="2" charset="0"/>
                <a:cs typeface="Arial" panose="020B0604020202020204" pitchFamily="34" charset="0"/>
              </a:defRPr>
            </a:lvl1pPr>
          </a:lstStyle>
          <a:p>
            <a:fld id="{058CC6BB-C3D2-4223-AD7D-B48D1BB4495E}" type="slidenum">
              <a:rPr lang="en-US" smtClean="0"/>
              <a:pPr/>
              <a:t>‹#›</a:t>
            </a:fld>
            <a:endParaRPr lang="en-US"/>
          </a:p>
        </p:txBody>
      </p:sp>
      <p:sp>
        <p:nvSpPr>
          <p:cNvPr id="4" name="Title Placeholder 3">
            <a:extLst>
              <a:ext uri="{FF2B5EF4-FFF2-40B4-BE49-F238E27FC236}">
                <a16:creationId xmlns:a16="http://schemas.microsoft.com/office/drawing/2014/main" id="{2AD0B725-CFFB-4C8F-9AE9-2B6ADC7278A5}"/>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US"/>
              <a:t>Click to edit Master title style</a:t>
            </a:r>
          </a:p>
        </p:txBody>
      </p:sp>
    </p:spTree>
    <p:extLst>
      <p:ext uri="{BB962C8B-B14F-4D97-AF65-F5344CB8AC3E}">
        <p14:creationId xmlns:p14="http://schemas.microsoft.com/office/powerpoint/2010/main" val="3536709376"/>
      </p:ext>
    </p:extLst>
  </p:cSld>
  <p:clrMap bg1="lt1" tx1="dk1" bg2="lt2" tx2="dk2" accent1="accent1" accent2="accent2" accent3="accent3" accent4="accent4" accent5="accent5" accent6="accent6" hlink="hlink" folHlink="folHlink"/>
  <p:sldLayoutIdLst>
    <p:sldLayoutId id="2147483740" r:id="rId1"/>
    <p:sldLayoutId id="2147483763" r:id="rId2"/>
    <p:sldLayoutId id="2147483764" r:id="rId3"/>
    <p:sldLayoutId id="2147483765" r:id="rId4"/>
    <p:sldLayoutId id="2147483671" r:id="rId5"/>
    <p:sldLayoutId id="2147483739" r:id="rId6"/>
    <p:sldLayoutId id="2147483735" r:id="rId7"/>
    <p:sldLayoutId id="2147483738" r:id="rId8"/>
    <p:sldLayoutId id="2147483736" r:id="rId9"/>
    <p:sldLayoutId id="2147483663" r:id="rId10"/>
  </p:sldLayoutIdLst>
  <p:txStyles>
    <p:titleStyle>
      <a:lvl1pPr algn="l" defTabSz="914400" rtl="0" eaLnBrk="1" latinLnBrk="0" hangingPunct="1">
        <a:lnSpc>
          <a:spcPct val="90000"/>
        </a:lnSpc>
        <a:spcBef>
          <a:spcPct val="0"/>
        </a:spcBef>
        <a:buNone/>
        <a:defRPr sz="5000" b="0" kern="1200" spc="-50" baseline="0">
          <a:solidFill>
            <a:schemeClr val="tx1"/>
          </a:solidFill>
          <a:latin typeface="Montserrat"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965429EA-18D1-4C38-B2B6-3EF97EB1B333}"/>
              </a:ext>
            </a:extLst>
          </p:cNvPr>
          <p:cNvSpPr>
            <a:spLocks noGrp="1"/>
          </p:cNvSpPr>
          <p:nvPr>
            <p:ph type="title"/>
          </p:nvPr>
        </p:nvSpPr>
        <p:spPr>
          <a:xfrm>
            <a:off x="536645" y="612077"/>
            <a:ext cx="8514888" cy="703015"/>
          </a:xfrm>
          <a:prstGeom prst="rect">
            <a:avLst/>
          </a:prstGeom>
        </p:spPr>
        <p:txBody>
          <a:bodyPr vert="horz" lIns="0" tIns="0" rIns="0" bIns="0" rtlCol="0" anchor="t" anchorCtr="0">
            <a:noAutofit/>
          </a:bodyPr>
          <a:lstStyle/>
          <a:p>
            <a:r>
              <a:rPr lang="en-US"/>
              <a:t>Click to edit Master title style</a:t>
            </a:r>
          </a:p>
        </p:txBody>
      </p:sp>
      <p:sp>
        <p:nvSpPr>
          <p:cNvPr id="7" name="Slide Number Placeholder 5">
            <a:extLst>
              <a:ext uri="{FF2B5EF4-FFF2-40B4-BE49-F238E27FC236}">
                <a16:creationId xmlns:a16="http://schemas.microsoft.com/office/drawing/2014/main" id="{520D00CF-303E-40FC-A013-AF4DB714EF68}"/>
              </a:ext>
            </a:extLst>
          </p:cNvPr>
          <p:cNvSpPr>
            <a:spLocks noGrp="1"/>
          </p:cNvSpPr>
          <p:nvPr>
            <p:ph type="sldNum" sz="quarter" idx="4"/>
          </p:nvPr>
        </p:nvSpPr>
        <p:spPr>
          <a:xfrm>
            <a:off x="11649364" y="6492875"/>
            <a:ext cx="542636" cy="365125"/>
          </a:xfrm>
          <a:prstGeom prst="rect">
            <a:avLst/>
          </a:prstGeom>
        </p:spPr>
        <p:txBody>
          <a:bodyPr/>
          <a:lstStyle>
            <a:lvl1pPr>
              <a:defRPr sz="1200">
                <a:latin typeface="Montserrat" pitchFamily="2" charset="0"/>
                <a:cs typeface="Arial" panose="020B0604020202020204" pitchFamily="34" charset="0"/>
              </a:defRPr>
            </a:lvl1pPr>
          </a:lstStyle>
          <a:p>
            <a:fld id="{058CC6BB-C3D2-4223-AD7D-B48D1BB4495E}" type="slidenum">
              <a:rPr lang="en-US" smtClean="0"/>
              <a:pPr/>
              <a:t>‹#›</a:t>
            </a:fld>
            <a:endParaRPr lang="en-US"/>
          </a:p>
        </p:txBody>
      </p:sp>
      <p:sp>
        <p:nvSpPr>
          <p:cNvPr id="5" name="Text Placeholder 4">
            <a:extLst>
              <a:ext uri="{FF2B5EF4-FFF2-40B4-BE49-F238E27FC236}">
                <a16:creationId xmlns:a16="http://schemas.microsoft.com/office/drawing/2014/main" id="{763F3635-C8C2-4F71-95F5-E1A7BF07A7CD}"/>
              </a:ext>
            </a:extLst>
          </p:cNvPr>
          <p:cNvSpPr>
            <a:spLocks noGrp="1"/>
          </p:cNvSpPr>
          <p:nvPr>
            <p:ph type="body" idx="1"/>
          </p:nvPr>
        </p:nvSpPr>
        <p:spPr>
          <a:xfrm>
            <a:off x="536645" y="2136921"/>
            <a:ext cx="10817155" cy="4351338"/>
          </a:xfrm>
          <a:prstGeom prst="rect">
            <a:avLst/>
          </a:prstGeom>
        </p:spPr>
        <p:txBody>
          <a:bodyPr vert="horz" lIns="0" tIns="0" rIns="0" bIns="0" rtlCol="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Third level</a:t>
            </a:r>
          </a:p>
        </p:txBody>
      </p:sp>
    </p:spTree>
    <p:extLst>
      <p:ext uri="{BB962C8B-B14F-4D97-AF65-F5344CB8AC3E}">
        <p14:creationId xmlns:p14="http://schemas.microsoft.com/office/powerpoint/2010/main" val="4279534499"/>
      </p:ext>
    </p:extLst>
  </p:cSld>
  <p:clrMap bg1="lt1" tx1="dk1" bg2="lt2" tx2="dk2" accent1="accent1" accent2="accent2" accent3="accent3" accent4="accent4" accent5="accent5" accent6="accent6" hlink="hlink" folHlink="folHlink"/>
  <p:sldLayoutIdLst>
    <p:sldLayoutId id="2147483715" r:id="rId1"/>
    <p:sldLayoutId id="2147483744" r:id="rId2"/>
    <p:sldLayoutId id="2147483745" r:id="rId3"/>
    <p:sldLayoutId id="2147483746" r:id="rId4"/>
    <p:sldLayoutId id="2147483742" r:id="rId5"/>
    <p:sldLayoutId id="2147483757" r:id="rId6"/>
    <p:sldLayoutId id="2147483743" r:id="rId7"/>
    <p:sldLayoutId id="2147483776" r:id="rId8"/>
    <p:sldLayoutId id="2147483747" r:id="rId9"/>
    <p:sldLayoutId id="2147483749"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59" r:id="rId19"/>
    <p:sldLayoutId id="2147483760" r:id="rId20"/>
    <p:sldLayoutId id="2147483761" r:id="rId21"/>
    <p:sldLayoutId id="2147483762" r:id="rId22"/>
    <p:sldLayoutId id="2147483758" r:id="rId23"/>
    <p:sldLayoutId id="2147483775" r:id="rId24"/>
  </p:sldLayoutIdLst>
  <p:txStyles>
    <p:titleStyle>
      <a:lvl1pPr algn="l" defTabSz="914400" rtl="0" eaLnBrk="1" latinLnBrk="0" hangingPunct="1">
        <a:lnSpc>
          <a:spcPct val="90000"/>
        </a:lnSpc>
        <a:spcBef>
          <a:spcPct val="0"/>
        </a:spcBef>
        <a:buNone/>
        <a:defRPr sz="2500" b="1" kern="1200" cap="all" spc="-50" baseline="0">
          <a:solidFill>
            <a:schemeClr val="accent1"/>
          </a:solidFill>
          <a:latin typeface="Montserrat"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1" kern="1200" cap="all" spc="-50" baseline="0">
          <a:solidFill>
            <a:schemeClr val="accent1"/>
          </a:solidFill>
          <a:latin typeface="Montserrat" pitchFamily="2" charset="0"/>
          <a:ea typeface="+mn-ea"/>
          <a:cs typeface="+mn-cs"/>
        </a:defRPr>
      </a:lvl1pPr>
      <a:lvl2pPr marL="0" indent="0" algn="l" defTabSz="914400" rtl="0" eaLnBrk="1" latinLnBrk="0" hangingPunct="1">
        <a:lnSpc>
          <a:spcPct val="110000"/>
        </a:lnSpc>
        <a:spcBef>
          <a:spcPts val="500"/>
        </a:spcBef>
        <a:buClr>
          <a:schemeClr val="tx2"/>
        </a:buClr>
        <a:buFont typeface="Roboto Lt" pitchFamily="2" charset="0"/>
        <a:buNone/>
        <a:defRPr sz="1800" kern="1200">
          <a:solidFill>
            <a:schemeClr val="tx2"/>
          </a:solidFill>
          <a:latin typeface="Montserrat Light" pitchFamily="2" charset="0"/>
          <a:ea typeface="+mn-ea"/>
          <a:cs typeface="+mn-cs"/>
        </a:defRPr>
      </a:lvl2pPr>
      <a:lvl3pPr marL="228600" indent="-228600" algn="l" defTabSz="914400" rtl="0" eaLnBrk="1" latinLnBrk="0" hangingPunct="1">
        <a:lnSpc>
          <a:spcPct val="100000"/>
        </a:lnSpc>
        <a:spcBef>
          <a:spcPts val="300"/>
        </a:spcBef>
        <a:buClr>
          <a:schemeClr val="accent3"/>
        </a:buClr>
        <a:buFont typeface="Wingdings" panose="05000000000000000000" pitchFamily="2" charset="2"/>
        <a:buChar char="§"/>
        <a:defRPr sz="1800" kern="1200">
          <a:solidFill>
            <a:schemeClr val="tx2"/>
          </a:solidFill>
          <a:latin typeface="Montserrat Light" pitchFamily="2" charset="0"/>
          <a:ea typeface="+mn-ea"/>
          <a:cs typeface="+mn-cs"/>
        </a:defRPr>
      </a:lvl3pPr>
      <a:lvl4pPr marL="457200" indent="-228600" algn="l" defTabSz="914400" rtl="0" eaLnBrk="1" latinLnBrk="0" hangingPunct="1">
        <a:lnSpc>
          <a:spcPct val="100000"/>
        </a:lnSpc>
        <a:spcBef>
          <a:spcPts val="300"/>
        </a:spcBef>
        <a:buClr>
          <a:schemeClr val="tx2"/>
        </a:buClr>
        <a:buFont typeface="Roboto Lt" pitchFamily="2" charset="0"/>
        <a:buChar char="&gt;"/>
        <a:defRPr sz="1600" kern="1200">
          <a:solidFill>
            <a:schemeClr val="tx2"/>
          </a:solidFill>
          <a:latin typeface="Montserrat Light" pitchFamily="2" charset="0"/>
          <a:ea typeface="+mn-ea"/>
          <a:cs typeface="+mn-cs"/>
        </a:defRPr>
      </a:lvl4pPr>
      <a:lvl5pPr marL="731520" indent="-228600" algn="l" defTabSz="914400" rtl="0" eaLnBrk="1" latinLnBrk="0" hangingPunct="1">
        <a:lnSpc>
          <a:spcPct val="100000"/>
        </a:lnSpc>
        <a:spcBef>
          <a:spcPts val="300"/>
        </a:spcBef>
        <a:buFont typeface="Arial" panose="020B0604020202020204" pitchFamily="34" charset="0"/>
        <a:buChar char="•"/>
        <a:defRPr sz="1400" kern="1200">
          <a:solidFill>
            <a:schemeClr val="tx2"/>
          </a:solidFill>
          <a:latin typeface="Montserrat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965429EA-18D1-4C38-B2B6-3EF97EB1B333}"/>
              </a:ext>
            </a:extLst>
          </p:cNvPr>
          <p:cNvSpPr>
            <a:spLocks noGrp="1"/>
          </p:cNvSpPr>
          <p:nvPr>
            <p:ph type="title"/>
          </p:nvPr>
        </p:nvSpPr>
        <p:spPr>
          <a:xfrm>
            <a:off x="536645" y="612077"/>
            <a:ext cx="8514888" cy="703015"/>
          </a:xfrm>
          <a:prstGeom prst="rect">
            <a:avLst/>
          </a:prstGeom>
        </p:spPr>
        <p:txBody>
          <a:bodyPr vert="horz" lIns="0" tIns="0" rIns="0" bIns="0" rtlCol="0" anchor="t" anchorCtr="0">
            <a:noAutofit/>
          </a:bodyPr>
          <a:lstStyle/>
          <a:p>
            <a:r>
              <a:rPr lang="en-US"/>
              <a:t>Click to edit Master title style</a:t>
            </a:r>
          </a:p>
        </p:txBody>
      </p:sp>
      <p:sp>
        <p:nvSpPr>
          <p:cNvPr id="7" name="Slide Number Placeholder 5">
            <a:extLst>
              <a:ext uri="{FF2B5EF4-FFF2-40B4-BE49-F238E27FC236}">
                <a16:creationId xmlns:a16="http://schemas.microsoft.com/office/drawing/2014/main" id="{520D00CF-303E-40FC-A013-AF4DB714EF68}"/>
              </a:ext>
            </a:extLst>
          </p:cNvPr>
          <p:cNvSpPr>
            <a:spLocks noGrp="1"/>
          </p:cNvSpPr>
          <p:nvPr>
            <p:ph type="sldNum" sz="quarter" idx="4"/>
          </p:nvPr>
        </p:nvSpPr>
        <p:spPr>
          <a:xfrm>
            <a:off x="11649364" y="6492875"/>
            <a:ext cx="542636" cy="365125"/>
          </a:xfrm>
          <a:prstGeom prst="rect">
            <a:avLst/>
          </a:prstGeom>
        </p:spPr>
        <p:txBody>
          <a:bodyPr/>
          <a:lstStyle>
            <a:lvl1pPr>
              <a:defRPr sz="1200">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sp>
        <p:nvSpPr>
          <p:cNvPr id="5" name="Text Placeholder 4">
            <a:extLst>
              <a:ext uri="{FF2B5EF4-FFF2-40B4-BE49-F238E27FC236}">
                <a16:creationId xmlns:a16="http://schemas.microsoft.com/office/drawing/2014/main" id="{763F3635-C8C2-4F71-95F5-E1A7BF07A7CD}"/>
              </a:ext>
            </a:extLst>
          </p:cNvPr>
          <p:cNvSpPr>
            <a:spLocks noGrp="1"/>
          </p:cNvSpPr>
          <p:nvPr>
            <p:ph type="body" idx="1"/>
          </p:nvPr>
        </p:nvSpPr>
        <p:spPr>
          <a:xfrm>
            <a:off x="536645" y="2136921"/>
            <a:ext cx="10817155" cy="4351338"/>
          </a:xfrm>
          <a:prstGeom prst="rect">
            <a:avLst/>
          </a:prstGeom>
        </p:spPr>
        <p:txBody>
          <a:bodyPr vert="horz" lIns="0" tIns="0" rIns="0" bIns="0" rtlCol="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Third level</a:t>
            </a:r>
          </a:p>
        </p:txBody>
      </p:sp>
    </p:spTree>
    <p:extLst>
      <p:ext uri="{BB962C8B-B14F-4D97-AF65-F5344CB8AC3E}">
        <p14:creationId xmlns:p14="http://schemas.microsoft.com/office/powerpoint/2010/main" val="744570652"/>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 id="2147483798" r:id="rId19"/>
    <p:sldLayoutId id="2147483799" r:id="rId20"/>
    <p:sldLayoutId id="2147483800" r:id="rId21"/>
    <p:sldLayoutId id="2147483801" r:id="rId22"/>
    <p:sldLayoutId id="2147483802" r:id="rId23"/>
    <p:sldLayoutId id="2147483803" r:id="rId24"/>
  </p:sldLayoutIdLst>
  <p:txStyles>
    <p:titleStyle>
      <a:lvl1pPr algn="l" defTabSz="914400" rtl="0" eaLnBrk="1" latinLnBrk="0" hangingPunct="1">
        <a:lnSpc>
          <a:spcPct val="90000"/>
        </a:lnSpc>
        <a:spcBef>
          <a:spcPct val="0"/>
        </a:spcBef>
        <a:buNone/>
        <a:defRPr sz="2500" b="1" kern="1200" cap="all" baseline="0">
          <a:solidFill>
            <a:schemeClr val="accent1"/>
          </a:solidFill>
          <a:latin typeface="Proxima Nova Rg" panose="02000506030000020004" pitchFamily="50"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1" kern="1200" cap="all" baseline="0">
          <a:solidFill>
            <a:schemeClr val="accent1"/>
          </a:solidFill>
          <a:latin typeface="Proxima Nova Rg" panose="02000506030000020004" pitchFamily="50" charset="0"/>
          <a:ea typeface="+mn-ea"/>
          <a:cs typeface="+mn-cs"/>
        </a:defRPr>
      </a:lvl1pPr>
      <a:lvl2pPr marL="0" indent="0" algn="l" defTabSz="914400" rtl="0" eaLnBrk="1" latinLnBrk="0" hangingPunct="1">
        <a:lnSpc>
          <a:spcPct val="110000"/>
        </a:lnSpc>
        <a:spcBef>
          <a:spcPts val="500"/>
        </a:spcBef>
        <a:buClr>
          <a:schemeClr val="tx2"/>
        </a:buClr>
        <a:buFont typeface="Roboto Lt" pitchFamily="2" charset="0"/>
        <a:buNone/>
        <a:defRPr sz="1800" kern="1200">
          <a:solidFill>
            <a:schemeClr val="tx2"/>
          </a:solidFill>
          <a:latin typeface="Proxima Nova Light" panose="02000506030000020004" pitchFamily="50" charset="0"/>
          <a:ea typeface="+mn-ea"/>
          <a:cs typeface="+mn-cs"/>
        </a:defRPr>
      </a:lvl2pPr>
      <a:lvl3pPr marL="228600" indent="-228600" algn="l" defTabSz="914400" rtl="0" eaLnBrk="1" latinLnBrk="0" hangingPunct="1">
        <a:lnSpc>
          <a:spcPct val="100000"/>
        </a:lnSpc>
        <a:spcBef>
          <a:spcPts val="300"/>
        </a:spcBef>
        <a:buClr>
          <a:schemeClr val="accent3"/>
        </a:buClr>
        <a:buFont typeface="Wingdings" panose="05000000000000000000" pitchFamily="2" charset="2"/>
        <a:buChar char="§"/>
        <a:defRPr sz="1800" kern="1200">
          <a:solidFill>
            <a:schemeClr val="tx2"/>
          </a:solidFill>
          <a:latin typeface="Proxima Nova Light" panose="02000506030000020004" pitchFamily="50" charset="0"/>
          <a:ea typeface="+mn-ea"/>
          <a:cs typeface="+mn-cs"/>
        </a:defRPr>
      </a:lvl3pPr>
      <a:lvl4pPr marL="457200" indent="-228600" algn="l" defTabSz="914400" rtl="0" eaLnBrk="1" latinLnBrk="0" hangingPunct="1">
        <a:lnSpc>
          <a:spcPct val="100000"/>
        </a:lnSpc>
        <a:spcBef>
          <a:spcPts val="300"/>
        </a:spcBef>
        <a:buClr>
          <a:schemeClr val="tx2"/>
        </a:buClr>
        <a:buFont typeface="Roboto Lt" pitchFamily="2" charset="0"/>
        <a:buChar char="&gt;"/>
        <a:defRPr sz="1600" kern="1200">
          <a:solidFill>
            <a:schemeClr val="tx2"/>
          </a:solidFill>
          <a:latin typeface="Proxima Nova Light" panose="02000506030000020004" pitchFamily="50" charset="0"/>
          <a:ea typeface="+mn-ea"/>
          <a:cs typeface="+mn-cs"/>
        </a:defRPr>
      </a:lvl4pPr>
      <a:lvl5pPr marL="731520" indent="-228600" algn="l" defTabSz="914400" rtl="0" eaLnBrk="1" latinLnBrk="0" hangingPunct="1">
        <a:lnSpc>
          <a:spcPct val="100000"/>
        </a:lnSpc>
        <a:spcBef>
          <a:spcPts val="300"/>
        </a:spcBef>
        <a:buFont typeface="Arial" panose="020B0604020202020204" pitchFamily="34" charset="0"/>
        <a:buChar char="•"/>
        <a:defRPr sz="1400" kern="1200">
          <a:solidFill>
            <a:schemeClr val="tx2"/>
          </a:solidFill>
          <a:latin typeface="Proxima Nova Light"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310342" y="6266340"/>
            <a:ext cx="1780775" cy="540573"/>
          </a:xfrm>
          <a:prstGeom prst="rect">
            <a:avLst/>
          </a:prstGeom>
          <a:noFill/>
        </p:spPr>
      </p:pic>
      <p:graphicFrame>
        <p:nvGraphicFramePr>
          <p:cNvPr id="4" name="Object 3" hidden="1"/>
          <p:cNvGraphicFramePr>
            <a:graphicFrameLocks noChangeAspect="1"/>
          </p:cNvGraphicFramePr>
          <p:nvPr userDrawn="1">
            <p:custDataLst>
              <p:tags r:id="rId12"/>
            </p:custDataLst>
          </p:nvPr>
        </p:nvGraphicFramePr>
        <p:xfrm>
          <a:off x="1927" y="1402"/>
          <a:ext cx="1924" cy="1400"/>
        </p:xfrm>
        <a:graphic>
          <a:graphicData uri="http://schemas.openxmlformats.org/presentationml/2006/ole">
            <mc:AlternateContent xmlns:mc="http://schemas.openxmlformats.org/markup-compatibility/2006">
              <mc:Choice xmlns:v="urn:schemas-microsoft-com:vml" Requires="v">
                <p:oleObj name="think-cell Slide" r:id="rId17" imgW="270" imgH="270" progId="TCLayout.ActiveDocument.1">
                  <p:embed/>
                </p:oleObj>
              </mc:Choice>
              <mc:Fallback>
                <p:oleObj name="think-cell Slide" r:id="rId17" imgW="270" imgH="270" progId="TCLayout.ActiveDocument.1">
                  <p:embed/>
                  <p:pic>
                    <p:nvPicPr>
                      <p:cNvPr id="4" name="Object 3" hidden="1"/>
                      <p:cNvPicPr/>
                      <p:nvPr/>
                    </p:nvPicPr>
                    <p:blipFill>
                      <a:blip r:embed="rId18"/>
                      <a:stretch>
                        <a:fillRect/>
                      </a:stretch>
                    </p:blipFill>
                    <p:spPr>
                      <a:xfrm>
                        <a:off x="1927" y="1402"/>
                        <a:ext cx="1924" cy="1400"/>
                      </a:xfrm>
                      <a:prstGeom prst="rect">
                        <a:avLst/>
                      </a:prstGeom>
                    </p:spPr>
                  </p:pic>
                </p:oleObj>
              </mc:Fallback>
            </mc:AlternateContent>
          </a:graphicData>
        </a:graphic>
      </p:graphicFrame>
      <p:sp>
        <p:nvSpPr>
          <p:cNvPr id="2" name="Title Placeholder 1"/>
          <p:cNvSpPr>
            <a:spLocks noGrp="1"/>
          </p:cNvSpPr>
          <p:nvPr>
            <p:ph type="title"/>
          </p:nvPr>
        </p:nvSpPr>
        <p:spPr>
          <a:xfrm>
            <a:off x="554183" y="453418"/>
            <a:ext cx="11083636" cy="722948"/>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554183" y="1496983"/>
            <a:ext cx="11083636" cy="452596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sz="818"/>
              <a:t>Sixth level</a:t>
            </a:r>
            <a:endParaRPr lang="en-US"/>
          </a:p>
        </p:txBody>
      </p:sp>
      <p:sp>
        <p:nvSpPr>
          <p:cNvPr id="14" name="TextBox 13"/>
          <p:cNvSpPr txBox="1"/>
          <p:nvPr/>
        </p:nvSpPr>
        <p:spPr>
          <a:xfrm>
            <a:off x="11317875" y="6487436"/>
            <a:ext cx="319944" cy="265399"/>
          </a:xfrm>
          <a:prstGeom prst="rect">
            <a:avLst/>
          </a:prstGeom>
          <a:noFill/>
        </p:spPr>
        <p:txBody>
          <a:bodyPr wrap="square" lIns="0" tIns="0" rIns="0" bIns="0" rtlCol="0">
            <a:noAutofit/>
          </a:bodyPr>
          <a:lstStyle/>
          <a:p>
            <a:pPr algn="r"/>
            <a:fld id="{5463D488-B33C-44D1-8C6D-19E9BAD2ABCF}" type="slidenum">
              <a:rPr lang="en-US" sz="727" b="1" smtClean="0">
                <a:solidFill>
                  <a:schemeClr val="accent1"/>
                </a:solidFill>
                <a:latin typeface="Arial" panose="020B0604020202020204" pitchFamily="34" charset="0"/>
                <a:cs typeface="Arial" panose="020B0604020202020204" pitchFamily="34" charset="0"/>
              </a:rPr>
              <a:pPr algn="r"/>
              <a:t>‹#›</a:t>
            </a:fld>
            <a:endParaRPr lang="en-US" sz="727" b="1">
              <a:solidFill>
                <a:schemeClr val="accent1"/>
              </a:solidFill>
              <a:latin typeface="Arial" panose="020B0604020202020204" pitchFamily="34" charset="0"/>
              <a:cs typeface="Arial" panose="020B0604020202020204" pitchFamily="34" charset="0"/>
            </a:endParaRPr>
          </a:p>
        </p:txBody>
      </p:sp>
      <p:cxnSp>
        <p:nvCxnSpPr>
          <p:cNvPr id="16" name="Straight Connector 15"/>
          <p:cNvCxnSpPr/>
          <p:nvPr userDrawn="1"/>
        </p:nvCxnSpPr>
        <p:spPr>
          <a:xfrm>
            <a:off x="554183" y="6375862"/>
            <a:ext cx="11083636"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 name="Text Placeholder 3"/>
          <p:cNvSpPr txBox="1">
            <a:spLocks/>
          </p:cNvSpPr>
          <p:nvPr userDrawn="1"/>
        </p:nvSpPr>
        <p:spPr>
          <a:xfrm>
            <a:off x="1200730" y="6487436"/>
            <a:ext cx="10000367" cy="319477"/>
          </a:xfrm>
          <a:prstGeom prst="rect">
            <a:avLst/>
          </a:prstGeom>
        </p:spPr>
        <p:txBody>
          <a:bodyPr tIns="0" rIns="0"/>
          <a:lstStyle>
            <a:lvl1pPr marL="0" indent="0" algn="r" defTabSz="502920" rtl="0" eaLnBrk="1" latinLnBrk="0" hangingPunct="1">
              <a:lnSpc>
                <a:spcPct val="100000"/>
              </a:lnSpc>
              <a:spcBef>
                <a:spcPts val="0"/>
              </a:spcBef>
              <a:spcAft>
                <a:spcPts val="0"/>
              </a:spcAft>
              <a:buFont typeface="Arial"/>
              <a:buNone/>
              <a:defRPr sz="800" i="1" kern="1200" baseline="0">
                <a:solidFill>
                  <a:schemeClr val="bg2"/>
                </a:solidFill>
                <a:latin typeface="+mn-lt"/>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1200" b="1" kern="120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r>
              <a:rPr lang="en-US" sz="727"/>
              <a:t>Title</a:t>
            </a:r>
            <a:r>
              <a:rPr lang="en-US" sz="727" baseline="0"/>
              <a:t> of </a:t>
            </a:r>
            <a:r>
              <a:rPr lang="en-US" sz="727" baseline="0" err="1"/>
              <a:t>pitchbook</a:t>
            </a:r>
            <a:r>
              <a:rPr lang="en-US" sz="727" baseline="0"/>
              <a:t>. Change on Slide Master</a:t>
            </a:r>
            <a:endParaRPr lang="en-US" sz="727"/>
          </a:p>
        </p:txBody>
      </p:sp>
      <p:sp>
        <p:nvSpPr>
          <p:cNvPr id="10" name="Text Placeholder 14"/>
          <p:cNvSpPr txBox="1">
            <a:spLocks/>
          </p:cNvSpPr>
          <p:nvPr userDrawn="1"/>
        </p:nvSpPr>
        <p:spPr>
          <a:xfrm>
            <a:off x="554184" y="6159022"/>
            <a:ext cx="10011640" cy="120464"/>
          </a:xfrm>
          <a:prstGeom prst="rect">
            <a:avLst/>
          </a:prstGeom>
        </p:spPr>
        <p:txBody>
          <a:bodyPr lIns="0" tIns="0" rIns="0" bIns="0" anchor="b" anchorCtr="0"/>
          <a:lstStyle>
            <a:lvl1pPr marL="0" indent="0" algn="l" defTabSz="502920" rtl="0" eaLnBrk="1" latinLnBrk="0" hangingPunct="1">
              <a:lnSpc>
                <a:spcPts val="2000"/>
              </a:lnSpc>
              <a:spcBef>
                <a:spcPts val="0"/>
              </a:spcBef>
              <a:spcAft>
                <a:spcPts val="432"/>
              </a:spcAft>
              <a:buFont typeface="Arial"/>
              <a:buNone/>
              <a:defRPr sz="800" kern="1200" cap="all" baseline="0">
                <a:solidFill>
                  <a:srgbClr val="7F7F7F"/>
                </a:solidFill>
                <a:latin typeface="Arial Narrow" panose="020B0606020202030204" pitchFamily="34" charset="0"/>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1200" b="1" kern="120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a:lnSpc>
                <a:spcPct val="100000"/>
              </a:lnSpc>
              <a:spcAft>
                <a:spcPts val="0"/>
              </a:spcAft>
            </a:pPr>
            <a:r>
              <a:rPr lang="en-US" sz="818" b="1"/>
              <a:t>Nuveen Green Capital is an indirect subsidiary of Nuveen LLC  and  Teachers  Insurance  and  Annuity  Association  of America (TIAA) and a member of the TIAA group of companies.</a:t>
            </a:r>
          </a:p>
        </p:txBody>
      </p:sp>
      <p:sp>
        <p:nvSpPr>
          <p:cNvPr id="5" name="TextBox 4" hidden="1"/>
          <p:cNvSpPr txBox="1"/>
          <p:nvPr userDrawn="1">
            <p:custDataLst>
              <p:tags r:id="rId13"/>
            </p:custDataLst>
          </p:nvPr>
        </p:nvSpPr>
        <p:spPr>
          <a:xfrm>
            <a:off x="15393939" y="11545457"/>
            <a:ext cx="15395" cy="11545"/>
          </a:xfrm>
          <a:prstGeom prst="rect">
            <a:avLst/>
          </a:prstGeom>
          <a:noFill/>
        </p:spPr>
        <p:txBody>
          <a:bodyPr vert="horz" wrap="square" lIns="0" tIns="0" rIns="0" bIns="0" rtlCol="0">
            <a:noAutofit/>
          </a:bodyPr>
          <a:lstStyle/>
          <a:p>
            <a:pPr>
              <a:spcAft>
                <a:spcPts val="545"/>
              </a:spcAft>
            </a:pPr>
            <a:r>
              <a:rPr lang="en-US" sz="1818">
                <a:solidFill>
                  <a:schemeClr val="bg2"/>
                </a:solidFill>
              </a:rPr>
              <a:t>merpalert83 : {LikelihoodValues:{},Classification:,Keywords:[]}</a:t>
            </a:r>
            <a:endParaRPr lang="en-US" sz="1818" err="1">
              <a:solidFill>
                <a:schemeClr val="bg2"/>
              </a:solidFill>
            </a:endParaRPr>
          </a:p>
        </p:txBody>
      </p:sp>
      <p:sp>
        <p:nvSpPr>
          <p:cNvPr id="6" name="Footer Placeholder 5">
            <a:extLst>
              <a:ext uri="{FF2B5EF4-FFF2-40B4-BE49-F238E27FC236}">
                <a16:creationId xmlns:a16="http://schemas.microsoft.com/office/drawing/2014/main" id="{88376977-AFDD-4EC1-A3FF-D3B633A668F7}"/>
              </a:ext>
            </a:extLst>
          </p:cNvPr>
          <p:cNvSpPr>
            <a:spLocks noGrp="1"/>
          </p:cNvSpPr>
          <p:nvPr>
            <p:ph type="ftr" sz="quarter" idx="3"/>
            <p:custDataLst>
              <p:tags r:id="rId14"/>
            </p:custDataLst>
          </p:nvPr>
        </p:nvSpPr>
        <p:spPr>
          <a:xfrm>
            <a:off x="474133" y="6604001"/>
            <a:ext cx="4165600" cy="123111"/>
          </a:xfrm>
          <a:prstGeom prst="rect">
            <a:avLst/>
          </a:prstGeom>
        </p:spPr>
        <p:txBody>
          <a:bodyPr vert="horz" wrap="square" lIns="0" tIns="0" rIns="0" bIns="0" rtlCol="0" anchor="b">
            <a:spAutoFit/>
          </a:bodyPr>
          <a:lstStyle>
            <a:lvl1pPr algn="l">
              <a:defRPr sz="800">
                <a:solidFill>
                  <a:schemeClr val="tx1">
                    <a:tint val="75000"/>
                  </a:schemeClr>
                </a:solidFill>
                <a:latin typeface="Arial" panose="020B0604020202020204" pitchFamily="34" charset="0"/>
              </a:defRPr>
            </a:lvl1pPr>
          </a:lstStyle>
          <a:p>
            <a:endParaRPr lang="en-US"/>
          </a:p>
        </p:txBody>
      </p:sp>
      <p:sp>
        <p:nvSpPr>
          <p:cNvPr id="7" name="TextBox 6" hidden="1">
            <a:extLst>
              <a:ext uri="{FF2B5EF4-FFF2-40B4-BE49-F238E27FC236}">
                <a16:creationId xmlns:a16="http://schemas.microsoft.com/office/drawing/2014/main" id="{EFFCF2C5-03A9-406A-8EEB-6402C3D915F8}"/>
              </a:ext>
            </a:extLst>
          </p:cNvPr>
          <p:cNvSpPr txBox="1"/>
          <p:nvPr userDrawn="1">
            <p:custDataLst>
              <p:tags r:id="rId15"/>
            </p:custDataLst>
          </p:nvPr>
        </p:nvSpPr>
        <p:spPr>
          <a:xfrm>
            <a:off x="16933334" y="12700000"/>
            <a:ext cx="16933" cy="12700"/>
          </a:xfrm>
          <a:prstGeom prst="rect">
            <a:avLst/>
          </a:prstGeom>
          <a:noFill/>
        </p:spPr>
        <p:txBody>
          <a:bodyPr vert="horz" wrap="square" lIns="0" tIns="0" rIns="0" bIns="0" rtlCol="0">
            <a:noAutofit/>
          </a:bodyPr>
          <a:lstStyle/>
          <a:p>
            <a:pPr>
              <a:spcAft>
                <a:spcPts val="600"/>
              </a:spcAft>
            </a:pPr>
            <a:r>
              <a:rPr lang="en-US" sz="2000">
                <a:solidFill>
                  <a:schemeClr val="bg2"/>
                </a:solidFill>
              </a:rPr>
              <a:t>nonhesmow1868</a:t>
            </a:r>
            <a:endParaRPr lang="en-US" sz="2000" err="1">
              <a:solidFill>
                <a:schemeClr val="bg2"/>
              </a:solidFill>
            </a:endParaRPr>
          </a:p>
        </p:txBody>
      </p:sp>
    </p:spTree>
    <p:extLst>
      <p:ext uri="{BB962C8B-B14F-4D97-AF65-F5344CB8AC3E}">
        <p14:creationId xmlns:p14="http://schemas.microsoft.com/office/powerpoint/2010/main" val="3470639516"/>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3" r:id="rId8"/>
    <p:sldLayoutId id="2147483814" r:id="rId9"/>
    <p:sldLayoutId id="2147483815" r:id="rId10"/>
  </p:sldLayoutIdLst>
  <p:hf hdr="0" ftr="0"/>
  <p:txStyles>
    <p:titleStyle>
      <a:lvl1pPr algn="l" defTabSz="502920" rtl="0" eaLnBrk="1" latinLnBrk="0" hangingPunct="1">
        <a:spcBef>
          <a:spcPct val="0"/>
        </a:spcBef>
        <a:buNone/>
        <a:defRPr sz="2800" b="1" kern="1200">
          <a:solidFill>
            <a:schemeClr val="tx2"/>
          </a:solidFill>
          <a:latin typeface="+mj-lt"/>
          <a:ea typeface="+mj-ea"/>
          <a:cs typeface="+mj-cs"/>
        </a:defRPr>
      </a:lvl1pPr>
    </p:titleStyle>
    <p:bodyStyle>
      <a:lvl1pPr marL="0" indent="0" algn="l" defTabSz="502920" rtl="0" eaLnBrk="1" latinLnBrk="0" hangingPunct="1">
        <a:lnSpc>
          <a:spcPts val="2000"/>
        </a:lnSpc>
        <a:spcBef>
          <a:spcPts val="0"/>
        </a:spcBef>
        <a:spcAft>
          <a:spcPts val="432"/>
        </a:spcAft>
        <a:buFont typeface="Arial"/>
        <a:buNone/>
        <a:defRPr sz="1800" kern="1200">
          <a:solidFill>
            <a:schemeClr val="bg2"/>
          </a:solidFill>
          <a:latin typeface="+mn-lt"/>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1200" b="1" kern="120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2920" rtl="0" eaLnBrk="1" latinLnBrk="0" hangingPunct="1">
        <a:defRPr sz="1980" kern="1200">
          <a:solidFill>
            <a:schemeClr val="tx1"/>
          </a:solidFill>
          <a:latin typeface="+mn-lt"/>
          <a:ea typeface="+mn-ea"/>
          <a:cs typeface="+mn-cs"/>
        </a:defRPr>
      </a:lvl1pPr>
      <a:lvl2pPr marL="502920" algn="l" defTabSz="502920" rtl="0" eaLnBrk="1" latinLnBrk="0" hangingPunct="1">
        <a:defRPr sz="1980" kern="1200">
          <a:solidFill>
            <a:schemeClr val="tx1"/>
          </a:solidFill>
          <a:latin typeface="+mn-lt"/>
          <a:ea typeface="+mn-ea"/>
          <a:cs typeface="+mn-cs"/>
        </a:defRPr>
      </a:lvl2pPr>
      <a:lvl3pPr marL="1005840" algn="l" defTabSz="502920" rtl="0" eaLnBrk="1" latinLnBrk="0" hangingPunct="1">
        <a:defRPr sz="1980" kern="1200">
          <a:solidFill>
            <a:schemeClr val="tx1"/>
          </a:solidFill>
          <a:latin typeface="+mn-lt"/>
          <a:ea typeface="+mn-ea"/>
          <a:cs typeface="+mn-cs"/>
        </a:defRPr>
      </a:lvl3pPr>
      <a:lvl4pPr marL="1508760" algn="l" defTabSz="502920" rtl="0" eaLnBrk="1" latinLnBrk="0" hangingPunct="1">
        <a:defRPr sz="1980" kern="1200">
          <a:solidFill>
            <a:schemeClr val="tx1"/>
          </a:solidFill>
          <a:latin typeface="+mn-lt"/>
          <a:ea typeface="+mn-ea"/>
          <a:cs typeface="+mn-cs"/>
        </a:defRPr>
      </a:lvl4pPr>
      <a:lvl5pPr marL="2011680" algn="l" defTabSz="502920" rtl="0" eaLnBrk="1" latinLnBrk="0" hangingPunct="1">
        <a:defRPr sz="1980" kern="1200">
          <a:solidFill>
            <a:schemeClr val="tx1"/>
          </a:solidFill>
          <a:latin typeface="+mn-lt"/>
          <a:ea typeface="+mn-ea"/>
          <a:cs typeface="+mn-cs"/>
        </a:defRPr>
      </a:lvl5pPr>
      <a:lvl6pPr marL="2514600" algn="l" defTabSz="502920" rtl="0" eaLnBrk="1" latinLnBrk="0" hangingPunct="1">
        <a:defRPr sz="1980" kern="1200">
          <a:solidFill>
            <a:schemeClr val="tx1"/>
          </a:solidFill>
          <a:latin typeface="+mn-lt"/>
          <a:ea typeface="+mn-ea"/>
          <a:cs typeface="+mn-cs"/>
        </a:defRPr>
      </a:lvl6pPr>
      <a:lvl7pPr marL="3017520" algn="l" defTabSz="502920" rtl="0" eaLnBrk="1" latinLnBrk="0" hangingPunct="1">
        <a:defRPr sz="1980" kern="1200">
          <a:solidFill>
            <a:schemeClr val="tx1"/>
          </a:solidFill>
          <a:latin typeface="+mn-lt"/>
          <a:ea typeface="+mn-ea"/>
          <a:cs typeface="+mn-cs"/>
        </a:defRPr>
      </a:lvl7pPr>
      <a:lvl8pPr marL="3520440" algn="l" defTabSz="502920" rtl="0" eaLnBrk="1" latinLnBrk="0" hangingPunct="1">
        <a:defRPr sz="1980" kern="1200">
          <a:solidFill>
            <a:schemeClr val="tx1"/>
          </a:solidFill>
          <a:latin typeface="+mn-lt"/>
          <a:ea typeface="+mn-ea"/>
          <a:cs typeface="+mn-cs"/>
        </a:defRPr>
      </a:lvl8pPr>
      <a:lvl9pPr marL="4023360" algn="l" defTabSz="502920"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orient="horz" pos="938">
          <p15:clr>
            <a:srgbClr val="F26B43"/>
          </p15:clr>
        </p15:guide>
        <p15:guide id="4" orient="horz" pos="4077">
          <p15:clr>
            <a:srgbClr val="F26B43"/>
          </p15:clr>
        </p15:guide>
        <p15:guide id="5" pos="262">
          <p15:clr>
            <a:srgbClr val="F26B43"/>
          </p15:clr>
        </p15:guide>
        <p15:guide id="6" pos="5498">
          <p15:clr>
            <a:srgbClr val="F26B43"/>
          </p15:clr>
        </p15:guide>
        <p15:guide id="7" orient="horz" pos="284">
          <p15:clr>
            <a:srgbClr val="F26B43"/>
          </p15:clr>
        </p15:guide>
        <p15:guide id="8" pos="2948">
          <p15:clr>
            <a:srgbClr val="F26B43"/>
          </p15:clr>
        </p15:guide>
        <p15:guide id="9" pos="2813">
          <p15:clr>
            <a:srgbClr val="F26B43"/>
          </p15:clr>
        </p15:guide>
        <p15:guide id="10" orient="horz" pos="4015">
          <p15:clr>
            <a:srgbClr val="F26B43"/>
          </p15:clr>
        </p15:guide>
        <p15:guide id="11" orient="horz" pos="3954">
          <p15:clr>
            <a:srgbClr val="F26B43"/>
          </p15:clr>
        </p15:guide>
        <p15:guide id="12" pos="4220">
          <p15:clr>
            <a:srgbClr val="F26B43"/>
          </p15:clr>
        </p15:guide>
        <p15:guide id="13" pos="4282">
          <p15:clr>
            <a:srgbClr val="F26B43"/>
          </p15:clr>
        </p15:guide>
        <p15:guide id="14" pos="4158">
          <p15:clr>
            <a:srgbClr val="F26B43"/>
          </p15:clr>
        </p15:guide>
        <p15:guide id="15" pos="1602">
          <p15:clr>
            <a:srgbClr val="F26B43"/>
          </p15:clr>
        </p15:guide>
        <p15:guide id="16" pos="1540">
          <p15:clr>
            <a:srgbClr val="F26B43"/>
          </p15:clr>
        </p15:guide>
        <p15:guide id="17" pos="147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310342" y="6266340"/>
            <a:ext cx="1780775" cy="540573"/>
          </a:xfrm>
          <a:prstGeom prst="rect">
            <a:avLst/>
          </a:prstGeom>
          <a:noFill/>
        </p:spPr>
      </p:pic>
      <p:graphicFrame>
        <p:nvGraphicFramePr>
          <p:cNvPr id="4" name="Object 3" hidden="1"/>
          <p:cNvGraphicFramePr>
            <a:graphicFrameLocks noChangeAspect="1"/>
          </p:cNvGraphicFramePr>
          <p:nvPr userDrawn="1">
            <p:custDataLst>
              <p:tags r:id="rId13"/>
            </p:custDataLst>
          </p:nvPr>
        </p:nvGraphicFramePr>
        <p:xfrm>
          <a:off x="1927" y="1402"/>
          <a:ext cx="1924" cy="1400"/>
        </p:xfrm>
        <a:graphic>
          <a:graphicData uri="http://schemas.openxmlformats.org/presentationml/2006/ole">
            <mc:AlternateContent xmlns:mc="http://schemas.openxmlformats.org/markup-compatibility/2006">
              <mc:Choice xmlns:v="urn:schemas-microsoft-com:vml" Requires="v">
                <p:oleObj name="think-cell Slide" r:id="rId18" imgW="270" imgH="270" progId="TCLayout.ActiveDocument.1">
                  <p:embed/>
                </p:oleObj>
              </mc:Choice>
              <mc:Fallback>
                <p:oleObj name="think-cell Slide" r:id="rId18" imgW="270" imgH="270" progId="TCLayout.ActiveDocument.1">
                  <p:embed/>
                  <p:pic>
                    <p:nvPicPr>
                      <p:cNvPr id="4" name="Object 3" hidden="1"/>
                      <p:cNvPicPr/>
                      <p:nvPr/>
                    </p:nvPicPr>
                    <p:blipFill>
                      <a:blip r:embed="rId19"/>
                      <a:stretch>
                        <a:fillRect/>
                      </a:stretch>
                    </p:blipFill>
                    <p:spPr>
                      <a:xfrm>
                        <a:off x="1927" y="1402"/>
                        <a:ext cx="1924" cy="1400"/>
                      </a:xfrm>
                      <a:prstGeom prst="rect">
                        <a:avLst/>
                      </a:prstGeom>
                    </p:spPr>
                  </p:pic>
                </p:oleObj>
              </mc:Fallback>
            </mc:AlternateContent>
          </a:graphicData>
        </a:graphic>
      </p:graphicFrame>
      <p:sp>
        <p:nvSpPr>
          <p:cNvPr id="2" name="Title Placeholder 1"/>
          <p:cNvSpPr>
            <a:spLocks noGrp="1"/>
          </p:cNvSpPr>
          <p:nvPr>
            <p:ph type="title"/>
          </p:nvPr>
        </p:nvSpPr>
        <p:spPr>
          <a:xfrm>
            <a:off x="554183" y="453418"/>
            <a:ext cx="11083636" cy="722948"/>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554183" y="1496983"/>
            <a:ext cx="11083636" cy="4525964"/>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sz="818" dirty="0"/>
              <a:t>Sixth level</a:t>
            </a:r>
            <a:endParaRPr lang="en-US" dirty="0"/>
          </a:p>
        </p:txBody>
      </p:sp>
      <p:sp>
        <p:nvSpPr>
          <p:cNvPr id="14" name="TextBox 13"/>
          <p:cNvSpPr txBox="1"/>
          <p:nvPr/>
        </p:nvSpPr>
        <p:spPr>
          <a:xfrm>
            <a:off x="11317875" y="6487436"/>
            <a:ext cx="319944" cy="265399"/>
          </a:xfrm>
          <a:prstGeom prst="rect">
            <a:avLst/>
          </a:prstGeom>
          <a:noFill/>
        </p:spPr>
        <p:txBody>
          <a:bodyPr wrap="square" lIns="0" tIns="0" rIns="0" bIns="0" rtlCol="0">
            <a:noAutofit/>
          </a:bodyPr>
          <a:lstStyle/>
          <a:p>
            <a:pPr algn="r"/>
            <a:fld id="{5463D488-B33C-44D1-8C6D-19E9BAD2ABCF}" type="slidenum">
              <a:rPr lang="en-US" sz="727" b="1" smtClean="0">
                <a:solidFill>
                  <a:schemeClr val="accent1"/>
                </a:solidFill>
                <a:latin typeface="Arial" panose="020B0604020202020204" pitchFamily="34" charset="0"/>
                <a:cs typeface="Arial" panose="020B0604020202020204" pitchFamily="34" charset="0"/>
              </a:rPr>
              <a:pPr algn="r"/>
              <a:t>‹#›</a:t>
            </a:fld>
            <a:endParaRPr lang="en-US" sz="727" b="1" dirty="0">
              <a:solidFill>
                <a:schemeClr val="accent1"/>
              </a:solidFill>
              <a:latin typeface="Arial" panose="020B0604020202020204" pitchFamily="34" charset="0"/>
              <a:cs typeface="Arial" panose="020B0604020202020204" pitchFamily="34" charset="0"/>
            </a:endParaRPr>
          </a:p>
        </p:txBody>
      </p:sp>
      <p:cxnSp>
        <p:nvCxnSpPr>
          <p:cNvPr id="16" name="Straight Connector 15"/>
          <p:cNvCxnSpPr/>
          <p:nvPr userDrawn="1"/>
        </p:nvCxnSpPr>
        <p:spPr>
          <a:xfrm>
            <a:off x="554183" y="6375862"/>
            <a:ext cx="11083636"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 name="Text Placeholder 3"/>
          <p:cNvSpPr txBox="1">
            <a:spLocks/>
          </p:cNvSpPr>
          <p:nvPr userDrawn="1"/>
        </p:nvSpPr>
        <p:spPr>
          <a:xfrm>
            <a:off x="1200730" y="6487436"/>
            <a:ext cx="10000367" cy="319477"/>
          </a:xfrm>
          <a:prstGeom prst="rect">
            <a:avLst/>
          </a:prstGeom>
        </p:spPr>
        <p:txBody>
          <a:bodyPr tIns="0" rIns="0"/>
          <a:lstStyle>
            <a:lvl1pPr marL="0" indent="0" algn="r" defTabSz="502920" rtl="0" eaLnBrk="1" latinLnBrk="0" hangingPunct="1">
              <a:lnSpc>
                <a:spcPct val="100000"/>
              </a:lnSpc>
              <a:spcBef>
                <a:spcPts val="0"/>
              </a:spcBef>
              <a:spcAft>
                <a:spcPts val="0"/>
              </a:spcAft>
              <a:buFont typeface="Arial"/>
              <a:buNone/>
              <a:defRPr sz="800" i="1" kern="1200" baseline="0">
                <a:solidFill>
                  <a:schemeClr val="bg2"/>
                </a:solidFill>
                <a:latin typeface="+mn-lt"/>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1200" b="1" kern="120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r>
              <a:rPr lang="en-US" sz="727" dirty="0"/>
              <a:t>Title</a:t>
            </a:r>
            <a:r>
              <a:rPr lang="en-US" sz="727" baseline="0" dirty="0"/>
              <a:t> of </a:t>
            </a:r>
            <a:r>
              <a:rPr lang="en-US" sz="727" baseline="0" dirty="0" err="1"/>
              <a:t>pitchbook</a:t>
            </a:r>
            <a:r>
              <a:rPr lang="en-US" sz="727" baseline="0" dirty="0"/>
              <a:t>. Change on Slide Master</a:t>
            </a:r>
            <a:endParaRPr lang="en-US" sz="727" dirty="0"/>
          </a:p>
        </p:txBody>
      </p:sp>
      <p:sp>
        <p:nvSpPr>
          <p:cNvPr id="10" name="Text Placeholder 14"/>
          <p:cNvSpPr txBox="1">
            <a:spLocks/>
          </p:cNvSpPr>
          <p:nvPr userDrawn="1"/>
        </p:nvSpPr>
        <p:spPr>
          <a:xfrm>
            <a:off x="554184" y="6159022"/>
            <a:ext cx="10011640" cy="120464"/>
          </a:xfrm>
          <a:prstGeom prst="rect">
            <a:avLst/>
          </a:prstGeom>
        </p:spPr>
        <p:txBody>
          <a:bodyPr lIns="0" tIns="0" rIns="0" bIns="0" anchor="b" anchorCtr="0"/>
          <a:lstStyle>
            <a:lvl1pPr marL="0" indent="0" algn="l" defTabSz="502920" rtl="0" eaLnBrk="1" latinLnBrk="0" hangingPunct="1">
              <a:lnSpc>
                <a:spcPts val="2000"/>
              </a:lnSpc>
              <a:spcBef>
                <a:spcPts val="0"/>
              </a:spcBef>
              <a:spcAft>
                <a:spcPts val="432"/>
              </a:spcAft>
              <a:buFont typeface="Arial"/>
              <a:buNone/>
              <a:defRPr sz="800" kern="1200" cap="all" baseline="0">
                <a:solidFill>
                  <a:srgbClr val="7F7F7F"/>
                </a:solidFill>
                <a:latin typeface="Arial Narrow" panose="020B0606020202030204" pitchFamily="34" charset="0"/>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1200" b="1" kern="120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a:lnSpc>
                <a:spcPct val="100000"/>
              </a:lnSpc>
              <a:spcAft>
                <a:spcPts val="0"/>
              </a:spcAft>
            </a:pPr>
            <a:r>
              <a:rPr lang="en-US" sz="818" b="1" dirty="0"/>
              <a:t>Greenworks Lending LLC is an indirect subsidiary of Nuveen LLC  and  Teachers  Insurance  and  Annuity  Association  of America (TIAA) and a member of the TIAA group of companies.</a:t>
            </a:r>
          </a:p>
        </p:txBody>
      </p:sp>
      <p:sp>
        <p:nvSpPr>
          <p:cNvPr id="5" name="TextBox 4" hidden="1"/>
          <p:cNvSpPr txBox="1"/>
          <p:nvPr userDrawn="1">
            <p:custDataLst>
              <p:tags r:id="rId14"/>
            </p:custDataLst>
          </p:nvPr>
        </p:nvSpPr>
        <p:spPr>
          <a:xfrm>
            <a:off x="15393939" y="11545457"/>
            <a:ext cx="15395" cy="11545"/>
          </a:xfrm>
          <a:prstGeom prst="rect">
            <a:avLst/>
          </a:prstGeom>
          <a:noFill/>
        </p:spPr>
        <p:txBody>
          <a:bodyPr vert="horz" wrap="square" lIns="0" tIns="0" rIns="0" bIns="0" rtlCol="0">
            <a:noAutofit/>
          </a:bodyPr>
          <a:lstStyle/>
          <a:p>
            <a:pPr>
              <a:spcAft>
                <a:spcPts val="545"/>
              </a:spcAft>
            </a:pPr>
            <a:r>
              <a:rPr lang="en-US" sz="1818">
                <a:solidFill>
                  <a:schemeClr val="bg2"/>
                </a:solidFill>
              </a:rPr>
              <a:t>merpalert83 : {LikelihoodValues:{},Classification:,Keywords:[]}</a:t>
            </a:r>
            <a:endParaRPr lang="en-US" sz="1818" dirty="0" err="1">
              <a:solidFill>
                <a:schemeClr val="bg2"/>
              </a:solidFill>
            </a:endParaRPr>
          </a:p>
        </p:txBody>
      </p:sp>
      <p:sp>
        <p:nvSpPr>
          <p:cNvPr id="6" name="Footer Placeholder 5">
            <a:extLst>
              <a:ext uri="{FF2B5EF4-FFF2-40B4-BE49-F238E27FC236}">
                <a16:creationId xmlns:a16="http://schemas.microsoft.com/office/drawing/2014/main" id="{88376977-AFDD-4EC1-A3FF-D3B633A668F7}"/>
              </a:ext>
            </a:extLst>
          </p:cNvPr>
          <p:cNvSpPr>
            <a:spLocks noGrp="1"/>
          </p:cNvSpPr>
          <p:nvPr>
            <p:ph type="ftr" sz="quarter" idx="3"/>
            <p:custDataLst>
              <p:tags r:id="rId15"/>
            </p:custDataLst>
          </p:nvPr>
        </p:nvSpPr>
        <p:spPr>
          <a:xfrm>
            <a:off x="474133" y="6604001"/>
            <a:ext cx="4165600" cy="123111"/>
          </a:xfrm>
          <a:prstGeom prst="rect">
            <a:avLst/>
          </a:prstGeom>
        </p:spPr>
        <p:txBody>
          <a:bodyPr vert="horz" wrap="square" lIns="0" tIns="0" rIns="0" bIns="0" rtlCol="0" anchor="b">
            <a:spAutoFit/>
          </a:bodyPr>
          <a:lstStyle>
            <a:lvl1pPr algn="l">
              <a:defRPr sz="800">
                <a:solidFill>
                  <a:schemeClr val="tx1">
                    <a:tint val="75000"/>
                  </a:schemeClr>
                </a:solidFill>
                <a:latin typeface="Arial" panose="020B0604020202020204" pitchFamily="34" charset="0"/>
              </a:defRPr>
            </a:lvl1pPr>
          </a:lstStyle>
          <a:p>
            <a:endParaRPr lang="en-US"/>
          </a:p>
        </p:txBody>
      </p:sp>
      <p:sp>
        <p:nvSpPr>
          <p:cNvPr id="7" name="TextBox 6" hidden="1">
            <a:extLst>
              <a:ext uri="{FF2B5EF4-FFF2-40B4-BE49-F238E27FC236}">
                <a16:creationId xmlns:a16="http://schemas.microsoft.com/office/drawing/2014/main" id="{EFFCF2C5-03A9-406A-8EEB-6402C3D915F8}"/>
              </a:ext>
            </a:extLst>
          </p:cNvPr>
          <p:cNvSpPr txBox="1"/>
          <p:nvPr userDrawn="1">
            <p:custDataLst>
              <p:tags r:id="rId16"/>
            </p:custDataLst>
          </p:nvPr>
        </p:nvSpPr>
        <p:spPr>
          <a:xfrm>
            <a:off x="16933334" y="12700000"/>
            <a:ext cx="16933" cy="12700"/>
          </a:xfrm>
          <a:prstGeom prst="rect">
            <a:avLst/>
          </a:prstGeom>
          <a:noFill/>
        </p:spPr>
        <p:txBody>
          <a:bodyPr vert="horz" wrap="square" lIns="0" tIns="0" rIns="0" bIns="0" rtlCol="0">
            <a:noAutofit/>
          </a:bodyPr>
          <a:lstStyle/>
          <a:p>
            <a:pPr>
              <a:spcAft>
                <a:spcPts val="600"/>
              </a:spcAft>
            </a:pPr>
            <a:r>
              <a:rPr lang="en-US" sz="2000">
                <a:solidFill>
                  <a:schemeClr val="bg2"/>
                </a:solidFill>
              </a:rPr>
              <a:t>nonhesmow1868</a:t>
            </a:r>
            <a:endParaRPr lang="en-US" sz="2000" dirty="0" err="1">
              <a:solidFill>
                <a:schemeClr val="bg2"/>
              </a:solidFill>
            </a:endParaRPr>
          </a:p>
        </p:txBody>
      </p:sp>
      <p:sp>
        <p:nvSpPr>
          <p:cNvPr id="12" name="TextBox 11">
            <a:extLst>
              <a:ext uri="{FF2B5EF4-FFF2-40B4-BE49-F238E27FC236}">
                <a16:creationId xmlns:a16="http://schemas.microsoft.com/office/drawing/2014/main" id="{A142AC86-5F78-3344-296A-998254BA4088}"/>
              </a:ext>
            </a:extLst>
          </p:cNvPr>
          <p:cNvSpPr txBox="1"/>
          <p:nvPr>
            <p:extLst>
              <p:ext uri="{1162E1C5-73C7-4A58-AE30-91384D911F3F}">
                <p184:classification xmlns:p184="http://schemas.microsoft.com/office/powerpoint/2018/4/main" val="ftr"/>
              </p:ext>
            </p:extLst>
          </p:nvPr>
        </p:nvSpPr>
        <p:spPr>
          <a:xfrm>
            <a:off x="5563616" y="6705600"/>
            <a:ext cx="1102784"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Confidential (C)</a:t>
            </a:r>
          </a:p>
        </p:txBody>
      </p:sp>
    </p:spTree>
    <p:extLst>
      <p:ext uri="{BB962C8B-B14F-4D97-AF65-F5344CB8AC3E}">
        <p14:creationId xmlns:p14="http://schemas.microsoft.com/office/powerpoint/2010/main" val="2754892326"/>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hdr="0" ftr="0"/>
  <p:txStyles>
    <p:titleStyle>
      <a:lvl1pPr algn="l" defTabSz="502920" rtl="0" eaLnBrk="1" latinLnBrk="0" hangingPunct="1">
        <a:spcBef>
          <a:spcPct val="0"/>
        </a:spcBef>
        <a:buNone/>
        <a:defRPr sz="2800" b="1" kern="1200">
          <a:solidFill>
            <a:schemeClr val="tx2"/>
          </a:solidFill>
          <a:latin typeface="+mj-lt"/>
          <a:ea typeface="+mj-ea"/>
          <a:cs typeface="+mj-cs"/>
        </a:defRPr>
      </a:lvl1pPr>
    </p:titleStyle>
    <p:bodyStyle>
      <a:lvl1pPr marL="0" indent="0" algn="l" defTabSz="502920" rtl="0" eaLnBrk="1" latinLnBrk="0" hangingPunct="1">
        <a:lnSpc>
          <a:spcPts val="2000"/>
        </a:lnSpc>
        <a:spcBef>
          <a:spcPts val="0"/>
        </a:spcBef>
        <a:spcAft>
          <a:spcPts val="432"/>
        </a:spcAft>
        <a:buFont typeface="Arial"/>
        <a:buNone/>
        <a:defRPr sz="1800" kern="1200">
          <a:solidFill>
            <a:schemeClr val="bg2"/>
          </a:solidFill>
          <a:latin typeface="+mn-lt"/>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1200" b="1" kern="120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2920" rtl="0" eaLnBrk="1" latinLnBrk="0" hangingPunct="1">
        <a:defRPr sz="1980" kern="1200">
          <a:solidFill>
            <a:schemeClr val="tx1"/>
          </a:solidFill>
          <a:latin typeface="+mn-lt"/>
          <a:ea typeface="+mn-ea"/>
          <a:cs typeface="+mn-cs"/>
        </a:defRPr>
      </a:lvl1pPr>
      <a:lvl2pPr marL="502920" algn="l" defTabSz="502920" rtl="0" eaLnBrk="1" latinLnBrk="0" hangingPunct="1">
        <a:defRPr sz="1980" kern="1200">
          <a:solidFill>
            <a:schemeClr val="tx1"/>
          </a:solidFill>
          <a:latin typeface="+mn-lt"/>
          <a:ea typeface="+mn-ea"/>
          <a:cs typeface="+mn-cs"/>
        </a:defRPr>
      </a:lvl2pPr>
      <a:lvl3pPr marL="1005840" algn="l" defTabSz="502920" rtl="0" eaLnBrk="1" latinLnBrk="0" hangingPunct="1">
        <a:defRPr sz="1980" kern="1200">
          <a:solidFill>
            <a:schemeClr val="tx1"/>
          </a:solidFill>
          <a:latin typeface="+mn-lt"/>
          <a:ea typeface="+mn-ea"/>
          <a:cs typeface="+mn-cs"/>
        </a:defRPr>
      </a:lvl3pPr>
      <a:lvl4pPr marL="1508760" algn="l" defTabSz="502920" rtl="0" eaLnBrk="1" latinLnBrk="0" hangingPunct="1">
        <a:defRPr sz="1980" kern="1200">
          <a:solidFill>
            <a:schemeClr val="tx1"/>
          </a:solidFill>
          <a:latin typeface="+mn-lt"/>
          <a:ea typeface="+mn-ea"/>
          <a:cs typeface="+mn-cs"/>
        </a:defRPr>
      </a:lvl4pPr>
      <a:lvl5pPr marL="2011680" algn="l" defTabSz="502920" rtl="0" eaLnBrk="1" latinLnBrk="0" hangingPunct="1">
        <a:defRPr sz="1980" kern="1200">
          <a:solidFill>
            <a:schemeClr val="tx1"/>
          </a:solidFill>
          <a:latin typeface="+mn-lt"/>
          <a:ea typeface="+mn-ea"/>
          <a:cs typeface="+mn-cs"/>
        </a:defRPr>
      </a:lvl5pPr>
      <a:lvl6pPr marL="2514600" algn="l" defTabSz="502920" rtl="0" eaLnBrk="1" latinLnBrk="0" hangingPunct="1">
        <a:defRPr sz="1980" kern="1200">
          <a:solidFill>
            <a:schemeClr val="tx1"/>
          </a:solidFill>
          <a:latin typeface="+mn-lt"/>
          <a:ea typeface="+mn-ea"/>
          <a:cs typeface="+mn-cs"/>
        </a:defRPr>
      </a:lvl6pPr>
      <a:lvl7pPr marL="3017520" algn="l" defTabSz="502920" rtl="0" eaLnBrk="1" latinLnBrk="0" hangingPunct="1">
        <a:defRPr sz="1980" kern="1200">
          <a:solidFill>
            <a:schemeClr val="tx1"/>
          </a:solidFill>
          <a:latin typeface="+mn-lt"/>
          <a:ea typeface="+mn-ea"/>
          <a:cs typeface="+mn-cs"/>
        </a:defRPr>
      </a:lvl7pPr>
      <a:lvl8pPr marL="3520440" algn="l" defTabSz="502920" rtl="0" eaLnBrk="1" latinLnBrk="0" hangingPunct="1">
        <a:defRPr sz="1980" kern="1200">
          <a:solidFill>
            <a:schemeClr val="tx1"/>
          </a:solidFill>
          <a:latin typeface="+mn-lt"/>
          <a:ea typeface="+mn-ea"/>
          <a:cs typeface="+mn-cs"/>
        </a:defRPr>
      </a:lvl8pPr>
      <a:lvl9pPr marL="4023360" algn="l" defTabSz="502920"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orient="horz" pos="938">
          <p15:clr>
            <a:srgbClr val="F26B43"/>
          </p15:clr>
        </p15:guide>
        <p15:guide id="4" orient="horz" pos="4077">
          <p15:clr>
            <a:srgbClr val="F26B43"/>
          </p15:clr>
        </p15:guide>
        <p15:guide id="5" pos="262">
          <p15:clr>
            <a:srgbClr val="F26B43"/>
          </p15:clr>
        </p15:guide>
        <p15:guide id="6" pos="5498">
          <p15:clr>
            <a:srgbClr val="F26B43"/>
          </p15:clr>
        </p15:guide>
        <p15:guide id="7" orient="horz" pos="284">
          <p15:clr>
            <a:srgbClr val="F26B43"/>
          </p15:clr>
        </p15:guide>
        <p15:guide id="8" pos="2948">
          <p15:clr>
            <a:srgbClr val="F26B43"/>
          </p15:clr>
        </p15:guide>
        <p15:guide id="9" pos="2813">
          <p15:clr>
            <a:srgbClr val="F26B43"/>
          </p15:clr>
        </p15:guide>
        <p15:guide id="10" orient="horz" pos="4015">
          <p15:clr>
            <a:srgbClr val="F26B43"/>
          </p15:clr>
        </p15:guide>
        <p15:guide id="11" orient="horz" pos="3954">
          <p15:clr>
            <a:srgbClr val="F26B43"/>
          </p15:clr>
        </p15:guide>
        <p15:guide id="12" pos="4220">
          <p15:clr>
            <a:srgbClr val="F26B43"/>
          </p15:clr>
        </p15:guide>
        <p15:guide id="13" pos="4282">
          <p15:clr>
            <a:srgbClr val="F26B43"/>
          </p15:clr>
        </p15:guide>
        <p15:guide id="14" pos="4158">
          <p15:clr>
            <a:srgbClr val="F26B43"/>
          </p15:clr>
        </p15:guide>
        <p15:guide id="15" pos="1602">
          <p15:clr>
            <a:srgbClr val="F26B43"/>
          </p15:clr>
        </p15:guide>
        <p15:guide id="16" pos="1540">
          <p15:clr>
            <a:srgbClr val="F26B43"/>
          </p15:clr>
        </p15:guide>
        <p15:guide id="17" pos="147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310342" y="6266340"/>
            <a:ext cx="1780775" cy="540573"/>
          </a:xfrm>
          <a:prstGeom prst="rect">
            <a:avLst/>
          </a:prstGeom>
          <a:noFill/>
        </p:spPr>
      </p:pic>
      <p:graphicFrame>
        <p:nvGraphicFramePr>
          <p:cNvPr id="4" name="Object 3" hidden="1"/>
          <p:cNvGraphicFramePr>
            <a:graphicFrameLocks noChangeAspect="1"/>
          </p:cNvGraphicFramePr>
          <p:nvPr userDrawn="1">
            <p:custDataLst>
              <p:tags r:id="rId13"/>
            </p:custDataLst>
          </p:nvPr>
        </p:nvGraphicFramePr>
        <p:xfrm>
          <a:off x="1927" y="1402"/>
          <a:ext cx="1924" cy="1400"/>
        </p:xfrm>
        <a:graphic>
          <a:graphicData uri="http://schemas.openxmlformats.org/presentationml/2006/ole">
            <mc:AlternateContent xmlns:mc="http://schemas.openxmlformats.org/markup-compatibility/2006">
              <mc:Choice xmlns:v="urn:schemas-microsoft-com:vml" Requires="v">
                <p:oleObj name="think-cell Slide" r:id="rId18" imgW="270" imgH="270" progId="TCLayout.ActiveDocument.1">
                  <p:embed/>
                </p:oleObj>
              </mc:Choice>
              <mc:Fallback>
                <p:oleObj name="think-cell Slide" r:id="rId18" imgW="270" imgH="270" progId="TCLayout.ActiveDocument.1">
                  <p:embed/>
                  <p:pic>
                    <p:nvPicPr>
                      <p:cNvPr id="4" name="Object 3" hidden="1"/>
                      <p:cNvPicPr/>
                      <p:nvPr/>
                    </p:nvPicPr>
                    <p:blipFill>
                      <a:blip r:embed="rId19"/>
                      <a:stretch>
                        <a:fillRect/>
                      </a:stretch>
                    </p:blipFill>
                    <p:spPr>
                      <a:xfrm>
                        <a:off x="1927" y="1402"/>
                        <a:ext cx="1924" cy="1400"/>
                      </a:xfrm>
                      <a:prstGeom prst="rect">
                        <a:avLst/>
                      </a:prstGeom>
                    </p:spPr>
                  </p:pic>
                </p:oleObj>
              </mc:Fallback>
            </mc:AlternateContent>
          </a:graphicData>
        </a:graphic>
      </p:graphicFrame>
      <p:sp>
        <p:nvSpPr>
          <p:cNvPr id="2" name="Title Placeholder 1"/>
          <p:cNvSpPr>
            <a:spLocks noGrp="1"/>
          </p:cNvSpPr>
          <p:nvPr>
            <p:ph type="title"/>
          </p:nvPr>
        </p:nvSpPr>
        <p:spPr>
          <a:xfrm>
            <a:off x="554183" y="453418"/>
            <a:ext cx="11083636" cy="722948"/>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554183" y="1496983"/>
            <a:ext cx="11083636" cy="452596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sz="818"/>
              <a:t>Sixth level</a:t>
            </a:r>
            <a:endParaRPr lang="en-US"/>
          </a:p>
        </p:txBody>
      </p:sp>
      <p:sp>
        <p:nvSpPr>
          <p:cNvPr id="14" name="TextBox 13"/>
          <p:cNvSpPr txBox="1"/>
          <p:nvPr/>
        </p:nvSpPr>
        <p:spPr>
          <a:xfrm>
            <a:off x="11317875" y="6487436"/>
            <a:ext cx="319944" cy="265399"/>
          </a:xfrm>
          <a:prstGeom prst="rect">
            <a:avLst/>
          </a:prstGeom>
          <a:noFill/>
        </p:spPr>
        <p:txBody>
          <a:bodyPr wrap="square" lIns="0" tIns="0" rIns="0" bIns="0" rtlCol="0">
            <a:noAutofit/>
          </a:bodyPr>
          <a:lstStyle/>
          <a:p>
            <a:pPr algn="r"/>
            <a:fld id="{5463D488-B33C-44D1-8C6D-19E9BAD2ABCF}" type="slidenum">
              <a:rPr lang="en-US" sz="727" b="1" smtClean="0">
                <a:solidFill>
                  <a:schemeClr val="accent1"/>
                </a:solidFill>
                <a:latin typeface="Arial" panose="020B0604020202020204" pitchFamily="34" charset="0"/>
                <a:cs typeface="Arial" panose="020B0604020202020204" pitchFamily="34" charset="0"/>
              </a:rPr>
              <a:pPr algn="r"/>
              <a:t>‹#›</a:t>
            </a:fld>
            <a:endParaRPr lang="en-US" sz="727" b="1">
              <a:solidFill>
                <a:schemeClr val="accent1"/>
              </a:solidFill>
              <a:latin typeface="Arial" panose="020B0604020202020204" pitchFamily="34" charset="0"/>
              <a:cs typeface="Arial" panose="020B0604020202020204" pitchFamily="34" charset="0"/>
            </a:endParaRPr>
          </a:p>
        </p:txBody>
      </p:sp>
      <p:cxnSp>
        <p:nvCxnSpPr>
          <p:cNvPr id="16" name="Straight Connector 15"/>
          <p:cNvCxnSpPr/>
          <p:nvPr userDrawn="1"/>
        </p:nvCxnSpPr>
        <p:spPr>
          <a:xfrm>
            <a:off x="554183" y="6375862"/>
            <a:ext cx="11083636"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 name="Text Placeholder 3"/>
          <p:cNvSpPr txBox="1">
            <a:spLocks/>
          </p:cNvSpPr>
          <p:nvPr userDrawn="1"/>
        </p:nvSpPr>
        <p:spPr>
          <a:xfrm>
            <a:off x="1200730" y="6487436"/>
            <a:ext cx="10000367" cy="319477"/>
          </a:xfrm>
          <a:prstGeom prst="rect">
            <a:avLst/>
          </a:prstGeom>
        </p:spPr>
        <p:txBody>
          <a:bodyPr tIns="0" rIns="0"/>
          <a:lstStyle>
            <a:lvl1pPr marL="0" indent="0" algn="r" defTabSz="502920" rtl="0" eaLnBrk="1" latinLnBrk="0" hangingPunct="1">
              <a:lnSpc>
                <a:spcPct val="100000"/>
              </a:lnSpc>
              <a:spcBef>
                <a:spcPts val="0"/>
              </a:spcBef>
              <a:spcAft>
                <a:spcPts val="0"/>
              </a:spcAft>
              <a:buFont typeface="Arial"/>
              <a:buNone/>
              <a:defRPr sz="800" i="1" kern="1200" baseline="0">
                <a:solidFill>
                  <a:schemeClr val="bg2"/>
                </a:solidFill>
                <a:latin typeface="+mn-lt"/>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1200" b="1" kern="120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r>
              <a:rPr lang="en-US" sz="727"/>
              <a:t>Title</a:t>
            </a:r>
            <a:r>
              <a:rPr lang="en-US" sz="727" baseline="0"/>
              <a:t> of </a:t>
            </a:r>
            <a:r>
              <a:rPr lang="en-US" sz="727" baseline="0" err="1"/>
              <a:t>pitchbook</a:t>
            </a:r>
            <a:r>
              <a:rPr lang="en-US" sz="727" baseline="0"/>
              <a:t>. Change on Slide Master</a:t>
            </a:r>
            <a:endParaRPr lang="en-US" sz="727"/>
          </a:p>
        </p:txBody>
      </p:sp>
      <p:sp>
        <p:nvSpPr>
          <p:cNvPr id="10" name="Text Placeholder 14"/>
          <p:cNvSpPr txBox="1">
            <a:spLocks/>
          </p:cNvSpPr>
          <p:nvPr userDrawn="1"/>
        </p:nvSpPr>
        <p:spPr>
          <a:xfrm>
            <a:off x="554184" y="6159022"/>
            <a:ext cx="10011640" cy="120464"/>
          </a:xfrm>
          <a:prstGeom prst="rect">
            <a:avLst/>
          </a:prstGeom>
        </p:spPr>
        <p:txBody>
          <a:bodyPr lIns="0" tIns="0" rIns="0" bIns="0" anchor="b" anchorCtr="0"/>
          <a:lstStyle>
            <a:lvl1pPr marL="0" indent="0" algn="l" defTabSz="502920" rtl="0" eaLnBrk="1" latinLnBrk="0" hangingPunct="1">
              <a:lnSpc>
                <a:spcPts val="2000"/>
              </a:lnSpc>
              <a:spcBef>
                <a:spcPts val="0"/>
              </a:spcBef>
              <a:spcAft>
                <a:spcPts val="432"/>
              </a:spcAft>
              <a:buFont typeface="Arial"/>
              <a:buNone/>
              <a:defRPr sz="800" kern="1200" cap="all" baseline="0">
                <a:solidFill>
                  <a:srgbClr val="7F7F7F"/>
                </a:solidFill>
                <a:latin typeface="Arial Narrow" panose="020B0606020202030204" pitchFamily="34" charset="0"/>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1200" b="1" kern="120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a:lnSpc>
                <a:spcPct val="100000"/>
              </a:lnSpc>
              <a:spcAft>
                <a:spcPts val="0"/>
              </a:spcAft>
            </a:pPr>
            <a:r>
              <a:rPr lang="en-US" sz="818" b="1"/>
              <a:t>Nuveen Green Capital is an indirect subsidiary of Nuveen LLC  and  Teachers  Insurance  and  Annuity  Association  of America (TIAA) and a member of the TIAA group of companies.</a:t>
            </a:r>
          </a:p>
        </p:txBody>
      </p:sp>
      <p:sp>
        <p:nvSpPr>
          <p:cNvPr id="5" name="TextBox 4" hidden="1"/>
          <p:cNvSpPr txBox="1"/>
          <p:nvPr userDrawn="1">
            <p:custDataLst>
              <p:tags r:id="rId14"/>
            </p:custDataLst>
          </p:nvPr>
        </p:nvSpPr>
        <p:spPr>
          <a:xfrm>
            <a:off x="15393939" y="11545457"/>
            <a:ext cx="15395" cy="11545"/>
          </a:xfrm>
          <a:prstGeom prst="rect">
            <a:avLst/>
          </a:prstGeom>
          <a:noFill/>
        </p:spPr>
        <p:txBody>
          <a:bodyPr vert="horz" wrap="square" lIns="0" tIns="0" rIns="0" bIns="0" rtlCol="0">
            <a:noAutofit/>
          </a:bodyPr>
          <a:lstStyle/>
          <a:p>
            <a:pPr>
              <a:spcAft>
                <a:spcPts val="545"/>
              </a:spcAft>
            </a:pPr>
            <a:r>
              <a:rPr lang="en-US" sz="1818">
                <a:solidFill>
                  <a:schemeClr val="bg2"/>
                </a:solidFill>
              </a:rPr>
              <a:t>merpalert83 : {LikelihoodValues:{},Classification:,Keywords:[]}</a:t>
            </a:r>
            <a:endParaRPr lang="en-US" sz="1818" err="1">
              <a:solidFill>
                <a:schemeClr val="bg2"/>
              </a:solidFill>
            </a:endParaRPr>
          </a:p>
        </p:txBody>
      </p:sp>
      <p:sp>
        <p:nvSpPr>
          <p:cNvPr id="6" name="Footer Placeholder 5">
            <a:extLst>
              <a:ext uri="{FF2B5EF4-FFF2-40B4-BE49-F238E27FC236}">
                <a16:creationId xmlns:a16="http://schemas.microsoft.com/office/drawing/2014/main" id="{88376977-AFDD-4EC1-A3FF-D3B633A668F7}"/>
              </a:ext>
            </a:extLst>
          </p:cNvPr>
          <p:cNvSpPr>
            <a:spLocks noGrp="1"/>
          </p:cNvSpPr>
          <p:nvPr>
            <p:ph type="ftr" sz="quarter" idx="3"/>
            <p:custDataLst>
              <p:tags r:id="rId15"/>
            </p:custDataLst>
          </p:nvPr>
        </p:nvSpPr>
        <p:spPr>
          <a:xfrm>
            <a:off x="474133" y="6604001"/>
            <a:ext cx="4165600" cy="123111"/>
          </a:xfrm>
          <a:prstGeom prst="rect">
            <a:avLst/>
          </a:prstGeom>
        </p:spPr>
        <p:txBody>
          <a:bodyPr vert="horz" wrap="square" lIns="0" tIns="0" rIns="0" bIns="0" rtlCol="0" anchor="b">
            <a:spAutoFit/>
          </a:bodyPr>
          <a:lstStyle>
            <a:lvl1pPr algn="l">
              <a:defRPr sz="800">
                <a:solidFill>
                  <a:schemeClr val="tx1">
                    <a:tint val="75000"/>
                  </a:schemeClr>
                </a:solidFill>
                <a:latin typeface="Arial" panose="020B0604020202020204" pitchFamily="34" charset="0"/>
              </a:defRPr>
            </a:lvl1pPr>
          </a:lstStyle>
          <a:p>
            <a:endParaRPr lang="en-US"/>
          </a:p>
        </p:txBody>
      </p:sp>
      <p:sp>
        <p:nvSpPr>
          <p:cNvPr id="7" name="TextBox 6" hidden="1">
            <a:extLst>
              <a:ext uri="{FF2B5EF4-FFF2-40B4-BE49-F238E27FC236}">
                <a16:creationId xmlns:a16="http://schemas.microsoft.com/office/drawing/2014/main" id="{EFFCF2C5-03A9-406A-8EEB-6402C3D915F8}"/>
              </a:ext>
            </a:extLst>
          </p:cNvPr>
          <p:cNvSpPr txBox="1"/>
          <p:nvPr userDrawn="1">
            <p:custDataLst>
              <p:tags r:id="rId16"/>
            </p:custDataLst>
          </p:nvPr>
        </p:nvSpPr>
        <p:spPr>
          <a:xfrm>
            <a:off x="16933334" y="12700000"/>
            <a:ext cx="16933" cy="12700"/>
          </a:xfrm>
          <a:prstGeom prst="rect">
            <a:avLst/>
          </a:prstGeom>
          <a:noFill/>
        </p:spPr>
        <p:txBody>
          <a:bodyPr vert="horz" wrap="square" lIns="0" tIns="0" rIns="0" bIns="0" rtlCol="0">
            <a:noAutofit/>
          </a:bodyPr>
          <a:lstStyle/>
          <a:p>
            <a:pPr>
              <a:spcAft>
                <a:spcPts val="600"/>
              </a:spcAft>
            </a:pPr>
            <a:r>
              <a:rPr lang="en-US" sz="2000">
                <a:solidFill>
                  <a:schemeClr val="bg2"/>
                </a:solidFill>
              </a:rPr>
              <a:t>nonhesmow1868</a:t>
            </a:r>
            <a:endParaRPr lang="en-US" sz="2000" err="1">
              <a:solidFill>
                <a:schemeClr val="bg2"/>
              </a:solidFill>
            </a:endParaRPr>
          </a:p>
        </p:txBody>
      </p:sp>
    </p:spTree>
    <p:extLst>
      <p:ext uri="{BB962C8B-B14F-4D97-AF65-F5344CB8AC3E}">
        <p14:creationId xmlns:p14="http://schemas.microsoft.com/office/powerpoint/2010/main" val="1976512947"/>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hdr="0" ftr="0"/>
  <p:txStyles>
    <p:titleStyle>
      <a:lvl1pPr algn="l" defTabSz="502920" rtl="0" eaLnBrk="1" latinLnBrk="0" hangingPunct="1">
        <a:spcBef>
          <a:spcPct val="0"/>
        </a:spcBef>
        <a:buNone/>
        <a:defRPr sz="2800" b="1" kern="1200">
          <a:solidFill>
            <a:schemeClr val="tx2"/>
          </a:solidFill>
          <a:latin typeface="+mj-lt"/>
          <a:ea typeface="+mj-ea"/>
          <a:cs typeface="+mj-cs"/>
        </a:defRPr>
      </a:lvl1pPr>
    </p:titleStyle>
    <p:bodyStyle>
      <a:lvl1pPr marL="0" indent="0" algn="l" defTabSz="502920" rtl="0" eaLnBrk="1" latinLnBrk="0" hangingPunct="1">
        <a:lnSpc>
          <a:spcPts val="2000"/>
        </a:lnSpc>
        <a:spcBef>
          <a:spcPts val="0"/>
        </a:spcBef>
        <a:spcAft>
          <a:spcPts val="432"/>
        </a:spcAft>
        <a:buFont typeface="Arial"/>
        <a:buNone/>
        <a:defRPr sz="1800" kern="1200">
          <a:solidFill>
            <a:schemeClr val="bg2"/>
          </a:solidFill>
          <a:latin typeface="+mn-lt"/>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1200" b="1" kern="120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2920" rtl="0" eaLnBrk="1" latinLnBrk="0" hangingPunct="1">
        <a:defRPr sz="1980" kern="1200">
          <a:solidFill>
            <a:schemeClr val="tx1"/>
          </a:solidFill>
          <a:latin typeface="+mn-lt"/>
          <a:ea typeface="+mn-ea"/>
          <a:cs typeface="+mn-cs"/>
        </a:defRPr>
      </a:lvl1pPr>
      <a:lvl2pPr marL="502920" algn="l" defTabSz="502920" rtl="0" eaLnBrk="1" latinLnBrk="0" hangingPunct="1">
        <a:defRPr sz="1980" kern="1200">
          <a:solidFill>
            <a:schemeClr val="tx1"/>
          </a:solidFill>
          <a:latin typeface="+mn-lt"/>
          <a:ea typeface="+mn-ea"/>
          <a:cs typeface="+mn-cs"/>
        </a:defRPr>
      </a:lvl2pPr>
      <a:lvl3pPr marL="1005840" algn="l" defTabSz="502920" rtl="0" eaLnBrk="1" latinLnBrk="0" hangingPunct="1">
        <a:defRPr sz="1980" kern="1200">
          <a:solidFill>
            <a:schemeClr val="tx1"/>
          </a:solidFill>
          <a:latin typeface="+mn-lt"/>
          <a:ea typeface="+mn-ea"/>
          <a:cs typeface="+mn-cs"/>
        </a:defRPr>
      </a:lvl3pPr>
      <a:lvl4pPr marL="1508760" algn="l" defTabSz="502920" rtl="0" eaLnBrk="1" latinLnBrk="0" hangingPunct="1">
        <a:defRPr sz="1980" kern="1200">
          <a:solidFill>
            <a:schemeClr val="tx1"/>
          </a:solidFill>
          <a:latin typeface="+mn-lt"/>
          <a:ea typeface="+mn-ea"/>
          <a:cs typeface="+mn-cs"/>
        </a:defRPr>
      </a:lvl4pPr>
      <a:lvl5pPr marL="2011680" algn="l" defTabSz="502920" rtl="0" eaLnBrk="1" latinLnBrk="0" hangingPunct="1">
        <a:defRPr sz="1980" kern="1200">
          <a:solidFill>
            <a:schemeClr val="tx1"/>
          </a:solidFill>
          <a:latin typeface="+mn-lt"/>
          <a:ea typeface="+mn-ea"/>
          <a:cs typeface="+mn-cs"/>
        </a:defRPr>
      </a:lvl5pPr>
      <a:lvl6pPr marL="2514600" algn="l" defTabSz="502920" rtl="0" eaLnBrk="1" latinLnBrk="0" hangingPunct="1">
        <a:defRPr sz="1980" kern="1200">
          <a:solidFill>
            <a:schemeClr val="tx1"/>
          </a:solidFill>
          <a:latin typeface="+mn-lt"/>
          <a:ea typeface="+mn-ea"/>
          <a:cs typeface="+mn-cs"/>
        </a:defRPr>
      </a:lvl6pPr>
      <a:lvl7pPr marL="3017520" algn="l" defTabSz="502920" rtl="0" eaLnBrk="1" latinLnBrk="0" hangingPunct="1">
        <a:defRPr sz="1980" kern="1200">
          <a:solidFill>
            <a:schemeClr val="tx1"/>
          </a:solidFill>
          <a:latin typeface="+mn-lt"/>
          <a:ea typeface="+mn-ea"/>
          <a:cs typeface="+mn-cs"/>
        </a:defRPr>
      </a:lvl7pPr>
      <a:lvl8pPr marL="3520440" algn="l" defTabSz="502920" rtl="0" eaLnBrk="1" latinLnBrk="0" hangingPunct="1">
        <a:defRPr sz="1980" kern="1200">
          <a:solidFill>
            <a:schemeClr val="tx1"/>
          </a:solidFill>
          <a:latin typeface="+mn-lt"/>
          <a:ea typeface="+mn-ea"/>
          <a:cs typeface="+mn-cs"/>
        </a:defRPr>
      </a:lvl8pPr>
      <a:lvl9pPr marL="4023360" algn="l" defTabSz="502920"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orient="horz" pos="938">
          <p15:clr>
            <a:srgbClr val="F26B43"/>
          </p15:clr>
        </p15:guide>
        <p15:guide id="4" orient="horz" pos="4077">
          <p15:clr>
            <a:srgbClr val="F26B43"/>
          </p15:clr>
        </p15:guide>
        <p15:guide id="5" pos="262">
          <p15:clr>
            <a:srgbClr val="F26B43"/>
          </p15:clr>
        </p15:guide>
        <p15:guide id="6" pos="5498">
          <p15:clr>
            <a:srgbClr val="F26B43"/>
          </p15:clr>
        </p15:guide>
        <p15:guide id="7" orient="horz" pos="284">
          <p15:clr>
            <a:srgbClr val="F26B43"/>
          </p15:clr>
        </p15:guide>
        <p15:guide id="8" pos="2948">
          <p15:clr>
            <a:srgbClr val="F26B43"/>
          </p15:clr>
        </p15:guide>
        <p15:guide id="9" pos="2813">
          <p15:clr>
            <a:srgbClr val="F26B43"/>
          </p15:clr>
        </p15:guide>
        <p15:guide id="10" orient="horz" pos="4015">
          <p15:clr>
            <a:srgbClr val="F26B43"/>
          </p15:clr>
        </p15:guide>
        <p15:guide id="11" orient="horz" pos="3954">
          <p15:clr>
            <a:srgbClr val="F26B43"/>
          </p15:clr>
        </p15:guide>
        <p15:guide id="12" pos="4220">
          <p15:clr>
            <a:srgbClr val="F26B43"/>
          </p15:clr>
        </p15:guide>
        <p15:guide id="13" pos="4282">
          <p15:clr>
            <a:srgbClr val="F26B43"/>
          </p15:clr>
        </p15:guide>
        <p15:guide id="14" pos="4158">
          <p15:clr>
            <a:srgbClr val="F26B43"/>
          </p15:clr>
        </p15:guide>
        <p15:guide id="15" pos="1602">
          <p15:clr>
            <a:srgbClr val="F26B43"/>
          </p15:clr>
        </p15:guide>
        <p15:guide id="16" pos="1540">
          <p15:clr>
            <a:srgbClr val="F26B43"/>
          </p15:clr>
        </p15:guide>
        <p15:guide id="17" pos="147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4.xml"/></Relationships>
</file>

<file path=ppt/slides/_rels/slide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4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2.xml"/><Relationship Id="rId5" Type="http://schemas.openxmlformats.org/officeDocument/2006/relationships/image" Target="../media/image17.JPEG"/><Relationship Id="rId4" Type="http://schemas.openxmlformats.org/officeDocument/2006/relationships/image" Target="../media/image15.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42.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61.xml"/></Relationships>
</file>

<file path=ppt/slides/_rels/slide17.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image" Target="../media/image20.jpeg"/><Relationship Id="rId1" Type="http://schemas.openxmlformats.org/officeDocument/2006/relationships/slideLayout" Target="../slideLayouts/slideLayout68.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5" Type="http://schemas.openxmlformats.org/officeDocument/2006/relationships/image" Target="../media/image3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 Id="rId14" Type="http://schemas.openxmlformats.org/officeDocument/2006/relationships/image" Target="../media/image32.jpe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6.xml"/><Relationship Id="rId7" Type="http://schemas.openxmlformats.org/officeDocument/2006/relationships/image" Target="../media/image36.jpe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35.emf"/><Relationship Id="rId5" Type="http://schemas.openxmlformats.org/officeDocument/2006/relationships/oleObject" Target="../embeddings/oleObject7.bin"/><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6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63.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 Id="rId9" Type="http://schemas.openxmlformats.org/officeDocument/2006/relationships/image" Target="../media/image5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4.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63.xml"/><Relationship Id="rId6" Type="http://schemas.openxmlformats.org/officeDocument/2006/relationships/image" Target="../media/image53.png"/><Relationship Id="rId5" Type="http://schemas.microsoft.com/office/2007/relationships/hdphoto" Target="../media/hdphoto1.wdp"/><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63.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svg"/><Relationship Id="rId9"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5.xml"/><Relationship Id="rId7" Type="http://schemas.openxmlformats.org/officeDocument/2006/relationships/image" Target="../media/image65.jpe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64.emf"/><Relationship Id="rId5" Type="http://schemas.openxmlformats.org/officeDocument/2006/relationships/oleObject" Target="../embeddings/oleObject8.bin"/><Relationship Id="rId4"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5.xml"/><Relationship Id="rId7" Type="http://schemas.openxmlformats.org/officeDocument/2006/relationships/image" Target="../media/image66.pn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64.emf"/><Relationship Id="rId5" Type="http://schemas.openxmlformats.org/officeDocument/2006/relationships/oleObject" Target="../embeddings/oleObject9.bin"/><Relationship Id="rId4"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5.xml"/><Relationship Id="rId7" Type="http://schemas.openxmlformats.org/officeDocument/2006/relationships/image" Target="../media/image67.jp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64.emf"/><Relationship Id="rId5" Type="http://schemas.openxmlformats.org/officeDocument/2006/relationships/oleObject" Target="../embeddings/oleObject10.bin"/><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5.xml"/><Relationship Id="rId7" Type="http://schemas.openxmlformats.org/officeDocument/2006/relationships/image" Target="../media/image68.jpe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64.emf"/><Relationship Id="rId5" Type="http://schemas.openxmlformats.org/officeDocument/2006/relationships/oleObject" Target="../embeddings/oleObject11.bin"/><Relationship Id="rId4"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3" Type="http://schemas.openxmlformats.org/officeDocument/2006/relationships/hyperlink" Target="https://greenbank.ny.gov/" TargetMode="External"/><Relationship Id="rId2" Type="http://schemas.openxmlformats.org/officeDocument/2006/relationships/hyperlink" Target="mailto:Kaitlin.Butler@greenbank.ny.gov" TargetMode="External"/><Relationship Id="rId1" Type="http://schemas.openxmlformats.org/officeDocument/2006/relationships/slideLayout" Target="../slideLayouts/slideLayout44.xml"/><Relationship Id="rId6" Type="http://schemas.openxmlformats.org/officeDocument/2006/relationships/hyperlink" Target="https://greencapital.nuveen.com/" TargetMode="External"/><Relationship Id="rId5" Type="http://schemas.openxmlformats.org/officeDocument/2006/relationships/hyperlink" Target="mailto:Michael.doty@nuveen.com" TargetMode="External"/><Relationship Id="rId4" Type="http://schemas.openxmlformats.org/officeDocument/2006/relationships/hyperlink" Target="https://www.linkedin.com/company/ny-green-bank/"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A9293E0-F26E-4FC3-A7BF-7291280BCF9A}"/>
              </a:ext>
            </a:extLst>
          </p:cNvPr>
          <p:cNvSpPr>
            <a:spLocks noGrp="1"/>
          </p:cNvSpPr>
          <p:nvPr>
            <p:ph sz="quarter" idx="1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cap="none" spc="-50" dirty="0">
                <a:solidFill>
                  <a:srgbClr val="002D72"/>
                </a:solidFill>
                <a:latin typeface="Montserrat" pitchFamily="2" charset="0"/>
              </a:rPr>
              <a:t>f</a:t>
            </a:r>
            <a:r>
              <a:rPr kumimoji="0" lang="en-US" sz="5000" b="1" i="0" u="none" strike="noStrike" kern="1200" cap="none" spc="-50" normalizeH="0" baseline="0" noProof="0" dirty="0" err="1">
                <a:ln>
                  <a:noFill/>
                </a:ln>
                <a:solidFill>
                  <a:srgbClr val="002D72"/>
                </a:solidFill>
                <a:effectLst/>
                <a:uLnTx/>
                <a:uFillTx/>
                <a:latin typeface="Montserrat" pitchFamily="2" charset="0"/>
                <a:ea typeface="+mn-ea"/>
                <a:cs typeface="+mn-cs"/>
              </a:rPr>
              <a:t>inancing</a:t>
            </a:r>
            <a:r>
              <a:rPr kumimoji="0" lang="en-US" sz="5000" b="1" i="0" u="none" strike="noStrike" kern="1200" cap="none" spc="-50" normalizeH="0" baseline="0" noProof="0" dirty="0">
                <a:ln>
                  <a:noFill/>
                </a:ln>
                <a:solidFill>
                  <a:srgbClr val="002D72"/>
                </a:solidFill>
                <a:effectLst/>
                <a:uLnTx/>
                <a:uFillTx/>
                <a:latin typeface="Montserrat" pitchFamily="2" charset="0"/>
                <a:ea typeface="+mn-ea"/>
                <a:cs typeface="+mn-cs"/>
              </a:rPr>
              <a:t> building decarbonization in New York</a:t>
            </a:r>
          </a:p>
          <a:p>
            <a:pPr lvl="1" algn="l">
              <a:lnSpc>
                <a:spcPct val="90000"/>
              </a:lnSpc>
              <a:spcBef>
                <a:spcPts val="1000"/>
              </a:spcBef>
              <a:spcAft>
                <a:spcPts val="0"/>
              </a:spcAft>
              <a:buClrTx/>
              <a:defRPr/>
            </a:pPr>
            <a:r>
              <a:rPr lang="en-US" sz="2800" b="1" spc="-50" dirty="0">
                <a:solidFill>
                  <a:srgbClr val="002D72"/>
                </a:solidFill>
                <a:latin typeface="Montserrat" pitchFamily="2" charset="0"/>
              </a:rPr>
              <a:t>how to access creative capital solutions </a:t>
            </a:r>
            <a:endParaRPr kumimoji="0" lang="en-US" sz="2800" b="1" u="none" strike="noStrike" kern="1200" cap="none" spc="-50" normalizeH="0" baseline="0" noProof="0" dirty="0">
              <a:ln>
                <a:noFill/>
              </a:ln>
              <a:solidFill>
                <a:srgbClr val="002D72"/>
              </a:solidFill>
              <a:effectLst/>
              <a:uLnTx/>
              <a:uFillTx/>
              <a:latin typeface="Montserrat" pitchFamily="2" charset="0"/>
              <a:ea typeface="+mn-ea"/>
              <a:cs typeface="+mn-cs"/>
            </a:endParaRPr>
          </a:p>
          <a:p>
            <a:endParaRPr lang="en-US" dirty="0"/>
          </a:p>
        </p:txBody>
      </p:sp>
      <p:sp>
        <p:nvSpPr>
          <p:cNvPr id="10" name="TextBox 9">
            <a:extLst>
              <a:ext uri="{FF2B5EF4-FFF2-40B4-BE49-F238E27FC236}">
                <a16:creationId xmlns:a16="http://schemas.microsoft.com/office/drawing/2014/main" id="{E1774BEC-BD7D-4D06-ACE4-29920A99EE9C}"/>
              </a:ext>
            </a:extLst>
          </p:cNvPr>
          <p:cNvSpPr txBox="1"/>
          <p:nvPr/>
        </p:nvSpPr>
        <p:spPr>
          <a:xfrm>
            <a:off x="542636" y="5172387"/>
            <a:ext cx="10613045" cy="1179810"/>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Montserrat Light" pitchFamily="2" charset="0"/>
                <a:ea typeface="+mn-ea"/>
                <a:cs typeface="+mn-cs"/>
              </a:rPr>
              <a:t>New York Build 2023</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Montserrat Light" pitchFamily="2" charset="0"/>
                <a:ea typeface="+mn-ea"/>
                <a:cs typeface="+mn-cs"/>
              </a:rPr>
              <a:t>Kaitlin Butler </a:t>
            </a:r>
            <a:r>
              <a:rPr kumimoji="0" lang="en-US" sz="2000" b="0" i="0" u="none" strike="noStrike" kern="1200" cap="none" spc="0" normalizeH="0" baseline="0" noProof="0" dirty="0">
                <a:ln>
                  <a:noFill/>
                </a:ln>
                <a:solidFill>
                  <a:prstClr val="white"/>
                </a:solidFill>
                <a:effectLst/>
                <a:uLnTx/>
                <a:uFillTx/>
                <a:latin typeface="Montserrat Light" pitchFamily="2" charset="0"/>
                <a:ea typeface="+mn-ea"/>
                <a:cs typeface="+mn-cs"/>
              </a:rPr>
              <a:t>Associate, Investment &amp; Portfolio Management, NY Green Bank</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Montserrat Light" pitchFamily="2" charset="0"/>
                <a:ea typeface="+mn-ea"/>
                <a:cs typeface="+mn-cs"/>
              </a:rPr>
              <a:t>Mike Doty </a:t>
            </a:r>
            <a:r>
              <a:rPr kumimoji="0" lang="en-US" sz="2000" b="0" i="0" u="none" strike="noStrike" kern="1200" cap="none" spc="0" normalizeH="0" baseline="0" noProof="0" dirty="0">
                <a:ln>
                  <a:noFill/>
                </a:ln>
                <a:solidFill>
                  <a:prstClr val="white"/>
                </a:solidFill>
                <a:effectLst/>
                <a:uLnTx/>
                <a:uFillTx/>
                <a:latin typeface="Montserrat Light" pitchFamily="2" charset="0"/>
                <a:ea typeface="+mn-ea"/>
                <a:cs typeface="+mn-cs"/>
              </a:rPr>
              <a:t>Director, Originations, Nuveen Green Capital</a:t>
            </a:r>
          </a:p>
        </p:txBody>
      </p:sp>
    </p:spTree>
    <p:extLst>
      <p:ext uri="{BB962C8B-B14F-4D97-AF65-F5344CB8AC3E}">
        <p14:creationId xmlns:p14="http://schemas.microsoft.com/office/powerpoint/2010/main" val="2853778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407D19-44B3-428E-A545-54CC85FF2D3E}"/>
              </a:ext>
            </a:extLst>
          </p:cNvPr>
          <p:cNvSpPr>
            <a:spLocks noGrp="1"/>
          </p:cNvSpPr>
          <p:nvPr>
            <p:ph type="title"/>
          </p:nvPr>
        </p:nvSpPr>
        <p:spPr/>
        <p:txBody>
          <a:bodyPr/>
          <a:lstStyle/>
          <a:p>
            <a:r>
              <a:rPr lang="en-US"/>
              <a:t>Transaction Profile</a:t>
            </a:r>
          </a:p>
        </p:txBody>
      </p:sp>
      <p:sp>
        <p:nvSpPr>
          <p:cNvPr id="6" name="Content Placeholder 5">
            <a:extLst>
              <a:ext uri="{FF2B5EF4-FFF2-40B4-BE49-F238E27FC236}">
                <a16:creationId xmlns:a16="http://schemas.microsoft.com/office/drawing/2014/main" id="{DB5E780B-0140-49C5-BDC8-D3926F44B217}"/>
              </a:ext>
            </a:extLst>
          </p:cNvPr>
          <p:cNvSpPr>
            <a:spLocks noGrp="1"/>
          </p:cNvSpPr>
          <p:nvPr>
            <p:ph sz="quarter" idx="12"/>
          </p:nvPr>
        </p:nvSpPr>
        <p:spPr>
          <a:xfrm>
            <a:off x="547688" y="1282075"/>
            <a:ext cx="6051415" cy="2474677"/>
          </a:xfrm>
        </p:spPr>
        <p:txBody>
          <a:bodyPr/>
          <a:lstStyle/>
          <a:p>
            <a:r>
              <a:rPr lang="en-US" err="1"/>
              <a:t>RiseBoro</a:t>
            </a:r>
            <a:r>
              <a:rPr lang="en-US"/>
              <a:t> Community Partnership &amp; </a:t>
            </a:r>
          </a:p>
          <a:p>
            <a:r>
              <a:rPr lang="en-US"/>
              <a:t>United Jewish Organizations of Williamsburg</a:t>
            </a:r>
          </a:p>
          <a:p>
            <a:pPr lvl="1"/>
            <a:r>
              <a:rPr lang="en-US"/>
              <a:t>Predevelopment lending to support 140 units of </a:t>
            </a:r>
            <a:br>
              <a:rPr lang="en-US"/>
            </a:br>
            <a:r>
              <a:rPr lang="en-US"/>
              <a:t>all-electric affordable housing at Broadway Triangle</a:t>
            </a:r>
          </a:p>
          <a:p>
            <a:pPr lvl="2"/>
            <a:r>
              <a:rPr lang="en-US" b="1"/>
              <a:t>Transaction amount: </a:t>
            </a:r>
            <a:r>
              <a:rPr lang="en-US"/>
              <a:t>$2.6MM</a:t>
            </a:r>
          </a:p>
          <a:p>
            <a:pPr lvl="2"/>
            <a:r>
              <a:rPr lang="en-US" b="1"/>
              <a:t>Date closed:</a:t>
            </a:r>
            <a:r>
              <a:rPr lang="en-US"/>
              <a:t> November 2021</a:t>
            </a:r>
          </a:p>
          <a:p>
            <a:pPr lvl="2"/>
            <a:r>
              <a:rPr lang="en-US" b="1"/>
              <a:t>Lifetime metric tons CO</a:t>
            </a:r>
            <a:r>
              <a:rPr lang="en-US" b="1" baseline="-25000"/>
              <a:t>2</a:t>
            </a:r>
            <a:r>
              <a:rPr lang="en-US" b="1"/>
              <a:t>e reduced:</a:t>
            </a:r>
            <a:r>
              <a:rPr lang="en-US"/>
              <a:t> 14.9 thousand</a:t>
            </a:r>
          </a:p>
        </p:txBody>
      </p:sp>
      <p:sp>
        <p:nvSpPr>
          <p:cNvPr id="7" name="Content Placeholder 6">
            <a:extLst>
              <a:ext uri="{FF2B5EF4-FFF2-40B4-BE49-F238E27FC236}">
                <a16:creationId xmlns:a16="http://schemas.microsoft.com/office/drawing/2014/main" id="{0CE8A7DC-FB3F-43B0-B177-55A6CCD7D586}"/>
              </a:ext>
            </a:extLst>
          </p:cNvPr>
          <p:cNvSpPr>
            <a:spLocks noGrp="1"/>
          </p:cNvSpPr>
          <p:nvPr>
            <p:ph sz="quarter" idx="14"/>
          </p:nvPr>
        </p:nvSpPr>
        <p:spPr>
          <a:xfrm>
            <a:off x="555188" y="4748370"/>
            <a:ext cx="6165101" cy="1487277"/>
          </a:xfrm>
        </p:spPr>
        <p:txBody>
          <a:bodyPr/>
          <a:lstStyle/>
          <a:p>
            <a:r>
              <a:rPr lang="en-US">
                <a:latin typeface="Arial Nova Light" panose="020B0304020202020204" pitchFamily="34" charset="0"/>
              </a:rPr>
              <a:t>“We see this project as the beginning of a continued partnership and an exciting example of how NY Green Bank’s innovative financing products can catalyze our progress towards a decarbonized New York affordable housing stock.” </a:t>
            </a:r>
          </a:p>
          <a:p>
            <a:pPr lvl="1"/>
            <a:r>
              <a:rPr lang="en-US"/>
              <a:t>Kelly </a:t>
            </a:r>
            <a:r>
              <a:rPr lang="en-US" err="1"/>
              <a:t>Biscuso</a:t>
            </a:r>
            <a:r>
              <a:rPr lang="en-US"/>
              <a:t>, Director of Real Estate Development at </a:t>
            </a:r>
            <a:r>
              <a:rPr lang="en-US" err="1"/>
              <a:t>RiseBoro</a:t>
            </a:r>
            <a:endParaRPr lang="en-US"/>
          </a:p>
        </p:txBody>
      </p:sp>
      <p:pic>
        <p:nvPicPr>
          <p:cNvPr id="8" name="Graphic 7" descr="Chat RTL">
            <a:extLst>
              <a:ext uri="{FF2B5EF4-FFF2-40B4-BE49-F238E27FC236}">
                <a16:creationId xmlns:a16="http://schemas.microsoft.com/office/drawing/2014/main" id="{2589839F-56B0-4059-B6C8-C5C5A33B05E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426658" y="3886200"/>
            <a:ext cx="914400" cy="914400"/>
          </a:xfrm>
          <a:prstGeom prst="rect">
            <a:avLst/>
          </a:prstGeom>
        </p:spPr>
      </p:pic>
      <p:pic>
        <p:nvPicPr>
          <p:cNvPr id="9" name="Picture 8">
            <a:extLst>
              <a:ext uri="{FF2B5EF4-FFF2-40B4-BE49-F238E27FC236}">
                <a16:creationId xmlns:a16="http://schemas.microsoft.com/office/drawing/2014/main" id="{3EFEA00A-52A6-4185-A2E5-9B897090DB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9103" y="1321250"/>
            <a:ext cx="5592889" cy="3223237"/>
          </a:xfrm>
          <a:prstGeom prst="rect">
            <a:avLst/>
          </a:prstGeom>
        </p:spPr>
      </p:pic>
    </p:spTree>
    <p:extLst>
      <p:ext uri="{BB962C8B-B14F-4D97-AF65-F5344CB8AC3E}">
        <p14:creationId xmlns:p14="http://schemas.microsoft.com/office/powerpoint/2010/main" val="104456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Connector: Elbow 45">
            <a:extLst>
              <a:ext uri="{FF2B5EF4-FFF2-40B4-BE49-F238E27FC236}">
                <a16:creationId xmlns:a16="http://schemas.microsoft.com/office/drawing/2014/main" id="{A3792CCC-B501-0D47-7190-BC13FAD0BD1E}"/>
              </a:ext>
            </a:extLst>
          </p:cNvPr>
          <p:cNvCxnSpPr>
            <a:cxnSpLocks/>
          </p:cNvCxnSpPr>
          <p:nvPr/>
        </p:nvCxnSpPr>
        <p:spPr>
          <a:xfrm rot="5400000">
            <a:off x="4514073" y="1444317"/>
            <a:ext cx="985294" cy="1986504"/>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88F4F47C-02E0-411E-BAC9-5C1146796064}"/>
              </a:ext>
            </a:extLst>
          </p:cNvPr>
          <p:cNvSpPr>
            <a:spLocks noGrp="1"/>
          </p:cNvSpPr>
          <p:nvPr>
            <p:ph type="title"/>
          </p:nvPr>
        </p:nvSpPr>
        <p:spPr>
          <a:xfrm>
            <a:off x="598543" y="564771"/>
            <a:ext cx="11101676" cy="538628"/>
          </a:xfrm>
        </p:spPr>
        <p:txBody>
          <a:bodyPr/>
          <a:lstStyle/>
          <a:p>
            <a:r>
              <a:rPr lang="en-US" dirty="0"/>
              <a:t>Incentive bridge Financing</a:t>
            </a:r>
          </a:p>
        </p:txBody>
      </p:sp>
      <p:sp>
        <p:nvSpPr>
          <p:cNvPr id="4" name="Content Placeholder 3">
            <a:extLst>
              <a:ext uri="{FF2B5EF4-FFF2-40B4-BE49-F238E27FC236}">
                <a16:creationId xmlns:a16="http://schemas.microsoft.com/office/drawing/2014/main" id="{8CE28DFF-A198-47FA-9DC2-D31921050684}"/>
              </a:ext>
            </a:extLst>
          </p:cNvPr>
          <p:cNvSpPr>
            <a:spLocks noGrp="1"/>
          </p:cNvSpPr>
          <p:nvPr>
            <p:ph sz="quarter" idx="13"/>
          </p:nvPr>
        </p:nvSpPr>
        <p:spPr>
          <a:xfrm>
            <a:off x="591860" y="992992"/>
            <a:ext cx="11101676" cy="669193"/>
          </a:xfrm>
        </p:spPr>
        <p:txBody>
          <a:bodyPr/>
          <a:lstStyle/>
          <a:p>
            <a:r>
              <a:rPr lang="en-US" dirty="0"/>
              <a:t>Indicative Product Structure:</a:t>
            </a:r>
          </a:p>
        </p:txBody>
      </p:sp>
      <p:grpSp>
        <p:nvGrpSpPr>
          <p:cNvPr id="11" name="Group 10">
            <a:extLst>
              <a:ext uri="{FF2B5EF4-FFF2-40B4-BE49-F238E27FC236}">
                <a16:creationId xmlns:a16="http://schemas.microsoft.com/office/drawing/2014/main" id="{CE612730-2F0F-49EE-9277-8CEE8099A1AE}"/>
              </a:ext>
            </a:extLst>
          </p:cNvPr>
          <p:cNvGrpSpPr/>
          <p:nvPr/>
        </p:nvGrpSpPr>
        <p:grpSpPr>
          <a:xfrm>
            <a:off x="2001360" y="1883485"/>
            <a:ext cx="4759058" cy="4284594"/>
            <a:chOff x="5664760" y="2822335"/>
            <a:chExt cx="3507206" cy="3528668"/>
          </a:xfrm>
        </p:grpSpPr>
        <p:cxnSp>
          <p:nvCxnSpPr>
            <p:cNvPr id="22" name="Straight Connector 21">
              <a:extLst>
                <a:ext uri="{FF2B5EF4-FFF2-40B4-BE49-F238E27FC236}">
                  <a16:creationId xmlns:a16="http://schemas.microsoft.com/office/drawing/2014/main" id="{0B788AAB-5A7F-4DF2-A2A3-2796A3E670DF}"/>
                </a:ext>
              </a:extLst>
            </p:cNvPr>
            <p:cNvCxnSpPr>
              <a:cxnSpLocks/>
              <a:stCxn id="15" idx="2"/>
              <a:endCxn id="16" idx="0"/>
            </p:cNvCxnSpPr>
            <p:nvPr/>
          </p:nvCxnSpPr>
          <p:spPr>
            <a:xfrm>
              <a:off x="8624394" y="3462415"/>
              <a:ext cx="0" cy="1757199"/>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nvGrpSpPr>
            <p:cNvPr id="14" name="Group 13">
              <a:extLst>
                <a:ext uri="{FF2B5EF4-FFF2-40B4-BE49-F238E27FC236}">
                  <a16:creationId xmlns:a16="http://schemas.microsoft.com/office/drawing/2014/main" id="{2593BDD5-0C5C-4779-A750-B24551BDE2CC}"/>
                </a:ext>
              </a:extLst>
            </p:cNvPr>
            <p:cNvGrpSpPr/>
            <p:nvPr/>
          </p:nvGrpSpPr>
          <p:grpSpPr>
            <a:xfrm>
              <a:off x="5664760" y="2822335"/>
              <a:ext cx="3507206" cy="3528668"/>
              <a:chOff x="7898318" y="3125851"/>
              <a:chExt cx="3087397" cy="3528668"/>
            </a:xfrm>
          </p:grpSpPr>
          <p:cxnSp>
            <p:nvCxnSpPr>
              <p:cNvPr id="18" name="Straight Arrow Connector 17">
                <a:extLst>
                  <a:ext uri="{FF2B5EF4-FFF2-40B4-BE49-F238E27FC236}">
                    <a16:creationId xmlns:a16="http://schemas.microsoft.com/office/drawing/2014/main" id="{A26BBBE2-A9B3-4734-A8E9-DFB50249E8A8}"/>
                  </a:ext>
                </a:extLst>
              </p:cNvPr>
              <p:cNvCxnSpPr>
                <a:cxnSpLocks/>
                <a:stCxn id="17" idx="3"/>
                <a:endCxn id="16" idx="1"/>
              </p:cNvCxnSpPr>
              <p:nvPr/>
            </p:nvCxnSpPr>
            <p:spPr>
              <a:xfrm flipV="1">
                <a:off x="9591783" y="5843171"/>
                <a:ext cx="429875" cy="5422"/>
              </a:xfrm>
              <a:prstGeom prst="straightConnector1">
                <a:avLst/>
              </a:prstGeom>
              <a:noFill/>
              <a:ln w="6350" cap="flat" cmpd="sng" algn="ctr">
                <a:solidFill>
                  <a:schemeClr val="tx1"/>
                </a:solidFill>
                <a:prstDash val="solid"/>
                <a:miter lim="800000"/>
                <a:tailEnd type="triangle"/>
              </a:ln>
              <a:effectLst/>
            </p:spPr>
          </p:cxnSp>
          <p:cxnSp>
            <p:nvCxnSpPr>
              <p:cNvPr id="19" name="Straight Arrow Connector 18">
                <a:extLst>
                  <a:ext uri="{FF2B5EF4-FFF2-40B4-BE49-F238E27FC236}">
                    <a16:creationId xmlns:a16="http://schemas.microsoft.com/office/drawing/2014/main" id="{46698884-0B60-45EC-894E-9C3CC09D833C}"/>
                  </a:ext>
                </a:extLst>
              </p:cNvPr>
              <p:cNvCxnSpPr>
                <a:cxnSpLocks/>
              </p:cNvCxnSpPr>
              <p:nvPr/>
            </p:nvCxnSpPr>
            <p:spPr>
              <a:xfrm flipH="1">
                <a:off x="7898318" y="4287955"/>
                <a:ext cx="1055781" cy="0"/>
              </a:xfrm>
              <a:prstGeom prst="straightConnector1">
                <a:avLst/>
              </a:prstGeom>
              <a:noFill/>
              <a:ln w="6350" cap="flat" cmpd="sng" algn="ctr">
                <a:solidFill>
                  <a:schemeClr val="tx1"/>
                </a:solidFill>
                <a:prstDash val="solid"/>
                <a:miter lim="800000"/>
                <a:tailEnd type="triangle"/>
              </a:ln>
              <a:effectLst/>
            </p:spPr>
          </p:cxnSp>
          <p:sp>
            <p:nvSpPr>
              <p:cNvPr id="20" name="Rectangle 19">
                <a:extLst>
                  <a:ext uri="{FF2B5EF4-FFF2-40B4-BE49-F238E27FC236}">
                    <a16:creationId xmlns:a16="http://schemas.microsoft.com/office/drawing/2014/main" id="{E71DAA94-4749-4BDA-AD6C-E467119589ED}"/>
                  </a:ext>
                </a:extLst>
              </p:cNvPr>
              <p:cNvSpPr/>
              <p:nvPr/>
            </p:nvSpPr>
            <p:spPr>
              <a:xfrm>
                <a:off x="9399981" y="6377520"/>
                <a:ext cx="1160229" cy="276999"/>
              </a:xfrm>
              <a:prstGeom prst="rect">
                <a:avLst/>
              </a:prstGeom>
              <a:noFill/>
            </p:spPr>
            <p:txBody>
              <a:bodyPr wrap="none">
                <a:spAutoFit/>
              </a:bodyPr>
              <a:lstStyle/>
              <a:p>
                <a:pPr>
                  <a:defRPr/>
                </a:pPr>
                <a:r>
                  <a:rPr lang="en-US" sz="1200" i="1" dirty="0">
                    <a:latin typeface="Montserrat" panose="00000500000000000000" pitchFamily="2" charset="0"/>
                    <a:cs typeface="Arial" panose="020B0604020202020204" pitchFamily="34" charset="0"/>
                  </a:rPr>
                  <a:t>Debt proceeds</a:t>
                </a:r>
              </a:p>
            </p:txBody>
          </p:sp>
          <p:sp>
            <p:nvSpPr>
              <p:cNvPr id="21" name="Rectangle 20">
                <a:extLst>
                  <a:ext uri="{FF2B5EF4-FFF2-40B4-BE49-F238E27FC236}">
                    <a16:creationId xmlns:a16="http://schemas.microsoft.com/office/drawing/2014/main" id="{721377A8-026D-4E42-96BF-CC5668A22983}"/>
                  </a:ext>
                </a:extLst>
              </p:cNvPr>
              <p:cNvSpPr/>
              <p:nvPr/>
            </p:nvSpPr>
            <p:spPr>
              <a:xfrm>
                <a:off x="8746456" y="3987908"/>
                <a:ext cx="914400" cy="640080"/>
              </a:xfrm>
              <a:prstGeom prst="rect">
                <a:avLst/>
              </a:prstGeom>
              <a:solidFill>
                <a:schemeClr val="accent1"/>
              </a:solidFill>
              <a:ln w="3175" cap="flat" cmpd="sng" algn="ctr">
                <a:solidFill>
                  <a:schemeClr val="bg1"/>
                </a:solidFill>
                <a:prstDash val="solid"/>
                <a:miter lim="800000"/>
              </a:ln>
              <a:effectLst/>
            </p:spPr>
            <p:txBody>
              <a:bodyPr rtlCol="0" anchor="ctr"/>
              <a:lstStyle/>
              <a:p>
                <a:pPr algn="ctr" defTabSz="914400">
                  <a:defRPr/>
                </a:pPr>
                <a:r>
                  <a:rPr lang="en-US" sz="1200" b="1" kern="0" dirty="0">
                    <a:solidFill>
                      <a:srgbClr val="FFFFFF"/>
                    </a:solidFill>
                    <a:latin typeface="Montserrat" panose="00000500000000000000" pitchFamily="2" charset="0"/>
                    <a:cs typeface="Arial" panose="020B0604020202020204" pitchFamily="34" charset="0"/>
                  </a:rPr>
                  <a:t>Borrower</a:t>
                </a:r>
              </a:p>
            </p:txBody>
          </p:sp>
          <p:sp>
            <p:nvSpPr>
              <p:cNvPr id="17" name="Rectangle 16">
                <a:extLst>
                  <a:ext uri="{FF2B5EF4-FFF2-40B4-BE49-F238E27FC236}">
                    <a16:creationId xmlns:a16="http://schemas.microsoft.com/office/drawing/2014/main" id="{E77C81CD-27BB-4695-857B-E8763040804B}"/>
                  </a:ext>
                </a:extLst>
              </p:cNvPr>
              <p:cNvSpPr/>
              <p:nvPr/>
            </p:nvSpPr>
            <p:spPr>
              <a:xfrm>
                <a:off x="8677383" y="5528552"/>
                <a:ext cx="914400" cy="640080"/>
              </a:xfrm>
              <a:prstGeom prst="rect">
                <a:avLst/>
              </a:prstGeom>
              <a:solidFill>
                <a:schemeClr val="accent1"/>
              </a:solidFill>
              <a:ln w="3175" cap="flat" cmpd="sng" algn="ctr">
                <a:solidFill>
                  <a:srgbClr val="E7E6E6"/>
                </a:solidFill>
                <a:prstDash val="solid"/>
                <a:miter lim="800000"/>
              </a:ln>
              <a:effectLst/>
            </p:spPr>
            <p:txBody>
              <a:bodyPr rtlCol="0" anchor="ctr"/>
              <a:lstStyle/>
              <a:p>
                <a:pPr algn="ctr" defTabSz="914400">
                  <a:defRPr/>
                </a:pPr>
                <a:r>
                  <a:rPr lang="en-US" sz="1200" b="1" kern="0" dirty="0">
                    <a:solidFill>
                      <a:srgbClr val="FFFFFF"/>
                    </a:solidFill>
                    <a:latin typeface="Montserrat" panose="00000500000000000000" pitchFamily="2" charset="0"/>
                    <a:cs typeface="Arial" panose="020B0604020202020204" pitchFamily="34" charset="0"/>
                  </a:rPr>
                  <a:t>Construction lender</a:t>
                </a:r>
                <a:endParaRPr lang="en-US" sz="1200" kern="0" dirty="0">
                  <a:solidFill>
                    <a:srgbClr val="FFFFFF"/>
                  </a:solidFill>
                  <a:latin typeface="Montserrat" panose="00000500000000000000" pitchFamily="2" charset="0"/>
                  <a:cs typeface="Arial" panose="020B0604020202020204" pitchFamily="34" charset="0"/>
                </a:endParaRPr>
              </a:p>
            </p:txBody>
          </p:sp>
          <p:sp>
            <p:nvSpPr>
              <p:cNvPr id="16" name="Rectangle 15">
                <a:extLst>
                  <a:ext uri="{FF2B5EF4-FFF2-40B4-BE49-F238E27FC236}">
                    <a16:creationId xmlns:a16="http://schemas.microsoft.com/office/drawing/2014/main" id="{90093657-D68D-415D-8908-866127B0B141}"/>
                  </a:ext>
                </a:extLst>
              </p:cNvPr>
              <p:cNvSpPr/>
              <p:nvPr/>
            </p:nvSpPr>
            <p:spPr>
              <a:xfrm>
                <a:off x="10021658" y="5523131"/>
                <a:ext cx="964057" cy="640080"/>
              </a:xfrm>
              <a:prstGeom prst="rect">
                <a:avLst/>
              </a:prstGeom>
              <a:solidFill>
                <a:schemeClr val="accent1"/>
              </a:solidFill>
              <a:ln w="3175" cap="flat" cmpd="sng" algn="ctr">
                <a:solidFill>
                  <a:srgbClr val="E7E6E6"/>
                </a:solidFill>
                <a:prstDash val="solid"/>
                <a:miter lim="800000"/>
              </a:ln>
              <a:effectLst/>
            </p:spPr>
            <p:txBody>
              <a:bodyPr rtlCol="0" anchor="ctr"/>
              <a:lstStyle/>
              <a:p>
                <a:pPr algn="ctr" defTabSz="914400">
                  <a:defRPr/>
                </a:pPr>
                <a:r>
                  <a:rPr lang="en-US" sz="1200" b="1" kern="0" dirty="0">
                    <a:solidFill>
                      <a:srgbClr val="FFFFFF"/>
                    </a:solidFill>
                    <a:latin typeface="Montserrat" panose="00000500000000000000" pitchFamily="2" charset="0"/>
                    <a:cs typeface="Arial" panose="020B0604020202020204" pitchFamily="34" charset="0"/>
                  </a:rPr>
                  <a:t>Property company</a:t>
                </a:r>
              </a:p>
            </p:txBody>
          </p:sp>
          <p:sp>
            <p:nvSpPr>
              <p:cNvPr id="15" name="Rectangle 14">
                <a:extLst>
                  <a:ext uri="{FF2B5EF4-FFF2-40B4-BE49-F238E27FC236}">
                    <a16:creationId xmlns:a16="http://schemas.microsoft.com/office/drawing/2014/main" id="{47C49114-A1E1-48BF-8308-EE55C1DCD19C}"/>
                  </a:ext>
                </a:extLst>
              </p:cNvPr>
              <p:cNvSpPr/>
              <p:nvPr/>
            </p:nvSpPr>
            <p:spPr>
              <a:xfrm>
                <a:off x="10021658" y="3125851"/>
                <a:ext cx="964057" cy="640080"/>
              </a:xfrm>
              <a:prstGeom prst="rect">
                <a:avLst/>
              </a:prstGeom>
              <a:solidFill>
                <a:schemeClr val="accent1"/>
              </a:solidFill>
              <a:ln w="3175" cap="flat" cmpd="sng" algn="ctr">
                <a:solidFill>
                  <a:srgbClr val="E7E6E6"/>
                </a:solidFill>
                <a:prstDash val="solid"/>
                <a:miter lim="800000"/>
              </a:ln>
              <a:effectLst/>
            </p:spPr>
            <p:txBody>
              <a:bodyPr rtlCol="0" anchor="ctr"/>
              <a:lstStyle/>
              <a:p>
                <a:pPr algn="ctr" defTabSz="914400">
                  <a:defRPr/>
                </a:pPr>
                <a:r>
                  <a:rPr lang="en-US" sz="1200" b="1" kern="0" dirty="0">
                    <a:solidFill>
                      <a:srgbClr val="FFFFFF"/>
                    </a:solidFill>
                    <a:latin typeface="Montserrat" panose="00000500000000000000" pitchFamily="2" charset="0"/>
                    <a:cs typeface="Arial" panose="020B0604020202020204" pitchFamily="34" charset="0"/>
                  </a:rPr>
                  <a:t>Sponsor</a:t>
                </a:r>
              </a:p>
            </p:txBody>
          </p:sp>
        </p:grpSp>
        <p:sp>
          <p:nvSpPr>
            <p:cNvPr id="24" name="Rectangle 23">
              <a:extLst>
                <a:ext uri="{FF2B5EF4-FFF2-40B4-BE49-F238E27FC236}">
                  <a16:creationId xmlns:a16="http://schemas.microsoft.com/office/drawing/2014/main" id="{60D5014F-AE47-4B66-A757-D4EA748025F6}"/>
                </a:ext>
              </a:extLst>
            </p:cNvPr>
            <p:cNvSpPr/>
            <p:nvPr/>
          </p:nvSpPr>
          <p:spPr>
            <a:xfrm>
              <a:off x="5714473" y="3770580"/>
              <a:ext cx="1149674" cy="276999"/>
            </a:xfrm>
            <a:prstGeom prst="rect">
              <a:avLst/>
            </a:prstGeom>
            <a:noFill/>
          </p:spPr>
          <p:txBody>
            <a:bodyPr wrap="none">
              <a:spAutoFit/>
            </a:bodyPr>
            <a:lstStyle/>
            <a:p>
              <a:pPr>
                <a:defRPr/>
              </a:pPr>
              <a:r>
                <a:rPr lang="en-US" sz="1200" i="1" dirty="0">
                  <a:latin typeface="Montserrat" panose="00000500000000000000" pitchFamily="2" charset="0"/>
                  <a:cs typeface="Arial" panose="020B0604020202020204" pitchFamily="34" charset="0"/>
                </a:rPr>
                <a:t>Debt service</a:t>
              </a:r>
            </a:p>
          </p:txBody>
        </p:sp>
        <p:sp>
          <p:nvSpPr>
            <p:cNvPr id="26" name="Rectangle: Rounded Corners 70">
              <a:extLst>
                <a:ext uri="{FF2B5EF4-FFF2-40B4-BE49-F238E27FC236}">
                  <a16:creationId xmlns:a16="http://schemas.microsoft.com/office/drawing/2014/main" id="{888A341C-E766-418A-A8FC-BE3051CC6B7C}"/>
                </a:ext>
              </a:extLst>
            </p:cNvPr>
            <p:cNvSpPr/>
            <p:nvPr/>
          </p:nvSpPr>
          <p:spPr>
            <a:xfrm>
              <a:off x="7723978" y="5820740"/>
              <a:ext cx="265734" cy="223631"/>
            </a:xfrm>
            <a:prstGeom prst="roundRect">
              <a:avLst/>
            </a:prstGeom>
            <a:solidFill>
              <a:srgbClr val="FFFFFF"/>
            </a:solidFill>
            <a:ln w="12700" cap="flat" cmpd="sng" algn="ctr">
              <a:solidFill>
                <a:schemeClr val="tx1"/>
              </a:solidFill>
              <a:prstDash val="solid"/>
            </a:ln>
            <a:effectLst/>
          </p:spPr>
          <p:txBody>
            <a:bodyPr wrap="square" lIns="0" tIns="0" rIns="0" bIns="0" rtlCol="0" anchor="ctr" anchorCtr="1"/>
            <a:lstStyle/>
            <a:p>
              <a:pPr algn="ctr" defTabSz="685800"/>
              <a:r>
                <a:rPr lang="en-US" sz="1050" kern="0" dirty="0">
                  <a:solidFill>
                    <a:srgbClr val="232222"/>
                  </a:solidFill>
                  <a:latin typeface="Arial" panose="020B0604020202020204" pitchFamily="34" charset="0"/>
                  <a:cs typeface="Arial" panose="020B0604020202020204" pitchFamily="34" charset="0"/>
                </a:rPr>
                <a:t>4</a:t>
              </a:r>
            </a:p>
          </p:txBody>
        </p:sp>
        <p:sp>
          <p:nvSpPr>
            <p:cNvPr id="27" name="Rectangle: Rounded Corners 70">
              <a:extLst>
                <a:ext uri="{FF2B5EF4-FFF2-40B4-BE49-F238E27FC236}">
                  <a16:creationId xmlns:a16="http://schemas.microsoft.com/office/drawing/2014/main" id="{E76FE284-D0F1-4335-A532-B4556153702C}"/>
                </a:ext>
              </a:extLst>
            </p:cNvPr>
            <p:cNvSpPr/>
            <p:nvPr/>
          </p:nvSpPr>
          <p:spPr>
            <a:xfrm>
              <a:off x="5992890" y="3499402"/>
              <a:ext cx="265734" cy="223631"/>
            </a:xfrm>
            <a:prstGeom prst="roundRect">
              <a:avLst/>
            </a:prstGeom>
            <a:solidFill>
              <a:srgbClr val="FFFFFF"/>
            </a:solidFill>
            <a:ln w="12700" cap="flat" cmpd="sng" algn="ctr">
              <a:solidFill>
                <a:schemeClr val="tx1"/>
              </a:solidFill>
              <a:prstDash val="solid"/>
            </a:ln>
            <a:effectLst/>
          </p:spPr>
          <p:txBody>
            <a:bodyPr wrap="square" lIns="0" tIns="0" rIns="0" bIns="0" rtlCol="0" anchor="ctr" anchorCtr="1"/>
            <a:lstStyle/>
            <a:p>
              <a:pPr algn="ctr" defTabSz="685800"/>
              <a:r>
                <a:rPr lang="en-US" sz="1050" kern="0" dirty="0">
                  <a:solidFill>
                    <a:srgbClr val="232222"/>
                  </a:solidFill>
                  <a:latin typeface="Arial" panose="020B0604020202020204" pitchFamily="34" charset="0"/>
                  <a:cs typeface="Arial" panose="020B0604020202020204" pitchFamily="34" charset="0"/>
                </a:rPr>
                <a:t>6</a:t>
              </a:r>
            </a:p>
          </p:txBody>
        </p:sp>
      </p:grpSp>
      <p:sp>
        <p:nvSpPr>
          <p:cNvPr id="30" name="Rectangle 29">
            <a:extLst>
              <a:ext uri="{FF2B5EF4-FFF2-40B4-BE49-F238E27FC236}">
                <a16:creationId xmlns:a16="http://schemas.microsoft.com/office/drawing/2014/main" id="{5F42C5AA-16E6-4C36-A54F-FA29E10C19FE}"/>
              </a:ext>
            </a:extLst>
          </p:cNvPr>
          <p:cNvSpPr/>
          <p:nvPr/>
        </p:nvSpPr>
        <p:spPr>
          <a:xfrm>
            <a:off x="598543" y="5659990"/>
            <a:ext cx="1409498" cy="777201"/>
          </a:xfrm>
          <a:prstGeom prst="rect">
            <a:avLst/>
          </a:prstGeom>
          <a:solidFill>
            <a:schemeClr val="accent1"/>
          </a:solidFill>
          <a:ln w="3175" cap="flat" cmpd="sng" algn="ctr">
            <a:solidFill>
              <a:schemeClr val="bg1"/>
            </a:solidFill>
            <a:prstDash val="solid"/>
            <a:miter lim="800000"/>
          </a:ln>
          <a:effectLst/>
        </p:spPr>
        <p:txBody>
          <a:bodyPr rtlCol="0" anchor="ctr"/>
          <a:lstStyle/>
          <a:p>
            <a:pPr algn="ctr" defTabSz="914400">
              <a:defRPr/>
            </a:pPr>
            <a:r>
              <a:rPr lang="en-US" sz="1200" b="1" kern="0" dirty="0">
                <a:solidFill>
                  <a:srgbClr val="FFFFFF"/>
                </a:solidFill>
                <a:latin typeface="Montserrat" panose="00000500000000000000" pitchFamily="2" charset="0"/>
                <a:cs typeface="Arial" panose="020B0604020202020204" pitchFamily="34" charset="0"/>
              </a:rPr>
              <a:t>Utility</a:t>
            </a:r>
          </a:p>
        </p:txBody>
      </p:sp>
      <p:sp>
        <p:nvSpPr>
          <p:cNvPr id="31" name="Rectangle 30">
            <a:extLst>
              <a:ext uri="{FF2B5EF4-FFF2-40B4-BE49-F238E27FC236}">
                <a16:creationId xmlns:a16="http://schemas.microsoft.com/office/drawing/2014/main" id="{8874EB2D-53E7-4E68-966E-1A91033D7C0B}"/>
              </a:ext>
            </a:extLst>
          </p:cNvPr>
          <p:cNvSpPr/>
          <p:nvPr/>
        </p:nvSpPr>
        <p:spPr>
          <a:xfrm>
            <a:off x="569078" y="4234040"/>
            <a:ext cx="1409498" cy="777201"/>
          </a:xfrm>
          <a:prstGeom prst="rect">
            <a:avLst/>
          </a:prstGeom>
          <a:solidFill>
            <a:schemeClr val="accent1"/>
          </a:solidFill>
          <a:ln w="3175" cap="flat" cmpd="sng" algn="ctr">
            <a:solidFill>
              <a:schemeClr val="bg1"/>
            </a:solidFill>
            <a:prstDash val="solid"/>
            <a:miter lim="800000"/>
          </a:ln>
          <a:effectLst/>
        </p:spPr>
        <p:txBody>
          <a:bodyPr rtlCol="0" anchor="ctr"/>
          <a:lstStyle/>
          <a:p>
            <a:pPr algn="ctr" defTabSz="914400">
              <a:defRPr/>
            </a:pPr>
            <a:r>
              <a:rPr lang="en-US" sz="1200" b="1" kern="0" dirty="0">
                <a:solidFill>
                  <a:srgbClr val="FFFFFF"/>
                </a:solidFill>
                <a:latin typeface="Montserrat" panose="00000500000000000000" pitchFamily="2" charset="0"/>
                <a:cs typeface="Arial" panose="020B0604020202020204" pitchFamily="34" charset="0"/>
              </a:rPr>
              <a:t>NYSERDA</a:t>
            </a:r>
          </a:p>
        </p:txBody>
      </p:sp>
      <p:cxnSp>
        <p:nvCxnSpPr>
          <p:cNvPr id="32" name="Straight Arrow Connector 31">
            <a:extLst>
              <a:ext uri="{FF2B5EF4-FFF2-40B4-BE49-F238E27FC236}">
                <a16:creationId xmlns:a16="http://schemas.microsoft.com/office/drawing/2014/main" id="{1175C1EF-5B0B-4EDB-85FE-57DF72CE8B82}"/>
              </a:ext>
            </a:extLst>
          </p:cNvPr>
          <p:cNvCxnSpPr>
            <a:cxnSpLocks/>
            <a:stCxn id="31" idx="3"/>
          </p:cNvCxnSpPr>
          <p:nvPr/>
        </p:nvCxnSpPr>
        <p:spPr>
          <a:xfrm flipV="1">
            <a:off x="1978576" y="3707417"/>
            <a:ext cx="2034892" cy="915224"/>
          </a:xfrm>
          <a:prstGeom prst="bentConnector2">
            <a:avLst/>
          </a:prstGeom>
          <a:noFill/>
          <a:ln w="6350" cap="flat" cmpd="sng" algn="ctr">
            <a:solidFill>
              <a:schemeClr val="tx1"/>
            </a:solidFill>
            <a:prstDash val="solid"/>
            <a:miter lim="800000"/>
            <a:tailEnd type="triangle"/>
          </a:ln>
          <a:effectLst/>
        </p:spPr>
      </p:cxnSp>
      <p:cxnSp>
        <p:nvCxnSpPr>
          <p:cNvPr id="34" name="Straight Arrow Connector 33">
            <a:extLst>
              <a:ext uri="{FF2B5EF4-FFF2-40B4-BE49-F238E27FC236}">
                <a16:creationId xmlns:a16="http://schemas.microsoft.com/office/drawing/2014/main" id="{713D9B13-AB04-4B55-9700-09E49600E098}"/>
              </a:ext>
            </a:extLst>
          </p:cNvPr>
          <p:cNvCxnSpPr>
            <a:cxnSpLocks/>
            <a:stCxn id="30" idx="3"/>
          </p:cNvCxnSpPr>
          <p:nvPr/>
        </p:nvCxnSpPr>
        <p:spPr>
          <a:xfrm flipV="1">
            <a:off x="2008041" y="4619941"/>
            <a:ext cx="618863" cy="1428650"/>
          </a:xfrm>
          <a:prstGeom prst="bentConnector2">
            <a:avLst/>
          </a:prstGeom>
          <a:noFill/>
          <a:ln w="6350" cap="flat" cmpd="sng" algn="ctr">
            <a:solidFill>
              <a:schemeClr val="tx1"/>
            </a:solidFill>
            <a:prstDash val="solid"/>
            <a:miter lim="800000"/>
            <a:tailEnd type="none"/>
          </a:ln>
          <a:effectLst/>
        </p:spPr>
      </p:cxnSp>
      <p:sp>
        <p:nvSpPr>
          <p:cNvPr id="37" name="Rectangle 36">
            <a:extLst>
              <a:ext uri="{FF2B5EF4-FFF2-40B4-BE49-F238E27FC236}">
                <a16:creationId xmlns:a16="http://schemas.microsoft.com/office/drawing/2014/main" id="{80D6A27B-E441-41E4-9020-49F268778596}"/>
              </a:ext>
            </a:extLst>
          </p:cNvPr>
          <p:cNvSpPr/>
          <p:nvPr/>
        </p:nvSpPr>
        <p:spPr>
          <a:xfrm>
            <a:off x="1668785" y="5267385"/>
            <a:ext cx="974947" cy="276999"/>
          </a:xfrm>
          <a:prstGeom prst="rect">
            <a:avLst/>
          </a:prstGeom>
          <a:noFill/>
        </p:spPr>
        <p:txBody>
          <a:bodyPr wrap="none">
            <a:spAutoFit/>
          </a:bodyPr>
          <a:lstStyle/>
          <a:p>
            <a:pPr>
              <a:defRPr/>
            </a:pPr>
            <a:r>
              <a:rPr lang="en-US" sz="1200" i="1" dirty="0">
                <a:latin typeface="Montserrat" panose="00000500000000000000" pitchFamily="2" charset="0"/>
                <a:cs typeface="Arial" panose="020B0604020202020204" pitchFamily="34" charset="0"/>
              </a:rPr>
              <a:t>Incentives</a:t>
            </a:r>
          </a:p>
        </p:txBody>
      </p:sp>
      <p:sp>
        <p:nvSpPr>
          <p:cNvPr id="40" name="TextBox 39">
            <a:extLst>
              <a:ext uri="{FF2B5EF4-FFF2-40B4-BE49-F238E27FC236}">
                <a16:creationId xmlns:a16="http://schemas.microsoft.com/office/drawing/2014/main" id="{AE3A46CB-1AA9-4A03-B084-D2CEC230DE90}"/>
              </a:ext>
            </a:extLst>
          </p:cNvPr>
          <p:cNvSpPr txBox="1"/>
          <p:nvPr/>
        </p:nvSpPr>
        <p:spPr>
          <a:xfrm>
            <a:off x="7035740" y="463824"/>
            <a:ext cx="4817715" cy="5478423"/>
          </a:xfrm>
          <a:prstGeom prst="rect">
            <a:avLst/>
          </a:prstGeom>
          <a:noFill/>
        </p:spPr>
        <p:txBody>
          <a:bodyPr wrap="square" rtlCol="0">
            <a:spAutoFit/>
          </a:bodyPr>
          <a:lstStyle/>
          <a:p>
            <a:pPr marL="342900" indent="-342900">
              <a:buFont typeface="+mj-lt"/>
              <a:buAutoNum type="arabicPeriod"/>
            </a:pPr>
            <a:r>
              <a:rPr lang="en-US" sz="1400" dirty="0">
                <a:latin typeface="Montserrat Light" panose="00000400000000000000" pitchFamily="2" charset="0"/>
              </a:rPr>
              <a:t>Sponsor provides separate Guaranty of existing portfolio of property companies, backed by real property equity based on appraisals and stabilized rent valuations, as well as cash on balance sheet</a:t>
            </a:r>
          </a:p>
          <a:p>
            <a:pPr marL="342900" indent="-342900">
              <a:buFont typeface="+mj-lt"/>
              <a:buAutoNum type="arabicPeriod"/>
            </a:pPr>
            <a:endParaRPr lang="en-US" sz="1400" dirty="0">
              <a:latin typeface="Montserrat Light" panose="00000400000000000000" pitchFamily="2" charset="0"/>
            </a:endParaRPr>
          </a:p>
          <a:p>
            <a:pPr marL="342900" indent="-342900">
              <a:buFont typeface="+mj-lt"/>
              <a:buAutoNum type="arabicPeriod"/>
            </a:pPr>
            <a:r>
              <a:rPr lang="en-US" sz="1400" dirty="0">
                <a:latin typeface="Montserrat Light" panose="00000400000000000000" pitchFamily="2" charset="0"/>
              </a:rPr>
              <a:t>NYGB makes an advance to the Borrower under the Facility: the lesser of 90% of committed incentive value or construction lender’s equity requirement</a:t>
            </a:r>
          </a:p>
          <a:p>
            <a:pPr marL="342900" indent="-342900">
              <a:buFont typeface="+mj-lt"/>
              <a:buAutoNum type="arabicPeriod"/>
            </a:pPr>
            <a:endParaRPr lang="en-US" sz="1400" dirty="0">
              <a:latin typeface="Montserrat Light" panose="00000400000000000000" pitchFamily="2" charset="0"/>
            </a:endParaRPr>
          </a:p>
          <a:p>
            <a:pPr marL="342900" indent="-342900">
              <a:buFont typeface="+mj-lt"/>
              <a:buAutoNum type="arabicPeriod"/>
            </a:pPr>
            <a:r>
              <a:rPr lang="en-US" sz="1400" dirty="0">
                <a:latin typeface="Montserrat Light" panose="00000400000000000000" pitchFamily="2" charset="0"/>
              </a:rPr>
              <a:t>Borrower uses advance to make equity contribution required for construction loan. Sponsor required to contribute at least 5% of project costs, inclusive of all aspects of construction.</a:t>
            </a:r>
          </a:p>
          <a:p>
            <a:pPr marL="342900" indent="-342900">
              <a:buFont typeface="+mj-lt"/>
              <a:buAutoNum type="arabicPeriod"/>
            </a:pPr>
            <a:endParaRPr lang="en-US" sz="1400" dirty="0">
              <a:latin typeface="Montserrat Light" panose="00000400000000000000" pitchFamily="2" charset="0"/>
            </a:endParaRPr>
          </a:p>
          <a:p>
            <a:pPr marL="342900" indent="-342900">
              <a:buFont typeface="+mj-lt"/>
              <a:buAutoNum type="arabicPeriod"/>
            </a:pPr>
            <a:r>
              <a:rPr lang="en-US" sz="1400" dirty="0">
                <a:latin typeface="Montserrat Light" panose="00000400000000000000" pitchFamily="2" charset="0"/>
              </a:rPr>
              <a:t>Construction Lender provides construction loan to purchase-and-retrofit or to construct new building</a:t>
            </a:r>
          </a:p>
          <a:p>
            <a:pPr marL="342900" indent="-342900">
              <a:buFont typeface="+mj-lt"/>
              <a:buAutoNum type="arabicPeriod"/>
            </a:pPr>
            <a:endParaRPr lang="en-US" sz="1400" dirty="0">
              <a:latin typeface="Montserrat Light" panose="00000400000000000000" pitchFamily="2" charset="0"/>
            </a:endParaRPr>
          </a:p>
          <a:p>
            <a:pPr marL="342900" indent="-342900">
              <a:buFont typeface="+mj-lt"/>
              <a:buAutoNum type="arabicPeriod"/>
            </a:pPr>
            <a:r>
              <a:rPr lang="en-US" sz="1400" dirty="0">
                <a:latin typeface="Montserrat Light" panose="00000400000000000000" pitchFamily="2" charset="0"/>
              </a:rPr>
              <a:t>Energy efficiency and generation installations generate Incentives to Borrower</a:t>
            </a:r>
          </a:p>
          <a:p>
            <a:pPr marL="342900" indent="-342900">
              <a:buFont typeface="+mj-lt"/>
              <a:buAutoNum type="arabicPeriod"/>
            </a:pPr>
            <a:endParaRPr lang="en-US" sz="1400" dirty="0">
              <a:latin typeface="Montserrat Light" panose="00000400000000000000" pitchFamily="2" charset="0"/>
            </a:endParaRPr>
          </a:p>
          <a:p>
            <a:pPr marL="342900" indent="-342900">
              <a:buFont typeface="+mj-lt"/>
              <a:buAutoNum type="arabicPeriod"/>
            </a:pPr>
            <a:r>
              <a:rPr lang="en-US" sz="1400" dirty="0">
                <a:latin typeface="Montserrat Light" panose="00000400000000000000" pitchFamily="2" charset="0"/>
              </a:rPr>
              <a:t>Borrower pays debt service to NYGB</a:t>
            </a:r>
          </a:p>
        </p:txBody>
      </p:sp>
      <p:sp>
        <p:nvSpPr>
          <p:cNvPr id="41" name="Rectangle: Rounded Corners 70">
            <a:extLst>
              <a:ext uri="{FF2B5EF4-FFF2-40B4-BE49-F238E27FC236}">
                <a16:creationId xmlns:a16="http://schemas.microsoft.com/office/drawing/2014/main" id="{2B3781E5-FD1A-4822-AD99-8862BECC42A1}"/>
              </a:ext>
            </a:extLst>
          </p:cNvPr>
          <p:cNvSpPr/>
          <p:nvPr/>
        </p:nvSpPr>
        <p:spPr>
          <a:xfrm>
            <a:off x="2136756" y="4940047"/>
            <a:ext cx="360584" cy="271538"/>
          </a:xfrm>
          <a:prstGeom prst="roundRect">
            <a:avLst/>
          </a:prstGeom>
          <a:solidFill>
            <a:srgbClr val="FFFFFF"/>
          </a:solidFill>
          <a:ln w="12700" cap="flat" cmpd="sng" algn="ctr">
            <a:solidFill>
              <a:schemeClr val="tx1"/>
            </a:solidFill>
            <a:prstDash val="solid"/>
          </a:ln>
          <a:effectLst/>
        </p:spPr>
        <p:txBody>
          <a:bodyPr wrap="square" lIns="0" tIns="0" rIns="0" bIns="0" rtlCol="0" anchor="ctr" anchorCtr="1"/>
          <a:lstStyle/>
          <a:p>
            <a:pPr algn="ctr" defTabSz="685800"/>
            <a:r>
              <a:rPr lang="en-US" sz="1050" kern="0" dirty="0">
                <a:solidFill>
                  <a:srgbClr val="232222"/>
                </a:solidFill>
                <a:latin typeface="Arial" panose="020B0604020202020204" pitchFamily="34" charset="0"/>
                <a:cs typeface="Arial" panose="020B0604020202020204" pitchFamily="34" charset="0"/>
              </a:rPr>
              <a:t>5</a:t>
            </a:r>
          </a:p>
        </p:txBody>
      </p:sp>
      <p:sp>
        <p:nvSpPr>
          <p:cNvPr id="42" name="Rectangle 41">
            <a:extLst>
              <a:ext uri="{FF2B5EF4-FFF2-40B4-BE49-F238E27FC236}">
                <a16:creationId xmlns:a16="http://schemas.microsoft.com/office/drawing/2014/main" id="{4DD60C31-1B2F-44EE-860A-5169F9B1D806}"/>
              </a:ext>
            </a:extLst>
          </p:cNvPr>
          <p:cNvSpPr/>
          <p:nvPr/>
        </p:nvSpPr>
        <p:spPr>
          <a:xfrm>
            <a:off x="591860" y="2948758"/>
            <a:ext cx="1409498" cy="777201"/>
          </a:xfrm>
          <a:prstGeom prst="rect">
            <a:avLst/>
          </a:prstGeom>
          <a:solidFill>
            <a:schemeClr val="bg1">
              <a:lumMod val="50000"/>
            </a:schemeClr>
          </a:solidFill>
          <a:ln w="3175" cap="flat" cmpd="sng" algn="ctr">
            <a:solidFill>
              <a:schemeClr val="bg1"/>
            </a:solidFill>
            <a:prstDash val="solid"/>
            <a:miter lim="800000"/>
          </a:ln>
          <a:effectLst/>
        </p:spPr>
        <p:txBody>
          <a:bodyPr rtlCol="0" anchor="ctr"/>
          <a:lstStyle/>
          <a:p>
            <a:pPr algn="ctr" defTabSz="914400">
              <a:defRPr/>
            </a:pPr>
            <a:r>
              <a:rPr lang="en-US" sz="1200" b="1" kern="0" dirty="0">
                <a:solidFill>
                  <a:srgbClr val="FFFFFF"/>
                </a:solidFill>
                <a:latin typeface="Montserrat" panose="00000500000000000000" pitchFamily="2" charset="0"/>
                <a:cs typeface="Arial" panose="020B0604020202020204" pitchFamily="34" charset="0"/>
              </a:rPr>
              <a:t>Lender </a:t>
            </a:r>
            <a:r>
              <a:rPr lang="en-US" sz="1200" kern="0" dirty="0">
                <a:solidFill>
                  <a:srgbClr val="FFFFFF"/>
                </a:solidFill>
                <a:latin typeface="Montserrat" panose="00000500000000000000" pitchFamily="2" charset="0"/>
                <a:cs typeface="Arial" panose="020B0604020202020204" pitchFamily="34" charset="0"/>
              </a:rPr>
              <a:t>[NYGB]</a:t>
            </a:r>
            <a:endParaRPr lang="en-US" sz="1200" b="1" kern="0" dirty="0">
              <a:solidFill>
                <a:srgbClr val="FFFFFF"/>
              </a:solidFill>
              <a:latin typeface="Montserrat" panose="00000500000000000000" pitchFamily="2" charset="0"/>
              <a:cs typeface="Arial" panose="020B0604020202020204" pitchFamily="34" charset="0"/>
            </a:endParaRPr>
          </a:p>
        </p:txBody>
      </p:sp>
      <p:cxnSp>
        <p:nvCxnSpPr>
          <p:cNvPr id="43" name="Straight Arrow Connector 42">
            <a:extLst>
              <a:ext uri="{FF2B5EF4-FFF2-40B4-BE49-F238E27FC236}">
                <a16:creationId xmlns:a16="http://schemas.microsoft.com/office/drawing/2014/main" id="{FC98BF88-A773-4A16-AA05-CC3E6DAD0BE0}"/>
              </a:ext>
            </a:extLst>
          </p:cNvPr>
          <p:cNvCxnSpPr>
            <a:cxnSpLocks/>
          </p:cNvCxnSpPr>
          <p:nvPr/>
        </p:nvCxnSpPr>
        <p:spPr>
          <a:xfrm>
            <a:off x="2012134" y="3473278"/>
            <a:ext cx="1296586" cy="0"/>
          </a:xfrm>
          <a:prstGeom prst="straightConnector1">
            <a:avLst/>
          </a:prstGeom>
          <a:noFill/>
          <a:ln w="6350" cap="flat" cmpd="sng" algn="ctr">
            <a:solidFill>
              <a:schemeClr val="tx1"/>
            </a:solidFill>
            <a:prstDash val="solid"/>
            <a:miter lim="800000"/>
            <a:tailEnd type="triangle"/>
          </a:ln>
          <a:effectLst/>
        </p:spPr>
      </p:cxnSp>
      <p:sp>
        <p:nvSpPr>
          <p:cNvPr id="49" name="Rectangle 48">
            <a:extLst>
              <a:ext uri="{FF2B5EF4-FFF2-40B4-BE49-F238E27FC236}">
                <a16:creationId xmlns:a16="http://schemas.microsoft.com/office/drawing/2014/main" id="{E8AD36FC-F377-4C62-8DA6-5FABFA6EB22C}"/>
              </a:ext>
            </a:extLst>
          </p:cNvPr>
          <p:cNvSpPr/>
          <p:nvPr/>
        </p:nvSpPr>
        <p:spPr>
          <a:xfrm>
            <a:off x="2026965" y="3513686"/>
            <a:ext cx="1596786" cy="276999"/>
          </a:xfrm>
          <a:prstGeom prst="rect">
            <a:avLst/>
          </a:prstGeom>
          <a:noFill/>
        </p:spPr>
        <p:txBody>
          <a:bodyPr wrap="square">
            <a:spAutoFit/>
          </a:bodyPr>
          <a:lstStyle/>
          <a:p>
            <a:pPr>
              <a:defRPr/>
            </a:pPr>
            <a:r>
              <a:rPr lang="en-US" sz="1200" i="1" dirty="0">
                <a:latin typeface="Montserrat" panose="00000500000000000000" pitchFamily="2" charset="0"/>
                <a:cs typeface="Arial" panose="020B0604020202020204" pitchFamily="34" charset="0"/>
              </a:rPr>
              <a:t>Debt proceeds</a:t>
            </a:r>
          </a:p>
        </p:txBody>
      </p:sp>
      <p:sp>
        <p:nvSpPr>
          <p:cNvPr id="50" name="Rectangle: Rounded Corners 70">
            <a:extLst>
              <a:ext uri="{FF2B5EF4-FFF2-40B4-BE49-F238E27FC236}">
                <a16:creationId xmlns:a16="http://schemas.microsoft.com/office/drawing/2014/main" id="{06CF1900-3713-4B53-9CE4-D8C364346BF0}"/>
              </a:ext>
            </a:extLst>
          </p:cNvPr>
          <p:cNvSpPr/>
          <p:nvPr/>
        </p:nvSpPr>
        <p:spPr>
          <a:xfrm>
            <a:off x="2474221" y="3831092"/>
            <a:ext cx="360584" cy="271538"/>
          </a:xfrm>
          <a:prstGeom prst="roundRect">
            <a:avLst/>
          </a:prstGeom>
          <a:solidFill>
            <a:srgbClr val="FFFFFF"/>
          </a:solidFill>
          <a:ln w="12700" cap="flat" cmpd="sng" algn="ctr">
            <a:solidFill>
              <a:schemeClr val="tx1"/>
            </a:solidFill>
            <a:prstDash val="solid"/>
          </a:ln>
          <a:effectLst/>
        </p:spPr>
        <p:txBody>
          <a:bodyPr wrap="square" lIns="0" tIns="0" rIns="0" bIns="0" rtlCol="0" anchor="ctr" anchorCtr="1"/>
          <a:lstStyle/>
          <a:p>
            <a:pPr algn="ctr" defTabSz="685800"/>
            <a:r>
              <a:rPr lang="en-US" sz="1050" kern="0" dirty="0">
                <a:solidFill>
                  <a:srgbClr val="232222"/>
                </a:solidFill>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3757450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407D19-44B3-428E-A545-54CC85FF2D3E}"/>
              </a:ext>
            </a:extLst>
          </p:cNvPr>
          <p:cNvSpPr>
            <a:spLocks noGrp="1"/>
          </p:cNvSpPr>
          <p:nvPr>
            <p:ph type="title"/>
          </p:nvPr>
        </p:nvSpPr>
        <p:spPr/>
        <p:txBody>
          <a:bodyPr/>
          <a:lstStyle/>
          <a:p>
            <a:r>
              <a:rPr lang="en-US"/>
              <a:t>Transaction Profile</a:t>
            </a:r>
          </a:p>
        </p:txBody>
      </p:sp>
      <p:sp>
        <p:nvSpPr>
          <p:cNvPr id="6" name="Content Placeholder 5">
            <a:extLst>
              <a:ext uri="{FF2B5EF4-FFF2-40B4-BE49-F238E27FC236}">
                <a16:creationId xmlns:a16="http://schemas.microsoft.com/office/drawing/2014/main" id="{DB5E780B-0140-49C5-BDC8-D3926F44B217}"/>
              </a:ext>
            </a:extLst>
          </p:cNvPr>
          <p:cNvSpPr>
            <a:spLocks noGrp="1"/>
          </p:cNvSpPr>
          <p:nvPr>
            <p:ph sz="quarter" idx="12"/>
          </p:nvPr>
        </p:nvSpPr>
        <p:spPr>
          <a:xfrm>
            <a:off x="542636" y="1160981"/>
            <a:ext cx="6051415" cy="2474677"/>
          </a:xfrm>
        </p:spPr>
        <p:txBody>
          <a:bodyPr/>
          <a:lstStyle/>
          <a:p>
            <a:r>
              <a:rPr lang="en-US" dirty="0"/>
              <a:t>e2i</a:t>
            </a:r>
          </a:p>
          <a:p>
            <a:pPr lvl="1"/>
            <a:r>
              <a:rPr lang="en-US" dirty="0"/>
              <a:t>Bridging incentive payments for the electrification of naturally-occurring affordable housing in western NY </a:t>
            </a:r>
          </a:p>
          <a:p>
            <a:pPr lvl="2"/>
            <a:r>
              <a:rPr lang="en-US" b="1" dirty="0"/>
              <a:t>Transaction amount: </a:t>
            </a:r>
            <a:r>
              <a:rPr lang="en-US" dirty="0"/>
              <a:t>$8MM</a:t>
            </a:r>
          </a:p>
          <a:p>
            <a:pPr lvl="2"/>
            <a:r>
              <a:rPr lang="en-US" b="1" dirty="0"/>
              <a:t>Date closed:</a:t>
            </a:r>
            <a:r>
              <a:rPr lang="en-US" dirty="0"/>
              <a:t> March 2022</a:t>
            </a:r>
          </a:p>
          <a:p>
            <a:pPr lvl="2"/>
            <a:r>
              <a:rPr lang="en-US" b="1" dirty="0"/>
              <a:t>Lifetime metric tons CO</a:t>
            </a:r>
            <a:r>
              <a:rPr lang="en-US" b="1" baseline="-25000" dirty="0"/>
              <a:t>2</a:t>
            </a:r>
            <a:r>
              <a:rPr lang="en-US" b="1" dirty="0"/>
              <a:t>e reduced:</a:t>
            </a:r>
            <a:r>
              <a:rPr lang="en-US" dirty="0"/>
              <a:t> 68 thousand</a:t>
            </a:r>
          </a:p>
          <a:p>
            <a:pPr lvl="2"/>
            <a:endParaRPr lang="en-US" dirty="0"/>
          </a:p>
        </p:txBody>
      </p:sp>
      <p:pic>
        <p:nvPicPr>
          <p:cNvPr id="8" name="Graphic 7" descr="Chat RTL">
            <a:extLst>
              <a:ext uri="{FF2B5EF4-FFF2-40B4-BE49-F238E27FC236}">
                <a16:creationId xmlns:a16="http://schemas.microsoft.com/office/drawing/2014/main" id="{2589839F-56B0-4059-B6C8-C5C5A33B05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542636" y="3259886"/>
            <a:ext cx="914400" cy="914400"/>
          </a:xfrm>
          <a:prstGeom prst="rect">
            <a:avLst/>
          </a:prstGeom>
        </p:spPr>
      </p:pic>
      <p:pic>
        <p:nvPicPr>
          <p:cNvPr id="10" name="Picture 9" descr="A picture containing solar cell, outdoor, outdoor object&#10;&#10;Description automatically generated">
            <a:extLst>
              <a:ext uri="{FF2B5EF4-FFF2-40B4-BE49-F238E27FC236}">
                <a16:creationId xmlns:a16="http://schemas.microsoft.com/office/drawing/2014/main" id="{0A4C25C8-C579-4719-AFE6-1E8892D181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5828" y="219458"/>
            <a:ext cx="4585605" cy="4665182"/>
          </a:xfrm>
          <a:prstGeom prst="rect">
            <a:avLst/>
          </a:prstGeom>
        </p:spPr>
      </p:pic>
      <p:sp>
        <p:nvSpPr>
          <p:cNvPr id="3" name="Content Placeholder 2">
            <a:extLst>
              <a:ext uri="{FF2B5EF4-FFF2-40B4-BE49-F238E27FC236}">
                <a16:creationId xmlns:a16="http://schemas.microsoft.com/office/drawing/2014/main" id="{69B6EAAC-270E-4AC1-87F9-CA6530F48C5A}"/>
              </a:ext>
            </a:extLst>
          </p:cNvPr>
          <p:cNvSpPr>
            <a:spLocks noGrp="1"/>
          </p:cNvSpPr>
          <p:nvPr>
            <p:ph sz="quarter" idx="14"/>
          </p:nvPr>
        </p:nvSpPr>
        <p:spPr>
          <a:xfrm>
            <a:off x="542636" y="4174286"/>
            <a:ext cx="6666706" cy="2277979"/>
          </a:xfrm>
        </p:spPr>
        <p:txBody>
          <a:bodyPr/>
          <a:lstStyle/>
          <a:p>
            <a:r>
              <a:rPr lang="en-US" sz="1800" dirty="0">
                <a:solidFill>
                  <a:srgbClr val="777B82"/>
                </a:solidFill>
                <a:latin typeface="Proxima Nova Rg"/>
              </a:rPr>
              <a:t>“NY Green Bank has been hugely supportive of our growth and will help us bring thousands of affordable green apartment units to New York over the next 5–7 years. Their team is smart, creative, flexible, and accommodating. They worked with us to create a solution that works for our current company size and a structure that will scale as we grow as a business.” </a:t>
            </a:r>
          </a:p>
          <a:p>
            <a:r>
              <a:rPr lang="en-US" sz="1400" b="0" i="1" dirty="0">
                <a:solidFill>
                  <a:srgbClr val="777B82"/>
                </a:solidFill>
                <a:latin typeface="Proxima Nova Rg"/>
              </a:rPr>
              <a:t>Adam </a:t>
            </a:r>
            <a:r>
              <a:rPr lang="en-US" sz="1400" b="0" i="1" dirty="0" err="1">
                <a:solidFill>
                  <a:srgbClr val="777B82"/>
                </a:solidFill>
                <a:latin typeface="Proxima Nova Rg"/>
              </a:rPr>
              <a:t>Serbert</a:t>
            </a:r>
            <a:r>
              <a:rPr lang="en-US" sz="1400" b="0" i="1" dirty="0">
                <a:solidFill>
                  <a:srgbClr val="777B82"/>
                </a:solidFill>
                <a:latin typeface="Proxima Nova Rg"/>
              </a:rPr>
              <a:t>, President and Founding Partner, e2i</a:t>
            </a:r>
            <a:endParaRPr lang="en-US" sz="1400" dirty="0"/>
          </a:p>
          <a:p>
            <a:endParaRPr lang="en-US" dirty="0"/>
          </a:p>
        </p:txBody>
      </p:sp>
    </p:spTree>
    <p:extLst>
      <p:ext uri="{BB962C8B-B14F-4D97-AF65-F5344CB8AC3E}">
        <p14:creationId xmlns:p14="http://schemas.microsoft.com/office/powerpoint/2010/main" val="1790963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34">
            <a:extLst>
              <a:ext uri="{FF2B5EF4-FFF2-40B4-BE49-F238E27FC236}">
                <a16:creationId xmlns:a16="http://schemas.microsoft.com/office/drawing/2014/main" id="{832B577B-3C5B-4C6A-AFF4-7F6FEEBC13A5}"/>
              </a:ext>
            </a:extLst>
          </p:cNvPr>
          <p:cNvSpPr>
            <a:spLocks noGrp="1"/>
          </p:cNvSpPr>
          <p:nvPr>
            <p:ph sz="quarter" idx="10"/>
          </p:nvPr>
        </p:nvSpPr>
        <p:spPr>
          <a:xfrm>
            <a:off x="7915370" y="2137004"/>
            <a:ext cx="3733993" cy="3971082"/>
          </a:xfrm>
        </p:spPr>
        <p:txBody>
          <a:bodyPr/>
          <a:lstStyle/>
          <a:p>
            <a:pPr marL="342900" lvl="1" indent="-342900">
              <a:buFont typeface="+mj-lt"/>
              <a:buAutoNum type="arabicPeriod"/>
            </a:pPr>
            <a:r>
              <a:rPr lang="en-US" sz="1200">
                <a:solidFill>
                  <a:schemeClr val="tx2">
                    <a:lumMod val="50000"/>
                  </a:schemeClr>
                </a:solidFill>
              </a:rPr>
              <a:t>ESCO sells a Project to Customer and installs the Project. Borrower purchases the fully-installed Project for the Purchase Price if it meets the Eligibility Criteria. </a:t>
            </a:r>
          </a:p>
          <a:p>
            <a:pPr marL="342900" lvl="1" indent="-342900">
              <a:buFont typeface="+mj-lt"/>
              <a:buAutoNum type="arabicPeriod"/>
            </a:pPr>
            <a:r>
              <a:rPr lang="en-US" sz="1200">
                <a:solidFill>
                  <a:schemeClr val="tx2">
                    <a:lumMod val="50000"/>
                  </a:schemeClr>
                </a:solidFill>
              </a:rPr>
              <a:t>NYGB makes an advance to the Borrower under the Facility for the same amount as the Purchase Price.  </a:t>
            </a:r>
          </a:p>
          <a:p>
            <a:pPr marL="342900" lvl="1" indent="-342900">
              <a:buFont typeface="+mj-lt"/>
              <a:buAutoNum type="arabicPeriod"/>
            </a:pPr>
            <a:r>
              <a:rPr lang="en-US" sz="1200">
                <a:solidFill>
                  <a:schemeClr val="tx2">
                    <a:lumMod val="50000"/>
                  </a:schemeClr>
                </a:solidFill>
              </a:rPr>
              <a:t>Customer makes Services Payments to Borrower under ESA. </a:t>
            </a:r>
          </a:p>
          <a:p>
            <a:pPr marL="342900" lvl="1" indent="-342900">
              <a:buFont typeface="+mj-lt"/>
              <a:buAutoNum type="arabicPeriod"/>
            </a:pPr>
            <a:r>
              <a:rPr lang="en-US" sz="1200">
                <a:solidFill>
                  <a:schemeClr val="tx2">
                    <a:lumMod val="50000"/>
                  </a:schemeClr>
                </a:solidFill>
              </a:rPr>
              <a:t>Borrower pays debt service to NYGB. </a:t>
            </a:r>
          </a:p>
          <a:p>
            <a:pPr marL="342900" lvl="1" indent="-342900">
              <a:buFont typeface="+mj-lt"/>
              <a:buAutoNum type="arabicPeriod"/>
            </a:pPr>
            <a:r>
              <a:rPr lang="en-US" sz="1200">
                <a:solidFill>
                  <a:schemeClr val="tx2">
                    <a:lumMod val="50000"/>
                  </a:schemeClr>
                </a:solidFill>
              </a:rPr>
              <a:t>Remaining cash in Borrower is distributed to Sponsor if distribution requirements are satisfied.</a:t>
            </a:r>
          </a:p>
          <a:p>
            <a:pPr marL="342900" lvl="1" indent="-342900">
              <a:buFont typeface="+mj-lt"/>
              <a:buAutoNum type="arabicPeriod"/>
            </a:pPr>
            <a:r>
              <a:rPr lang="en-US" sz="1200">
                <a:solidFill>
                  <a:schemeClr val="tx2">
                    <a:lumMod val="50000"/>
                  </a:schemeClr>
                </a:solidFill>
              </a:rPr>
              <a:t>Asset Manager enters into contract with Borrower to provide ongoing asset management services. </a:t>
            </a:r>
          </a:p>
          <a:p>
            <a:endParaRPr lang="en-US"/>
          </a:p>
        </p:txBody>
      </p:sp>
      <p:sp>
        <p:nvSpPr>
          <p:cNvPr id="34" name="Title 33">
            <a:extLst>
              <a:ext uri="{FF2B5EF4-FFF2-40B4-BE49-F238E27FC236}">
                <a16:creationId xmlns:a16="http://schemas.microsoft.com/office/drawing/2014/main" id="{F97AE8C8-A64F-46D5-ACCB-FB4EC41912DF}"/>
              </a:ext>
            </a:extLst>
          </p:cNvPr>
          <p:cNvSpPr>
            <a:spLocks noGrp="1"/>
          </p:cNvSpPr>
          <p:nvPr>
            <p:ph type="title"/>
          </p:nvPr>
        </p:nvSpPr>
        <p:spPr/>
        <p:txBody>
          <a:bodyPr/>
          <a:lstStyle/>
          <a:p>
            <a:r>
              <a:rPr lang="en-US"/>
              <a:t>ESA Financing for service providers</a:t>
            </a:r>
          </a:p>
        </p:txBody>
      </p:sp>
      <p:sp>
        <p:nvSpPr>
          <p:cNvPr id="37" name="Content Placeholder 36">
            <a:extLst>
              <a:ext uri="{FF2B5EF4-FFF2-40B4-BE49-F238E27FC236}">
                <a16:creationId xmlns:a16="http://schemas.microsoft.com/office/drawing/2014/main" id="{7386B0D1-E1A4-43F4-B719-ECFE81480BF6}"/>
              </a:ext>
            </a:extLst>
          </p:cNvPr>
          <p:cNvSpPr>
            <a:spLocks noGrp="1"/>
          </p:cNvSpPr>
          <p:nvPr>
            <p:ph sz="quarter" idx="12"/>
          </p:nvPr>
        </p:nvSpPr>
        <p:spPr>
          <a:xfrm>
            <a:off x="542636" y="1134328"/>
            <a:ext cx="11101676" cy="669193"/>
          </a:xfrm>
        </p:spPr>
        <p:txBody>
          <a:bodyPr/>
          <a:lstStyle/>
          <a:p>
            <a:r>
              <a:rPr lang="en-US"/>
              <a:t>Indicative Product Structure:</a:t>
            </a:r>
          </a:p>
        </p:txBody>
      </p:sp>
      <p:grpSp>
        <p:nvGrpSpPr>
          <p:cNvPr id="4" name="Group 3">
            <a:extLst>
              <a:ext uri="{FF2B5EF4-FFF2-40B4-BE49-F238E27FC236}">
                <a16:creationId xmlns:a16="http://schemas.microsoft.com/office/drawing/2014/main" id="{F39B74F8-17F8-4405-BE8A-39EDF1D5B7E1}"/>
              </a:ext>
            </a:extLst>
          </p:cNvPr>
          <p:cNvGrpSpPr/>
          <p:nvPr/>
        </p:nvGrpSpPr>
        <p:grpSpPr>
          <a:xfrm>
            <a:off x="401303" y="2102255"/>
            <a:ext cx="6955004" cy="4322977"/>
            <a:chOff x="629339" y="1393480"/>
            <a:chExt cx="4018881" cy="3279925"/>
          </a:xfrm>
        </p:grpSpPr>
        <p:sp>
          <p:nvSpPr>
            <p:cNvPr id="5" name="Rectangle 4">
              <a:extLst>
                <a:ext uri="{FF2B5EF4-FFF2-40B4-BE49-F238E27FC236}">
                  <a16:creationId xmlns:a16="http://schemas.microsoft.com/office/drawing/2014/main" id="{675C936D-35B1-437E-A6F8-3DBCBA69A00E}"/>
                </a:ext>
              </a:extLst>
            </p:cNvPr>
            <p:cNvSpPr/>
            <p:nvPr/>
          </p:nvSpPr>
          <p:spPr>
            <a:xfrm>
              <a:off x="629339" y="1804165"/>
              <a:ext cx="891540" cy="480060"/>
            </a:xfrm>
            <a:prstGeom prst="rect">
              <a:avLst/>
            </a:prstGeom>
            <a:solidFill>
              <a:schemeClr val="bg1">
                <a:lumMod val="50000"/>
              </a:schemeClr>
            </a:solidFill>
            <a:ln w="3175" cap="flat" cmpd="sng" algn="ctr">
              <a:solidFill>
                <a:schemeClr val="bg1"/>
              </a:solidFill>
              <a:prstDash val="solid"/>
            </a:ln>
            <a:effectLst/>
          </p:spPr>
          <p:txBody>
            <a:bodyPr rtlCol="0" anchor="ctr"/>
            <a:lstStyle/>
            <a:p>
              <a:pPr algn="ctr" defTabSz="685800">
                <a:defRPr/>
              </a:pPr>
              <a:r>
                <a:rPr lang="en-US" sz="1050" b="1" kern="0">
                  <a:solidFill>
                    <a:srgbClr val="FFFFFF"/>
                  </a:solidFill>
                  <a:latin typeface="Montserrat" panose="00000500000000000000" pitchFamily="2" charset="0"/>
                  <a:cs typeface="Arial" panose="020B0604020202020204" pitchFamily="34" charset="0"/>
                </a:rPr>
                <a:t>Lender</a:t>
              </a:r>
            </a:p>
            <a:p>
              <a:pPr algn="ctr" defTabSz="685800">
                <a:defRPr/>
              </a:pPr>
              <a:r>
                <a:rPr lang="en-US" sz="1050" kern="0">
                  <a:solidFill>
                    <a:srgbClr val="FFFFFF"/>
                  </a:solidFill>
                  <a:latin typeface="Montserrat" panose="00000500000000000000" pitchFamily="2" charset="0"/>
                  <a:cs typeface="Arial" panose="020B0604020202020204" pitchFamily="34" charset="0"/>
                </a:rPr>
                <a:t>[NYGB]</a:t>
              </a:r>
            </a:p>
          </p:txBody>
        </p:sp>
        <p:grpSp>
          <p:nvGrpSpPr>
            <p:cNvPr id="6" name="Group 5">
              <a:extLst>
                <a:ext uri="{FF2B5EF4-FFF2-40B4-BE49-F238E27FC236}">
                  <a16:creationId xmlns:a16="http://schemas.microsoft.com/office/drawing/2014/main" id="{6966EE75-734A-41E2-B5DA-A58EE21EF431}"/>
                </a:ext>
              </a:extLst>
            </p:cNvPr>
            <p:cNvGrpSpPr/>
            <p:nvPr/>
          </p:nvGrpSpPr>
          <p:grpSpPr>
            <a:xfrm>
              <a:off x="1128832" y="1393480"/>
              <a:ext cx="3519388" cy="3279925"/>
              <a:chOff x="1128832" y="1393480"/>
              <a:chExt cx="3519388" cy="3279925"/>
            </a:xfrm>
          </p:grpSpPr>
          <p:cxnSp>
            <p:nvCxnSpPr>
              <p:cNvPr id="7" name="Straight Arrow Connector 6">
                <a:extLst>
                  <a:ext uri="{FF2B5EF4-FFF2-40B4-BE49-F238E27FC236}">
                    <a16:creationId xmlns:a16="http://schemas.microsoft.com/office/drawing/2014/main" id="{AB5DBFBC-2448-4F96-B06F-72079F863E00}"/>
                  </a:ext>
                </a:extLst>
              </p:cNvPr>
              <p:cNvCxnSpPr>
                <a:cxnSpLocks/>
              </p:cNvCxnSpPr>
              <p:nvPr/>
            </p:nvCxnSpPr>
            <p:spPr>
              <a:xfrm flipH="1">
                <a:off x="2802661" y="2901738"/>
                <a:ext cx="4556" cy="1051577"/>
              </a:xfrm>
              <a:prstGeom prst="straightConnector1">
                <a:avLst/>
              </a:prstGeom>
              <a:noFill/>
              <a:ln w="9525" cap="flat" cmpd="sng" algn="ctr">
                <a:solidFill>
                  <a:schemeClr val="tx1"/>
                </a:solidFill>
                <a:prstDash val="solid"/>
                <a:headEnd type="triangle"/>
                <a:tailEnd type="none"/>
              </a:ln>
              <a:effectLst/>
            </p:spPr>
          </p:cxnSp>
          <p:sp>
            <p:nvSpPr>
              <p:cNvPr id="8" name="Rectangle 7">
                <a:extLst>
                  <a:ext uri="{FF2B5EF4-FFF2-40B4-BE49-F238E27FC236}">
                    <a16:creationId xmlns:a16="http://schemas.microsoft.com/office/drawing/2014/main" id="{3AE12C6C-65CB-4536-A762-3B064CDF4204}"/>
                  </a:ext>
                </a:extLst>
              </p:cNvPr>
              <p:cNvSpPr/>
              <p:nvPr/>
            </p:nvSpPr>
            <p:spPr>
              <a:xfrm>
                <a:off x="2369747" y="3140573"/>
                <a:ext cx="868983" cy="459560"/>
              </a:xfrm>
              <a:prstGeom prst="rect">
                <a:avLst/>
              </a:prstGeom>
              <a:solidFill>
                <a:srgbClr val="FFFFFF"/>
              </a:solidFill>
              <a:ln w="12700" cap="flat" cmpd="sng" algn="ctr">
                <a:solidFill>
                  <a:schemeClr val="tx1"/>
                </a:solidFill>
                <a:prstDash val="dash"/>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en-US" sz="1050">
                    <a:solidFill>
                      <a:schemeClr val="tx1"/>
                    </a:solidFill>
                    <a:latin typeface="Montserrat" panose="00000500000000000000" pitchFamily="2" charset="0"/>
                    <a:cs typeface="Arial" panose="020B0604020202020204" pitchFamily="34" charset="0"/>
                  </a:rPr>
                  <a:t>Control Account</a:t>
                </a:r>
              </a:p>
            </p:txBody>
          </p:sp>
          <p:sp>
            <p:nvSpPr>
              <p:cNvPr id="9" name="Rectangle 8">
                <a:extLst>
                  <a:ext uri="{FF2B5EF4-FFF2-40B4-BE49-F238E27FC236}">
                    <a16:creationId xmlns:a16="http://schemas.microsoft.com/office/drawing/2014/main" id="{2F1F3B78-EEFF-48A2-BEF4-42BF9671EA25}"/>
                  </a:ext>
                </a:extLst>
              </p:cNvPr>
              <p:cNvSpPr/>
              <p:nvPr/>
            </p:nvSpPr>
            <p:spPr>
              <a:xfrm>
                <a:off x="2349901" y="1393480"/>
                <a:ext cx="891540" cy="480060"/>
              </a:xfrm>
              <a:prstGeom prst="rect">
                <a:avLst/>
              </a:prstGeom>
              <a:solidFill>
                <a:schemeClr val="accent1"/>
              </a:solidFill>
              <a:ln w="3175" cap="flat" cmpd="sng" algn="ctr">
                <a:solidFill>
                  <a:schemeClr val="bg1"/>
                </a:solidFill>
                <a:prstDash val="solid"/>
              </a:ln>
              <a:effectLst/>
            </p:spPr>
            <p:txBody>
              <a:bodyPr rtlCol="0" anchor="ctr"/>
              <a:lstStyle/>
              <a:p>
                <a:pPr algn="ctr" defTabSz="685800">
                  <a:defRPr/>
                </a:pPr>
                <a:r>
                  <a:rPr lang="en-US" sz="1050" b="1" kern="0">
                    <a:solidFill>
                      <a:srgbClr val="FFFFFF"/>
                    </a:solidFill>
                    <a:latin typeface="Montserrat" panose="00000500000000000000" pitchFamily="2" charset="0"/>
                    <a:cs typeface="Arial" panose="020B0604020202020204" pitchFamily="34" charset="0"/>
                  </a:rPr>
                  <a:t>Sponsor </a:t>
                </a:r>
                <a:r>
                  <a:rPr lang="en-US" sz="1050" kern="0">
                    <a:solidFill>
                      <a:srgbClr val="FFFFFF"/>
                    </a:solidFill>
                    <a:latin typeface="Montserrat" panose="00000500000000000000" pitchFamily="2" charset="0"/>
                    <a:cs typeface="Arial" panose="020B0604020202020204" pitchFamily="34" charset="0"/>
                  </a:rPr>
                  <a:t>[ESCO]</a:t>
                </a:r>
              </a:p>
            </p:txBody>
          </p:sp>
          <p:sp>
            <p:nvSpPr>
              <p:cNvPr id="10" name="Rectangle 9">
                <a:extLst>
                  <a:ext uri="{FF2B5EF4-FFF2-40B4-BE49-F238E27FC236}">
                    <a16:creationId xmlns:a16="http://schemas.microsoft.com/office/drawing/2014/main" id="{3625F1BB-4D16-4F93-94A6-C6AF6943E670}"/>
                  </a:ext>
                </a:extLst>
              </p:cNvPr>
              <p:cNvSpPr/>
              <p:nvPr/>
            </p:nvSpPr>
            <p:spPr>
              <a:xfrm>
                <a:off x="2358469" y="2414197"/>
                <a:ext cx="891540" cy="480060"/>
              </a:xfrm>
              <a:prstGeom prst="rect">
                <a:avLst/>
              </a:prstGeom>
              <a:solidFill>
                <a:schemeClr val="accent1"/>
              </a:solidFill>
              <a:ln w="3175" cap="flat" cmpd="sng" algn="ctr">
                <a:solidFill>
                  <a:schemeClr val="bg1"/>
                </a:solidFill>
                <a:prstDash val="solid"/>
              </a:ln>
              <a:effectLst/>
            </p:spPr>
            <p:txBody>
              <a:bodyPr rtlCol="0" anchor="ctr"/>
              <a:lstStyle/>
              <a:p>
                <a:pPr algn="ctr" defTabSz="685800">
                  <a:defRPr/>
                </a:pPr>
                <a:r>
                  <a:rPr lang="en-US" sz="1050" b="1" kern="0">
                    <a:solidFill>
                      <a:srgbClr val="FFFFFF"/>
                    </a:solidFill>
                    <a:latin typeface="Montserrat" panose="00000500000000000000" pitchFamily="2" charset="0"/>
                    <a:cs typeface="Arial" panose="020B0604020202020204" pitchFamily="34" charset="0"/>
                  </a:rPr>
                  <a:t>Borrower</a:t>
                </a:r>
              </a:p>
              <a:p>
                <a:pPr algn="ctr" defTabSz="685800">
                  <a:defRPr/>
                </a:pPr>
                <a:r>
                  <a:rPr lang="en-US" sz="1050" kern="0">
                    <a:solidFill>
                      <a:srgbClr val="FFFFFF"/>
                    </a:solidFill>
                    <a:latin typeface="Montserrat" panose="00000500000000000000" pitchFamily="2" charset="0"/>
                    <a:cs typeface="Arial" panose="020B0604020202020204" pitchFamily="34" charset="0"/>
                  </a:rPr>
                  <a:t>[SPV]</a:t>
                </a:r>
              </a:p>
            </p:txBody>
          </p:sp>
          <p:sp>
            <p:nvSpPr>
              <p:cNvPr id="11" name="TextBox 10">
                <a:extLst>
                  <a:ext uri="{FF2B5EF4-FFF2-40B4-BE49-F238E27FC236}">
                    <a16:creationId xmlns:a16="http://schemas.microsoft.com/office/drawing/2014/main" id="{606F3FE7-AA2E-410D-A77B-195DAF0F3413}"/>
                  </a:ext>
                </a:extLst>
              </p:cNvPr>
              <p:cNvSpPr txBox="1"/>
              <p:nvPr/>
            </p:nvSpPr>
            <p:spPr>
              <a:xfrm>
                <a:off x="1128832" y="2321941"/>
                <a:ext cx="1286541" cy="205911"/>
              </a:xfrm>
              <a:prstGeom prst="rect">
                <a:avLst/>
              </a:prstGeom>
              <a:noFill/>
            </p:spPr>
            <p:txBody>
              <a:bodyPr wrap="square" rtlCol="0">
                <a:spAutoFit/>
              </a:bodyPr>
              <a:lstStyle/>
              <a:p>
                <a:pPr algn="ctr">
                  <a:defRPr/>
                </a:pPr>
                <a:r>
                  <a:rPr lang="en-US" sz="1050" i="1">
                    <a:latin typeface="Montserrat" panose="00000500000000000000" pitchFamily="2" charset="0"/>
                    <a:cs typeface="Arial" panose="020B0604020202020204" pitchFamily="34" charset="0"/>
                  </a:rPr>
                  <a:t>Advances</a:t>
                </a:r>
              </a:p>
            </p:txBody>
          </p:sp>
          <p:sp>
            <p:nvSpPr>
              <p:cNvPr id="12" name="TextBox 11">
                <a:extLst>
                  <a:ext uri="{FF2B5EF4-FFF2-40B4-BE49-F238E27FC236}">
                    <a16:creationId xmlns:a16="http://schemas.microsoft.com/office/drawing/2014/main" id="{8B82A60A-5FB2-4CD3-9235-653253AB9657}"/>
                  </a:ext>
                </a:extLst>
              </p:cNvPr>
              <p:cNvSpPr txBox="1"/>
              <p:nvPr/>
            </p:nvSpPr>
            <p:spPr>
              <a:xfrm>
                <a:off x="1223360" y="2476453"/>
                <a:ext cx="966406" cy="336945"/>
              </a:xfrm>
              <a:prstGeom prst="rect">
                <a:avLst/>
              </a:prstGeom>
              <a:noFill/>
              <a:ln>
                <a:noFill/>
              </a:ln>
            </p:spPr>
            <p:txBody>
              <a:bodyPr wrap="square" rtlCol="0">
                <a:spAutoFit/>
              </a:bodyPr>
              <a:lstStyle/>
              <a:p>
                <a:pPr algn="ctr">
                  <a:defRPr/>
                </a:pPr>
                <a:r>
                  <a:rPr lang="en-US" sz="1050" i="1">
                    <a:latin typeface="Montserrat" panose="00000500000000000000" pitchFamily="2" charset="0"/>
                    <a:cs typeface="Arial" panose="020B0604020202020204" pitchFamily="34" charset="0"/>
                  </a:rPr>
                  <a:t>Debt </a:t>
                </a:r>
              </a:p>
              <a:p>
                <a:pPr algn="ctr">
                  <a:defRPr/>
                </a:pPr>
                <a:r>
                  <a:rPr lang="en-US" sz="1050" i="1">
                    <a:latin typeface="Montserrat" panose="00000500000000000000" pitchFamily="2" charset="0"/>
                    <a:cs typeface="Arial" panose="020B0604020202020204" pitchFamily="34" charset="0"/>
                  </a:rPr>
                  <a:t>Service</a:t>
                </a:r>
              </a:p>
            </p:txBody>
          </p:sp>
          <p:cxnSp>
            <p:nvCxnSpPr>
              <p:cNvPr id="13" name="Connector: Elbow 64">
                <a:extLst>
                  <a:ext uri="{FF2B5EF4-FFF2-40B4-BE49-F238E27FC236}">
                    <a16:creationId xmlns:a16="http://schemas.microsoft.com/office/drawing/2014/main" id="{B264831F-A274-448F-9AF2-B6058BBB99FE}"/>
                  </a:ext>
                </a:extLst>
              </p:cNvPr>
              <p:cNvCxnSpPr>
                <a:cxnSpLocks/>
              </p:cNvCxnSpPr>
              <p:nvPr/>
            </p:nvCxnSpPr>
            <p:spPr>
              <a:xfrm rot="5400000">
                <a:off x="2352186" y="2150382"/>
                <a:ext cx="546067" cy="314"/>
              </a:xfrm>
              <a:prstGeom prst="bentConnector3">
                <a:avLst>
                  <a:gd name="adj1" fmla="val 50000"/>
                </a:avLst>
              </a:prstGeom>
              <a:noFill/>
              <a:ln w="9525" cap="flat" cmpd="sng" algn="ctr">
                <a:solidFill>
                  <a:schemeClr val="tx1"/>
                </a:solidFill>
                <a:prstDash val="solid"/>
                <a:headEnd type="triangle"/>
                <a:tailEnd type="none"/>
              </a:ln>
              <a:effectLst/>
            </p:spPr>
          </p:cxnSp>
          <p:cxnSp>
            <p:nvCxnSpPr>
              <p:cNvPr id="14" name="Connector: Elbow 59">
                <a:extLst>
                  <a:ext uri="{FF2B5EF4-FFF2-40B4-BE49-F238E27FC236}">
                    <a16:creationId xmlns:a16="http://schemas.microsoft.com/office/drawing/2014/main" id="{5428CC31-8AC2-4D4E-BBDC-70DED2BA0089}"/>
                  </a:ext>
                </a:extLst>
              </p:cNvPr>
              <p:cNvCxnSpPr>
                <a:cxnSpLocks/>
                <a:endCxn id="5" idx="3"/>
              </p:cNvCxnSpPr>
              <p:nvPr/>
            </p:nvCxnSpPr>
            <p:spPr>
              <a:xfrm rot="10800000">
                <a:off x="1520879" y="2044196"/>
                <a:ext cx="840756" cy="648324"/>
              </a:xfrm>
              <a:prstGeom prst="bentConnector3">
                <a:avLst>
                  <a:gd name="adj1" fmla="val 43027"/>
                </a:avLst>
              </a:prstGeom>
              <a:noFill/>
              <a:ln w="9525" cap="flat" cmpd="sng" algn="ctr">
                <a:solidFill>
                  <a:schemeClr val="tx1"/>
                </a:solidFill>
                <a:prstDash val="solid"/>
                <a:headEnd type="triangle"/>
                <a:tailEnd type="triangle"/>
              </a:ln>
              <a:effectLst/>
            </p:spPr>
          </p:cxnSp>
          <p:sp>
            <p:nvSpPr>
              <p:cNvPr id="15" name="Rectangle 14">
                <a:extLst>
                  <a:ext uri="{FF2B5EF4-FFF2-40B4-BE49-F238E27FC236}">
                    <a16:creationId xmlns:a16="http://schemas.microsoft.com/office/drawing/2014/main" id="{7089EAA4-5315-406A-B78C-0392D74EB9EC}"/>
                  </a:ext>
                </a:extLst>
              </p:cNvPr>
              <p:cNvSpPr/>
              <p:nvPr/>
            </p:nvSpPr>
            <p:spPr>
              <a:xfrm>
                <a:off x="3700902" y="1654333"/>
                <a:ext cx="947318" cy="480060"/>
              </a:xfrm>
              <a:prstGeom prst="rect">
                <a:avLst/>
              </a:prstGeom>
              <a:solidFill>
                <a:schemeClr val="accent1"/>
              </a:solidFill>
              <a:ln w="3175" cap="flat" cmpd="sng" algn="ctr">
                <a:solidFill>
                  <a:schemeClr val="bg1"/>
                </a:solidFill>
                <a:prstDash val="solid"/>
              </a:ln>
              <a:effectLst/>
            </p:spPr>
            <p:txBody>
              <a:bodyPr rtlCol="0" anchor="ctr"/>
              <a:lstStyle/>
              <a:p>
                <a:pPr algn="ctr" defTabSz="685800">
                  <a:defRPr/>
                </a:pPr>
                <a:r>
                  <a:rPr lang="en-US" sz="1050" b="1" kern="0">
                    <a:solidFill>
                      <a:srgbClr val="FFFFFF"/>
                    </a:solidFill>
                    <a:latin typeface="Montserrat" panose="00000500000000000000" pitchFamily="2" charset="0"/>
                    <a:cs typeface="Arial" panose="020B0604020202020204" pitchFamily="34" charset="0"/>
                  </a:rPr>
                  <a:t>Asset Manager </a:t>
                </a:r>
                <a:r>
                  <a:rPr lang="en-US" sz="1050" kern="0">
                    <a:solidFill>
                      <a:srgbClr val="FFFFFF"/>
                    </a:solidFill>
                    <a:latin typeface="Montserrat" panose="00000500000000000000" pitchFamily="2" charset="0"/>
                    <a:cs typeface="Arial" panose="020B0604020202020204" pitchFamily="34" charset="0"/>
                  </a:rPr>
                  <a:t>[Sponsor or 3</a:t>
                </a:r>
                <a:r>
                  <a:rPr lang="en-US" sz="1050" kern="0" baseline="30000">
                    <a:solidFill>
                      <a:srgbClr val="FFFFFF"/>
                    </a:solidFill>
                    <a:latin typeface="Montserrat" panose="00000500000000000000" pitchFamily="2" charset="0"/>
                    <a:cs typeface="Arial" panose="020B0604020202020204" pitchFamily="34" charset="0"/>
                  </a:rPr>
                  <a:t>rd</a:t>
                </a:r>
                <a:r>
                  <a:rPr lang="en-US" sz="1050" kern="0">
                    <a:solidFill>
                      <a:srgbClr val="FFFFFF"/>
                    </a:solidFill>
                    <a:latin typeface="Montserrat" panose="00000500000000000000" pitchFamily="2" charset="0"/>
                    <a:cs typeface="Arial" panose="020B0604020202020204" pitchFamily="34" charset="0"/>
                  </a:rPr>
                  <a:t>-party]</a:t>
                </a:r>
              </a:p>
            </p:txBody>
          </p:sp>
          <p:cxnSp>
            <p:nvCxnSpPr>
              <p:cNvPr id="16" name="Connector: Elbow 43">
                <a:extLst>
                  <a:ext uri="{FF2B5EF4-FFF2-40B4-BE49-F238E27FC236}">
                    <a16:creationId xmlns:a16="http://schemas.microsoft.com/office/drawing/2014/main" id="{C0787C72-FE48-42D6-99DD-6B498CD6BFAB}"/>
                  </a:ext>
                </a:extLst>
              </p:cNvPr>
              <p:cNvCxnSpPr>
                <a:cxnSpLocks/>
                <a:stCxn id="15" idx="2"/>
              </p:cNvCxnSpPr>
              <p:nvPr/>
            </p:nvCxnSpPr>
            <p:spPr>
              <a:xfrm rot="5400000">
                <a:off x="3423870" y="1953144"/>
                <a:ext cx="569444" cy="931940"/>
              </a:xfrm>
              <a:prstGeom prst="bentConnector2">
                <a:avLst/>
              </a:prstGeom>
              <a:noFill/>
              <a:ln w="9525" cap="flat" cmpd="sng" algn="ctr">
                <a:solidFill>
                  <a:schemeClr val="tx1"/>
                </a:solidFill>
                <a:prstDash val="lgDash"/>
                <a:headEnd type="none"/>
                <a:tailEnd type="none"/>
              </a:ln>
              <a:effectLst/>
            </p:spPr>
          </p:cxnSp>
          <p:sp>
            <p:nvSpPr>
              <p:cNvPr id="17" name="TextBox 16">
                <a:extLst>
                  <a:ext uri="{FF2B5EF4-FFF2-40B4-BE49-F238E27FC236}">
                    <a16:creationId xmlns:a16="http://schemas.microsoft.com/office/drawing/2014/main" id="{C5848B7F-013D-4694-AC3E-E482134AF964}"/>
                  </a:ext>
                </a:extLst>
              </p:cNvPr>
              <p:cNvSpPr txBox="1"/>
              <p:nvPr/>
            </p:nvSpPr>
            <p:spPr>
              <a:xfrm>
                <a:off x="3257601" y="2538744"/>
                <a:ext cx="886603" cy="205911"/>
              </a:xfrm>
              <a:prstGeom prst="rect">
                <a:avLst/>
              </a:prstGeom>
              <a:noFill/>
            </p:spPr>
            <p:txBody>
              <a:bodyPr wrap="square" rtlCol="0">
                <a:spAutoFit/>
              </a:bodyPr>
              <a:lstStyle/>
              <a:p>
                <a:pPr algn="ctr">
                  <a:defRPr/>
                </a:pPr>
                <a:r>
                  <a:rPr lang="en-US" sz="1050" i="1">
                    <a:latin typeface="Montserrat" panose="00000500000000000000" pitchFamily="2" charset="0"/>
                    <a:cs typeface="Arial" panose="020B0604020202020204" pitchFamily="34" charset="0"/>
                  </a:rPr>
                  <a:t>Services Contract</a:t>
                </a:r>
              </a:p>
            </p:txBody>
          </p:sp>
          <p:grpSp>
            <p:nvGrpSpPr>
              <p:cNvPr id="18" name="Group 17">
                <a:extLst>
                  <a:ext uri="{FF2B5EF4-FFF2-40B4-BE49-F238E27FC236}">
                    <a16:creationId xmlns:a16="http://schemas.microsoft.com/office/drawing/2014/main" id="{24D75E46-365D-48BC-8F68-0D23F95BECC9}"/>
                  </a:ext>
                </a:extLst>
              </p:cNvPr>
              <p:cNvGrpSpPr/>
              <p:nvPr/>
            </p:nvGrpSpPr>
            <p:grpSpPr>
              <a:xfrm>
                <a:off x="2297113" y="3953315"/>
                <a:ext cx="1174883" cy="720090"/>
                <a:chOff x="2564361" y="3776825"/>
                <a:chExt cx="1566511" cy="960120"/>
              </a:xfrm>
            </p:grpSpPr>
            <p:grpSp>
              <p:nvGrpSpPr>
                <p:cNvPr id="29" name="Group 28">
                  <a:extLst>
                    <a:ext uri="{FF2B5EF4-FFF2-40B4-BE49-F238E27FC236}">
                      <a16:creationId xmlns:a16="http://schemas.microsoft.com/office/drawing/2014/main" id="{3079552B-3323-44F2-B7FE-2C17773A1198}"/>
                    </a:ext>
                  </a:extLst>
                </p:cNvPr>
                <p:cNvGrpSpPr/>
                <p:nvPr/>
              </p:nvGrpSpPr>
              <p:grpSpPr>
                <a:xfrm>
                  <a:off x="2564361" y="3776825"/>
                  <a:ext cx="1415491" cy="792480"/>
                  <a:chOff x="5662854" y="4377143"/>
                  <a:chExt cx="1415491" cy="792480"/>
                </a:xfrm>
              </p:grpSpPr>
              <p:sp>
                <p:nvSpPr>
                  <p:cNvPr id="31" name="Rectangle 30">
                    <a:extLst>
                      <a:ext uri="{FF2B5EF4-FFF2-40B4-BE49-F238E27FC236}">
                        <a16:creationId xmlns:a16="http://schemas.microsoft.com/office/drawing/2014/main" id="{316F2CA1-7D24-4236-ACAA-30A2C3C525B7}"/>
                      </a:ext>
                    </a:extLst>
                  </p:cNvPr>
                  <p:cNvSpPr/>
                  <p:nvPr/>
                </p:nvSpPr>
                <p:spPr>
                  <a:xfrm>
                    <a:off x="5662854" y="4377143"/>
                    <a:ext cx="1263091" cy="640080"/>
                  </a:xfrm>
                  <a:prstGeom prst="rect">
                    <a:avLst/>
                  </a:prstGeom>
                  <a:solidFill>
                    <a:schemeClr val="accent1"/>
                  </a:solidFill>
                  <a:ln w="3175" cap="flat" cmpd="sng" algn="ctr">
                    <a:solidFill>
                      <a:schemeClr val="bg1"/>
                    </a:solidFill>
                    <a:prstDash val="solid"/>
                  </a:ln>
                  <a:effectLst/>
                </p:spPr>
                <p:txBody>
                  <a:bodyPr rtlCol="0" anchor="ctr"/>
                  <a:lstStyle/>
                  <a:p>
                    <a:pPr algn="ctr" defTabSz="685800">
                      <a:defRPr/>
                    </a:pPr>
                    <a:r>
                      <a:rPr lang="en-US" sz="1050" b="1" kern="0">
                        <a:solidFill>
                          <a:srgbClr val="FFFFFF"/>
                        </a:solidFill>
                        <a:latin typeface="Arial" panose="020B0604020202020204" pitchFamily="34" charset="0"/>
                        <a:cs typeface="Arial" panose="020B0604020202020204" pitchFamily="34" charset="0"/>
                      </a:rPr>
                      <a:t>Customers</a:t>
                    </a:r>
                    <a:endParaRPr lang="en-US" sz="1050" kern="0">
                      <a:solidFill>
                        <a:srgbClr val="FFFFFF"/>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A051AF9E-630E-47AB-9767-FF339872D7AF}"/>
                      </a:ext>
                    </a:extLst>
                  </p:cNvPr>
                  <p:cNvSpPr/>
                  <p:nvPr/>
                </p:nvSpPr>
                <p:spPr>
                  <a:xfrm>
                    <a:off x="5815254" y="4529543"/>
                    <a:ext cx="1263091" cy="640080"/>
                  </a:xfrm>
                  <a:prstGeom prst="rect">
                    <a:avLst/>
                  </a:prstGeom>
                  <a:solidFill>
                    <a:schemeClr val="accent1"/>
                  </a:solidFill>
                  <a:ln w="3175" cap="flat" cmpd="sng" algn="ctr">
                    <a:solidFill>
                      <a:schemeClr val="bg1"/>
                    </a:solidFill>
                    <a:prstDash val="solid"/>
                  </a:ln>
                  <a:effectLst/>
                </p:spPr>
                <p:txBody>
                  <a:bodyPr rtlCol="0" anchor="ctr"/>
                  <a:lstStyle/>
                  <a:p>
                    <a:pPr algn="ctr" defTabSz="685800">
                      <a:defRPr/>
                    </a:pPr>
                    <a:r>
                      <a:rPr lang="en-US" sz="1050" b="1" kern="0">
                        <a:solidFill>
                          <a:srgbClr val="FFFFFF"/>
                        </a:solidFill>
                        <a:latin typeface="Arial" panose="020B0604020202020204" pitchFamily="34" charset="0"/>
                        <a:cs typeface="Arial" panose="020B0604020202020204" pitchFamily="34" charset="0"/>
                      </a:rPr>
                      <a:t>Customers</a:t>
                    </a:r>
                    <a:endParaRPr lang="en-US" sz="1050" kern="0">
                      <a:solidFill>
                        <a:srgbClr val="FFFFFF"/>
                      </a:solidFill>
                      <a:latin typeface="Arial" panose="020B0604020202020204" pitchFamily="34" charset="0"/>
                      <a:cs typeface="Arial" panose="020B0604020202020204" pitchFamily="34" charset="0"/>
                    </a:endParaRPr>
                  </a:p>
                </p:txBody>
              </p:sp>
            </p:grpSp>
            <p:sp>
              <p:nvSpPr>
                <p:cNvPr id="30" name="Rectangle 29">
                  <a:extLst>
                    <a:ext uri="{FF2B5EF4-FFF2-40B4-BE49-F238E27FC236}">
                      <a16:creationId xmlns:a16="http://schemas.microsoft.com/office/drawing/2014/main" id="{065A4315-30C9-4A19-B606-373DF54E65BB}"/>
                    </a:ext>
                  </a:extLst>
                </p:cNvPr>
                <p:cNvSpPr/>
                <p:nvPr/>
              </p:nvSpPr>
              <p:spPr>
                <a:xfrm>
                  <a:off x="2867781" y="4096865"/>
                  <a:ext cx="1263091" cy="640080"/>
                </a:xfrm>
                <a:prstGeom prst="rect">
                  <a:avLst/>
                </a:prstGeom>
                <a:solidFill>
                  <a:schemeClr val="accent1"/>
                </a:solidFill>
                <a:ln w="3175" cap="flat" cmpd="sng" algn="ctr">
                  <a:solidFill>
                    <a:schemeClr val="bg1"/>
                  </a:solidFill>
                  <a:prstDash val="solid"/>
                </a:ln>
                <a:effectLst/>
              </p:spPr>
              <p:txBody>
                <a:bodyPr rtlCol="0" anchor="ctr"/>
                <a:lstStyle/>
                <a:p>
                  <a:pPr algn="ctr" defTabSz="685800">
                    <a:defRPr/>
                  </a:pPr>
                  <a:r>
                    <a:rPr lang="en-US" sz="1050" b="1" kern="0">
                      <a:solidFill>
                        <a:srgbClr val="FFFFFF"/>
                      </a:solidFill>
                      <a:latin typeface="Montserrat" panose="00000500000000000000" pitchFamily="2" charset="0"/>
                      <a:cs typeface="Arial" panose="020B0604020202020204" pitchFamily="34" charset="0"/>
                    </a:rPr>
                    <a:t>Customers</a:t>
                  </a:r>
                  <a:endParaRPr lang="en-US" sz="1050" kern="0">
                    <a:solidFill>
                      <a:srgbClr val="FFFFFF"/>
                    </a:solidFill>
                    <a:latin typeface="Montserrat" panose="00000500000000000000" pitchFamily="2" charset="0"/>
                    <a:cs typeface="Arial" panose="020B0604020202020204" pitchFamily="34" charset="0"/>
                  </a:endParaRPr>
                </a:p>
              </p:txBody>
            </p:sp>
          </p:grpSp>
          <p:sp>
            <p:nvSpPr>
              <p:cNvPr id="19" name="TextBox 18">
                <a:extLst>
                  <a:ext uri="{FF2B5EF4-FFF2-40B4-BE49-F238E27FC236}">
                    <a16:creationId xmlns:a16="http://schemas.microsoft.com/office/drawing/2014/main" id="{5B4C79D7-2522-4DA6-9B92-19D34C9717E3}"/>
                  </a:ext>
                </a:extLst>
              </p:cNvPr>
              <p:cNvSpPr txBox="1"/>
              <p:nvPr/>
            </p:nvSpPr>
            <p:spPr>
              <a:xfrm>
                <a:off x="3010032" y="3666790"/>
                <a:ext cx="690870" cy="336945"/>
              </a:xfrm>
              <a:prstGeom prst="rect">
                <a:avLst/>
              </a:prstGeom>
              <a:noFill/>
            </p:spPr>
            <p:txBody>
              <a:bodyPr wrap="square" rtlCol="0">
                <a:spAutoFit/>
              </a:bodyPr>
              <a:lstStyle/>
              <a:p>
                <a:pPr algn="ctr">
                  <a:defRPr/>
                </a:pPr>
                <a:r>
                  <a:rPr lang="en-US" sz="1050" i="1">
                    <a:latin typeface="Montserrat" panose="00000500000000000000" pitchFamily="2" charset="0"/>
                    <a:cs typeface="Arial" panose="020B0604020202020204" pitchFamily="34" charset="0"/>
                  </a:rPr>
                  <a:t>ESA Payments</a:t>
                </a:r>
              </a:p>
            </p:txBody>
          </p:sp>
          <p:sp>
            <p:nvSpPr>
              <p:cNvPr id="20" name="Rectangle: Rounded Corners 70">
                <a:extLst>
                  <a:ext uri="{FF2B5EF4-FFF2-40B4-BE49-F238E27FC236}">
                    <a16:creationId xmlns:a16="http://schemas.microsoft.com/office/drawing/2014/main" id="{E9D3FD75-714F-48A3-90C1-D25245572338}"/>
                  </a:ext>
                </a:extLst>
              </p:cNvPr>
              <p:cNvSpPr/>
              <p:nvPr/>
            </p:nvSpPr>
            <p:spPr>
              <a:xfrm>
                <a:off x="2962336" y="1952180"/>
                <a:ext cx="137160" cy="137160"/>
              </a:xfrm>
              <a:prstGeom prst="roundRect">
                <a:avLst/>
              </a:prstGeom>
              <a:solidFill>
                <a:srgbClr val="FFFFFF"/>
              </a:solidFill>
              <a:ln w="12700" cap="flat" cmpd="sng" algn="ctr">
                <a:solidFill>
                  <a:schemeClr val="tx1"/>
                </a:solidFill>
                <a:prstDash val="solid"/>
              </a:ln>
              <a:effectLst/>
            </p:spPr>
            <p:txBody>
              <a:bodyPr wrap="square" lIns="0" tIns="0" rIns="0" bIns="0" rtlCol="0" anchor="ctr" anchorCtr="1"/>
              <a:lstStyle/>
              <a:p>
                <a:pPr algn="ctr" defTabSz="685800"/>
                <a:r>
                  <a:rPr lang="en-US" sz="1050" kern="0">
                    <a:solidFill>
                      <a:srgbClr val="232222"/>
                    </a:solidFill>
                    <a:latin typeface="Arial" panose="020B0604020202020204" pitchFamily="34" charset="0"/>
                    <a:cs typeface="Arial" panose="020B0604020202020204" pitchFamily="34" charset="0"/>
                  </a:rPr>
                  <a:t>1</a:t>
                </a:r>
              </a:p>
            </p:txBody>
          </p:sp>
          <p:sp>
            <p:nvSpPr>
              <p:cNvPr id="21" name="Rectangle: Rounded Corners 71">
                <a:extLst>
                  <a:ext uri="{FF2B5EF4-FFF2-40B4-BE49-F238E27FC236}">
                    <a16:creationId xmlns:a16="http://schemas.microsoft.com/office/drawing/2014/main" id="{16F97B55-51ED-472A-8137-A5216FF34188}"/>
                  </a:ext>
                </a:extLst>
              </p:cNvPr>
              <p:cNvSpPr/>
              <p:nvPr/>
            </p:nvSpPr>
            <p:spPr>
              <a:xfrm>
                <a:off x="1397747" y="2340515"/>
                <a:ext cx="137160" cy="137160"/>
              </a:xfrm>
              <a:prstGeom prst="roundRect">
                <a:avLst/>
              </a:prstGeom>
              <a:solidFill>
                <a:srgbClr val="FFFFFF"/>
              </a:solidFill>
              <a:ln w="12700" cap="flat" cmpd="sng" algn="ctr">
                <a:solidFill>
                  <a:schemeClr val="tx1"/>
                </a:solidFill>
                <a:prstDash val="solid"/>
              </a:ln>
              <a:effectLst/>
            </p:spPr>
            <p:txBody>
              <a:bodyPr wrap="square" lIns="0" tIns="0" rIns="0" bIns="0" rtlCol="0" anchor="ctr" anchorCtr="1"/>
              <a:lstStyle/>
              <a:p>
                <a:pPr algn="ctr" defTabSz="685800"/>
                <a:r>
                  <a:rPr lang="en-US" sz="1050" kern="0">
                    <a:solidFill>
                      <a:srgbClr val="232222"/>
                    </a:solidFill>
                    <a:latin typeface="Arial" panose="020B0604020202020204" pitchFamily="34" charset="0"/>
                    <a:cs typeface="Arial" panose="020B0604020202020204" pitchFamily="34" charset="0"/>
                  </a:rPr>
                  <a:t>2</a:t>
                </a:r>
              </a:p>
            </p:txBody>
          </p:sp>
          <p:sp>
            <p:nvSpPr>
              <p:cNvPr id="22" name="Rectangle: Rounded Corners 72">
                <a:extLst>
                  <a:ext uri="{FF2B5EF4-FFF2-40B4-BE49-F238E27FC236}">
                    <a16:creationId xmlns:a16="http://schemas.microsoft.com/office/drawing/2014/main" id="{AFB57848-AD51-456F-97BE-24F2D430267E}"/>
                  </a:ext>
                </a:extLst>
              </p:cNvPr>
              <p:cNvSpPr/>
              <p:nvPr/>
            </p:nvSpPr>
            <p:spPr>
              <a:xfrm>
                <a:off x="1397747" y="2509962"/>
                <a:ext cx="137160" cy="137160"/>
              </a:xfrm>
              <a:prstGeom prst="roundRect">
                <a:avLst/>
              </a:prstGeom>
              <a:solidFill>
                <a:srgbClr val="FFFFFF"/>
              </a:solidFill>
              <a:ln w="12700" cap="flat" cmpd="sng" algn="ctr">
                <a:solidFill>
                  <a:schemeClr val="tx1"/>
                </a:solidFill>
                <a:prstDash val="solid"/>
              </a:ln>
              <a:effectLst/>
            </p:spPr>
            <p:txBody>
              <a:bodyPr wrap="square" lIns="0" tIns="0" rIns="0" bIns="0" rtlCol="0" anchor="ctr" anchorCtr="1"/>
              <a:lstStyle/>
              <a:p>
                <a:pPr algn="ctr" defTabSz="685800"/>
                <a:r>
                  <a:rPr lang="en-US" sz="1050" kern="0">
                    <a:solidFill>
                      <a:srgbClr val="232222"/>
                    </a:solidFill>
                    <a:latin typeface="Arial" panose="020B0604020202020204" pitchFamily="34" charset="0"/>
                    <a:cs typeface="Arial" panose="020B0604020202020204" pitchFamily="34" charset="0"/>
                  </a:rPr>
                  <a:t>4</a:t>
                </a:r>
              </a:p>
            </p:txBody>
          </p:sp>
          <p:sp>
            <p:nvSpPr>
              <p:cNvPr id="23" name="Rectangle: Rounded Corners 73">
                <a:extLst>
                  <a:ext uri="{FF2B5EF4-FFF2-40B4-BE49-F238E27FC236}">
                    <a16:creationId xmlns:a16="http://schemas.microsoft.com/office/drawing/2014/main" id="{7CA41DE9-03A1-405D-9E34-1EA3F7765E99}"/>
                  </a:ext>
                </a:extLst>
              </p:cNvPr>
              <p:cNvSpPr/>
              <p:nvPr/>
            </p:nvSpPr>
            <p:spPr>
              <a:xfrm>
                <a:off x="2877050" y="3702652"/>
                <a:ext cx="137160" cy="137160"/>
              </a:xfrm>
              <a:prstGeom prst="roundRect">
                <a:avLst/>
              </a:prstGeom>
              <a:solidFill>
                <a:srgbClr val="FFFFFF"/>
              </a:solidFill>
              <a:ln w="12700" cap="flat" cmpd="sng" algn="ctr">
                <a:solidFill>
                  <a:schemeClr val="tx1"/>
                </a:solidFill>
                <a:prstDash val="solid"/>
              </a:ln>
              <a:effectLst/>
            </p:spPr>
            <p:txBody>
              <a:bodyPr wrap="square" lIns="0" tIns="0" rIns="0" bIns="0" rtlCol="0" anchor="ctr" anchorCtr="1"/>
              <a:lstStyle/>
              <a:p>
                <a:pPr algn="ctr" defTabSz="685800"/>
                <a:r>
                  <a:rPr lang="en-US" sz="1050" kern="0">
                    <a:solidFill>
                      <a:srgbClr val="232222"/>
                    </a:solidFill>
                    <a:latin typeface="Arial" panose="020B0604020202020204" pitchFamily="34" charset="0"/>
                    <a:cs typeface="Arial" panose="020B0604020202020204" pitchFamily="34" charset="0"/>
                  </a:rPr>
                  <a:t>3</a:t>
                </a:r>
              </a:p>
            </p:txBody>
          </p:sp>
          <p:sp>
            <p:nvSpPr>
              <p:cNvPr id="24" name="Rectangle: Rounded Corners 74">
                <a:extLst>
                  <a:ext uri="{FF2B5EF4-FFF2-40B4-BE49-F238E27FC236}">
                    <a16:creationId xmlns:a16="http://schemas.microsoft.com/office/drawing/2014/main" id="{9855B4C8-B02A-41D8-935E-A676A157A3A5}"/>
                  </a:ext>
                </a:extLst>
              </p:cNvPr>
              <p:cNvSpPr/>
              <p:nvPr/>
            </p:nvSpPr>
            <p:spPr>
              <a:xfrm>
                <a:off x="2446426" y="2192736"/>
                <a:ext cx="137160" cy="137160"/>
              </a:xfrm>
              <a:prstGeom prst="roundRect">
                <a:avLst/>
              </a:prstGeom>
              <a:solidFill>
                <a:srgbClr val="FFFFFF"/>
              </a:solidFill>
              <a:ln w="12700" cap="flat" cmpd="sng" algn="ctr">
                <a:solidFill>
                  <a:schemeClr val="tx1"/>
                </a:solidFill>
                <a:prstDash val="solid"/>
              </a:ln>
              <a:effectLst/>
            </p:spPr>
            <p:txBody>
              <a:bodyPr wrap="square" lIns="0" tIns="0" rIns="0" bIns="0" rtlCol="0" anchor="ctr" anchorCtr="1"/>
              <a:lstStyle/>
              <a:p>
                <a:pPr algn="ctr" defTabSz="685800"/>
                <a:r>
                  <a:rPr lang="en-US" sz="1050" kern="0">
                    <a:solidFill>
                      <a:srgbClr val="232222"/>
                    </a:solidFill>
                    <a:latin typeface="Arial" panose="020B0604020202020204" pitchFamily="34" charset="0"/>
                    <a:cs typeface="Arial" panose="020B0604020202020204" pitchFamily="34" charset="0"/>
                  </a:rPr>
                  <a:t>5</a:t>
                </a:r>
              </a:p>
            </p:txBody>
          </p:sp>
          <p:sp>
            <p:nvSpPr>
              <p:cNvPr id="25" name="Rectangle: Rounded Corners 75">
                <a:extLst>
                  <a:ext uri="{FF2B5EF4-FFF2-40B4-BE49-F238E27FC236}">
                    <a16:creationId xmlns:a16="http://schemas.microsoft.com/office/drawing/2014/main" id="{88F614AC-2CB6-4A6B-BABB-B4244CBDCB41}"/>
                  </a:ext>
                </a:extLst>
              </p:cNvPr>
              <p:cNvSpPr/>
              <p:nvPr/>
            </p:nvSpPr>
            <p:spPr>
              <a:xfrm>
                <a:off x="3652833" y="2744818"/>
                <a:ext cx="137160" cy="137160"/>
              </a:xfrm>
              <a:prstGeom prst="roundRect">
                <a:avLst/>
              </a:prstGeom>
              <a:solidFill>
                <a:srgbClr val="FFFFFF"/>
              </a:solidFill>
              <a:ln w="12700" cap="flat" cmpd="sng" algn="ctr">
                <a:solidFill>
                  <a:schemeClr val="tx1"/>
                </a:solidFill>
                <a:prstDash val="solid"/>
              </a:ln>
              <a:effectLst/>
            </p:spPr>
            <p:txBody>
              <a:bodyPr wrap="square" lIns="0" tIns="0" rIns="0" bIns="0" rtlCol="0" anchor="ctr" anchorCtr="1"/>
              <a:lstStyle/>
              <a:p>
                <a:pPr algn="ctr" defTabSz="685800"/>
                <a:r>
                  <a:rPr lang="en-US" sz="1050" kern="0">
                    <a:solidFill>
                      <a:srgbClr val="232222"/>
                    </a:solidFill>
                    <a:latin typeface="Arial" panose="020B0604020202020204" pitchFamily="34" charset="0"/>
                    <a:cs typeface="Arial" panose="020B0604020202020204" pitchFamily="34" charset="0"/>
                  </a:rPr>
                  <a:t>6</a:t>
                </a:r>
              </a:p>
            </p:txBody>
          </p:sp>
          <p:cxnSp>
            <p:nvCxnSpPr>
              <p:cNvPr id="26" name="Connector: Elbow 78">
                <a:extLst>
                  <a:ext uri="{FF2B5EF4-FFF2-40B4-BE49-F238E27FC236}">
                    <a16:creationId xmlns:a16="http://schemas.microsoft.com/office/drawing/2014/main" id="{F2375EB2-178C-4747-BCBC-F533AF0DD37A}"/>
                  </a:ext>
                </a:extLst>
              </p:cNvPr>
              <p:cNvCxnSpPr>
                <a:cxnSpLocks/>
              </p:cNvCxnSpPr>
              <p:nvPr/>
            </p:nvCxnSpPr>
            <p:spPr>
              <a:xfrm rot="5400000">
                <a:off x="2632025" y="2150382"/>
                <a:ext cx="546067" cy="314"/>
              </a:xfrm>
              <a:prstGeom prst="bentConnector3">
                <a:avLst>
                  <a:gd name="adj1" fmla="val 50000"/>
                </a:avLst>
              </a:prstGeom>
              <a:noFill/>
              <a:ln w="9525" cap="flat" cmpd="sng" algn="ctr">
                <a:solidFill>
                  <a:schemeClr val="tx1"/>
                </a:solidFill>
                <a:prstDash val="solid"/>
                <a:headEnd type="none"/>
                <a:tailEnd type="triangle"/>
              </a:ln>
              <a:effectLst/>
            </p:spPr>
          </p:cxnSp>
          <p:sp>
            <p:nvSpPr>
              <p:cNvPr id="27" name="TextBox 26">
                <a:extLst>
                  <a:ext uri="{FF2B5EF4-FFF2-40B4-BE49-F238E27FC236}">
                    <a16:creationId xmlns:a16="http://schemas.microsoft.com/office/drawing/2014/main" id="{921A8EB4-B5E3-4372-89B4-5A79008A5A1D}"/>
                  </a:ext>
                </a:extLst>
              </p:cNvPr>
              <p:cNvSpPr txBox="1"/>
              <p:nvPr/>
            </p:nvSpPr>
            <p:spPr>
              <a:xfrm>
                <a:off x="3039366" y="1882897"/>
                <a:ext cx="464096" cy="336945"/>
              </a:xfrm>
              <a:prstGeom prst="rect">
                <a:avLst/>
              </a:prstGeom>
              <a:noFill/>
            </p:spPr>
            <p:txBody>
              <a:bodyPr wrap="square" rtlCol="0">
                <a:spAutoFit/>
              </a:bodyPr>
              <a:lstStyle/>
              <a:p>
                <a:pPr algn="ctr">
                  <a:defRPr/>
                </a:pPr>
                <a:r>
                  <a:rPr lang="en-US" sz="1050" i="1">
                    <a:latin typeface="Montserrat" panose="00000500000000000000" pitchFamily="2" charset="0"/>
                    <a:cs typeface="Arial" panose="020B0604020202020204" pitchFamily="34" charset="0"/>
                  </a:rPr>
                  <a:t>Asset Sale</a:t>
                </a:r>
              </a:p>
            </p:txBody>
          </p:sp>
          <p:sp>
            <p:nvSpPr>
              <p:cNvPr id="28" name="TextBox 27">
                <a:extLst>
                  <a:ext uri="{FF2B5EF4-FFF2-40B4-BE49-F238E27FC236}">
                    <a16:creationId xmlns:a16="http://schemas.microsoft.com/office/drawing/2014/main" id="{FDE3931B-CBB5-44A3-AD1D-135574289850}"/>
                  </a:ext>
                </a:extLst>
              </p:cNvPr>
              <p:cNvSpPr txBox="1"/>
              <p:nvPr/>
            </p:nvSpPr>
            <p:spPr>
              <a:xfrm>
                <a:off x="2035201" y="1858487"/>
                <a:ext cx="641157" cy="336945"/>
              </a:xfrm>
              <a:prstGeom prst="rect">
                <a:avLst/>
              </a:prstGeom>
              <a:noFill/>
            </p:spPr>
            <p:txBody>
              <a:bodyPr wrap="square" rtlCol="0">
                <a:spAutoFit/>
              </a:bodyPr>
              <a:lstStyle/>
              <a:p>
                <a:pPr algn="ctr">
                  <a:defRPr/>
                </a:pPr>
                <a:r>
                  <a:rPr lang="en-US" sz="1050" i="1">
                    <a:latin typeface="Montserrat" panose="00000500000000000000" pitchFamily="2" charset="0"/>
                    <a:cs typeface="Arial" panose="020B0604020202020204" pitchFamily="34" charset="0"/>
                  </a:rPr>
                  <a:t>Sponsor Distribution</a:t>
                </a:r>
              </a:p>
            </p:txBody>
          </p:sp>
        </p:grpSp>
      </p:grpSp>
    </p:spTree>
    <p:extLst>
      <p:ext uri="{BB962C8B-B14F-4D97-AF65-F5344CB8AC3E}">
        <p14:creationId xmlns:p14="http://schemas.microsoft.com/office/powerpoint/2010/main" val="1199794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407D19-44B3-428E-A545-54CC85FF2D3E}"/>
              </a:ext>
            </a:extLst>
          </p:cNvPr>
          <p:cNvSpPr>
            <a:spLocks noGrp="1"/>
          </p:cNvSpPr>
          <p:nvPr>
            <p:ph type="title"/>
          </p:nvPr>
        </p:nvSpPr>
        <p:spPr/>
        <p:txBody>
          <a:bodyPr/>
          <a:lstStyle/>
          <a:p>
            <a:r>
              <a:rPr lang="en-US"/>
              <a:t>Transaction Profile</a:t>
            </a:r>
          </a:p>
        </p:txBody>
      </p:sp>
      <p:sp>
        <p:nvSpPr>
          <p:cNvPr id="6" name="Content Placeholder 5">
            <a:extLst>
              <a:ext uri="{FF2B5EF4-FFF2-40B4-BE49-F238E27FC236}">
                <a16:creationId xmlns:a16="http://schemas.microsoft.com/office/drawing/2014/main" id="{DB5E780B-0140-49C5-BDC8-D3926F44B217}"/>
              </a:ext>
            </a:extLst>
          </p:cNvPr>
          <p:cNvSpPr>
            <a:spLocks noGrp="1"/>
          </p:cNvSpPr>
          <p:nvPr>
            <p:ph sz="quarter" idx="12"/>
          </p:nvPr>
        </p:nvSpPr>
        <p:spPr>
          <a:xfrm>
            <a:off x="547688" y="1282075"/>
            <a:ext cx="6051415" cy="2474677"/>
          </a:xfrm>
        </p:spPr>
        <p:txBody>
          <a:bodyPr/>
          <a:lstStyle/>
          <a:p>
            <a:r>
              <a:rPr lang="en-US" err="1"/>
              <a:t>Ecosave</a:t>
            </a:r>
            <a:r>
              <a:rPr lang="en-US"/>
              <a:t>, Inc.</a:t>
            </a:r>
          </a:p>
          <a:p>
            <a:pPr lvl="1"/>
            <a:r>
              <a:rPr lang="en-US"/>
              <a:t>Multi-draw term loan to support HVAC and energy efficiency upgrades in New York buildings</a:t>
            </a:r>
          </a:p>
          <a:p>
            <a:pPr lvl="2"/>
            <a:r>
              <a:rPr lang="en-US" b="1"/>
              <a:t>Transaction amount: </a:t>
            </a:r>
            <a:r>
              <a:rPr lang="en-US"/>
              <a:t>$30MM</a:t>
            </a:r>
          </a:p>
          <a:p>
            <a:pPr lvl="2"/>
            <a:r>
              <a:rPr lang="en-US" b="1"/>
              <a:t>Date closed:</a:t>
            </a:r>
            <a:r>
              <a:rPr lang="en-US"/>
              <a:t> June 2019</a:t>
            </a:r>
          </a:p>
          <a:p>
            <a:pPr lvl="2"/>
            <a:r>
              <a:rPr lang="en-US" b="1"/>
              <a:t>Lifetime metric tons CO</a:t>
            </a:r>
            <a:r>
              <a:rPr lang="en-US" b="1" baseline="-25000"/>
              <a:t>2</a:t>
            </a:r>
            <a:r>
              <a:rPr lang="en-US" b="1"/>
              <a:t>e reduced:</a:t>
            </a:r>
            <a:r>
              <a:rPr lang="en-US"/>
              <a:t> 105.1 thousand</a:t>
            </a:r>
          </a:p>
        </p:txBody>
      </p:sp>
      <p:sp>
        <p:nvSpPr>
          <p:cNvPr id="7" name="Content Placeholder 6">
            <a:extLst>
              <a:ext uri="{FF2B5EF4-FFF2-40B4-BE49-F238E27FC236}">
                <a16:creationId xmlns:a16="http://schemas.microsoft.com/office/drawing/2014/main" id="{0CE8A7DC-FB3F-43B0-B177-55A6CCD7D586}"/>
              </a:ext>
            </a:extLst>
          </p:cNvPr>
          <p:cNvSpPr>
            <a:spLocks noGrp="1"/>
          </p:cNvSpPr>
          <p:nvPr>
            <p:ph sz="quarter" idx="14"/>
          </p:nvPr>
        </p:nvSpPr>
        <p:spPr>
          <a:xfrm>
            <a:off x="555188" y="4748370"/>
            <a:ext cx="6165101" cy="1487277"/>
          </a:xfrm>
        </p:spPr>
        <p:txBody>
          <a:bodyPr/>
          <a:lstStyle/>
          <a:p>
            <a:r>
              <a:rPr lang="en-US">
                <a:latin typeface="Arial Nova Light" panose="020B0304020202020204" pitchFamily="34" charset="0"/>
              </a:rPr>
              <a:t>By capitalizing energy service agreement (ESA) and energy performance contract (EPC) revenues, ESCOs can offer energy improvements at low or no upfront cost to the customer.</a:t>
            </a:r>
          </a:p>
        </p:txBody>
      </p:sp>
      <p:pic>
        <p:nvPicPr>
          <p:cNvPr id="8" name="Graphic 7" descr="Chat RTL">
            <a:extLst>
              <a:ext uri="{FF2B5EF4-FFF2-40B4-BE49-F238E27FC236}">
                <a16:creationId xmlns:a16="http://schemas.microsoft.com/office/drawing/2014/main" id="{2589839F-56B0-4059-B6C8-C5C5A33B05E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426658" y="3886200"/>
            <a:ext cx="914400" cy="914400"/>
          </a:xfrm>
          <a:prstGeom prst="rect">
            <a:avLst/>
          </a:prstGeom>
        </p:spPr>
      </p:pic>
      <p:pic>
        <p:nvPicPr>
          <p:cNvPr id="9" name="Picture 8">
            <a:extLst>
              <a:ext uri="{FF2B5EF4-FFF2-40B4-BE49-F238E27FC236}">
                <a16:creationId xmlns:a16="http://schemas.microsoft.com/office/drawing/2014/main" id="{3EFEA00A-52A6-4185-A2E5-9B897090DB5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14761" y="1160981"/>
            <a:ext cx="5477240" cy="3449901"/>
          </a:xfrm>
          <a:prstGeom prst="rect">
            <a:avLst/>
          </a:prstGeom>
        </p:spPr>
      </p:pic>
    </p:spTree>
    <p:extLst>
      <p:ext uri="{BB962C8B-B14F-4D97-AF65-F5344CB8AC3E}">
        <p14:creationId xmlns:p14="http://schemas.microsoft.com/office/powerpoint/2010/main" val="253049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Introduction to C-PACE &amp; Nuveen Green Capital</a:t>
            </a:r>
          </a:p>
        </p:txBody>
      </p:sp>
      <p:sp>
        <p:nvSpPr>
          <p:cNvPr id="3" name="Text Placeholder 2"/>
          <p:cNvSpPr>
            <a:spLocks noGrp="1"/>
          </p:cNvSpPr>
          <p:nvPr>
            <p:ph type="body" sz="quarter" idx="11"/>
          </p:nvPr>
        </p:nvSpPr>
        <p:spPr/>
        <p:txBody>
          <a:bodyPr/>
          <a:lstStyle/>
          <a:p>
            <a:r>
              <a:rPr lang="en-US" sz="800"/>
              <a:t>January 2023</a:t>
            </a:r>
          </a:p>
          <a:p>
            <a:endParaRPr lang="en-US"/>
          </a:p>
        </p:txBody>
      </p:sp>
      <p:sp>
        <p:nvSpPr>
          <p:cNvPr id="4" name="Text Placeholder 3"/>
          <p:cNvSpPr>
            <a:spLocks noGrp="1"/>
          </p:cNvSpPr>
          <p:nvPr>
            <p:ph type="body" sz="quarter" idx="12"/>
          </p:nvPr>
        </p:nvSpPr>
        <p:spPr/>
        <p:txBody>
          <a:bodyPr/>
          <a:lstStyle/>
          <a:p>
            <a:r>
              <a:rPr lang="en-US"/>
              <a:t>19 Old Kings Highway South</a:t>
            </a:r>
          </a:p>
          <a:p>
            <a:r>
              <a:rPr lang="en-US"/>
              <a:t>Suite 210</a:t>
            </a:r>
          </a:p>
          <a:p>
            <a:r>
              <a:rPr lang="en-US"/>
              <a:t>Darien, CT 06820</a:t>
            </a:r>
          </a:p>
        </p:txBody>
      </p:sp>
      <p:sp>
        <p:nvSpPr>
          <p:cNvPr id="5" name="Footer Placeholder 4">
            <a:extLst>
              <a:ext uri="{FF2B5EF4-FFF2-40B4-BE49-F238E27FC236}">
                <a16:creationId xmlns:a16="http://schemas.microsoft.com/office/drawing/2014/main" id="{5EF3A195-FC63-40CF-9219-60CCE119C77D}"/>
              </a:ext>
            </a:extLst>
          </p:cNvPr>
          <p:cNvSpPr>
            <a:spLocks noGrp="1"/>
          </p:cNvSpPr>
          <p:nvPr>
            <p:ph type="ftr" sz="quarter" idx="4294967295"/>
          </p:nvPr>
        </p:nvSpPr>
        <p:spPr>
          <a:xfrm>
            <a:off x="1879600" y="6604001"/>
            <a:ext cx="3124200" cy="123111"/>
          </a:xfrm>
        </p:spPr>
        <p:txBody>
          <a:bodyPr/>
          <a:lstStyle/>
          <a:p>
            <a:pPr eaLnBrk="0" fontAlgn="base" hangingPunct="0">
              <a:spcBef>
                <a:spcPct val="0"/>
              </a:spcBef>
              <a:spcAft>
                <a:spcPct val="0"/>
              </a:spcAft>
            </a:pPr>
            <a:endParaRPr lang="en-US">
              <a:solidFill>
                <a:prstClr val="black">
                  <a:tint val="75000"/>
                </a:prstClr>
              </a:solidFill>
            </a:endParaRPr>
          </a:p>
        </p:txBody>
      </p:sp>
    </p:spTree>
    <p:extLst>
      <p:ext uri="{BB962C8B-B14F-4D97-AF65-F5344CB8AC3E}">
        <p14:creationId xmlns:p14="http://schemas.microsoft.com/office/powerpoint/2010/main" val="970043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530870" y="1372248"/>
            <a:ext cx="3899187" cy="4249407"/>
          </a:xfrm>
        </p:spPr>
        <p:txBody>
          <a:bodyPr/>
          <a:lstStyle>
            <a:defPPr>
              <a:defRPr lang="en-US"/>
            </a:defPPr>
            <a:lvl1pPr marL="0" algn="l" defTabSz="463056" rtl="0" eaLnBrk="1" latinLnBrk="0" hangingPunct="1">
              <a:defRPr sz="1823" kern="1200">
                <a:solidFill>
                  <a:schemeClr val="tx1"/>
                </a:solidFill>
                <a:latin typeface="+mn-lt"/>
                <a:ea typeface="+mn-ea"/>
                <a:cs typeface="+mn-cs"/>
              </a:defRPr>
            </a:lvl1pPr>
            <a:lvl2pPr marL="463056" algn="l" defTabSz="463056" rtl="0" eaLnBrk="1" latinLnBrk="0" hangingPunct="1">
              <a:defRPr sz="1823" kern="1200">
                <a:solidFill>
                  <a:schemeClr val="tx1"/>
                </a:solidFill>
                <a:latin typeface="+mn-lt"/>
                <a:ea typeface="+mn-ea"/>
                <a:cs typeface="+mn-cs"/>
              </a:defRPr>
            </a:lvl2pPr>
            <a:lvl3pPr marL="926111" algn="l" defTabSz="463056" rtl="0" eaLnBrk="1" latinLnBrk="0" hangingPunct="1">
              <a:defRPr sz="1823" kern="1200">
                <a:solidFill>
                  <a:schemeClr val="tx1"/>
                </a:solidFill>
                <a:latin typeface="+mn-lt"/>
                <a:ea typeface="+mn-ea"/>
                <a:cs typeface="+mn-cs"/>
              </a:defRPr>
            </a:lvl3pPr>
            <a:lvl4pPr marL="1389167" algn="l" defTabSz="463056" rtl="0" eaLnBrk="1" latinLnBrk="0" hangingPunct="1">
              <a:defRPr sz="1823" kern="1200">
                <a:solidFill>
                  <a:schemeClr val="tx1"/>
                </a:solidFill>
                <a:latin typeface="+mn-lt"/>
                <a:ea typeface="+mn-ea"/>
                <a:cs typeface="+mn-cs"/>
              </a:defRPr>
            </a:lvl4pPr>
            <a:lvl5pPr marL="1852223" algn="l" defTabSz="463056" rtl="0" eaLnBrk="1" latinLnBrk="0" hangingPunct="1">
              <a:defRPr sz="1823" kern="1200">
                <a:solidFill>
                  <a:schemeClr val="tx1"/>
                </a:solidFill>
                <a:latin typeface="+mn-lt"/>
                <a:ea typeface="+mn-ea"/>
                <a:cs typeface="+mn-cs"/>
              </a:defRPr>
            </a:lvl5pPr>
            <a:lvl6pPr marL="2315278" algn="l" defTabSz="463056" rtl="0" eaLnBrk="1" latinLnBrk="0" hangingPunct="1">
              <a:defRPr sz="1823" kern="1200">
                <a:solidFill>
                  <a:schemeClr val="tx1"/>
                </a:solidFill>
                <a:latin typeface="+mn-lt"/>
                <a:ea typeface="+mn-ea"/>
                <a:cs typeface="+mn-cs"/>
              </a:defRPr>
            </a:lvl6pPr>
            <a:lvl7pPr marL="2778334" algn="l" defTabSz="463056" rtl="0" eaLnBrk="1" latinLnBrk="0" hangingPunct="1">
              <a:defRPr sz="1823" kern="1200">
                <a:solidFill>
                  <a:schemeClr val="tx1"/>
                </a:solidFill>
                <a:latin typeface="+mn-lt"/>
                <a:ea typeface="+mn-ea"/>
                <a:cs typeface="+mn-cs"/>
              </a:defRPr>
            </a:lvl7pPr>
            <a:lvl8pPr marL="3241390" algn="l" defTabSz="463056" rtl="0" eaLnBrk="1" latinLnBrk="0" hangingPunct="1">
              <a:defRPr sz="1823" kern="1200">
                <a:solidFill>
                  <a:schemeClr val="tx1"/>
                </a:solidFill>
                <a:latin typeface="+mn-lt"/>
                <a:ea typeface="+mn-ea"/>
                <a:cs typeface="+mn-cs"/>
              </a:defRPr>
            </a:lvl8pPr>
            <a:lvl9pPr marL="3704446" algn="l" defTabSz="463056" rtl="0" eaLnBrk="1" latinLnBrk="0" hangingPunct="1">
              <a:defRPr sz="1823" kern="1200">
                <a:solidFill>
                  <a:schemeClr val="tx1"/>
                </a:solidFill>
                <a:latin typeface="+mn-lt"/>
                <a:ea typeface="+mn-ea"/>
                <a:cs typeface="+mn-cs"/>
              </a:defRPr>
            </a:lvl9pPr>
          </a:lstStyle>
          <a:p>
            <a:pPr>
              <a:lnSpc>
                <a:spcPct val="150000"/>
              </a:lnSpc>
            </a:pPr>
            <a:r>
              <a:rPr lang="en-US" sz="1350" dirty="0"/>
              <a:t>Nuveen Green Capital is a national leader in sustainable commercial real estate financing solutions and an affiliate of Nuveen, the $1T+ asset manager and wholly owned subsidiary of TIAA. The company, which was established by the C-PACE industry’s founders and standard-setters, has grown to offer a market-leading suite of accretive financing products for commercial real estate owners who seek to improve the energy, water and resiliency performance of their property. Nuveen Green Capital is a private capital provider dedicated to making sustainability a smart financial decision for commercial property owners and developers.</a:t>
            </a:r>
          </a:p>
        </p:txBody>
      </p:sp>
      <p:sp>
        <p:nvSpPr>
          <p:cNvPr id="3" name="Title 2"/>
          <p:cNvSpPr>
            <a:spLocks noGrp="1"/>
          </p:cNvSpPr>
          <p:nvPr>
            <p:ph type="title"/>
          </p:nvPr>
        </p:nvSpPr>
        <p:spPr/>
        <p:txBody>
          <a:bodyPr/>
          <a:lstStyle>
            <a:defPPr>
              <a:defRPr lang="en-US"/>
            </a:defPPr>
            <a:lvl1pPr marL="0" algn="l" defTabSz="463056" rtl="0" eaLnBrk="1" latinLnBrk="0" hangingPunct="1">
              <a:defRPr sz="1823" kern="1200">
                <a:solidFill>
                  <a:schemeClr val="tx1"/>
                </a:solidFill>
                <a:latin typeface="+mn-lt"/>
                <a:ea typeface="+mn-ea"/>
                <a:cs typeface="+mn-cs"/>
              </a:defRPr>
            </a:lvl1pPr>
            <a:lvl2pPr marL="463056" algn="l" defTabSz="463056" rtl="0" eaLnBrk="1" latinLnBrk="0" hangingPunct="1">
              <a:defRPr sz="1823" kern="1200">
                <a:solidFill>
                  <a:schemeClr val="tx1"/>
                </a:solidFill>
                <a:latin typeface="+mn-lt"/>
                <a:ea typeface="+mn-ea"/>
                <a:cs typeface="+mn-cs"/>
              </a:defRPr>
            </a:lvl2pPr>
            <a:lvl3pPr marL="926111" algn="l" defTabSz="463056" rtl="0" eaLnBrk="1" latinLnBrk="0" hangingPunct="1">
              <a:defRPr sz="1823" kern="1200">
                <a:solidFill>
                  <a:schemeClr val="tx1"/>
                </a:solidFill>
                <a:latin typeface="+mn-lt"/>
                <a:ea typeface="+mn-ea"/>
                <a:cs typeface="+mn-cs"/>
              </a:defRPr>
            </a:lvl3pPr>
            <a:lvl4pPr marL="1389167" algn="l" defTabSz="463056" rtl="0" eaLnBrk="1" latinLnBrk="0" hangingPunct="1">
              <a:defRPr sz="1823" kern="1200">
                <a:solidFill>
                  <a:schemeClr val="tx1"/>
                </a:solidFill>
                <a:latin typeface="+mn-lt"/>
                <a:ea typeface="+mn-ea"/>
                <a:cs typeface="+mn-cs"/>
              </a:defRPr>
            </a:lvl4pPr>
            <a:lvl5pPr marL="1852223" algn="l" defTabSz="463056" rtl="0" eaLnBrk="1" latinLnBrk="0" hangingPunct="1">
              <a:defRPr sz="1823" kern="1200">
                <a:solidFill>
                  <a:schemeClr val="tx1"/>
                </a:solidFill>
                <a:latin typeface="+mn-lt"/>
                <a:ea typeface="+mn-ea"/>
                <a:cs typeface="+mn-cs"/>
              </a:defRPr>
            </a:lvl5pPr>
            <a:lvl6pPr marL="2315278" algn="l" defTabSz="463056" rtl="0" eaLnBrk="1" latinLnBrk="0" hangingPunct="1">
              <a:defRPr sz="1823" kern="1200">
                <a:solidFill>
                  <a:schemeClr val="tx1"/>
                </a:solidFill>
                <a:latin typeface="+mn-lt"/>
                <a:ea typeface="+mn-ea"/>
                <a:cs typeface="+mn-cs"/>
              </a:defRPr>
            </a:lvl6pPr>
            <a:lvl7pPr marL="2778334" algn="l" defTabSz="463056" rtl="0" eaLnBrk="1" latinLnBrk="0" hangingPunct="1">
              <a:defRPr sz="1823" kern="1200">
                <a:solidFill>
                  <a:schemeClr val="tx1"/>
                </a:solidFill>
                <a:latin typeface="+mn-lt"/>
                <a:ea typeface="+mn-ea"/>
                <a:cs typeface="+mn-cs"/>
              </a:defRPr>
            </a:lvl7pPr>
            <a:lvl8pPr marL="3241390" algn="l" defTabSz="463056" rtl="0" eaLnBrk="1" latinLnBrk="0" hangingPunct="1">
              <a:defRPr sz="1823" kern="1200">
                <a:solidFill>
                  <a:schemeClr val="tx1"/>
                </a:solidFill>
                <a:latin typeface="+mn-lt"/>
                <a:ea typeface="+mn-ea"/>
                <a:cs typeface="+mn-cs"/>
              </a:defRPr>
            </a:lvl8pPr>
            <a:lvl9pPr marL="3704446" algn="l" defTabSz="463056" rtl="0" eaLnBrk="1" latinLnBrk="0" hangingPunct="1">
              <a:defRPr sz="1823" kern="1200">
                <a:solidFill>
                  <a:schemeClr val="tx1"/>
                </a:solidFill>
                <a:latin typeface="+mn-lt"/>
                <a:ea typeface="+mn-ea"/>
                <a:cs typeface="+mn-cs"/>
              </a:defRPr>
            </a:lvl9pPr>
          </a:lstStyle>
          <a:p>
            <a:r>
              <a:rPr lang="en-US" sz="2800">
                <a:solidFill>
                  <a:schemeClr val="tx2"/>
                </a:solidFill>
                <a:latin typeface="+mj-lt"/>
              </a:rPr>
              <a:t>Introduction</a:t>
            </a:r>
          </a:p>
        </p:txBody>
      </p:sp>
      <p:pic>
        <p:nvPicPr>
          <p:cNvPr id="6" name="Picture 5">
            <a:extLst>
              <a:ext uri="{FF2B5EF4-FFF2-40B4-BE49-F238E27FC236}">
                <a16:creationId xmlns:a16="http://schemas.microsoft.com/office/drawing/2014/main" id="{2438E23B-8898-48C8-9621-47C1C696FE94}"/>
              </a:ext>
            </a:extLst>
          </p:cNvPr>
          <p:cNvPicPr>
            <a:picLocks noChangeAspect="1"/>
          </p:cNvPicPr>
          <p:nvPr/>
        </p:nvPicPr>
        <p:blipFill>
          <a:blip r:embed="rId3"/>
          <a:stretch>
            <a:fillRect/>
          </a:stretch>
        </p:blipFill>
        <p:spPr>
          <a:xfrm>
            <a:off x="1666429" y="1489576"/>
            <a:ext cx="4686749" cy="3515062"/>
          </a:xfrm>
          <a:prstGeom prst="rect">
            <a:avLst/>
          </a:prstGeom>
        </p:spPr>
      </p:pic>
    </p:spTree>
    <p:extLst>
      <p:ext uri="{BB962C8B-B14F-4D97-AF65-F5344CB8AC3E}">
        <p14:creationId xmlns:p14="http://schemas.microsoft.com/office/powerpoint/2010/main" val="2843895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7D1B10-DFB8-4D26-A540-7B70EC65AFC8}"/>
              </a:ext>
            </a:extLst>
          </p:cNvPr>
          <p:cNvSpPr>
            <a:spLocks noGrp="1"/>
          </p:cNvSpPr>
          <p:nvPr>
            <p:ph type="title"/>
          </p:nvPr>
        </p:nvSpPr>
        <p:spPr>
          <a:xfrm>
            <a:off x="1939638" y="325761"/>
            <a:ext cx="8312727" cy="913358"/>
          </a:xfrm>
        </p:spPr>
        <p:txBody>
          <a:bodyPr/>
          <a:lstStyle/>
          <a:p>
            <a:r>
              <a:rPr lang="en-US"/>
              <a:t>Nuveen Green Capital Senior Leadership</a:t>
            </a:r>
          </a:p>
        </p:txBody>
      </p:sp>
      <p:sp>
        <p:nvSpPr>
          <p:cNvPr id="6" name="Rectangle 5">
            <a:extLst>
              <a:ext uri="{FF2B5EF4-FFF2-40B4-BE49-F238E27FC236}">
                <a16:creationId xmlns:a16="http://schemas.microsoft.com/office/drawing/2014/main" id="{7402395C-D454-46CF-ACAB-17414353B875}"/>
              </a:ext>
            </a:extLst>
          </p:cNvPr>
          <p:cNvSpPr/>
          <p:nvPr/>
        </p:nvSpPr>
        <p:spPr>
          <a:xfrm>
            <a:off x="1524000" y="1232872"/>
            <a:ext cx="9144000" cy="4710729"/>
          </a:xfrm>
          <a:prstGeom prst="rect">
            <a:avLst/>
          </a:prstGeom>
          <a:solidFill>
            <a:schemeClr val="accent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prstClr val="white"/>
              </a:solidFill>
              <a:latin typeface="Georgia"/>
            </a:endParaRPr>
          </a:p>
        </p:txBody>
      </p:sp>
      <p:sp>
        <p:nvSpPr>
          <p:cNvPr id="7" name="Text Placeholder 39">
            <a:extLst>
              <a:ext uri="{FF2B5EF4-FFF2-40B4-BE49-F238E27FC236}">
                <a16:creationId xmlns:a16="http://schemas.microsoft.com/office/drawing/2014/main" id="{CD83DD87-ADC4-4A60-A99E-D65F1CB8E882}"/>
              </a:ext>
            </a:extLst>
          </p:cNvPr>
          <p:cNvSpPr txBox="1">
            <a:spLocks/>
          </p:cNvSpPr>
          <p:nvPr/>
        </p:nvSpPr>
        <p:spPr>
          <a:xfrm>
            <a:off x="4825194" y="2238621"/>
            <a:ext cx="1205345" cy="161365"/>
          </a:xfrm>
          <a:prstGeom prst="rect">
            <a:avLst/>
          </a:prstGeom>
        </p:spPr>
        <p:txBody>
          <a:bodyPr vert="horz" lIns="0" tIns="0" rIns="0" bIns="0" rtlCol="0">
            <a:noAutofit/>
          </a:bodyPr>
          <a:lstStyle>
            <a:lvl1pPr marL="0" indent="0" algn="l" defTabSz="502920" rtl="0" eaLnBrk="1" latinLnBrk="0" hangingPunct="1">
              <a:lnSpc>
                <a:spcPts val="1000"/>
              </a:lnSpc>
              <a:spcBef>
                <a:spcPts val="0"/>
              </a:spcBef>
              <a:spcAft>
                <a:spcPts val="432"/>
              </a:spcAft>
              <a:buFont typeface="Arial"/>
              <a:buNone/>
              <a:defRPr sz="800" b="1" kern="1200" cap="none" baseline="0">
                <a:solidFill>
                  <a:schemeClr val="bg2"/>
                </a:solidFill>
                <a:latin typeface="+mn-lt"/>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935" b="1" kern="1200" baseline="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defTabSz="457205">
              <a:lnSpc>
                <a:spcPts val="909"/>
              </a:lnSpc>
              <a:spcAft>
                <a:spcPts val="393"/>
              </a:spcAft>
              <a:defRPr/>
            </a:pPr>
            <a:r>
              <a:rPr lang="en-US" sz="818">
                <a:solidFill>
                  <a:srgbClr val="008FBE"/>
                </a:solidFill>
                <a:latin typeface="Georgia"/>
              </a:rPr>
              <a:t>Alexandra Cooley</a:t>
            </a:r>
          </a:p>
        </p:txBody>
      </p:sp>
      <p:pic>
        <p:nvPicPr>
          <p:cNvPr id="8" name="Picture Placeholder 93">
            <a:extLst>
              <a:ext uri="{FF2B5EF4-FFF2-40B4-BE49-F238E27FC236}">
                <a16:creationId xmlns:a16="http://schemas.microsoft.com/office/drawing/2014/main" id="{2E889E18-A66E-4B04-8A13-A7B415AA54EC}"/>
              </a:ext>
            </a:extLst>
          </p:cNvPr>
          <p:cNvPicPr>
            <a:picLocks noChangeAspect="1"/>
          </p:cNvPicPr>
          <p:nvPr/>
        </p:nvPicPr>
        <p:blipFill>
          <a:blip r:embed="rId2">
            <a:extLst>
              <a:ext uri="{28A0092B-C50C-407E-A947-70E740481C1C}">
                <a14:useLocalDpi xmlns:a14="http://schemas.microsoft.com/office/drawing/2010/main" val="0"/>
              </a:ext>
            </a:extLst>
          </a:blip>
          <a:srcRect t="11176" b="11176"/>
          <a:stretch/>
        </p:blipFill>
        <p:spPr>
          <a:xfrm>
            <a:off x="4825194" y="1445921"/>
            <a:ext cx="706582" cy="685800"/>
          </a:xfrm>
          <a:prstGeom prst="ellipse">
            <a:avLst/>
          </a:prstGeom>
        </p:spPr>
      </p:pic>
      <p:sp>
        <p:nvSpPr>
          <p:cNvPr id="9" name="Text Placeholder 41">
            <a:extLst>
              <a:ext uri="{FF2B5EF4-FFF2-40B4-BE49-F238E27FC236}">
                <a16:creationId xmlns:a16="http://schemas.microsoft.com/office/drawing/2014/main" id="{9AB83E70-9830-4A10-918C-4F5D7BE67D51}"/>
              </a:ext>
            </a:extLst>
          </p:cNvPr>
          <p:cNvSpPr txBox="1">
            <a:spLocks/>
          </p:cNvSpPr>
          <p:nvPr/>
        </p:nvSpPr>
        <p:spPr>
          <a:xfrm>
            <a:off x="4825194" y="2364805"/>
            <a:ext cx="1205345" cy="242047"/>
          </a:xfrm>
          <a:prstGeom prst="rect">
            <a:avLst/>
          </a:prstGeom>
        </p:spPr>
        <p:txBody>
          <a:bodyPr vert="horz" lIns="0" tIns="0" rIns="0" bIns="0" rtlCol="0">
            <a:noAutofit/>
          </a:bodyPr>
          <a:lstStyle>
            <a:lvl1pPr marL="0" indent="0" algn="l" defTabSz="502920" rtl="0" eaLnBrk="1" latinLnBrk="0" hangingPunct="1">
              <a:lnSpc>
                <a:spcPts val="1000"/>
              </a:lnSpc>
              <a:spcBef>
                <a:spcPts val="0"/>
              </a:spcBef>
              <a:spcAft>
                <a:spcPts val="0"/>
              </a:spcAft>
              <a:buFont typeface="Arial"/>
              <a:buNone/>
              <a:defRPr sz="800" b="0" i="0" kern="1200" cap="none" baseline="0">
                <a:solidFill>
                  <a:schemeClr val="tx2"/>
                </a:solidFill>
                <a:latin typeface="+mn-lt"/>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935" b="1" kern="1200" baseline="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defTabSz="457205">
              <a:lnSpc>
                <a:spcPts val="909"/>
              </a:lnSpc>
              <a:defRPr/>
            </a:pPr>
            <a:r>
              <a:rPr lang="en-US" sz="727">
                <a:solidFill>
                  <a:srgbClr val="263746"/>
                </a:solidFill>
                <a:latin typeface="Georgia"/>
              </a:rPr>
              <a:t>Co-founder and CIO</a:t>
            </a:r>
          </a:p>
          <a:p>
            <a:pPr defTabSz="457205">
              <a:lnSpc>
                <a:spcPts val="909"/>
              </a:lnSpc>
              <a:defRPr/>
            </a:pPr>
            <a:r>
              <a:rPr lang="en-US" sz="727">
                <a:solidFill>
                  <a:srgbClr val="263746"/>
                </a:solidFill>
                <a:latin typeface="Georgia"/>
              </a:rPr>
              <a:t>10 years of experience</a:t>
            </a:r>
          </a:p>
        </p:txBody>
      </p:sp>
      <p:sp>
        <p:nvSpPr>
          <p:cNvPr id="10" name="Text Placeholder 39">
            <a:extLst>
              <a:ext uri="{FF2B5EF4-FFF2-40B4-BE49-F238E27FC236}">
                <a16:creationId xmlns:a16="http://schemas.microsoft.com/office/drawing/2014/main" id="{05FF7C70-CEC4-42F9-8B2A-C3DE3BEB36B6}"/>
              </a:ext>
            </a:extLst>
          </p:cNvPr>
          <p:cNvSpPr txBox="1">
            <a:spLocks/>
          </p:cNvSpPr>
          <p:nvPr/>
        </p:nvSpPr>
        <p:spPr>
          <a:xfrm>
            <a:off x="3131088" y="2238621"/>
            <a:ext cx="1205345" cy="161365"/>
          </a:xfrm>
          <a:prstGeom prst="rect">
            <a:avLst/>
          </a:prstGeom>
        </p:spPr>
        <p:txBody>
          <a:bodyPr vert="horz" lIns="0" tIns="0" rIns="0" bIns="0" rtlCol="0">
            <a:noAutofit/>
          </a:bodyPr>
          <a:lstStyle>
            <a:lvl1pPr marL="0" indent="0" algn="l" defTabSz="502920" rtl="0" eaLnBrk="1" latinLnBrk="0" hangingPunct="1">
              <a:lnSpc>
                <a:spcPts val="1000"/>
              </a:lnSpc>
              <a:spcBef>
                <a:spcPts val="0"/>
              </a:spcBef>
              <a:spcAft>
                <a:spcPts val="432"/>
              </a:spcAft>
              <a:buFont typeface="Arial"/>
              <a:buNone/>
              <a:defRPr sz="800" b="1" kern="1200" cap="none" baseline="0">
                <a:solidFill>
                  <a:schemeClr val="bg2"/>
                </a:solidFill>
                <a:latin typeface="+mn-lt"/>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935" b="1" kern="1200" baseline="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defTabSz="457205">
              <a:lnSpc>
                <a:spcPts val="909"/>
              </a:lnSpc>
              <a:spcAft>
                <a:spcPts val="393"/>
              </a:spcAft>
              <a:defRPr/>
            </a:pPr>
            <a:r>
              <a:rPr lang="en-US" sz="818">
                <a:solidFill>
                  <a:srgbClr val="008FBE"/>
                </a:solidFill>
                <a:latin typeface="Georgia"/>
              </a:rPr>
              <a:t>Jessica Bailey</a:t>
            </a:r>
          </a:p>
        </p:txBody>
      </p:sp>
      <p:pic>
        <p:nvPicPr>
          <p:cNvPr id="11" name="Picture Placeholder 93">
            <a:extLst>
              <a:ext uri="{FF2B5EF4-FFF2-40B4-BE49-F238E27FC236}">
                <a16:creationId xmlns:a16="http://schemas.microsoft.com/office/drawing/2014/main" id="{77682A49-8B1D-4B39-AE10-48796480F93D}"/>
              </a:ext>
            </a:extLst>
          </p:cNvPr>
          <p:cNvPicPr>
            <a:picLocks noChangeAspect="1"/>
          </p:cNvPicPr>
          <p:nvPr/>
        </p:nvPicPr>
        <p:blipFill>
          <a:blip r:embed="rId3">
            <a:extLst>
              <a:ext uri="{28A0092B-C50C-407E-A947-70E740481C1C}">
                <a14:useLocalDpi xmlns:a14="http://schemas.microsoft.com/office/drawing/2010/main" val="0"/>
              </a:ext>
            </a:extLst>
          </a:blip>
          <a:srcRect t="1471" b="1471"/>
          <a:stretch/>
        </p:blipFill>
        <p:spPr>
          <a:xfrm>
            <a:off x="3131087" y="1445921"/>
            <a:ext cx="706582" cy="685800"/>
          </a:xfrm>
          <a:prstGeom prst="ellipse">
            <a:avLst/>
          </a:prstGeom>
        </p:spPr>
      </p:pic>
      <p:sp>
        <p:nvSpPr>
          <p:cNvPr id="12" name="Text Placeholder 41">
            <a:extLst>
              <a:ext uri="{FF2B5EF4-FFF2-40B4-BE49-F238E27FC236}">
                <a16:creationId xmlns:a16="http://schemas.microsoft.com/office/drawing/2014/main" id="{581BFE7C-E39A-47C1-9FA1-16D7BC6A7CB3}"/>
              </a:ext>
            </a:extLst>
          </p:cNvPr>
          <p:cNvSpPr txBox="1">
            <a:spLocks/>
          </p:cNvSpPr>
          <p:nvPr/>
        </p:nvSpPr>
        <p:spPr>
          <a:xfrm>
            <a:off x="3131088" y="2364805"/>
            <a:ext cx="1205345" cy="242047"/>
          </a:xfrm>
          <a:prstGeom prst="rect">
            <a:avLst/>
          </a:prstGeom>
        </p:spPr>
        <p:txBody>
          <a:bodyPr vert="horz" lIns="0" tIns="0" rIns="0" bIns="0" rtlCol="0">
            <a:noAutofit/>
          </a:bodyPr>
          <a:lstStyle>
            <a:lvl1pPr marL="0" indent="0" algn="l" defTabSz="502920" rtl="0" eaLnBrk="1" latinLnBrk="0" hangingPunct="1">
              <a:lnSpc>
                <a:spcPts val="1000"/>
              </a:lnSpc>
              <a:spcBef>
                <a:spcPts val="0"/>
              </a:spcBef>
              <a:spcAft>
                <a:spcPts val="0"/>
              </a:spcAft>
              <a:buFont typeface="Arial"/>
              <a:buNone/>
              <a:defRPr sz="800" b="0" i="0" kern="1200" cap="none" baseline="0">
                <a:solidFill>
                  <a:schemeClr val="tx2"/>
                </a:solidFill>
                <a:latin typeface="+mn-lt"/>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935" b="1" kern="1200" baseline="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defTabSz="457205">
              <a:lnSpc>
                <a:spcPts val="909"/>
              </a:lnSpc>
              <a:defRPr/>
            </a:pPr>
            <a:r>
              <a:rPr lang="en-US" sz="727">
                <a:solidFill>
                  <a:srgbClr val="263746"/>
                </a:solidFill>
                <a:latin typeface="Georgia"/>
              </a:rPr>
              <a:t>Co-founder, CEO, and President</a:t>
            </a:r>
          </a:p>
          <a:p>
            <a:pPr defTabSz="457205">
              <a:lnSpc>
                <a:spcPts val="909"/>
              </a:lnSpc>
              <a:defRPr/>
            </a:pPr>
            <a:r>
              <a:rPr lang="en-US" sz="727">
                <a:solidFill>
                  <a:srgbClr val="263746"/>
                </a:solidFill>
                <a:latin typeface="Georgia"/>
              </a:rPr>
              <a:t>18 years of experience</a:t>
            </a:r>
          </a:p>
        </p:txBody>
      </p:sp>
      <p:sp>
        <p:nvSpPr>
          <p:cNvPr id="13" name="Text Placeholder 39">
            <a:extLst>
              <a:ext uri="{FF2B5EF4-FFF2-40B4-BE49-F238E27FC236}">
                <a16:creationId xmlns:a16="http://schemas.microsoft.com/office/drawing/2014/main" id="{A857C5B1-0407-432F-BEC7-EEAC6CEF98C8}"/>
              </a:ext>
            </a:extLst>
          </p:cNvPr>
          <p:cNvSpPr txBox="1">
            <a:spLocks/>
          </p:cNvSpPr>
          <p:nvPr/>
        </p:nvSpPr>
        <p:spPr>
          <a:xfrm>
            <a:off x="8198162" y="2239656"/>
            <a:ext cx="1448061" cy="161365"/>
          </a:xfrm>
          <a:prstGeom prst="rect">
            <a:avLst/>
          </a:prstGeom>
        </p:spPr>
        <p:txBody>
          <a:bodyPr vert="horz" lIns="0" tIns="0" rIns="0" bIns="0" rtlCol="0">
            <a:noAutofit/>
          </a:bodyPr>
          <a:lstStyle>
            <a:lvl1pPr marL="0" indent="0" algn="l" defTabSz="502920" rtl="0" eaLnBrk="1" latinLnBrk="0" hangingPunct="1">
              <a:lnSpc>
                <a:spcPts val="1000"/>
              </a:lnSpc>
              <a:spcBef>
                <a:spcPts val="0"/>
              </a:spcBef>
              <a:spcAft>
                <a:spcPts val="432"/>
              </a:spcAft>
              <a:buFont typeface="Arial"/>
              <a:buNone/>
              <a:defRPr sz="800" b="1" kern="1200" cap="none" baseline="0">
                <a:solidFill>
                  <a:schemeClr val="bg2"/>
                </a:solidFill>
                <a:latin typeface="+mn-lt"/>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935" b="1" kern="1200" baseline="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defTabSz="457205">
              <a:lnSpc>
                <a:spcPts val="909"/>
              </a:lnSpc>
              <a:spcAft>
                <a:spcPts val="393"/>
              </a:spcAft>
              <a:defRPr/>
            </a:pPr>
            <a:r>
              <a:rPr lang="en-US" sz="818" dirty="0">
                <a:solidFill>
                  <a:srgbClr val="008FBE"/>
                </a:solidFill>
                <a:latin typeface="Georgia"/>
              </a:rPr>
              <a:t>Genevieve Rose Sherman</a:t>
            </a:r>
          </a:p>
        </p:txBody>
      </p:sp>
      <p:pic>
        <p:nvPicPr>
          <p:cNvPr id="14" name="Picture Placeholder 93">
            <a:extLst>
              <a:ext uri="{FF2B5EF4-FFF2-40B4-BE49-F238E27FC236}">
                <a16:creationId xmlns:a16="http://schemas.microsoft.com/office/drawing/2014/main" id="{585B224C-6029-40D7-A3CE-0441CEB253A0}"/>
              </a:ext>
            </a:extLst>
          </p:cNvPr>
          <p:cNvPicPr>
            <a:picLocks noChangeAspect="1"/>
          </p:cNvPicPr>
          <p:nvPr/>
        </p:nvPicPr>
        <p:blipFill>
          <a:blip r:embed="rId4">
            <a:extLst>
              <a:ext uri="{28A0092B-C50C-407E-A947-70E740481C1C}">
                <a14:useLocalDpi xmlns:a14="http://schemas.microsoft.com/office/drawing/2010/main" val="0"/>
              </a:ext>
            </a:extLst>
          </a:blip>
          <a:srcRect t="1471" b="1471"/>
          <a:stretch/>
        </p:blipFill>
        <p:spPr>
          <a:xfrm>
            <a:off x="8215610" y="1475936"/>
            <a:ext cx="706582" cy="685800"/>
          </a:xfrm>
          <a:prstGeom prst="ellipse">
            <a:avLst/>
          </a:prstGeom>
        </p:spPr>
      </p:pic>
      <p:sp>
        <p:nvSpPr>
          <p:cNvPr id="15" name="Text Placeholder 41">
            <a:extLst>
              <a:ext uri="{FF2B5EF4-FFF2-40B4-BE49-F238E27FC236}">
                <a16:creationId xmlns:a16="http://schemas.microsoft.com/office/drawing/2014/main" id="{313282E6-315F-4F18-8F20-F5529FD0E221}"/>
              </a:ext>
            </a:extLst>
          </p:cNvPr>
          <p:cNvSpPr txBox="1">
            <a:spLocks/>
          </p:cNvSpPr>
          <p:nvPr/>
        </p:nvSpPr>
        <p:spPr>
          <a:xfrm>
            <a:off x="8215608" y="2391936"/>
            <a:ext cx="1340028" cy="206867"/>
          </a:xfrm>
          <a:prstGeom prst="rect">
            <a:avLst/>
          </a:prstGeom>
        </p:spPr>
        <p:txBody>
          <a:bodyPr vert="horz" lIns="0" tIns="0" rIns="0" bIns="0" rtlCol="0">
            <a:noAutofit/>
          </a:bodyPr>
          <a:lstStyle>
            <a:lvl1pPr marL="0" indent="0" algn="l" defTabSz="502920" rtl="0" eaLnBrk="1" latinLnBrk="0" hangingPunct="1">
              <a:lnSpc>
                <a:spcPts val="1000"/>
              </a:lnSpc>
              <a:spcBef>
                <a:spcPts val="0"/>
              </a:spcBef>
              <a:spcAft>
                <a:spcPts val="0"/>
              </a:spcAft>
              <a:buFont typeface="Arial"/>
              <a:buNone/>
              <a:defRPr sz="800" b="0" i="0" kern="1200" cap="none" baseline="0">
                <a:solidFill>
                  <a:schemeClr val="tx2"/>
                </a:solidFill>
                <a:latin typeface="+mn-lt"/>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935" b="1" kern="1200" baseline="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defTabSz="457205">
              <a:lnSpc>
                <a:spcPts val="909"/>
              </a:lnSpc>
              <a:defRPr/>
            </a:pPr>
            <a:r>
              <a:rPr lang="en-US" sz="727" dirty="0">
                <a:solidFill>
                  <a:srgbClr val="263746"/>
                </a:solidFill>
                <a:latin typeface="Georgia"/>
              </a:rPr>
              <a:t>Head of Sustainability &amp; Policy</a:t>
            </a:r>
          </a:p>
          <a:p>
            <a:pPr defTabSz="457205">
              <a:lnSpc>
                <a:spcPts val="909"/>
              </a:lnSpc>
              <a:defRPr/>
            </a:pPr>
            <a:r>
              <a:rPr lang="en-US" sz="727" dirty="0">
                <a:solidFill>
                  <a:srgbClr val="263746"/>
                </a:solidFill>
                <a:latin typeface="Georgia"/>
              </a:rPr>
              <a:t>15 years of experience</a:t>
            </a:r>
          </a:p>
        </p:txBody>
      </p:sp>
      <p:sp>
        <p:nvSpPr>
          <p:cNvPr id="19" name="Text Placeholder 39">
            <a:extLst>
              <a:ext uri="{FF2B5EF4-FFF2-40B4-BE49-F238E27FC236}">
                <a16:creationId xmlns:a16="http://schemas.microsoft.com/office/drawing/2014/main" id="{752D4799-AEC4-4854-8D55-11DE2BB1EA94}"/>
              </a:ext>
            </a:extLst>
          </p:cNvPr>
          <p:cNvSpPr txBox="1">
            <a:spLocks/>
          </p:cNvSpPr>
          <p:nvPr/>
        </p:nvSpPr>
        <p:spPr>
          <a:xfrm>
            <a:off x="6519300" y="2238621"/>
            <a:ext cx="1205345" cy="161365"/>
          </a:xfrm>
          <a:prstGeom prst="rect">
            <a:avLst/>
          </a:prstGeom>
        </p:spPr>
        <p:txBody>
          <a:bodyPr vert="horz" lIns="0" tIns="0" rIns="0" bIns="0" rtlCol="0">
            <a:noAutofit/>
          </a:bodyPr>
          <a:lstStyle>
            <a:lvl1pPr marL="0" indent="0" algn="l" defTabSz="502920" rtl="0" eaLnBrk="1" latinLnBrk="0" hangingPunct="1">
              <a:lnSpc>
                <a:spcPts val="1000"/>
              </a:lnSpc>
              <a:spcBef>
                <a:spcPts val="0"/>
              </a:spcBef>
              <a:spcAft>
                <a:spcPts val="432"/>
              </a:spcAft>
              <a:buFont typeface="Arial"/>
              <a:buNone/>
              <a:defRPr sz="800" b="1" kern="1200" cap="none" baseline="0">
                <a:solidFill>
                  <a:schemeClr val="bg2"/>
                </a:solidFill>
                <a:latin typeface="+mn-lt"/>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935" b="1" kern="1200" baseline="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defTabSz="457205">
              <a:lnSpc>
                <a:spcPts val="909"/>
              </a:lnSpc>
              <a:spcAft>
                <a:spcPts val="393"/>
              </a:spcAft>
              <a:defRPr/>
            </a:pPr>
            <a:r>
              <a:rPr lang="en-US" sz="818" dirty="0">
                <a:solidFill>
                  <a:srgbClr val="008FBE"/>
                </a:solidFill>
                <a:latin typeface="Georgia"/>
              </a:rPr>
              <a:t>Andrew Zech</a:t>
            </a:r>
          </a:p>
        </p:txBody>
      </p:sp>
      <p:pic>
        <p:nvPicPr>
          <p:cNvPr id="20" name="Picture Placeholder 93">
            <a:extLst>
              <a:ext uri="{FF2B5EF4-FFF2-40B4-BE49-F238E27FC236}">
                <a16:creationId xmlns:a16="http://schemas.microsoft.com/office/drawing/2014/main" id="{E4DDA063-BF3D-4BB2-B27A-A4D5C50AB1CE}"/>
              </a:ext>
            </a:extLst>
          </p:cNvPr>
          <p:cNvPicPr>
            <a:picLocks noChangeAspect="1"/>
          </p:cNvPicPr>
          <p:nvPr/>
        </p:nvPicPr>
        <p:blipFill>
          <a:blip r:embed="rId5">
            <a:extLst>
              <a:ext uri="{28A0092B-C50C-407E-A947-70E740481C1C}">
                <a14:useLocalDpi xmlns:a14="http://schemas.microsoft.com/office/drawing/2010/main" val="0"/>
              </a:ext>
            </a:extLst>
          </a:blip>
          <a:srcRect t="1471" b="1471"/>
          <a:stretch/>
        </p:blipFill>
        <p:spPr>
          <a:xfrm>
            <a:off x="6575384" y="1475936"/>
            <a:ext cx="706582" cy="685800"/>
          </a:xfrm>
          <a:prstGeom prst="ellipse">
            <a:avLst/>
          </a:prstGeom>
        </p:spPr>
      </p:pic>
      <p:sp>
        <p:nvSpPr>
          <p:cNvPr id="21" name="Text Placeholder 41">
            <a:extLst>
              <a:ext uri="{FF2B5EF4-FFF2-40B4-BE49-F238E27FC236}">
                <a16:creationId xmlns:a16="http://schemas.microsoft.com/office/drawing/2014/main" id="{12757A14-7762-44A7-8E98-9DE5DACF4E59}"/>
              </a:ext>
            </a:extLst>
          </p:cNvPr>
          <p:cNvSpPr txBox="1">
            <a:spLocks/>
          </p:cNvSpPr>
          <p:nvPr/>
        </p:nvSpPr>
        <p:spPr>
          <a:xfrm>
            <a:off x="6521503" y="2394820"/>
            <a:ext cx="1205345" cy="242047"/>
          </a:xfrm>
          <a:prstGeom prst="rect">
            <a:avLst/>
          </a:prstGeom>
        </p:spPr>
        <p:txBody>
          <a:bodyPr vert="horz" lIns="0" tIns="0" rIns="0" bIns="0" rtlCol="0">
            <a:noAutofit/>
          </a:bodyPr>
          <a:lstStyle>
            <a:lvl1pPr marL="0" indent="0" algn="l" defTabSz="502920" rtl="0" eaLnBrk="1" latinLnBrk="0" hangingPunct="1">
              <a:lnSpc>
                <a:spcPts val="1000"/>
              </a:lnSpc>
              <a:spcBef>
                <a:spcPts val="0"/>
              </a:spcBef>
              <a:spcAft>
                <a:spcPts val="0"/>
              </a:spcAft>
              <a:buFont typeface="Arial"/>
              <a:buNone/>
              <a:defRPr sz="800" b="0" i="0" kern="1200" cap="none" baseline="0">
                <a:solidFill>
                  <a:schemeClr val="tx2"/>
                </a:solidFill>
                <a:latin typeface="+mn-lt"/>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935" b="1" kern="1200" baseline="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defTabSz="457205">
              <a:lnSpc>
                <a:spcPts val="909"/>
              </a:lnSpc>
              <a:defRPr/>
            </a:pPr>
            <a:r>
              <a:rPr lang="en-US" sz="727">
                <a:solidFill>
                  <a:srgbClr val="263746"/>
                </a:solidFill>
                <a:latin typeface="Georgia"/>
              </a:rPr>
              <a:t>Chief Operating Officer</a:t>
            </a:r>
          </a:p>
          <a:p>
            <a:pPr defTabSz="457205">
              <a:lnSpc>
                <a:spcPts val="909"/>
              </a:lnSpc>
              <a:defRPr/>
            </a:pPr>
            <a:r>
              <a:rPr lang="en-US" sz="727">
                <a:solidFill>
                  <a:srgbClr val="263746"/>
                </a:solidFill>
                <a:latin typeface="Georgia"/>
              </a:rPr>
              <a:t>15 years of experience</a:t>
            </a:r>
          </a:p>
        </p:txBody>
      </p:sp>
      <p:sp>
        <p:nvSpPr>
          <p:cNvPr id="38" name="TextBox 37">
            <a:extLst>
              <a:ext uri="{FF2B5EF4-FFF2-40B4-BE49-F238E27FC236}">
                <a16:creationId xmlns:a16="http://schemas.microsoft.com/office/drawing/2014/main" id="{527CC3FE-F6A7-48C9-A85F-05A7D1935EDC}"/>
              </a:ext>
            </a:extLst>
          </p:cNvPr>
          <p:cNvSpPr txBox="1"/>
          <p:nvPr/>
        </p:nvSpPr>
        <p:spPr>
          <a:xfrm>
            <a:off x="1847273" y="833073"/>
            <a:ext cx="6081658" cy="227435"/>
          </a:xfrm>
          <a:prstGeom prst="rect">
            <a:avLst/>
          </a:prstGeom>
          <a:noFill/>
        </p:spPr>
        <p:txBody>
          <a:bodyPr wrap="square" rtlCol="0">
            <a:spAutoFit/>
          </a:bodyPr>
          <a:lstStyle/>
          <a:p>
            <a:pPr defTabSz="457205">
              <a:lnSpc>
                <a:spcPts val="909"/>
              </a:lnSpc>
              <a:defRPr/>
            </a:pPr>
            <a:r>
              <a:rPr lang="en-US" sz="1636">
                <a:solidFill>
                  <a:srgbClr val="008FBE"/>
                </a:solidFill>
                <a:latin typeface="Georgia"/>
              </a:rPr>
              <a:t>Business sector experts with several decades of experience</a:t>
            </a:r>
          </a:p>
        </p:txBody>
      </p:sp>
      <p:sp>
        <p:nvSpPr>
          <p:cNvPr id="48" name="Text Placeholder 39">
            <a:extLst>
              <a:ext uri="{FF2B5EF4-FFF2-40B4-BE49-F238E27FC236}">
                <a16:creationId xmlns:a16="http://schemas.microsoft.com/office/drawing/2014/main" id="{4AC329A6-0B0B-4EA2-A950-97056D9A6EA6}"/>
              </a:ext>
            </a:extLst>
          </p:cNvPr>
          <p:cNvSpPr txBox="1">
            <a:spLocks/>
          </p:cNvSpPr>
          <p:nvPr/>
        </p:nvSpPr>
        <p:spPr>
          <a:xfrm>
            <a:off x="5742709" y="5321116"/>
            <a:ext cx="1205345" cy="161365"/>
          </a:xfrm>
          <a:prstGeom prst="rect">
            <a:avLst/>
          </a:prstGeom>
        </p:spPr>
        <p:txBody>
          <a:bodyPr vert="horz" lIns="0" tIns="0" rIns="0" bIns="0" rtlCol="0">
            <a:noAutofit/>
          </a:bodyPr>
          <a:lstStyle>
            <a:lvl1pPr marL="0" indent="0" algn="l" defTabSz="502920" rtl="0" eaLnBrk="1" latinLnBrk="0" hangingPunct="1">
              <a:lnSpc>
                <a:spcPts val="1000"/>
              </a:lnSpc>
              <a:spcBef>
                <a:spcPts val="0"/>
              </a:spcBef>
              <a:spcAft>
                <a:spcPts val="432"/>
              </a:spcAft>
              <a:buFont typeface="Arial"/>
              <a:buNone/>
              <a:defRPr sz="800" b="1" kern="1200" cap="none" baseline="0">
                <a:solidFill>
                  <a:schemeClr val="bg2"/>
                </a:solidFill>
                <a:latin typeface="+mn-lt"/>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935" b="1" kern="1200" baseline="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fontAlgn="base"/>
            <a:r>
              <a:rPr lang="en-US" sz="818">
                <a:solidFill>
                  <a:srgbClr val="008FBE"/>
                </a:solidFill>
                <a:latin typeface="Georgia"/>
              </a:rPr>
              <a:t>Jamie McCorry</a:t>
            </a:r>
          </a:p>
          <a:p>
            <a:pPr defTabSz="457205">
              <a:lnSpc>
                <a:spcPts val="909"/>
              </a:lnSpc>
              <a:spcAft>
                <a:spcPts val="393"/>
              </a:spcAft>
              <a:defRPr/>
            </a:pPr>
            <a:endParaRPr lang="en-US" sz="727">
              <a:solidFill>
                <a:srgbClr val="008FBE"/>
              </a:solidFill>
              <a:latin typeface="Georgia"/>
            </a:endParaRPr>
          </a:p>
        </p:txBody>
      </p:sp>
      <p:pic>
        <p:nvPicPr>
          <p:cNvPr id="49" name="Picture Placeholder 93">
            <a:extLst>
              <a:ext uri="{FF2B5EF4-FFF2-40B4-BE49-F238E27FC236}">
                <a16:creationId xmlns:a16="http://schemas.microsoft.com/office/drawing/2014/main" id="{74C5CF06-0588-4C6F-A2DD-E563D3DA69A9}"/>
              </a:ext>
            </a:extLst>
          </p:cNvPr>
          <p:cNvPicPr>
            <a:picLocks noChangeAspect="1"/>
          </p:cNvPicPr>
          <p:nvPr/>
        </p:nvPicPr>
        <p:blipFill>
          <a:blip r:embed="rId6">
            <a:extLst>
              <a:ext uri="{28A0092B-C50C-407E-A947-70E740481C1C}">
                <a14:useLocalDpi xmlns:a14="http://schemas.microsoft.com/office/drawing/2010/main" val="0"/>
              </a:ext>
            </a:extLst>
          </a:blip>
          <a:srcRect t="1471" b="1471"/>
          <a:stretch/>
        </p:blipFill>
        <p:spPr>
          <a:xfrm>
            <a:off x="5742709" y="4528417"/>
            <a:ext cx="706582" cy="685800"/>
          </a:xfrm>
          <a:prstGeom prst="ellipse">
            <a:avLst/>
          </a:prstGeom>
        </p:spPr>
      </p:pic>
      <p:sp>
        <p:nvSpPr>
          <p:cNvPr id="50" name="Text Placeholder 41">
            <a:extLst>
              <a:ext uri="{FF2B5EF4-FFF2-40B4-BE49-F238E27FC236}">
                <a16:creationId xmlns:a16="http://schemas.microsoft.com/office/drawing/2014/main" id="{3502CD88-AEE9-47A0-90D1-D9EB2DC6C31E}"/>
              </a:ext>
            </a:extLst>
          </p:cNvPr>
          <p:cNvSpPr txBox="1">
            <a:spLocks/>
          </p:cNvSpPr>
          <p:nvPr/>
        </p:nvSpPr>
        <p:spPr>
          <a:xfrm>
            <a:off x="5742709" y="5447301"/>
            <a:ext cx="1205345" cy="242047"/>
          </a:xfrm>
          <a:prstGeom prst="rect">
            <a:avLst/>
          </a:prstGeom>
        </p:spPr>
        <p:txBody>
          <a:bodyPr vert="horz" lIns="0" tIns="0" rIns="0" bIns="0" rtlCol="0">
            <a:noAutofit/>
          </a:bodyPr>
          <a:lstStyle>
            <a:lvl1pPr marL="0" indent="0" algn="l" defTabSz="502920" rtl="0" eaLnBrk="1" latinLnBrk="0" hangingPunct="1">
              <a:lnSpc>
                <a:spcPts val="1000"/>
              </a:lnSpc>
              <a:spcBef>
                <a:spcPts val="0"/>
              </a:spcBef>
              <a:spcAft>
                <a:spcPts val="0"/>
              </a:spcAft>
              <a:buFont typeface="Arial"/>
              <a:buNone/>
              <a:defRPr sz="800" b="0" i="0" kern="1200" cap="none" baseline="0">
                <a:solidFill>
                  <a:schemeClr val="tx2"/>
                </a:solidFill>
                <a:latin typeface="+mn-lt"/>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935" b="1" kern="1200" baseline="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defTabSz="457205">
              <a:lnSpc>
                <a:spcPts val="909"/>
              </a:lnSpc>
              <a:defRPr/>
            </a:pPr>
            <a:r>
              <a:rPr lang="en-US" sz="727">
                <a:solidFill>
                  <a:srgbClr val="263746"/>
                </a:solidFill>
                <a:latin typeface="Georgia"/>
              </a:rPr>
              <a:t>Vice President, Marketing and Communications</a:t>
            </a:r>
          </a:p>
          <a:p>
            <a:pPr defTabSz="457205">
              <a:lnSpc>
                <a:spcPts val="909"/>
              </a:lnSpc>
              <a:defRPr/>
            </a:pPr>
            <a:r>
              <a:rPr lang="en-US" sz="727">
                <a:solidFill>
                  <a:srgbClr val="263746"/>
                </a:solidFill>
                <a:latin typeface="Georgia"/>
              </a:rPr>
              <a:t>17 years of experience</a:t>
            </a:r>
          </a:p>
        </p:txBody>
      </p:sp>
      <p:sp>
        <p:nvSpPr>
          <p:cNvPr id="51" name="Text Placeholder 39">
            <a:extLst>
              <a:ext uri="{FF2B5EF4-FFF2-40B4-BE49-F238E27FC236}">
                <a16:creationId xmlns:a16="http://schemas.microsoft.com/office/drawing/2014/main" id="{6738DBB6-A6ED-4EE7-88F3-5396E9484246}"/>
              </a:ext>
            </a:extLst>
          </p:cNvPr>
          <p:cNvSpPr txBox="1">
            <a:spLocks/>
          </p:cNvSpPr>
          <p:nvPr/>
        </p:nvSpPr>
        <p:spPr>
          <a:xfrm>
            <a:off x="2305534" y="5321116"/>
            <a:ext cx="1205345" cy="161365"/>
          </a:xfrm>
          <a:prstGeom prst="rect">
            <a:avLst/>
          </a:prstGeom>
        </p:spPr>
        <p:txBody>
          <a:bodyPr vert="horz" lIns="0" tIns="0" rIns="0" bIns="0" rtlCol="0">
            <a:noAutofit/>
          </a:bodyPr>
          <a:lstStyle>
            <a:lvl1pPr marL="0" indent="0" algn="l" defTabSz="502920" rtl="0" eaLnBrk="1" latinLnBrk="0" hangingPunct="1">
              <a:lnSpc>
                <a:spcPts val="1000"/>
              </a:lnSpc>
              <a:spcBef>
                <a:spcPts val="0"/>
              </a:spcBef>
              <a:spcAft>
                <a:spcPts val="432"/>
              </a:spcAft>
              <a:buFont typeface="Arial"/>
              <a:buNone/>
              <a:defRPr sz="800" b="1" kern="1200" cap="none" baseline="0">
                <a:solidFill>
                  <a:schemeClr val="bg2"/>
                </a:solidFill>
                <a:latin typeface="+mn-lt"/>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935" b="1" kern="1200" baseline="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defTabSz="457205">
              <a:lnSpc>
                <a:spcPts val="909"/>
              </a:lnSpc>
              <a:spcAft>
                <a:spcPts val="393"/>
              </a:spcAft>
              <a:defRPr/>
            </a:pPr>
            <a:r>
              <a:rPr lang="en-US" sz="818">
                <a:solidFill>
                  <a:srgbClr val="008FBE"/>
                </a:solidFill>
                <a:latin typeface="Georgia"/>
              </a:rPr>
              <a:t>Aaron Kraus</a:t>
            </a:r>
          </a:p>
        </p:txBody>
      </p:sp>
      <p:pic>
        <p:nvPicPr>
          <p:cNvPr id="52" name="Picture Placeholder 93">
            <a:extLst>
              <a:ext uri="{FF2B5EF4-FFF2-40B4-BE49-F238E27FC236}">
                <a16:creationId xmlns:a16="http://schemas.microsoft.com/office/drawing/2014/main" id="{6C85A68A-426B-4A22-A6BF-D5F6D2021032}"/>
              </a:ext>
            </a:extLst>
          </p:cNvPr>
          <p:cNvPicPr>
            <a:picLocks noChangeAspect="1"/>
          </p:cNvPicPr>
          <p:nvPr/>
        </p:nvPicPr>
        <p:blipFill>
          <a:blip r:embed="rId7">
            <a:extLst>
              <a:ext uri="{28A0092B-C50C-407E-A947-70E740481C1C}">
                <a14:useLocalDpi xmlns:a14="http://schemas.microsoft.com/office/drawing/2010/main" val="0"/>
              </a:ext>
            </a:extLst>
          </a:blip>
          <a:srcRect t="17647" b="17647"/>
          <a:stretch/>
        </p:blipFill>
        <p:spPr>
          <a:xfrm>
            <a:off x="2305534" y="4528417"/>
            <a:ext cx="706582" cy="685800"/>
          </a:xfrm>
          <a:prstGeom prst="ellipse">
            <a:avLst/>
          </a:prstGeom>
        </p:spPr>
      </p:pic>
      <p:sp>
        <p:nvSpPr>
          <p:cNvPr id="53" name="Text Placeholder 41">
            <a:extLst>
              <a:ext uri="{FF2B5EF4-FFF2-40B4-BE49-F238E27FC236}">
                <a16:creationId xmlns:a16="http://schemas.microsoft.com/office/drawing/2014/main" id="{51B8918A-1A32-43BF-AA2F-C41E3329BB5C}"/>
              </a:ext>
            </a:extLst>
          </p:cNvPr>
          <p:cNvSpPr txBox="1">
            <a:spLocks/>
          </p:cNvSpPr>
          <p:nvPr/>
        </p:nvSpPr>
        <p:spPr>
          <a:xfrm>
            <a:off x="2305534" y="5447301"/>
            <a:ext cx="1205345" cy="242047"/>
          </a:xfrm>
          <a:prstGeom prst="rect">
            <a:avLst/>
          </a:prstGeom>
        </p:spPr>
        <p:txBody>
          <a:bodyPr vert="horz" lIns="0" tIns="0" rIns="0" bIns="0" rtlCol="0">
            <a:noAutofit/>
          </a:bodyPr>
          <a:lstStyle>
            <a:lvl1pPr marL="0" indent="0" algn="l" defTabSz="502920" rtl="0" eaLnBrk="1" latinLnBrk="0" hangingPunct="1">
              <a:lnSpc>
                <a:spcPts val="1000"/>
              </a:lnSpc>
              <a:spcBef>
                <a:spcPts val="0"/>
              </a:spcBef>
              <a:spcAft>
                <a:spcPts val="0"/>
              </a:spcAft>
              <a:buFont typeface="Arial"/>
              <a:buNone/>
              <a:defRPr sz="800" b="0" i="0" kern="1200" cap="none" baseline="0">
                <a:solidFill>
                  <a:schemeClr val="tx2"/>
                </a:solidFill>
                <a:latin typeface="+mn-lt"/>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935" b="1" kern="1200" baseline="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defTabSz="457205">
              <a:lnSpc>
                <a:spcPts val="909"/>
              </a:lnSpc>
              <a:defRPr/>
            </a:pPr>
            <a:r>
              <a:rPr lang="en-US" sz="727">
                <a:solidFill>
                  <a:srgbClr val="263746"/>
                </a:solidFill>
                <a:latin typeface="Georgia"/>
              </a:rPr>
              <a:t>Vice President, Market Development and Strategy</a:t>
            </a:r>
          </a:p>
          <a:p>
            <a:pPr defTabSz="457205">
              <a:lnSpc>
                <a:spcPts val="909"/>
              </a:lnSpc>
              <a:defRPr/>
            </a:pPr>
            <a:r>
              <a:rPr lang="en-US" sz="727">
                <a:solidFill>
                  <a:srgbClr val="263746"/>
                </a:solidFill>
                <a:latin typeface="Georgia"/>
              </a:rPr>
              <a:t>16 years of experience</a:t>
            </a:r>
          </a:p>
        </p:txBody>
      </p:sp>
      <p:sp>
        <p:nvSpPr>
          <p:cNvPr id="54" name="Text Placeholder 39">
            <a:extLst>
              <a:ext uri="{FF2B5EF4-FFF2-40B4-BE49-F238E27FC236}">
                <a16:creationId xmlns:a16="http://schemas.microsoft.com/office/drawing/2014/main" id="{979FD9EE-949E-4501-847D-81E269A8D439}"/>
              </a:ext>
            </a:extLst>
          </p:cNvPr>
          <p:cNvSpPr txBox="1">
            <a:spLocks/>
          </p:cNvSpPr>
          <p:nvPr/>
        </p:nvSpPr>
        <p:spPr>
          <a:xfrm>
            <a:off x="5742708" y="3935799"/>
            <a:ext cx="1276929" cy="161365"/>
          </a:xfrm>
          <a:prstGeom prst="rect">
            <a:avLst/>
          </a:prstGeom>
        </p:spPr>
        <p:txBody>
          <a:bodyPr vert="horz" lIns="0" tIns="0" rIns="0" bIns="0" rtlCol="0">
            <a:noAutofit/>
          </a:bodyPr>
          <a:lstStyle>
            <a:lvl1pPr marL="0" indent="0" algn="l" defTabSz="502920" rtl="0" eaLnBrk="1" latinLnBrk="0" hangingPunct="1">
              <a:lnSpc>
                <a:spcPts val="1000"/>
              </a:lnSpc>
              <a:spcBef>
                <a:spcPts val="0"/>
              </a:spcBef>
              <a:spcAft>
                <a:spcPts val="432"/>
              </a:spcAft>
              <a:buFont typeface="Arial"/>
              <a:buNone/>
              <a:defRPr sz="800" b="1" kern="1200" cap="none" baseline="0">
                <a:solidFill>
                  <a:schemeClr val="bg2"/>
                </a:solidFill>
                <a:latin typeface="+mn-lt"/>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935" b="1" kern="1200" baseline="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defTabSz="457205">
              <a:lnSpc>
                <a:spcPts val="909"/>
              </a:lnSpc>
              <a:spcAft>
                <a:spcPts val="393"/>
              </a:spcAft>
              <a:defRPr/>
            </a:pPr>
            <a:r>
              <a:rPr lang="en-US" sz="818">
                <a:solidFill>
                  <a:srgbClr val="008FBE"/>
                </a:solidFill>
                <a:latin typeface="Georgia"/>
              </a:rPr>
              <a:t>Kate Cusack</a:t>
            </a:r>
          </a:p>
        </p:txBody>
      </p:sp>
      <p:pic>
        <p:nvPicPr>
          <p:cNvPr id="55" name="Picture Placeholder 93">
            <a:extLst>
              <a:ext uri="{FF2B5EF4-FFF2-40B4-BE49-F238E27FC236}">
                <a16:creationId xmlns:a16="http://schemas.microsoft.com/office/drawing/2014/main" id="{B72F7D76-34D9-46EE-978F-666576D87BF0}"/>
              </a:ext>
            </a:extLst>
          </p:cNvPr>
          <p:cNvPicPr>
            <a:picLocks noChangeAspect="1"/>
          </p:cNvPicPr>
          <p:nvPr/>
        </p:nvPicPr>
        <p:blipFill>
          <a:blip r:embed="rId8">
            <a:extLst>
              <a:ext uri="{28A0092B-C50C-407E-A947-70E740481C1C}">
                <a14:useLocalDpi xmlns:a14="http://schemas.microsoft.com/office/drawing/2010/main" val="0"/>
              </a:ext>
            </a:extLst>
          </a:blip>
          <a:srcRect t="1471" b="1471"/>
          <a:stretch/>
        </p:blipFill>
        <p:spPr>
          <a:xfrm>
            <a:off x="5742709" y="3143100"/>
            <a:ext cx="706582" cy="685800"/>
          </a:xfrm>
          <a:prstGeom prst="ellipse">
            <a:avLst/>
          </a:prstGeom>
        </p:spPr>
      </p:pic>
      <p:sp>
        <p:nvSpPr>
          <p:cNvPr id="56" name="Text Placeholder 41">
            <a:extLst>
              <a:ext uri="{FF2B5EF4-FFF2-40B4-BE49-F238E27FC236}">
                <a16:creationId xmlns:a16="http://schemas.microsoft.com/office/drawing/2014/main" id="{9AA769EA-DC6B-4120-B5D1-082B7774DDF4}"/>
              </a:ext>
            </a:extLst>
          </p:cNvPr>
          <p:cNvSpPr txBox="1">
            <a:spLocks/>
          </p:cNvSpPr>
          <p:nvPr/>
        </p:nvSpPr>
        <p:spPr>
          <a:xfrm>
            <a:off x="5742709" y="4061983"/>
            <a:ext cx="1205345" cy="242047"/>
          </a:xfrm>
          <a:prstGeom prst="rect">
            <a:avLst/>
          </a:prstGeom>
        </p:spPr>
        <p:txBody>
          <a:bodyPr vert="horz" lIns="0" tIns="0" rIns="0" bIns="0" rtlCol="0">
            <a:noAutofit/>
          </a:bodyPr>
          <a:lstStyle>
            <a:lvl1pPr marL="0" indent="0" algn="l" defTabSz="502920" rtl="0" eaLnBrk="1" latinLnBrk="0" hangingPunct="1">
              <a:lnSpc>
                <a:spcPts val="1000"/>
              </a:lnSpc>
              <a:spcBef>
                <a:spcPts val="0"/>
              </a:spcBef>
              <a:spcAft>
                <a:spcPts val="0"/>
              </a:spcAft>
              <a:buFont typeface="Arial"/>
              <a:buNone/>
              <a:defRPr sz="800" b="0" i="0" kern="1200" cap="none" baseline="0">
                <a:solidFill>
                  <a:schemeClr val="tx2"/>
                </a:solidFill>
                <a:latin typeface="+mn-lt"/>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935" b="1" kern="1200" baseline="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defTabSz="457205">
              <a:lnSpc>
                <a:spcPts val="909"/>
              </a:lnSpc>
              <a:defRPr/>
            </a:pPr>
            <a:r>
              <a:rPr lang="en-US" sz="727">
                <a:solidFill>
                  <a:srgbClr val="263746"/>
                </a:solidFill>
                <a:latin typeface="Georgia"/>
              </a:rPr>
              <a:t>Vice President, Originations</a:t>
            </a:r>
          </a:p>
          <a:p>
            <a:pPr defTabSz="457205">
              <a:lnSpc>
                <a:spcPts val="909"/>
              </a:lnSpc>
              <a:defRPr/>
            </a:pPr>
            <a:r>
              <a:rPr lang="en-US" sz="727">
                <a:solidFill>
                  <a:srgbClr val="263746"/>
                </a:solidFill>
                <a:latin typeface="Georgia"/>
              </a:rPr>
              <a:t>22 years of experience</a:t>
            </a:r>
          </a:p>
        </p:txBody>
      </p:sp>
      <p:sp>
        <p:nvSpPr>
          <p:cNvPr id="57" name="Text Placeholder 39">
            <a:extLst>
              <a:ext uri="{FF2B5EF4-FFF2-40B4-BE49-F238E27FC236}">
                <a16:creationId xmlns:a16="http://schemas.microsoft.com/office/drawing/2014/main" id="{703776F2-D502-40FA-89C2-9F3C1BC0691C}"/>
              </a:ext>
            </a:extLst>
          </p:cNvPr>
          <p:cNvSpPr txBox="1">
            <a:spLocks/>
          </p:cNvSpPr>
          <p:nvPr/>
        </p:nvSpPr>
        <p:spPr>
          <a:xfrm>
            <a:off x="4024903" y="3935799"/>
            <a:ext cx="1205345" cy="161365"/>
          </a:xfrm>
          <a:prstGeom prst="rect">
            <a:avLst/>
          </a:prstGeom>
        </p:spPr>
        <p:txBody>
          <a:bodyPr vert="horz" lIns="0" tIns="0" rIns="0" bIns="0" rtlCol="0">
            <a:noAutofit/>
          </a:bodyPr>
          <a:lstStyle>
            <a:lvl1pPr marL="0" indent="0" algn="l" defTabSz="502920" rtl="0" eaLnBrk="1" latinLnBrk="0" hangingPunct="1">
              <a:lnSpc>
                <a:spcPts val="1000"/>
              </a:lnSpc>
              <a:spcBef>
                <a:spcPts val="0"/>
              </a:spcBef>
              <a:spcAft>
                <a:spcPts val="432"/>
              </a:spcAft>
              <a:buFont typeface="Arial"/>
              <a:buNone/>
              <a:defRPr sz="800" b="1" kern="1200" cap="none" baseline="0">
                <a:solidFill>
                  <a:schemeClr val="bg2"/>
                </a:solidFill>
                <a:latin typeface="+mn-lt"/>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935" b="1" kern="1200" baseline="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fontAlgn="base"/>
            <a:r>
              <a:rPr lang="en-US" sz="818" dirty="0">
                <a:solidFill>
                  <a:srgbClr val="008FBE"/>
                </a:solidFill>
                <a:latin typeface="Georgia"/>
              </a:rPr>
              <a:t>Tara Crotty</a:t>
            </a:r>
          </a:p>
          <a:p>
            <a:pPr defTabSz="457205">
              <a:lnSpc>
                <a:spcPts val="909"/>
              </a:lnSpc>
              <a:spcAft>
                <a:spcPts val="393"/>
              </a:spcAft>
              <a:defRPr/>
            </a:pPr>
            <a:endParaRPr lang="en-US" sz="727" dirty="0">
              <a:solidFill>
                <a:srgbClr val="008FBE"/>
              </a:solidFill>
              <a:latin typeface="Georgia"/>
            </a:endParaRPr>
          </a:p>
        </p:txBody>
      </p:sp>
      <p:pic>
        <p:nvPicPr>
          <p:cNvPr id="58" name="Picture Placeholder 93">
            <a:extLst>
              <a:ext uri="{FF2B5EF4-FFF2-40B4-BE49-F238E27FC236}">
                <a16:creationId xmlns:a16="http://schemas.microsoft.com/office/drawing/2014/main" id="{CD790175-DAF0-4D40-8E8B-97D6B35E9CCE}"/>
              </a:ext>
            </a:extLst>
          </p:cNvPr>
          <p:cNvPicPr>
            <a:picLocks noChangeAspect="1"/>
          </p:cNvPicPr>
          <p:nvPr/>
        </p:nvPicPr>
        <p:blipFill>
          <a:blip r:embed="rId9">
            <a:extLst>
              <a:ext uri="{28A0092B-C50C-407E-A947-70E740481C1C}">
                <a14:useLocalDpi xmlns:a14="http://schemas.microsoft.com/office/drawing/2010/main" val="0"/>
              </a:ext>
            </a:extLst>
          </a:blip>
          <a:srcRect t="1471" b="1471"/>
          <a:stretch/>
        </p:blipFill>
        <p:spPr>
          <a:xfrm>
            <a:off x="4024903" y="3143100"/>
            <a:ext cx="706582" cy="685800"/>
          </a:xfrm>
          <a:prstGeom prst="ellipse">
            <a:avLst/>
          </a:prstGeom>
        </p:spPr>
      </p:pic>
      <p:sp>
        <p:nvSpPr>
          <p:cNvPr id="59" name="Text Placeholder 41">
            <a:extLst>
              <a:ext uri="{FF2B5EF4-FFF2-40B4-BE49-F238E27FC236}">
                <a16:creationId xmlns:a16="http://schemas.microsoft.com/office/drawing/2014/main" id="{71E5479A-ACB1-4A63-8112-4092B61B3A15}"/>
              </a:ext>
            </a:extLst>
          </p:cNvPr>
          <p:cNvSpPr txBox="1">
            <a:spLocks/>
          </p:cNvSpPr>
          <p:nvPr/>
        </p:nvSpPr>
        <p:spPr>
          <a:xfrm>
            <a:off x="4024903" y="4061983"/>
            <a:ext cx="1205345" cy="242047"/>
          </a:xfrm>
          <a:prstGeom prst="rect">
            <a:avLst/>
          </a:prstGeom>
        </p:spPr>
        <p:txBody>
          <a:bodyPr vert="horz" lIns="0" tIns="0" rIns="0" bIns="0" rtlCol="0">
            <a:noAutofit/>
          </a:bodyPr>
          <a:lstStyle>
            <a:lvl1pPr marL="0" indent="0" algn="l" defTabSz="502920" rtl="0" eaLnBrk="1" latinLnBrk="0" hangingPunct="1">
              <a:lnSpc>
                <a:spcPts val="1000"/>
              </a:lnSpc>
              <a:spcBef>
                <a:spcPts val="0"/>
              </a:spcBef>
              <a:spcAft>
                <a:spcPts val="0"/>
              </a:spcAft>
              <a:buFont typeface="Arial"/>
              <a:buNone/>
              <a:defRPr sz="800" b="0" i="0" kern="1200" cap="none" baseline="0">
                <a:solidFill>
                  <a:schemeClr val="tx2"/>
                </a:solidFill>
                <a:latin typeface="+mn-lt"/>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935" b="1" kern="1200" baseline="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defTabSz="457205">
              <a:lnSpc>
                <a:spcPts val="909"/>
              </a:lnSpc>
              <a:defRPr/>
            </a:pPr>
            <a:r>
              <a:rPr lang="en-US" sz="727" dirty="0">
                <a:solidFill>
                  <a:srgbClr val="263746"/>
                </a:solidFill>
                <a:latin typeface="Georgia"/>
              </a:rPr>
              <a:t>Head, Asset Management</a:t>
            </a:r>
          </a:p>
          <a:p>
            <a:pPr defTabSz="457205">
              <a:lnSpc>
                <a:spcPts val="909"/>
              </a:lnSpc>
              <a:defRPr/>
            </a:pPr>
            <a:r>
              <a:rPr lang="en-US" sz="727" dirty="0">
                <a:solidFill>
                  <a:srgbClr val="263746"/>
                </a:solidFill>
                <a:latin typeface="Georgia"/>
              </a:rPr>
              <a:t>22 years of experience</a:t>
            </a:r>
          </a:p>
        </p:txBody>
      </p:sp>
      <p:pic>
        <p:nvPicPr>
          <p:cNvPr id="60" name="Picture Placeholder 93">
            <a:extLst>
              <a:ext uri="{FF2B5EF4-FFF2-40B4-BE49-F238E27FC236}">
                <a16:creationId xmlns:a16="http://schemas.microsoft.com/office/drawing/2014/main" id="{184E5DA0-CAB5-4B52-8A25-FDDA7CA59C8E}"/>
              </a:ext>
            </a:extLst>
          </p:cNvPr>
          <p:cNvPicPr>
            <a:picLocks noChangeAspect="1"/>
          </p:cNvPicPr>
          <p:nvPr/>
        </p:nvPicPr>
        <p:blipFill>
          <a:blip r:embed="rId10">
            <a:extLst>
              <a:ext uri="{28A0092B-C50C-407E-A947-70E740481C1C}">
                <a14:useLocalDpi xmlns:a14="http://schemas.microsoft.com/office/drawing/2010/main" val="0"/>
              </a:ext>
            </a:extLst>
          </a:blip>
          <a:srcRect t="1471" b="1471"/>
          <a:stretch/>
        </p:blipFill>
        <p:spPr>
          <a:xfrm>
            <a:off x="4019941" y="4531801"/>
            <a:ext cx="706582" cy="685800"/>
          </a:xfrm>
          <a:prstGeom prst="ellipse">
            <a:avLst/>
          </a:prstGeom>
        </p:spPr>
      </p:pic>
      <p:sp>
        <p:nvSpPr>
          <p:cNvPr id="61" name="Text Placeholder 39">
            <a:extLst>
              <a:ext uri="{FF2B5EF4-FFF2-40B4-BE49-F238E27FC236}">
                <a16:creationId xmlns:a16="http://schemas.microsoft.com/office/drawing/2014/main" id="{39241465-192D-4F83-A42C-5E58BA63781A}"/>
              </a:ext>
            </a:extLst>
          </p:cNvPr>
          <p:cNvSpPr txBox="1">
            <a:spLocks/>
          </p:cNvSpPr>
          <p:nvPr/>
        </p:nvSpPr>
        <p:spPr>
          <a:xfrm>
            <a:off x="2305534" y="3935799"/>
            <a:ext cx="1205345" cy="161365"/>
          </a:xfrm>
          <a:prstGeom prst="rect">
            <a:avLst/>
          </a:prstGeom>
        </p:spPr>
        <p:txBody>
          <a:bodyPr vert="horz" lIns="0" tIns="0" rIns="0" bIns="0" rtlCol="0">
            <a:noAutofit/>
          </a:bodyPr>
          <a:lstStyle>
            <a:lvl1pPr marL="0" indent="0" algn="l" defTabSz="502920" rtl="0" eaLnBrk="1" latinLnBrk="0" hangingPunct="1">
              <a:lnSpc>
                <a:spcPts val="1000"/>
              </a:lnSpc>
              <a:spcBef>
                <a:spcPts val="0"/>
              </a:spcBef>
              <a:spcAft>
                <a:spcPts val="432"/>
              </a:spcAft>
              <a:buFont typeface="Arial"/>
              <a:buNone/>
              <a:defRPr sz="800" b="1" kern="1200" cap="none" baseline="0">
                <a:solidFill>
                  <a:schemeClr val="bg2"/>
                </a:solidFill>
                <a:latin typeface="+mn-lt"/>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935" b="1" kern="1200" baseline="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defTabSz="457205">
              <a:lnSpc>
                <a:spcPts val="909"/>
              </a:lnSpc>
              <a:spcAft>
                <a:spcPts val="393"/>
              </a:spcAft>
              <a:defRPr/>
            </a:pPr>
            <a:r>
              <a:rPr lang="en-US" sz="818">
                <a:solidFill>
                  <a:srgbClr val="008FBE"/>
                </a:solidFill>
                <a:latin typeface="Georgia"/>
              </a:rPr>
              <a:t>Robert Bewkes			</a:t>
            </a:r>
          </a:p>
        </p:txBody>
      </p:sp>
      <p:pic>
        <p:nvPicPr>
          <p:cNvPr id="62" name="Picture Placeholder 93">
            <a:extLst>
              <a:ext uri="{FF2B5EF4-FFF2-40B4-BE49-F238E27FC236}">
                <a16:creationId xmlns:a16="http://schemas.microsoft.com/office/drawing/2014/main" id="{5222C7B9-3FCC-41DA-BE75-C575814F3F00}"/>
              </a:ext>
            </a:extLst>
          </p:cNvPr>
          <p:cNvPicPr>
            <a:picLocks noChangeAspect="1"/>
          </p:cNvPicPr>
          <p:nvPr/>
        </p:nvPicPr>
        <p:blipFill>
          <a:blip r:embed="rId11">
            <a:extLst>
              <a:ext uri="{28A0092B-C50C-407E-A947-70E740481C1C}">
                <a14:useLocalDpi xmlns:a14="http://schemas.microsoft.com/office/drawing/2010/main" val="0"/>
              </a:ext>
            </a:extLst>
          </a:blip>
          <a:srcRect t="1471" b="1471"/>
          <a:stretch/>
        </p:blipFill>
        <p:spPr>
          <a:xfrm>
            <a:off x="2305534" y="3143100"/>
            <a:ext cx="706582" cy="685800"/>
          </a:xfrm>
          <a:prstGeom prst="ellipse">
            <a:avLst/>
          </a:prstGeom>
        </p:spPr>
      </p:pic>
      <p:sp>
        <p:nvSpPr>
          <p:cNvPr id="63" name="Text Placeholder 41">
            <a:extLst>
              <a:ext uri="{FF2B5EF4-FFF2-40B4-BE49-F238E27FC236}">
                <a16:creationId xmlns:a16="http://schemas.microsoft.com/office/drawing/2014/main" id="{0DC72C40-2C7D-4A77-9046-CE0CEFB5BFA4}"/>
              </a:ext>
            </a:extLst>
          </p:cNvPr>
          <p:cNvSpPr txBox="1">
            <a:spLocks/>
          </p:cNvSpPr>
          <p:nvPr/>
        </p:nvSpPr>
        <p:spPr>
          <a:xfrm>
            <a:off x="2305534" y="4061983"/>
            <a:ext cx="1205345" cy="242047"/>
          </a:xfrm>
          <a:prstGeom prst="rect">
            <a:avLst/>
          </a:prstGeom>
        </p:spPr>
        <p:txBody>
          <a:bodyPr vert="horz" lIns="0" tIns="0" rIns="0" bIns="0" rtlCol="0">
            <a:noAutofit/>
          </a:bodyPr>
          <a:lstStyle>
            <a:lvl1pPr marL="0" indent="0" algn="l" defTabSz="502920" rtl="0" eaLnBrk="1" latinLnBrk="0" hangingPunct="1">
              <a:lnSpc>
                <a:spcPts val="1000"/>
              </a:lnSpc>
              <a:spcBef>
                <a:spcPts val="0"/>
              </a:spcBef>
              <a:spcAft>
                <a:spcPts val="0"/>
              </a:spcAft>
              <a:buFont typeface="Arial"/>
              <a:buNone/>
              <a:defRPr sz="800" b="0" i="0" kern="1200" cap="none" baseline="0">
                <a:solidFill>
                  <a:schemeClr val="tx2"/>
                </a:solidFill>
                <a:latin typeface="+mn-lt"/>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935" b="1" kern="1200" baseline="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defTabSz="457205">
              <a:lnSpc>
                <a:spcPts val="909"/>
              </a:lnSpc>
              <a:defRPr/>
            </a:pPr>
            <a:r>
              <a:rPr lang="en-US" sz="727">
                <a:solidFill>
                  <a:srgbClr val="263746"/>
                </a:solidFill>
                <a:latin typeface="Georgia"/>
              </a:rPr>
              <a:t>Counsel </a:t>
            </a:r>
          </a:p>
          <a:p>
            <a:pPr defTabSz="457205">
              <a:lnSpc>
                <a:spcPts val="909"/>
              </a:lnSpc>
              <a:defRPr/>
            </a:pPr>
            <a:r>
              <a:rPr lang="en-US" sz="727">
                <a:solidFill>
                  <a:srgbClr val="263746"/>
                </a:solidFill>
                <a:latin typeface="Georgia"/>
              </a:rPr>
              <a:t>8 years of experience</a:t>
            </a:r>
          </a:p>
        </p:txBody>
      </p:sp>
      <p:sp>
        <p:nvSpPr>
          <p:cNvPr id="64" name="Text Placeholder 39">
            <a:extLst>
              <a:ext uri="{FF2B5EF4-FFF2-40B4-BE49-F238E27FC236}">
                <a16:creationId xmlns:a16="http://schemas.microsoft.com/office/drawing/2014/main" id="{47E67116-C4A3-435A-9440-134032F2F787}"/>
              </a:ext>
            </a:extLst>
          </p:cNvPr>
          <p:cNvSpPr txBox="1">
            <a:spLocks/>
          </p:cNvSpPr>
          <p:nvPr/>
        </p:nvSpPr>
        <p:spPr>
          <a:xfrm>
            <a:off x="4027633" y="5324501"/>
            <a:ext cx="1205345" cy="161365"/>
          </a:xfrm>
          <a:prstGeom prst="rect">
            <a:avLst/>
          </a:prstGeom>
        </p:spPr>
        <p:txBody>
          <a:bodyPr vert="horz" lIns="0" tIns="0" rIns="0" bIns="0" rtlCol="0">
            <a:noAutofit/>
          </a:bodyPr>
          <a:lstStyle>
            <a:lvl1pPr marL="0" indent="0" algn="l" defTabSz="502920" rtl="0" eaLnBrk="1" latinLnBrk="0" hangingPunct="1">
              <a:lnSpc>
                <a:spcPts val="1000"/>
              </a:lnSpc>
              <a:spcBef>
                <a:spcPts val="0"/>
              </a:spcBef>
              <a:spcAft>
                <a:spcPts val="432"/>
              </a:spcAft>
              <a:buFont typeface="Arial"/>
              <a:buNone/>
              <a:defRPr sz="800" b="1" kern="1200" cap="none" baseline="0">
                <a:solidFill>
                  <a:schemeClr val="bg2"/>
                </a:solidFill>
                <a:latin typeface="+mn-lt"/>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935" b="1" kern="1200" baseline="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defTabSz="457205">
              <a:lnSpc>
                <a:spcPts val="909"/>
              </a:lnSpc>
              <a:spcAft>
                <a:spcPts val="393"/>
              </a:spcAft>
              <a:defRPr/>
            </a:pPr>
            <a:r>
              <a:rPr lang="en-US" sz="818">
                <a:solidFill>
                  <a:srgbClr val="008FBE"/>
                </a:solidFill>
                <a:latin typeface="Georgia"/>
              </a:rPr>
              <a:t>Laura Laumont</a:t>
            </a:r>
          </a:p>
        </p:txBody>
      </p:sp>
      <p:sp>
        <p:nvSpPr>
          <p:cNvPr id="65" name="Text Placeholder 41">
            <a:extLst>
              <a:ext uri="{FF2B5EF4-FFF2-40B4-BE49-F238E27FC236}">
                <a16:creationId xmlns:a16="http://schemas.microsoft.com/office/drawing/2014/main" id="{D653E91F-9F54-42E5-9907-038F7A40DA11}"/>
              </a:ext>
            </a:extLst>
          </p:cNvPr>
          <p:cNvSpPr txBox="1">
            <a:spLocks/>
          </p:cNvSpPr>
          <p:nvPr/>
        </p:nvSpPr>
        <p:spPr>
          <a:xfrm>
            <a:off x="4027633" y="5450685"/>
            <a:ext cx="1205345" cy="242047"/>
          </a:xfrm>
          <a:prstGeom prst="rect">
            <a:avLst/>
          </a:prstGeom>
        </p:spPr>
        <p:txBody>
          <a:bodyPr vert="horz" lIns="0" tIns="0" rIns="0" bIns="0" rtlCol="0">
            <a:noAutofit/>
          </a:bodyPr>
          <a:lstStyle>
            <a:lvl1pPr marL="0" indent="0" algn="l" defTabSz="502920" rtl="0" eaLnBrk="1" latinLnBrk="0" hangingPunct="1">
              <a:lnSpc>
                <a:spcPts val="1000"/>
              </a:lnSpc>
              <a:spcBef>
                <a:spcPts val="0"/>
              </a:spcBef>
              <a:spcAft>
                <a:spcPts val="0"/>
              </a:spcAft>
              <a:buFont typeface="Arial"/>
              <a:buNone/>
              <a:defRPr sz="800" b="0" i="0" kern="1200" cap="none" baseline="0">
                <a:solidFill>
                  <a:schemeClr val="tx2"/>
                </a:solidFill>
                <a:latin typeface="+mn-lt"/>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935" b="1" kern="1200" baseline="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defTabSz="457205">
              <a:lnSpc>
                <a:spcPts val="909"/>
              </a:lnSpc>
              <a:defRPr/>
            </a:pPr>
            <a:r>
              <a:rPr lang="en-US" sz="727">
                <a:solidFill>
                  <a:srgbClr val="263746"/>
                </a:solidFill>
                <a:latin typeface="Georgia"/>
              </a:rPr>
              <a:t>Vice President, Product &amp; Capital Strategy</a:t>
            </a:r>
          </a:p>
          <a:p>
            <a:pPr defTabSz="457205">
              <a:lnSpc>
                <a:spcPts val="909"/>
              </a:lnSpc>
              <a:defRPr/>
            </a:pPr>
            <a:r>
              <a:rPr lang="en-US" sz="727">
                <a:solidFill>
                  <a:srgbClr val="263746"/>
                </a:solidFill>
                <a:latin typeface="Georgia"/>
              </a:rPr>
              <a:t>15 years of experience</a:t>
            </a:r>
          </a:p>
        </p:txBody>
      </p:sp>
      <p:sp>
        <p:nvSpPr>
          <p:cNvPr id="66" name="Text Placeholder 39">
            <a:extLst>
              <a:ext uri="{FF2B5EF4-FFF2-40B4-BE49-F238E27FC236}">
                <a16:creationId xmlns:a16="http://schemas.microsoft.com/office/drawing/2014/main" id="{2FDCC727-2E6B-40C9-9A89-7537855B2824}"/>
              </a:ext>
            </a:extLst>
          </p:cNvPr>
          <p:cNvSpPr txBox="1">
            <a:spLocks/>
          </p:cNvSpPr>
          <p:nvPr/>
        </p:nvSpPr>
        <p:spPr>
          <a:xfrm>
            <a:off x="9245239" y="5339214"/>
            <a:ext cx="1276929" cy="161365"/>
          </a:xfrm>
          <a:prstGeom prst="rect">
            <a:avLst/>
          </a:prstGeom>
        </p:spPr>
        <p:txBody>
          <a:bodyPr vert="horz" lIns="0" tIns="0" rIns="0" bIns="0" rtlCol="0">
            <a:noAutofit/>
          </a:bodyPr>
          <a:lstStyle>
            <a:lvl1pPr marL="0" indent="0" algn="l" defTabSz="502920" rtl="0" eaLnBrk="1" latinLnBrk="0" hangingPunct="1">
              <a:lnSpc>
                <a:spcPts val="1000"/>
              </a:lnSpc>
              <a:spcBef>
                <a:spcPts val="0"/>
              </a:spcBef>
              <a:spcAft>
                <a:spcPts val="432"/>
              </a:spcAft>
              <a:buFont typeface="Arial"/>
              <a:buNone/>
              <a:defRPr sz="800" b="1" kern="1200" cap="none" baseline="0">
                <a:solidFill>
                  <a:schemeClr val="bg2"/>
                </a:solidFill>
                <a:latin typeface="+mn-lt"/>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935" b="1" kern="1200" baseline="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defTabSz="457205">
              <a:lnSpc>
                <a:spcPts val="909"/>
              </a:lnSpc>
              <a:spcAft>
                <a:spcPts val="393"/>
              </a:spcAft>
              <a:defRPr/>
            </a:pPr>
            <a:r>
              <a:rPr lang="en-US" sz="818" dirty="0">
                <a:solidFill>
                  <a:srgbClr val="008FBE"/>
                </a:solidFill>
                <a:latin typeface="Georgia"/>
              </a:rPr>
              <a:t>Rebecca Nemirovsky</a:t>
            </a:r>
          </a:p>
        </p:txBody>
      </p:sp>
      <p:pic>
        <p:nvPicPr>
          <p:cNvPr id="67" name="Picture Placeholder 93">
            <a:extLst>
              <a:ext uri="{FF2B5EF4-FFF2-40B4-BE49-F238E27FC236}">
                <a16:creationId xmlns:a16="http://schemas.microsoft.com/office/drawing/2014/main" id="{5E1705EB-FA16-42D1-820A-C26B52A96997}"/>
              </a:ext>
            </a:extLst>
          </p:cNvPr>
          <p:cNvPicPr>
            <a:picLocks noChangeAspect="1"/>
          </p:cNvPicPr>
          <p:nvPr/>
        </p:nvPicPr>
        <p:blipFill>
          <a:blip r:embed="rId12">
            <a:extLst>
              <a:ext uri="{28A0092B-C50C-407E-A947-70E740481C1C}">
                <a14:useLocalDpi xmlns:a14="http://schemas.microsoft.com/office/drawing/2010/main" val="0"/>
              </a:ext>
            </a:extLst>
          </a:blip>
          <a:srcRect t="11176" b="11176"/>
          <a:stretch/>
        </p:blipFill>
        <p:spPr>
          <a:xfrm>
            <a:off x="9245240" y="4546515"/>
            <a:ext cx="706582" cy="685800"/>
          </a:xfrm>
          <a:prstGeom prst="ellipse">
            <a:avLst/>
          </a:prstGeom>
        </p:spPr>
      </p:pic>
      <p:sp>
        <p:nvSpPr>
          <p:cNvPr id="68" name="Text Placeholder 41">
            <a:extLst>
              <a:ext uri="{FF2B5EF4-FFF2-40B4-BE49-F238E27FC236}">
                <a16:creationId xmlns:a16="http://schemas.microsoft.com/office/drawing/2014/main" id="{8469C43A-7BDF-4CE2-AAC5-710FB0A3CEB2}"/>
              </a:ext>
            </a:extLst>
          </p:cNvPr>
          <p:cNvSpPr txBox="1">
            <a:spLocks/>
          </p:cNvSpPr>
          <p:nvPr/>
        </p:nvSpPr>
        <p:spPr>
          <a:xfrm>
            <a:off x="9245240" y="5465399"/>
            <a:ext cx="1205345" cy="242047"/>
          </a:xfrm>
          <a:prstGeom prst="rect">
            <a:avLst/>
          </a:prstGeom>
        </p:spPr>
        <p:txBody>
          <a:bodyPr vert="horz" lIns="0" tIns="0" rIns="0" bIns="0" rtlCol="0">
            <a:noAutofit/>
          </a:bodyPr>
          <a:lstStyle>
            <a:lvl1pPr marL="0" indent="0" algn="l" defTabSz="502920" rtl="0" eaLnBrk="1" latinLnBrk="0" hangingPunct="1">
              <a:lnSpc>
                <a:spcPts val="1000"/>
              </a:lnSpc>
              <a:spcBef>
                <a:spcPts val="0"/>
              </a:spcBef>
              <a:spcAft>
                <a:spcPts val="0"/>
              </a:spcAft>
              <a:buFont typeface="Arial"/>
              <a:buNone/>
              <a:defRPr sz="800" b="0" i="0" kern="1200" cap="none" baseline="0">
                <a:solidFill>
                  <a:schemeClr val="tx2"/>
                </a:solidFill>
                <a:latin typeface="+mn-lt"/>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935" b="1" kern="1200" baseline="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defTabSz="457205">
              <a:lnSpc>
                <a:spcPts val="909"/>
              </a:lnSpc>
              <a:defRPr/>
            </a:pPr>
            <a:r>
              <a:rPr lang="en-US" sz="727">
                <a:solidFill>
                  <a:srgbClr val="263746"/>
                </a:solidFill>
                <a:latin typeface="Georgia"/>
              </a:rPr>
              <a:t>Vice President, Credit</a:t>
            </a:r>
          </a:p>
          <a:p>
            <a:pPr defTabSz="457205">
              <a:lnSpc>
                <a:spcPts val="909"/>
              </a:lnSpc>
              <a:defRPr/>
            </a:pPr>
            <a:r>
              <a:rPr lang="en-US" sz="727">
                <a:solidFill>
                  <a:srgbClr val="263746"/>
                </a:solidFill>
                <a:latin typeface="Georgia"/>
              </a:rPr>
              <a:t>12 years of experience</a:t>
            </a:r>
          </a:p>
        </p:txBody>
      </p:sp>
      <p:sp>
        <p:nvSpPr>
          <p:cNvPr id="69" name="Text Placeholder 39">
            <a:extLst>
              <a:ext uri="{FF2B5EF4-FFF2-40B4-BE49-F238E27FC236}">
                <a16:creationId xmlns:a16="http://schemas.microsoft.com/office/drawing/2014/main" id="{35E6734C-14BE-4D8C-AC51-BCEEDE7ACE7D}"/>
              </a:ext>
            </a:extLst>
          </p:cNvPr>
          <p:cNvSpPr txBox="1">
            <a:spLocks/>
          </p:cNvSpPr>
          <p:nvPr/>
        </p:nvSpPr>
        <p:spPr>
          <a:xfrm>
            <a:off x="7460515" y="3885334"/>
            <a:ext cx="1205345" cy="161365"/>
          </a:xfrm>
          <a:prstGeom prst="rect">
            <a:avLst/>
          </a:prstGeom>
        </p:spPr>
        <p:txBody>
          <a:bodyPr vert="horz" lIns="0" tIns="0" rIns="0" bIns="0" rtlCol="0">
            <a:noAutofit/>
          </a:bodyPr>
          <a:lstStyle>
            <a:lvl1pPr marL="0" indent="0" algn="l" defTabSz="502920" rtl="0" eaLnBrk="1" latinLnBrk="0" hangingPunct="1">
              <a:lnSpc>
                <a:spcPts val="1000"/>
              </a:lnSpc>
              <a:spcBef>
                <a:spcPts val="0"/>
              </a:spcBef>
              <a:spcAft>
                <a:spcPts val="432"/>
              </a:spcAft>
              <a:buFont typeface="Arial"/>
              <a:buNone/>
              <a:defRPr sz="800" b="1" kern="1200" cap="none" baseline="0">
                <a:solidFill>
                  <a:schemeClr val="bg2"/>
                </a:solidFill>
                <a:latin typeface="+mn-lt"/>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935" b="1" kern="1200" baseline="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defTabSz="457205">
              <a:lnSpc>
                <a:spcPts val="909"/>
              </a:lnSpc>
              <a:spcAft>
                <a:spcPts val="393"/>
              </a:spcAft>
              <a:defRPr/>
            </a:pPr>
            <a:r>
              <a:rPr lang="en-US" sz="818">
                <a:solidFill>
                  <a:srgbClr val="008FBE"/>
                </a:solidFill>
                <a:latin typeface="Georgia"/>
              </a:rPr>
              <a:t>Alexander Hancock</a:t>
            </a:r>
          </a:p>
        </p:txBody>
      </p:sp>
      <p:pic>
        <p:nvPicPr>
          <p:cNvPr id="70" name="Picture Placeholder 93">
            <a:extLst>
              <a:ext uri="{FF2B5EF4-FFF2-40B4-BE49-F238E27FC236}">
                <a16:creationId xmlns:a16="http://schemas.microsoft.com/office/drawing/2014/main" id="{2D997A28-F00F-4C5D-9C2C-113E51942F22}"/>
              </a:ext>
            </a:extLst>
          </p:cNvPr>
          <p:cNvPicPr>
            <a:picLocks noChangeAspect="1"/>
          </p:cNvPicPr>
          <p:nvPr/>
        </p:nvPicPr>
        <p:blipFill>
          <a:blip r:embed="rId13">
            <a:extLst>
              <a:ext uri="{28A0092B-C50C-407E-A947-70E740481C1C}">
                <a14:useLocalDpi xmlns:a14="http://schemas.microsoft.com/office/drawing/2010/main" val="0"/>
              </a:ext>
            </a:extLst>
          </a:blip>
          <a:srcRect t="1471" b="1471"/>
          <a:stretch/>
        </p:blipFill>
        <p:spPr>
          <a:xfrm>
            <a:off x="7460514" y="3069191"/>
            <a:ext cx="706582" cy="685800"/>
          </a:xfrm>
          <a:prstGeom prst="ellipse">
            <a:avLst/>
          </a:prstGeom>
        </p:spPr>
      </p:pic>
      <p:sp>
        <p:nvSpPr>
          <p:cNvPr id="71" name="Text Placeholder 41">
            <a:extLst>
              <a:ext uri="{FF2B5EF4-FFF2-40B4-BE49-F238E27FC236}">
                <a16:creationId xmlns:a16="http://schemas.microsoft.com/office/drawing/2014/main" id="{0F1C34C6-A46B-4F9C-AE88-95B66F1588A6}"/>
              </a:ext>
            </a:extLst>
          </p:cNvPr>
          <p:cNvSpPr txBox="1">
            <a:spLocks/>
          </p:cNvSpPr>
          <p:nvPr/>
        </p:nvSpPr>
        <p:spPr>
          <a:xfrm>
            <a:off x="7460515" y="4011519"/>
            <a:ext cx="1205345" cy="242047"/>
          </a:xfrm>
          <a:prstGeom prst="rect">
            <a:avLst/>
          </a:prstGeom>
        </p:spPr>
        <p:txBody>
          <a:bodyPr vert="horz" lIns="0" tIns="0" rIns="0" bIns="0" rtlCol="0">
            <a:noAutofit/>
          </a:bodyPr>
          <a:lstStyle>
            <a:lvl1pPr marL="0" indent="0" algn="l" defTabSz="502920" rtl="0" eaLnBrk="1" latinLnBrk="0" hangingPunct="1">
              <a:lnSpc>
                <a:spcPts val="1000"/>
              </a:lnSpc>
              <a:spcBef>
                <a:spcPts val="0"/>
              </a:spcBef>
              <a:spcAft>
                <a:spcPts val="0"/>
              </a:spcAft>
              <a:buFont typeface="Arial"/>
              <a:buNone/>
              <a:defRPr sz="800" b="0" i="0" kern="1200" cap="none" baseline="0">
                <a:solidFill>
                  <a:schemeClr val="tx2"/>
                </a:solidFill>
                <a:latin typeface="+mn-lt"/>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935" b="1" kern="1200" baseline="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defTabSz="457205">
              <a:lnSpc>
                <a:spcPts val="909"/>
              </a:lnSpc>
              <a:defRPr/>
            </a:pPr>
            <a:r>
              <a:rPr lang="en-US" sz="727">
                <a:solidFill>
                  <a:srgbClr val="263746"/>
                </a:solidFill>
                <a:latin typeface="Georgia"/>
              </a:rPr>
              <a:t>Vice President, Clean Energy Finance</a:t>
            </a:r>
          </a:p>
          <a:p>
            <a:pPr defTabSz="457205">
              <a:lnSpc>
                <a:spcPts val="909"/>
              </a:lnSpc>
              <a:defRPr/>
            </a:pPr>
            <a:r>
              <a:rPr lang="en-US" sz="727">
                <a:solidFill>
                  <a:srgbClr val="263746"/>
                </a:solidFill>
                <a:latin typeface="Georgia"/>
              </a:rPr>
              <a:t>15 years of experience</a:t>
            </a:r>
          </a:p>
        </p:txBody>
      </p:sp>
      <p:sp>
        <p:nvSpPr>
          <p:cNvPr id="72" name="Text Placeholder 39">
            <a:extLst>
              <a:ext uri="{FF2B5EF4-FFF2-40B4-BE49-F238E27FC236}">
                <a16:creationId xmlns:a16="http://schemas.microsoft.com/office/drawing/2014/main" id="{DDEDE451-D0A6-4390-BA6D-883CAA07D76F}"/>
              </a:ext>
            </a:extLst>
          </p:cNvPr>
          <p:cNvSpPr txBox="1">
            <a:spLocks/>
          </p:cNvSpPr>
          <p:nvPr/>
        </p:nvSpPr>
        <p:spPr>
          <a:xfrm>
            <a:off x="7464809" y="5321116"/>
            <a:ext cx="1205345" cy="161365"/>
          </a:xfrm>
          <a:prstGeom prst="rect">
            <a:avLst/>
          </a:prstGeom>
        </p:spPr>
        <p:txBody>
          <a:bodyPr vert="horz" lIns="0" tIns="0" rIns="0" bIns="0" rtlCol="0">
            <a:noAutofit/>
          </a:bodyPr>
          <a:lstStyle>
            <a:lvl1pPr marL="0" indent="0" algn="l" defTabSz="502920" rtl="0" eaLnBrk="1" latinLnBrk="0" hangingPunct="1">
              <a:lnSpc>
                <a:spcPts val="1000"/>
              </a:lnSpc>
              <a:spcBef>
                <a:spcPts val="0"/>
              </a:spcBef>
              <a:spcAft>
                <a:spcPts val="432"/>
              </a:spcAft>
              <a:buFont typeface="Arial"/>
              <a:buNone/>
              <a:defRPr sz="800" b="1" kern="1200" cap="none" baseline="0">
                <a:solidFill>
                  <a:schemeClr val="bg2"/>
                </a:solidFill>
                <a:latin typeface="+mn-lt"/>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935" b="1" kern="1200" baseline="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fontAlgn="base"/>
            <a:r>
              <a:rPr lang="en-US" sz="818">
                <a:solidFill>
                  <a:srgbClr val="008FBE"/>
                </a:solidFill>
                <a:latin typeface="Georgia"/>
              </a:rPr>
              <a:t>Leo Nemirovsky</a:t>
            </a:r>
          </a:p>
          <a:p>
            <a:pPr defTabSz="457205">
              <a:lnSpc>
                <a:spcPts val="909"/>
              </a:lnSpc>
              <a:spcAft>
                <a:spcPts val="393"/>
              </a:spcAft>
              <a:defRPr/>
            </a:pPr>
            <a:endParaRPr lang="en-US" sz="727">
              <a:solidFill>
                <a:srgbClr val="008FBE"/>
              </a:solidFill>
              <a:latin typeface="Georgia"/>
            </a:endParaRPr>
          </a:p>
        </p:txBody>
      </p:sp>
      <p:pic>
        <p:nvPicPr>
          <p:cNvPr id="73" name="Picture Placeholder 93">
            <a:extLst>
              <a:ext uri="{FF2B5EF4-FFF2-40B4-BE49-F238E27FC236}">
                <a16:creationId xmlns:a16="http://schemas.microsoft.com/office/drawing/2014/main" id="{CC2DA255-9A86-4FCC-875B-7721D3486C95}"/>
              </a:ext>
            </a:extLst>
          </p:cNvPr>
          <p:cNvPicPr>
            <a:picLocks noChangeAspect="1"/>
          </p:cNvPicPr>
          <p:nvPr/>
        </p:nvPicPr>
        <p:blipFill>
          <a:blip r:embed="rId14">
            <a:extLst>
              <a:ext uri="{28A0092B-C50C-407E-A947-70E740481C1C}">
                <a14:useLocalDpi xmlns:a14="http://schemas.microsoft.com/office/drawing/2010/main" val="0"/>
              </a:ext>
            </a:extLst>
          </a:blip>
          <a:srcRect t="1471" b="1471"/>
          <a:stretch/>
        </p:blipFill>
        <p:spPr>
          <a:xfrm>
            <a:off x="7456488" y="4528417"/>
            <a:ext cx="706582" cy="685800"/>
          </a:xfrm>
          <a:prstGeom prst="ellipse">
            <a:avLst/>
          </a:prstGeom>
        </p:spPr>
      </p:pic>
      <p:sp>
        <p:nvSpPr>
          <p:cNvPr id="74" name="Text Placeholder 41">
            <a:extLst>
              <a:ext uri="{FF2B5EF4-FFF2-40B4-BE49-F238E27FC236}">
                <a16:creationId xmlns:a16="http://schemas.microsoft.com/office/drawing/2014/main" id="{CBC11EFA-3CCB-4114-A5DA-CBCC42E78845}"/>
              </a:ext>
            </a:extLst>
          </p:cNvPr>
          <p:cNvSpPr txBox="1">
            <a:spLocks/>
          </p:cNvSpPr>
          <p:nvPr/>
        </p:nvSpPr>
        <p:spPr>
          <a:xfrm>
            <a:off x="7464809" y="5447301"/>
            <a:ext cx="1205345" cy="242047"/>
          </a:xfrm>
          <a:prstGeom prst="rect">
            <a:avLst/>
          </a:prstGeom>
        </p:spPr>
        <p:txBody>
          <a:bodyPr vert="horz" lIns="0" tIns="0" rIns="0" bIns="0" rtlCol="0">
            <a:noAutofit/>
          </a:bodyPr>
          <a:lstStyle>
            <a:lvl1pPr marL="0" indent="0" algn="l" defTabSz="502920" rtl="0" eaLnBrk="1" latinLnBrk="0" hangingPunct="1">
              <a:lnSpc>
                <a:spcPts val="1000"/>
              </a:lnSpc>
              <a:spcBef>
                <a:spcPts val="0"/>
              </a:spcBef>
              <a:spcAft>
                <a:spcPts val="0"/>
              </a:spcAft>
              <a:buFont typeface="Arial"/>
              <a:buNone/>
              <a:defRPr sz="800" b="0" i="0" kern="1200" cap="none" baseline="0">
                <a:solidFill>
                  <a:schemeClr val="tx2"/>
                </a:solidFill>
                <a:latin typeface="+mn-lt"/>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935" b="1" kern="1200" baseline="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defTabSz="457205">
              <a:lnSpc>
                <a:spcPts val="909"/>
              </a:lnSpc>
              <a:defRPr/>
            </a:pPr>
            <a:r>
              <a:rPr lang="en-US" sz="727" dirty="0">
                <a:solidFill>
                  <a:srgbClr val="263746"/>
                </a:solidFill>
                <a:latin typeface="Georgia"/>
              </a:rPr>
              <a:t>Managing Director - Head, Corporate Finance</a:t>
            </a:r>
          </a:p>
          <a:p>
            <a:pPr defTabSz="457205">
              <a:lnSpc>
                <a:spcPts val="909"/>
              </a:lnSpc>
              <a:defRPr/>
            </a:pPr>
            <a:r>
              <a:rPr lang="en-US" sz="727" dirty="0">
                <a:solidFill>
                  <a:srgbClr val="263746"/>
                </a:solidFill>
                <a:latin typeface="Georgia"/>
              </a:rPr>
              <a:t>21 years of experience</a:t>
            </a:r>
          </a:p>
        </p:txBody>
      </p:sp>
      <p:sp>
        <p:nvSpPr>
          <p:cNvPr id="77" name="Text Placeholder 39">
            <a:extLst>
              <a:ext uri="{FF2B5EF4-FFF2-40B4-BE49-F238E27FC236}">
                <a16:creationId xmlns:a16="http://schemas.microsoft.com/office/drawing/2014/main" id="{8ED1AF1F-C5E9-41C3-8B69-A896BC502BFE}"/>
              </a:ext>
            </a:extLst>
          </p:cNvPr>
          <p:cNvSpPr txBox="1">
            <a:spLocks/>
          </p:cNvSpPr>
          <p:nvPr/>
        </p:nvSpPr>
        <p:spPr>
          <a:xfrm>
            <a:off x="9178319" y="3843969"/>
            <a:ext cx="1205345" cy="161365"/>
          </a:xfrm>
          <a:prstGeom prst="rect">
            <a:avLst/>
          </a:prstGeom>
        </p:spPr>
        <p:txBody>
          <a:bodyPr vert="horz" lIns="0" tIns="0" rIns="0" bIns="0" rtlCol="0">
            <a:noAutofit/>
          </a:bodyPr>
          <a:lstStyle>
            <a:lvl1pPr marL="0" indent="0" algn="l" defTabSz="502920" rtl="0" eaLnBrk="1" latinLnBrk="0" hangingPunct="1">
              <a:lnSpc>
                <a:spcPts val="1000"/>
              </a:lnSpc>
              <a:spcBef>
                <a:spcPts val="0"/>
              </a:spcBef>
              <a:spcAft>
                <a:spcPts val="432"/>
              </a:spcAft>
              <a:buFont typeface="Arial"/>
              <a:buNone/>
              <a:defRPr sz="800" b="1" kern="1200" cap="none" baseline="0">
                <a:solidFill>
                  <a:schemeClr val="bg2"/>
                </a:solidFill>
                <a:latin typeface="+mn-lt"/>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935" b="1" kern="1200" baseline="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defTabSz="457205">
              <a:lnSpc>
                <a:spcPts val="909"/>
              </a:lnSpc>
              <a:spcAft>
                <a:spcPts val="393"/>
              </a:spcAft>
              <a:defRPr/>
            </a:pPr>
            <a:r>
              <a:rPr lang="en-US" sz="818">
                <a:solidFill>
                  <a:srgbClr val="008FBE"/>
                </a:solidFill>
                <a:latin typeface="Georgia"/>
              </a:rPr>
              <a:t>Lucas Johnson</a:t>
            </a:r>
          </a:p>
        </p:txBody>
      </p:sp>
      <p:pic>
        <p:nvPicPr>
          <p:cNvPr id="78" name="Picture Placeholder 93">
            <a:extLst>
              <a:ext uri="{FF2B5EF4-FFF2-40B4-BE49-F238E27FC236}">
                <a16:creationId xmlns:a16="http://schemas.microsoft.com/office/drawing/2014/main" id="{BA5F5E1F-6524-468A-9E65-30100EECAB5E}"/>
              </a:ext>
            </a:extLst>
          </p:cNvPr>
          <p:cNvPicPr>
            <a:picLocks noChangeAspect="1"/>
          </p:cNvPicPr>
          <p:nvPr/>
        </p:nvPicPr>
        <p:blipFill>
          <a:blip r:embed="rId15">
            <a:extLst>
              <a:ext uri="{28A0092B-C50C-407E-A947-70E740481C1C}">
                <a14:useLocalDpi xmlns:a14="http://schemas.microsoft.com/office/drawing/2010/main" val="0"/>
              </a:ext>
            </a:extLst>
          </a:blip>
          <a:srcRect t="1471" b="1471"/>
          <a:stretch/>
        </p:blipFill>
        <p:spPr>
          <a:xfrm>
            <a:off x="9178319" y="3051270"/>
            <a:ext cx="706582" cy="685800"/>
          </a:xfrm>
          <a:prstGeom prst="ellipse">
            <a:avLst/>
          </a:prstGeom>
        </p:spPr>
      </p:pic>
      <p:sp>
        <p:nvSpPr>
          <p:cNvPr id="79" name="Text Placeholder 41">
            <a:extLst>
              <a:ext uri="{FF2B5EF4-FFF2-40B4-BE49-F238E27FC236}">
                <a16:creationId xmlns:a16="http://schemas.microsoft.com/office/drawing/2014/main" id="{60A53F48-D381-48BB-8CD9-0A16E22D7D50}"/>
              </a:ext>
            </a:extLst>
          </p:cNvPr>
          <p:cNvSpPr txBox="1">
            <a:spLocks/>
          </p:cNvSpPr>
          <p:nvPr/>
        </p:nvSpPr>
        <p:spPr>
          <a:xfrm>
            <a:off x="9178319" y="3970153"/>
            <a:ext cx="1205345" cy="242047"/>
          </a:xfrm>
          <a:prstGeom prst="rect">
            <a:avLst/>
          </a:prstGeom>
        </p:spPr>
        <p:txBody>
          <a:bodyPr vert="horz" lIns="0" tIns="0" rIns="0" bIns="0" rtlCol="0">
            <a:noAutofit/>
          </a:bodyPr>
          <a:lstStyle>
            <a:lvl1pPr marL="0" indent="0" algn="l" defTabSz="502920" rtl="0" eaLnBrk="1" latinLnBrk="0" hangingPunct="1">
              <a:lnSpc>
                <a:spcPts val="1000"/>
              </a:lnSpc>
              <a:spcBef>
                <a:spcPts val="0"/>
              </a:spcBef>
              <a:spcAft>
                <a:spcPts val="0"/>
              </a:spcAft>
              <a:buFont typeface="Arial"/>
              <a:buNone/>
              <a:defRPr sz="800" b="0" i="0" kern="1200" cap="none" baseline="0">
                <a:solidFill>
                  <a:schemeClr val="tx2"/>
                </a:solidFill>
                <a:latin typeface="+mn-lt"/>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935" b="1" kern="1200" baseline="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defTabSz="457205">
              <a:lnSpc>
                <a:spcPts val="909"/>
              </a:lnSpc>
              <a:defRPr/>
            </a:pPr>
            <a:r>
              <a:rPr lang="en-US" sz="727" dirty="0">
                <a:solidFill>
                  <a:srgbClr val="263746"/>
                </a:solidFill>
                <a:latin typeface="Georgia"/>
              </a:rPr>
              <a:t>Director, Transaction Management</a:t>
            </a:r>
          </a:p>
          <a:p>
            <a:pPr defTabSz="457205">
              <a:lnSpc>
                <a:spcPts val="909"/>
              </a:lnSpc>
              <a:defRPr/>
            </a:pPr>
            <a:r>
              <a:rPr lang="en-US" sz="727" dirty="0">
                <a:solidFill>
                  <a:srgbClr val="263746"/>
                </a:solidFill>
                <a:latin typeface="Georgia"/>
              </a:rPr>
              <a:t>14 years of experience</a:t>
            </a:r>
          </a:p>
        </p:txBody>
      </p:sp>
      <p:sp>
        <p:nvSpPr>
          <p:cNvPr id="2" name="Footer Placeholder 1">
            <a:extLst>
              <a:ext uri="{FF2B5EF4-FFF2-40B4-BE49-F238E27FC236}">
                <a16:creationId xmlns:a16="http://schemas.microsoft.com/office/drawing/2014/main" id="{1D2A1FBD-8149-4B1E-8E28-73172E9433C0}"/>
              </a:ext>
            </a:extLst>
          </p:cNvPr>
          <p:cNvSpPr>
            <a:spLocks noGrp="1"/>
          </p:cNvSpPr>
          <p:nvPr>
            <p:ph type="ftr" sz="quarter" idx="12"/>
          </p:nvPr>
        </p:nvSpPr>
        <p:spPr>
          <a:xfrm>
            <a:off x="1879600" y="7289800"/>
            <a:ext cx="3124200" cy="123111"/>
          </a:xfrm>
          <a:prstGeom prst="rect">
            <a:avLst/>
          </a:prstGeom>
        </p:spPr>
        <p:txBody>
          <a:bodyPr vert="horz" wrap="square" lIns="0" tIns="0" rIns="0" bIns="0" rtlCol="0" anchor="b">
            <a:spAutoFit/>
          </a:bodyPr>
          <a:lstStyle>
            <a:defPPr>
              <a:defRPr lang="en-US"/>
            </a:defPPr>
            <a:lvl1pPr marL="0" algn="l" defTabSz="509412" rtl="0" eaLnBrk="1" latinLnBrk="0" hangingPunct="1">
              <a:defRPr sz="800" kern="1200">
                <a:solidFill>
                  <a:srgbClr val="000000"/>
                </a:solidFill>
                <a:latin typeface="Arial" panose="020B0604020202020204" pitchFamily="34" charset="0"/>
                <a:ea typeface="+mn-ea"/>
                <a:cs typeface="+mn-cs"/>
              </a:defRPr>
            </a:lvl1pPr>
            <a:lvl2pPr marL="509412" algn="l" defTabSz="509412" rtl="0" eaLnBrk="1" latinLnBrk="0" hangingPunct="1">
              <a:defRPr sz="2006" kern="1200">
                <a:solidFill>
                  <a:schemeClr val="tx1"/>
                </a:solidFill>
                <a:latin typeface="+mn-lt"/>
                <a:ea typeface="+mn-ea"/>
                <a:cs typeface="+mn-cs"/>
              </a:defRPr>
            </a:lvl2pPr>
            <a:lvl3pPr marL="1018824" algn="l" defTabSz="509412" rtl="0" eaLnBrk="1" latinLnBrk="0" hangingPunct="1">
              <a:defRPr sz="2006" kern="1200">
                <a:solidFill>
                  <a:schemeClr val="tx1"/>
                </a:solidFill>
                <a:latin typeface="+mn-lt"/>
                <a:ea typeface="+mn-ea"/>
                <a:cs typeface="+mn-cs"/>
              </a:defRPr>
            </a:lvl3pPr>
            <a:lvl4pPr marL="1528237" algn="l" defTabSz="509412" rtl="0" eaLnBrk="1" latinLnBrk="0" hangingPunct="1">
              <a:defRPr sz="2006" kern="1200">
                <a:solidFill>
                  <a:schemeClr val="tx1"/>
                </a:solidFill>
                <a:latin typeface="+mn-lt"/>
                <a:ea typeface="+mn-ea"/>
                <a:cs typeface="+mn-cs"/>
              </a:defRPr>
            </a:lvl4pPr>
            <a:lvl5pPr marL="2037649" algn="l" defTabSz="509412" rtl="0" eaLnBrk="1" latinLnBrk="0" hangingPunct="1">
              <a:defRPr sz="2006" kern="1200">
                <a:solidFill>
                  <a:schemeClr val="tx1"/>
                </a:solidFill>
                <a:latin typeface="+mn-lt"/>
                <a:ea typeface="+mn-ea"/>
                <a:cs typeface="+mn-cs"/>
              </a:defRPr>
            </a:lvl5pPr>
            <a:lvl6pPr marL="2547061" algn="l" defTabSz="509412" rtl="0" eaLnBrk="1" latinLnBrk="0" hangingPunct="1">
              <a:defRPr sz="2006" kern="1200">
                <a:solidFill>
                  <a:schemeClr val="tx1"/>
                </a:solidFill>
                <a:latin typeface="+mn-lt"/>
                <a:ea typeface="+mn-ea"/>
                <a:cs typeface="+mn-cs"/>
              </a:defRPr>
            </a:lvl6pPr>
            <a:lvl7pPr marL="3056473" algn="l" defTabSz="509412" rtl="0" eaLnBrk="1" latinLnBrk="0" hangingPunct="1">
              <a:defRPr sz="2006" kern="1200">
                <a:solidFill>
                  <a:schemeClr val="tx1"/>
                </a:solidFill>
                <a:latin typeface="+mn-lt"/>
                <a:ea typeface="+mn-ea"/>
                <a:cs typeface="+mn-cs"/>
              </a:defRPr>
            </a:lvl7pPr>
            <a:lvl8pPr marL="3565886" algn="l" defTabSz="509412" rtl="0" eaLnBrk="1" latinLnBrk="0" hangingPunct="1">
              <a:defRPr sz="2006" kern="1200">
                <a:solidFill>
                  <a:schemeClr val="tx1"/>
                </a:solidFill>
                <a:latin typeface="+mn-lt"/>
                <a:ea typeface="+mn-ea"/>
                <a:cs typeface="+mn-cs"/>
              </a:defRPr>
            </a:lvl8pPr>
            <a:lvl9pPr marL="4075298" algn="l" defTabSz="509412" rtl="0" eaLnBrk="1" latinLnBrk="0" hangingPunct="1">
              <a:defRPr sz="2006" kern="1200">
                <a:solidFill>
                  <a:schemeClr val="tx1"/>
                </a:solidFill>
                <a:latin typeface="+mn-lt"/>
                <a:ea typeface="+mn-ea"/>
                <a:cs typeface="+mn-cs"/>
              </a:defRPr>
            </a:lvl9pPr>
          </a:lstStyle>
          <a:p>
            <a:pPr fontAlgn="base">
              <a:spcBef>
                <a:spcPct val="0"/>
              </a:spcBef>
              <a:spcAft>
                <a:spcPct val="0"/>
              </a:spcAft>
            </a:pPr>
            <a:endParaRPr lang="en-US"/>
          </a:p>
        </p:txBody>
      </p:sp>
      <p:sp>
        <p:nvSpPr>
          <p:cNvPr id="4" name="TextBox 3">
            <a:extLst>
              <a:ext uri="{FF2B5EF4-FFF2-40B4-BE49-F238E27FC236}">
                <a16:creationId xmlns:a16="http://schemas.microsoft.com/office/drawing/2014/main" id="{94952733-A50C-E44A-BDE1-5AB13D3B2C1F}"/>
              </a:ext>
            </a:extLst>
          </p:cNvPr>
          <p:cNvSpPr txBox="1"/>
          <p:nvPr/>
        </p:nvSpPr>
        <p:spPr>
          <a:xfrm>
            <a:off x="3009900" y="6182590"/>
            <a:ext cx="0" cy="0"/>
          </a:xfrm>
          <a:prstGeom prst="rect">
            <a:avLst/>
          </a:prstGeom>
          <a:noFill/>
        </p:spPr>
        <p:txBody>
          <a:bodyPr wrap="none" lIns="0" tIns="0" rIns="0" bIns="0" rtlCol="0">
            <a:noAutofit/>
          </a:bodyPr>
          <a:lstStyle/>
          <a:p>
            <a:pPr eaLnBrk="0" fontAlgn="base" hangingPunct="0">
              <a:spcBef>
                <a:spcPct val="0"/>
              </a:spcBef>
              <a:spcAft>
                <a:spcPts val="600"/>
              </a:spcAft>
            </a:pPr>
            <a:endParaRPr lang="en-US" sz="2000" err="1">
              <a:solidFill>
                <a:srgbClr val="008FBE"/>
              </a:solidFill>
              <a:latin typeface="Source Sans Pro" pitchFamily="34" charset="0"/>
            </a:endParaRPr>
          </a:p>
        </p:txBody>
      </p:sp>
    </p:spTree>
    <p:extLst>
      <p:ext uri="{BB962C8B-B14F-4D97-AF65-F5344CB8AC3E}">
        <p14:creationId xmlns:p14="http://schemas.microsoft.com/office/powerpoint/2010/main" val="18376691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B4A767C-6798-47B5-8322-BD31C61102B0}"/>
              </a:ext>
            </a:extLst>
          </p:cNvPr>
          <p:cNvSpPr txBox="1">
            <a:spLocks/>
          </p:cNvSpPr>
          <p:nvPr/>
        </p:nvSpPr>
        <p:spPr>
          <a:xfrm>
            <a:off x="1853374" y="0"/>
            <a:ext cx="8312727" cy="913358"/>
          </a:xfrm>
          <a:prstGeom prst="rect">
            <a:avLst/>
          </a:prstGeom>
        </p:spPr>
        <p:txBody>
          <a:bodyPr vert="horz" lIns="0" tIns="0" rIns="0" bIns="0" rtlCol="0" anchor="b">
            <a:noAutofit/>
          </a:bodyPr>
          <a:lstStyle>
            <a:defPPr>
              <a:defRPr lang="en-US"/>
            </a:defPPr>
            <a:lvl1pPr marL="0" algn="l" defTabSz="463056" rtl="0" eaLnBrk="1" latinLnBrk="0" hangingPunct="1">
              <a:spcBef>
                <a:spcPct val="0"/>
              </a:spcBef>
              <a:buNone/>
              <a:defRPr sz="1823" b="1" kern="1200">
                <a:solidFill>
                  <a:schemeClr val="tx1"/>
                </a:solidFill>
                <a:latin typeface="+mn-lt"/>
                <a:ea typeface="+mn-ea"/>
                <a:cs typeface="+mn-cs"/>
              </a:defRPr>
            </a:lvl1pPr>
            <a:lvl2pPr marL="463056" algn="l" defTabSz="463056" rtl="0" eaLnBrk="1" latinLnBrk="0" hangingPunct="1">
              <a:defRPr sz="1823" kern="1200">
                <a:solidFill>
                  <a:schemeClr val="tx1"/>
                </a:solidFill>
                <a:latin typeface="+mn-lt"/>
                <a:ea typeface="+mn-ea"/>
                <a:cs typeface="+mn-cs"/>
              </a:defRPr>
            </a:lvl2pPr>
            <a:lvl3pPr marL="926111" algn="l" defTabSz="463056" rtl="0" eaLnBrk="1" latinLnBrk="0" hangingPunct="1">
              <a:defRPr sz="1823" kern="1200">
                <a:solidFill>
                  <a:schemeClr val="tx1"/>
                </a:solidFill>
                <a:latin typeface="+mn-lt"/>
                <a:ea typeface="+mn-ea"/>
                <a:cs typeface="+mn-cs"/>
              </a:defRPr>
            </a:lvl3pPr>
            <a:lvl4pPr marL="1389167" algn="l" defTabSz="463056" rtl="0" eaLnBrk="1" latinLnBrk="0" hangingPunct="1">
              <a:defRPr sz="1823" kern="1200">
                <a:solidFill>
                  <a:schemeClr val="tx1"/>
                </a:solidFill>
                <a:latin typeface="+mn-lt"/>
                <a:ea typeface="+mn-ea"/>
                <a:cs typeface="+mn-cs"/>
              </a:defRPr>
            </a:lvl4pPr>
            <a:lvl5pPr marL="1852223" algn="l" defTabSz="463056" rtl="0" eaLnBrk="1" latinLnBrk="0" hangingPunct="1">
              <a:defRPr sz="1823" kern="1200">
                <a:solidFill>
                  <a:schemeClr val="tx1"/>
                </a:solidFill>
                <a:latin typeface="+mn-lt"/>
                <a:ea typeface="+mn-ea"/>
                <a:cs typeface="+mn-cs"/>
              </a:defRPr>
            </a:lvl5pPr>
            <a:lvl6pPr marL="2315278" algn="l" defTabSz="463056" rtl="0" eaLnBrk="1" latinLnBrk="0" hangingPunct="1">
              <a:defRPr sz="1823" kern="1200">
                <a:solidFill>
                  <a:schemeClr val="tx1"/>
                </a:solidFill>
                <a:latin typeface="+mn-lt"/>
                <a:ea typeface="+mn-ea"/>
                <a:cs typeface="+mn-cs"/>
              </a:defRPr>
            </a:lvl6pPr>
            <a:lvl7pPr marL="2778334" algn="l" defTabSz="463056" rtl="0" eaLnBrk="1" latinLnBrk="0" hangingPunct="1">
              <a:defRPr sz="1823" kern="1200">
                <a:solidFill>
                  <a:schemeClr val="tx1"/>
                </a:solidFill>
                <a:latin typeface="+mn-lt"/>
                <a:ea typeface="+mn-ea"/>
                <a:cs typeface="+mn-cs"/>
              </a:defRPr>
            </a:lvl7pPr>
            <a:lvl8pPr marL="3241390" algn="l" defTabSz="463056" rtl="0" eaLnBrk="1" latinLnBrk="0" hangingPunct="1">
              <a:defRPr sz="1823" kern="1200">
                <a:solidFill>
                  <a:schemeClr val="tx1"/>
                </a:solidFill>
                <a:latin typeface="+mn-lt"/>
                <a:ea typeface="+mn-ea"/>
                <a:cs typeface="+mn-cs"/>
              </a:defRPr>
            </a:lvl8pPr>
            <a:lvl9pPr marL="3704446" algn="l" defTabSz="463056" rtl="0" eaLnBrk="1" latinLnBrk="0" hangingPunct="1">
              <a:defRPr sz="1823" kern="1200">
                <a:solidFill>
                  <a:schemeClr val="tx1"/>
                </a:solidFill>
                <a:latin typeface="+mn-lt"/>
                <a:ea typeface="+mn-ea"/>
                <a:cs typeface="+mn-cs"/>
              </a:defRPr>
            </a:lvl9pPr>
          </a:lstStyle>
          <a:p>
            <a:pPr fontAlgn="base">
              <a:spcAft>
                <a:spcPct val="0"/>
              </a:spcAft>
            </a:pPr>
            <a:r>
              <a:rPr lang="en-US" sz="2800">
                <a:solidFill>
                  <a:prstClr val="black"/>
                </a:solidFill>
                <a:latin typeface="Georgia" panose="02040502050405020303" pitchFamily="18" charset="0"/>
              </a:rPr>
              <a:t>Nuveen Green Capital Timeline </a:t>
            </a:r>
          </a:p>
        </p:txBody>
      </p:sp>
      <p:pic>
        <p:nvPicPr>
          <p:cNvPr id="3" name="Picture 2">
            <a:extLst>
              <a:ext uri="{FF2B5EF4-FFF2-40B4-BE49-F238E27FC236}">
                <a16:creationId xmlns:a16="http://schemas.microsoft.com/office/drawing/2014/main" id="{1EA8CDC4-2020-CA4C-A5AE-D73D69F46F2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88645" y="1613928"/>
            <a:ext cx="8994514" cy="3572596"/>
          </a:xfrm>
          <a:prstGeom prst="rect">
            <a:avLst/>
          </a:prstGeom>
        </p:spPr>
      </p:pic>
    </p:spTree>
    <p:extLst>
      <p:ext uri="{BB962C8B-B14F-4D97-AF65-F5344CB8AC3E}">
        <p14:creationId xmlns:p14="http://schemas.microsoft.com/office/powerpoint/2010/main" val="4239501179"/>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2768906" y="858303"/>
          <a:ext cx="1051" cy="1051"/>
        </p:xfrm>
        <a:graphic>
          <a:graphicData uri="http://schemas.openxmlformats.org/presentationml/2006/ole">
            <mc:AlternateContent xmlns:mc="http://schemas.openxmlformats.org/markup-compatibility/2006">
              <mc:Choice xmlns:v="urn:schemas-microsoft-com:vml" Requires="v">
                <p:oleObj name="think-cell Slide" r:id="rId5" imgW="216" imgH="216" progId="TCLayout.ActiveDocument.1">
                  <p:embed/>
                </p:oleObj>
              </mc:Choice>
              <mc:Fallback>
                <p:oleObj name="think-cell Slide" r:id="rId5" imgW="216" imgH="216" progId="TCLayout.ActiveDocument.1">
                  <p:embed/>
                  <p:pic>
                    <p:nvPicPr>
                      <p:cNvPr id="3" name="Object 2" hidden="1"/>
                      <p:cNvPicPr/>
                      <p:nvPr/>
                    </p:nvPicPr>
                    <p:blipFill>
                      <a:blip r:embed="rId6"/>
                      <a:stretch>
                        <a:fillRect/>
                      </a:stretch>
                    </p:blipFill>
                    <p:spPr>
                      <a:xfrm>
                        <a:off x="2768906" y="858303"/>
                        <a:ext cx="1051" cy="1051"/>
                      </a:xfrm>
                      <a:prstGeom prst="rect">
                        <a:avLst/>
                      </a:prstGeom>
                    </p:spPr>
                  </p:pic>
                </p:oleObj>
              </mc:Fallback>
            </mc:AlternateContent>
          </a:graphicData>
        </a:graphic>
      </p:graphicFrame>
      <p:sp>
        <p:nvSpPr>
          <p:cNvPr id="2" name="Rectangle 1" hidden="1"/>
          <p:cNvSpPr/>
          <p:nvPr>
            <p:custDataLst>
              <p:tags r:id="rId2"/>
            </p:custDataLst>
          </p:nvPr>
        </p:nvSpPr>
        <p:spPr>
          <a:xfrm>
            <a:off x="2767854" y="857251"/>
            <a:ext cx="105056" cy="105056"/>
          </a:xfrm>
          <a:prstGeom prst="rect">
            <a:avLst/>
          </a:prstGeom>
          <a:noFill/>
        </p:spPr>
        <p:style>
          <a:lnRef idx="2">
            <a:schemeClr val="accent1"/>
          </a:lnRef>
          <a:fillRef idx="1">
            <a:schemeClr val="lt1"/>
          </a:fillRef>
          <a:effectRef idx="0">
            <a:schemeClr val="accent1"/>
          </a:effectRef>
          <a:fontRef idx="minor">
            <a:schemeClr val="dk1"/>
          </a:fontRef>
        </p:style>
        <p:txBody>
          <a:bodyPr vert="horz" wrap="none" lIns="0" tIns="0" rIns="0" bIns="0" numCol="1" spcCol="0" rtlCol="0" anchor="ctr" anchorCtr="0">
            <a:noAutofit/>
          </a:bodyPr>
          <a:lstStyle/>
          <a:p>
            <a:pPr algn="ctr" defTabSz="337129">
              <a:spcBef>
                <a:spcPct val="0"/>
              </a:spcBef>
              <a:spcAft>
                <a:spcPct val="0"/>
              </a:spcAft>
            </a:pPr>
            <a:endParaRPr lang="en-US" sz="2383" b="1">
              <a:solidFill>
                <a:prstClr val="black"/>
              </a:solidFill>
              <a:latin typeface="Georgia" panose="02040502050405020303" pitchFamily="18" charset="0"/>
              <a:sym typeface="Georgia" panose="02040502050405020303" pitchFamily="18" charset="0"/>
            </a:endParaRPr>
          </a:p>
        </p:txBody>
      </p:sp>
      <p:sp>
        <p:nvSpPr>
          <p:cNvPr id="34" name="Title 2"/>
          <p:cNvSpPr txBox="1">
            <a:spLocks/>
          </p:cNvSpPr>
          <p:nvPr/>
        </p:nvSpPr>
        <p:spPr>
          <a:xfrm>
            <a:off x="1939638" y="1274783"/>
            <a:ext cx="8312728" cy="685019"/>
          </a:xfrm>
          <a:prstGeom prst="rect">
            <a:avLst/>
          </a:prstGeom>
        </p:spPr>
        <p:txBody>
          <a:bodyPr vert="horz" lIns="0" tIns="0" rIns="0" bIns="0" rtlCol="0" anchor="t">
            <a:noAutofit/>
          </a:bodyPr>
          <a:lstStyle>
            <a:lvl1pPr algn="l" defTabSz="502920" rtl="0" eaLnBrk="1" latinLnBrk="0" hangingPunct="1">
              <a:spcBef>
                <a:spcPct val="0"/>
              </a:spcBef>
              <a:buNone/>
              <a:defRPr sz="3200" b="1" kern="1200">
                <a:solidFill>
                  <a:schemeClr val="tx2"/>
                </a:solidFill>
                <a:latin typeface="+mj-lt"/>
                <a:ea typeface="+mj-ea"/>
                <a:cs typeface="+mj-cs"/>
              </a:defRPr>
            </a:lvl1pPr>
          </a:lstStyle>
          <a:p>
            <a:pPr defTabSz="332833"/>
            <a:endParaRPr lang="en-US" sz="2118">
              <a:solidFill>
                <a:srgbClr val="263746"/>
              </a:solidFill>
              <a:latin typeface="Georgia"/>
            </a:endParaRPr>
          </a:p>
        </p:txBody>
      </p:sp>
      <p:sp>
        <p:nvSpPr>
          <p:cNvPr id="11" name="Text Placeholder 3">
            <a:extLst>
              <a:ext uri="{FF2B5EF4-FFF2-40B4-BE49-F238E27FC236}">
                <a16:creationId xmlns:a16="http://schemas.microsoft.com/office/drawing/2014/main" id="{E6A1447A-EDFD-47CD-ABED-F84667DA17F8}"/>
              </a:ext>
            </a:extLst>
          </p:cNvPr>
          <p:cNvSpPr>
            <a:spLocks noGrp="1"/>
          </p:cNvSpPr>
          <p:nvPr/>
        </p:nvSpPr>
        <p:spPr>
          <a:xfrm>
            <a:off x="1701513" y="1106458"/>
            <a:ext cx="4086010" cy="1147606"/>
          </a:xfrm>
          <a:prstGeom prst="rect">
            <a:avLst/>
          </a:prstGeom>
        </p:spPr>
        <p:txBody>
          <a:bodyPr vert="horz" lIns="0" tIns="0" rIns="0" bIns="0">
            <a:noAutofit/>
          </a:bodyPr>
          <a:lstStyle>
            <a:lvl1pPr marL="228600" marR="0" indent="-228600" algn="l" rtl="0" eaLnBrk="1" latinLnBrk="0" hangingPunct="1">
              <a:spcBef>
                <a:spcPts val="800"/>
              </a:spcBef>
              <a:buClr>
                <a:schemeClr val="tx1"/>
              </a:buClr>
              <a:buFont typeface="Wingdings" pitchFamily="2" charset="2"/>
              <a:buChar char=""/>
              <a:defRPr kumimoji="0" lang="en-US" sz="1200" b="0" i="0" u="none" strike="noStrike" kern="0" cap="none" spc="0" normalizeH="0" baseline="0" noProof="0">
                <a:ln>
                  <a:noFill/>
                </a:ln>
                <a:solidFill>
                  <a:schemeClr val="tx1"/>
                </a:solidFill>
                <a:effectLst/>
                <a:uLnTx/>
                <a:uFillTx/>
                <a:latin typeface="+mj-lt"/>
                <a:ea typeface="+mn-ea"/>
                <a:cs typeface="+mn-cs"/>
              </a:defRPr>
            </a:lvl1pPr>
            <a:lvl2pPr marL="457200" indent="-228600" algn="l" rtl="0" eaLnBrk="1" latinLnBrk="0" hangingPunct="1">
              <a:spcBef>
                <a:spcPct val="20000"/>
              </a:spcBef>
              <a:buFont typeface="Arial" pitchFamily="34" charset="0"/>
              <a:buChar char="•"/>
              <a:defRPr kumimoji="0" lang="en-US" sz="1000" b="0" i="0" u="none" strike="noStrike" kern="0" cap="none" spc="0" normalizeH="0" baseline="0" noProof="0">
                <a:ln>
                  <a:noFill/>
                </a:ln>
                <a:solidFill>
                  <a:schemeClr val="tx1"/>
                </a:solidFill>
                <a:effectLst/>
                <a:uLnTx/>
                <a:uFillTx/>
                <a:latin typeface="+mj-lt"/>
                <a:ea typeface="+mn-ea"/>
                <a:cs typeface="+mn-cs"/>
              </a:defRPr>
            </a:lvl2pPr>
            <a:lvl3pPr marL="685800" indent="-171450" algn="l" rtl="0" eaLnBrk="1" latinLnBrk="0" hangingPunct="1">
              <a:spcBef>
                <a:spcPct val="20000"/>
              </a:spcBef>
              <a:buClr>
                <a:schemeClr val="tx1"/>
              </a:buClr>
              <a:buFont typeface="Arial" pitchFamily="34" charset="0"/>
              <a:buChar char="̶"/>
              <a:tabLst/>
              <a:defRPr kumimoji="0" lang="en-US" sz="900" b="0" i="0" u="none" strike="noStrike" kern="0" cap="none" spc="0" normalizeH="0" baseline="0" noProof="0">
                <a:ln>
                  <a:noFill/>
                </a:ln>
                <a:solidFill>
                  <a:schemeClr val="tx1"/>
                </a:solidFill>
                <a:effectLst/>
                <a:uLnTx/>
                <a:uFillTx/>
                <a:latin typeface="+mj-lt"/>
                <a:ea typeface="+mn-ea"/>
                <a:cs typeface="+mn-cs"/>
              </a:defRPr>
            </a:lvl3pPr>
            <a:lvl4pPr marL="914400" indent="-228600" algn="l" rtl="0" eaLnBrk="1" latinLnBrk="0" hangingPunct="1">
              <a:spcBef>
                <a:spcPct val="20000"/>
              </a:spcBef>
              <a:buClr>
                <a:schemeClr val="tx1"/>
              </a:buClr>
              <a:buFont typeface="Wingdings" pitchFamily="2" charset="2"/>
              <a:buChar char="§"/>
              <a:tabLst/>
              <a:defRPr kumimoji="0" lang="en-US" sz="800" b="0" i="0" u="none" strike="noStrike" kern="0" cap="none" spc="0" normalizeH="0" baseline="0" noProof="0">
                <a:ln>
                  <a:noFill/>
                </a:ln>
                <a:solidFill>
                  <a:schemeClr val="tx1"/>
                </a:solidFill>
                <a:effectLst/>
                <a:uLnTx/>
                <a:uFillTx/>
                <a:latin typeface="+mj-lt"/>
                <a:ea typeface="+mn-ea"/>
                <a:cs typeface="+mn-cs"/>
              </a:defRPr>
            </a:lvl4pPr>
            <a:lvl5pPr marL="2292350" indent="-254000" algn="l" rtl="0" eaLnBrk="1" latinLnBrk="0" hangingPunct="1">
              <a:spcBef>
                <a:spcPct val="20000"/>
              </a:spcBef>
              <a:buFontTx/>
              <a:buNone/>
              <a:defRPr sz="800">
                <a:solidFill>
                  <a:schemeClr val="tx1"/>
                </a:solidFill>
                <a:latin typeface="+mj-lt"/>
                <a:ea typeface="+mn-ea"/>
                <a:cs typeface="+mn-cs"/>
              </a:defRPr>
            </a:lvl5pPr>
            <a:lvl6pPr marL="2801767" indent="-254706" algn="l" rtl="0" eaLnBrk="1" latinLnBrk="0" hangingPunct="1">
              <a:spcBef>
                <a:spcPct val="20000"/>
              </a:spcBef>
              <a:buChar char="•"/>
              <a:defRPr sz="2200">
                <a:solidFill>
                  <a:schemeClr val="tx1"/>
                </a:solidFill>
                <a:latin typeface="+mn-lt"/>
                <a:ea typeface="+mn-ea"/>
                <a:cs typeface="+mn-cs"/>
              </a:defRPr>
            </a:lvl6pPr>
            <a:lvl7pPr marL="3311180" indent="-254706" algn="l" rtl="0" eaLnBrk="1" latinLnBrk="0" hangingPunct="1">
              <a:spcBef>
                <a:spcPct val="20000"/>
              </a:spcBef>
              <a:buChar char="•"/>
              <a:defRPr sz="2200">
                <a:solidFill>
                  <a:schemeClr val="tx1"/>
                </a:solidFill>
                <a:latin typeface="+mn-lt"/>
                <a:ea typeface="+mn-ea"/>
                <a:cs typeface="+mn-cs"/>
              </a:defRPr>
            </a:lvl7pPr>
            <a:lvl8pPr marL="3820592" indent="-254706" algn="l" rtl="0" eaLnBrk="1" latinLnBrk="0" hangingPunct="1">
              <a:spcBef>
                <a:spcPct val="20000"/>
              </a:spcBef>
              <a:buChar char="•"/>
              <a:defRPr sz="2200">
                <a:solidFill>
                  <a:schemeClr val="tx1"/>
                </a:solidFill>
                <a:latin typeface="+mn-lt"/>
                <a:ea typeface="+mn-ea"/>
                <a:cs typeface="+mn-cs"/>
              </a:defRPr>
            </a:lvl8pPr>
            <a:lvl9pPr marL="4330004" indent="-254706" algn="l" rtl="0" eaLnBrk="1" latinLnBrk="0" hangingPunct="1">
              <a:spcBef>
                <a:spcPct val="20000"/>
              </a:spcBef>
              <a:buChar char="•"/>
              <a:defRPr sz="2200">
                <a:solidFill>
                  <a:schemeClr val="tx1"/>
                </a:solidFill>
                <a:latin typeface="+mn-lt"/>
                <a:ea typeface="+mn-ea"/>
                <a:cs typeface="+mn-cs"/>
              </a:defRPr>
            </a:lvl9pPr>
            <a:extLst/>
          </a:lstStyle>
          <a:p>
            <a:pPr marL="151288" indent="-151288" algn="just" defTabSz="337129">
              <a:lnSpc>
                <a:spcPct val="150000"/>
              </a:lnSpc>
              <a:spcBef>
                <a:spcPct val="0"/>
              </a:spcBef>
              <a:buClr>
                <a:prstClr val="black"/>
              </a:buClr>
              <a:buNone/>
            </a:pPr>
            <a:r>
              <a:rPr lang="en-US" sz="1300">
                <a:solidFill>
                  <a:prstClr val="black"/>
                </a:solidFill>
                <a:latin typeface="Georgia"/>
              </a:rPr>
              <a:t>	C-PACE provides commercial property owners with </a:t>
            </a:r>
            <a:r>
              <a:rPr lang="en-US" sz="1300" b="1">
                <a:solidFill>
                  <a:prstClr val="black"/>
                </a:solidFill>
                <a:latin typeface="Georgia"/>
              </a:rPr>
              <a:t>low-cost, long-term financing </a:t>
            </a:r>
            <a:r>
              <a:rPr lang="en-US" sz="1300">
                <a:solidFill>
                  <a:prstClr val="black"/>
                </a:solidFill>
                <a:latin typeface="Georgia"/>
              </a:rPr>
              <a:t>for energy efficiency and renewable energy projects. The program starts with a state-level government policy that </a:t>
            </a:r>
            <a:r>
              <a:rPr lang="en-US" sz="1300" b="1">
                <a:solidFill>
                  <a:prstClr val="black"/>
                </a:solidFill>
                <a:latin typeface="Georgia"/>
              </a:rPr>
              <a:t>classifies clean energy upgrades as a public benefit </a:t>
            </a:r>
            <a:r>
              <a:rPr lang="en-US" sz="1300">
                <a:solidFill>
                  <a:prstClr val="black"/>
                </a:solidFill>
                <a:latin typeface="Georgia"/>
              </a:rPr>
              <a:t>– like a new sewer, water line or road. These upgrades can be financed with no money down and then repaid as a benefit assessment on the property tax bill over a term that matches the useful life of improvements and/or new construction infrastructure. The assessment transfers on the sale of the property and can be passed through to tenants where appropriate. The program </a:t>
            </a:r>
            <a:r>
              <a:rPr lang="en-US" sz="1300" b="1">
                <a:solidFill>
                  <a:prstClr val="black"/>
                </a:solidFill>
                <a:latin typeface="Georgia"/>
              </a:rPr>
              <a:t>saves property owners money </a:t>
            </a:r>
            <a:r>
              <a:rPr lang="en-US" sz="1300">
                <a:solidFill>
                  <a:prstClr val="black"/>
                </a:solidFill>
                <a:latin typeface="Georgia"/>
              </a:rPr>
              <a:t>by ensuring that the combination of energy savings and incentives is greater than the cost of repayment.</a:t>
            </a:r>
            <a:endParaRPr lang="en-US" altLang="en-US" sz="1300">
              <a:solidFill>
                <a:prstClr val="black"/>
              </a:solidFill>
              <a:latin typeface="Georgia"/>
            </a:endParaRPr>
          </a:p>
        </p:txBody>
      </p:sp>
      <p:pic>
        <p:nvPicPr>
          <p:cNvPr id="36" name="Picture Placeholder 4">
            <a:extLst>
              <a:ext uri="{FF2B5EF4-FFF2-40B4-BE49-F238E27FC236}">
                <a16:creationId xmlns:a16="http://schemas.microsoft.com/office/drawing/2014/main" id="{EB1AD0D0-BD14-5C4E-9610-D8D185030271}"/>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6012657" y="859633"/>
            <a:ext cx="4655344" cy="5141119"/>
          </a:xfrm>
          <a:custGeom>
            <a:avLst/>
            <a:gdLst>
              <a:gd name="T0" fmla="*/ 0 w 5973763"/>
              <a:gd name="T1" fmla="*/ 4633912 h 6854825"/>
              <a:gd name="T2" fmla="*/ 6207760 w 5973763"/>
              <a:gd name="T3" fmla="*/ 4633912 h 6854825"/>
              <a:gd name="T4" fmla="*/ 6207760 w 5973763"/>
              <a:gd name="T5" fmla="*/ 6854825 h 6854825"/>
              <a:gd name="T6" fmla="*/ 0 w 5973763"/>
              <a:gd name="T7" fmla="*/ 6854825 h 6854825"/>
              <a:gd name="T8" fmla="*/ 0 w 5973763"/>
              <a:gd name="T9" fmla="*/ 2316162 h 6854825"/>
              <a:gd name="T10" fmla="*/ 6207760 w 5973763"/>
              <a:gd name="T11" fmla="*/ 2316162 h 6854825"/>
              <a:gd name="T12" fmla="*/ 6207760 w 5973763"/>
              <a:gd name="T13" fmla="*/ 4538662 h 6854825"/>
              <a:gd name="T14" fmla="*/ 0 w 5973763"/>
              <a:gd name="T15" fmla="*/ 4538662 h 6854825"/>
              <a:gd name="T16" fmla="*/ 0 w 5973763"/>
              <a:gd name="T17" fmla="*/ 0 h 6854825"/>
              <a:gd name="T18" fmla="*/ 6207760 w 5973763"/>
              <a:gd name="T19" fmla="*/ 0 h 6854825"/>
              <a:gd name="T20" fmla="*/ 6207760 w 5973763"/>
              <a:gd name="T21" fmla="*/ 2220912 h 6854825"/>
              <a:gd name="T22" fmla="*/ 0 w 5973763"/>
              <a:gd name="T23" fmla="*/ 2220912 h 68548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973763" h="6854825">
                <a:moveTo>
                  <a:pt x="0" y="4633912"/>
                </a:moveTo>
                <a:lnTo>
                  <a:pt x="5973763" y="4633912"/>
                </a:lnTo>
                <a:lnTo>
                  <a:pt x="5973763" y="6854825"/>
                </a:lnTo>
                <a:lnTo>
                  <a:pt x="0" y="6854825"/>
                </a:lnTo>
                <a:lnTo>
                  <a:pt x="0" y="4633912"/>
                </a:lnTo>
                <a:close/>
                <a:moveTo>
                  <a:pt x="0" y="2316162"/>
                </a:moveTo>
                <a:lnTo>
                  <a:pt x="5973763" y="2316162"/>
                </a:lnTo>
                <a:lnTo>
                  <a:pt x="5973763" y="4538662"/>
                </a:lnTo>
                <a:lnTo>
                  <a:pt x="0" y="4538662"/>
                </a:lnTo>
                <a:lnTo>
                  <a:pt x="0" y="2316162"/>
                </a:lnTo>
                <a:close/>
                <a:moveTo>
                  <a:pt x="0" y="0"/>
                </a:moveTo>
                <a:lnTo>
                  <a:pt x="5973763" y="0"/>
                </a:lnTo>
                <a:lnTo>
                  <a:pt x="5973763" y="2220912"/>
                </a:lnTo>
                <a:lnTo>
                  <a:pt x="0" y="2220912"/>
                </a:lnTo>
                <a:lnTo>
                  <a:pt x="0" y="0"/>
                </a:lnTo>
                <a:close/>
              </a:path>
            </a:pathLst>
          </a:custGeom>
          <a:solidFill>
            <a:srgbClr val="28A8E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7" name="Rectangle 36">
            <a:extLst>
              <a:ext uri="{FF2B5EF4-FFF2-40B4-BE49-F238E27FC236}">
                <a16:creationId xmlns:a16="http://schemas.microsoft.com/office/drawing/2014/main" id="{BF394F4E-11DF-B240-9CDB-7D5999F153F2}"/>
              </a:ext>
            </a:extLst>
          </p:cNvPr>
          <p:cNvSpPr/>
          <p:nvPr/>
        </p:nvSpPr>
        <p:spPr>
          <a:xfrm>
            <a:off x="6012657" y="2594373"/>
            <a:ext cx="4655344" cy="1669256"/>
          </a:xfrm>
          <a:prstGeom prst="rect">
            <a:avLst/>
          </a:prstGeom>
          <a:solidFill>
            <a:srgbClr val="17406D">
              <a:alpha val="85000"/>
            </a:srgbClr>
          </a:solidFill>
          <a:ln w="12700" cap="flat" cmpd="sng" algn="ctr">
            <a:noFill/>
            <a:prstDash val="solid"/>
            <a:miter lim="800000"/>
          </a:ln>
          <a:effectLst/>
        </p:spPr>
        <p:txBody>
          <a:bodyPr anchor="ctr"/>
          <a:lstStyle/>
          <a:p>
            <a:pPr algn="ctr" defTabSz="685800">
              <a:defRPr/>
            </a:pPr>
            <a:endParaRPr lang="id-ID" sz="1350" kern="0">
              <a:solidFill>
                <a:prstClr val="white"/>
              </a:solidFill>
              <a:latin typeface="Ubuntu"/>
            </a:endParaRPr>
          </a:p>
        </p:txBody>
      </p:sp>
      <p:sp>
        <p:nvSpPr>
          <p:cNvPr id="38" name="Rectangle 37">
            <a:extLst>
              <a:ext uri="{FF2B5EF4-FFF2-40B4-BE49-F238E27FC236}">
                <a16:creationId xmlns:a16="http://schemas.microsoft.com/office/drawing/2014/main" id="{FADD2296-3771-B844-A142-7A0772DCBD9B}"/>
              </a:ext>
            </a:extLst>
          </p:cNvPr>
          <p:cNvSpPr/>
          <p:nvPr/>
        </p:nvSpPr>
        <p:spPr>
          <a:xfrm>
            <a:off x="6012657" y="855792"/>
            <a:ext cx="4655344" cy="1669256"/>
          </a:xfrm>
          <a:prstGeom prst="rect">
            <a:avLst/>
          </a:prstGeom>
          <a:solidFill>
            <a:srgbClr val="17406D">
              <a:alpha val="85000"/>
            </a:srgbClr>
          </a:solidFill>
          <a:ln w="12700" cap="flat" cmpd="sng" algn="ctr">
            <a:noFill/>
            <a:prstDash val="solid"/>
            <a:miter lim="800000"/>
          </a:ln>
          <a:effectLst/>
        </p:spPr>
        <p:txBody>
          <a:bodyPr anchor="ctr"/>
          <a:lstStyle/>
          <a:p>
            <a:pPr algn="ctr" defTabSz="685800">
              <a:defRPr/>
            </a:pPr>
            <a:endParaRPr lang="id-ID" sz="1350" kern="0">
              <a:solidFill>
                <a:prstClr val="white"/>
              </a:solidFill>
              <a:latin typeface="Ubuntu"/>
            </a:endParaRPr>
          </a:p>
        </p:txBody>
      </p:sp>
      <p:sp>
        <p:nvSpPr>
          <p:cNvPr id="39" name="Rectangle 38">
            <a:extLst>
              <a:ext uri="{FF2B5EF4-FFF2-40B4-BE49-F238E27FC236}">
                <a16:creationId xmlns:a16="http://schemas.microsoft.com/office/drawing/2014/main" id="{027E1537-9FFB-C14E-B762-8897422FED3A}"/>
              </a:ext>
            </a:extLst>
          </p:cNvPr>
          <p:cNvSpPr/>
          <p:nvPr/>
        </p:nvSpPr>
        <p:spPr>
          <a:xfrm>
            <a:off x="6012657" y="4333876"/>
            <a:ext cx="4655344" cy="1669256"/>
          </a:xfrm>
          <a:prstGeom prst="rect">
            <a:avLst/>
          </a:prstGeom>
          <a:solidFill>
            <a:srgbClr val="17406D">
              <a:alpha val="85000"/>
            </a:srgbClr>
          </a:solidFill>
          <a:ln w="12700" cap="flat" cmpd="sng" algn="ctr">
            <a:noFill/>
            <a:prstDash val="solid"/>
            <a:miter lim="800000"/>
          </a:ln>
          <a:effectLst/>
        </p:spPr>
        <p:txBody>
          <a:bodyPr anchor="ctr"/>
          <a:lstStyle/>
          <a:p>
            <a:pPr algn="ctr" defTabSz="685800">
              <a:defRPr/>
            </a:pPr>
            <a:endParaRPr lang="id-ID" sz="1350" kern="0">
              <a:solidFill>
                <a:prstClr val="white"/>
              </a:solidFill>
              <a:latin typeface="Ubuntu"/>
            </a:endParaRPr>
          </a:p>
        </p:txBody>
      </p:sp>
      <p:sp>
        <p:nvSpPr>
          <p:cNvPr id="40" name="Freeform 39">
            <a:extLst>
              <a:ext uri="{FF2B5EF4-FFF2-40B4-BE49-F238E27FC236}">
                <a16:creationId xmlns:a16="http://schemas.microsoft.com/office/drawing/2014/main" id="{56CDF38A-8DD0-D14D-9EA6-86C9203CA157}"/>
              </a:ext>
            </a:extLst>
          </p:cNvPr>
          <p:cNvSpPr>
            <a:spLocks noEditPoints="1"/>
          </p:cNvSpPr>
          <p:nvPr/>
        </p:nvSpPr>
        <p:spPr bwMode="auto">
          <a:xfrm>
            <a:off x="6404373" y="1300163"/>
            <a:ext cx="453695" cy="695469"/>
          </a:xfrm>
          <a:custGeom>
            <a:avLst/>
            <a:gdLst>
              <a:gd name="T0" fmla="*/ 2147483646 w 108"/>
              <a:gd name="T1" fmla="*/ 2147483646 h 166"/>
              <a:gd name="T2" fmla="*/ 2147483646 w 108"/>
              <a:gd name="T3" fmla="*/ 2147483646 h 166"/>
              <a:gd name="T4" fmla="*/ 2147483646 w 108"/>
              <a:gd name="T5" fmla="*/ 2147483646 h 166"/>
              <a:gd name="T6" fmla="*/ 2147483646 w 108"/>
              <a:gd name="T7" fmla="*/ 2147483646 h 166"/>
              <a:gd name="T8" fmla="*/ 2147483646 w 108"/>
              <a:gd name="T9" fmla="*/ 2147483646 h 166"/>
              <a:gd name="T10" fmla="*/ 2147483646 w 108"/>
              <a:gd name="T11" fmla="*/ 2147483646 h 166"/>
              <a:gd name="T12" fmla="*/ 2147483646 w 108"/>
              <a:gd name="T13" fmla="*/ 2147483646 h 166"/>
              <a:gd name="T14" fmla="*/ 2147483646 w 108"/>
              <a:gd name="T15" fmla="*/ 2147483646 h 166"/>
              <a:gd name="T16" fmla="*/ 2147483646 w 108"/>
              <a:gd name="T17" fmla="*/ 2147483646 h 166"/>
              <a:gd name="T18" fmla="*/ 2147483646 w 108"/>
              <a:gd name="T19" fmla="*/ 2147483646 h 166"/>
              <a:gd name="T20" fmla="*/ 2147483646 w 108"/>
              <a:gd name="T21" fmla="*/ 2147483646 h 166"/>
              <a:gd name="T22" fmla="*/ 2147483646 w 108"/>
              <a:gd name="T23" fmla="*/ 2147483646 h 166"/>
              <a:gd name="T24" fmla="*/ 2147483646 w 108"/>
              <a:gd name="T25" fmla="*/ 2147483646 h 166"/>
              <a:gd name="T26" fmla="*/ 2147483646 w 108"/>
              <a:gd name="T27" fmla="*/ 2147483646 h 166"/>
              <a:gd name="T28" fmla="*/ 2147483646 w 108"/>
              <a:gd name="T29" fmla="*/ 2147483646 h 166"/>
              <a:gd name="T30" fmla="*/ 2147483646 w 108"/>
              <a:gd name="T31" fmla="*/ 2147483646 h 166"/>
              <a:gd name="T32" fmla="*/ 2147483646 w 108"/>
              <a:gd name="T33" fmla="*/ 2147483646 h 166"/>
              <a:gd name="T34" fmla="*/ 2147483646 w 108"/>
              <a:gd name="T35" fmla="*/ 2147483646 h 166"/>
              <a:gd name="T36" fmla="*/ 2147483646 w 108"/>
              <a:gd name="T37" fmla="*/ 2147483646 h 166"/>
              <a:gd name="T38" fmla="*/ 2147483646 w 108"/>
              <a:gd name="T39" fmla="*/ 0 h 166"/>
              <a:gd name="T40" fmla="*/ 2147483646 w 108"/>
              <a:gd name="T41" fmla="*/ 0 h 166"/>
              <a:gd name="T42" fmla="*/ 2147483646 w 108"/>
              <a:gd name="T43" fmla="*/ 2147483646 h 166"/>
              <a:gd name="T44" fmla="*/ 2147483646 w 108"/>
              <a:gd name="T45" fmla="*/ 2147483646 h 166"/>
              <a:gd name="T46" fmla="*/ 2147483646 w 108"/>
              <a:gd name="T47" fmla="*/ 2147483646 h 166"/>
              <a:gd name="T48" fmla="*/ 2147483646 w 108"/>
              <a:gd name="T49" fmla="*/ 2147483646 h 166"/>
              <a:gd name="T50" fmla="*/ 2147483646 w 108"/>
              <a:gd name="T51" fmla="*/ 2147483646 h 166"/>
              <a:gd name="T52" fmla="*/ 2147483646 w 108"/>
              <a:gd name="T53" fmla="*/ 2147483646 h 166"/>
              <a:gd name="T54" fmla="*/ 2147483646 w 108"/>
              <a:gd name="T55" fmla="*/ 2147483646 h 166"/>
              <a:gd name="T56" fmla="*/ 2147483646 w 108"/>
              <a:gd name="T57" fmla="*/ 2147483646 h 166"/>
              <a:gd name="T58" fmla="*/ 2147483646 w 108"/>
              <a:gd name="T59" fmla="*/ 2147483646 h 166"/>
              <a:gd name="T60" fmla="*/ 2147483646 w 108"/>
              <a:gd name="T61" fmla="*/ 2147483646 h 166"/>
              <a:gd name="T62" fmla="*/ 2147483646 w 108"/>
              <a:gd name="T63" fmla="*/ 2147483646 h 166"/>
              <a:gd name="T64" fmla="*/ 2147483646 w 108"/>
              <a:gd name="T65" fmla="*/ 2147483646 h 166"/>
              <a:gd name="T66" fmla="*/ 2147483646 w 108"/>
              <a:gd name="T67" fmla="*/ 2147483646 h 166"/>
              <a:gd name="T68" fmla="*/ 2147483646 w 108"/>
              <a:gd name="T69" fmla="*/ 2147483646 h 166"/>
              <a:gd name="T70" fmla="*/ 2147483646 w 108"/>
              <a:gd name="T71" fmla="*/ 2147483646 h 166"/>
              <a:gd name="T72" fmla="*/ 2147483646 w 108"/>
              <a:gd name="T73" fmla="*/ 2147483646 h 166"/>
              <a:gd name="T74" fmla="*/ 2147483646 w 108"/>
              <a:gd name="T75" fmla="*/ 2147483646 h 166"/>
              <a:gd name="T76" fmla="*/ 2147483646 w 108"/>
              <a:gd name="T77" fmla="*/ 2147483646 h 166"/>
              <a:gd name="T78" fmla="*/ 2147483646 w 108"/>
              <a:gd name="T79" fmla="*/ 2147483646 h 166"/>
              <a:gd name="T80" fmla="*/ 2147483646 w 108"/>
              <a:gd name="T81" fmla="*/ 2147483646 h 166"/>
              <a:gd name="T82" fmla="*/ 2147483646 w 108"/>
              <a:gd name="T83" fmla="*/ 2147483646 h 166"/>
              <a:gd name="T84" fmla="*/ 2147483646 w 108"/>
              <a:gd name="T85" fmla="*/ 2147483646 h 166"/>
              <a:gd name="T86" fmla="*/ 2147483646 w 108"/>
              <a:gd name="T87" fmla="*/ 2147483646 h 166"/>
              <a:gd name="T88" fmla="*/ 2147483646 w 108"/>
              <a:gd name="T89" fmla="*/ 2147483646 h 166"/>
              <a:gd name="T90" fmla="*/ 2147483646 w 108"/>
              <a:gd name="T91" fmla="*/ 2147483646 h 166"/>
              <a:gd name="T92" fmla="*/ 2147483646 w 108"/>
              <a:gd name="T93" fmla="*/ 2147483646 h 166"/>
              <a:gd name="T94" fmla="*/ 2147483646 w 108"/>
              <a:gd name="T95" fmla="*/ 2147483646 h 166"/>
              <a:gd name="T96" fmla="*/ 2147483646 w 108"/>
              <a:gd name="T97" fmla="*/ 2147483646 h 166"/>
              <a:gd name="T98" fmla="*/ 2147483646 w 108"/>
              <a:gd name="T99" fmla="*/ 2147483646 h 16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08" h="166">
                <a:moveTo>
                  <a:pt x="78" y="143"/>
                </a:moveTo>
                <a:cubicBezTo>
                  <a:pt x="78" y="143"/>
                  <a:pt x="78" y="143"/>
                  <a:pt x="78" y="143"/>
                </a:cubicBezTo>
                <a:cubicBezTo>
                  <a:pt x="78" y="145"/>
                  <a:pt x="76" y="147"/>
                  <a:pt x="74" y="147"/>
                </a:cubicBezTo>
                <a:cubicBezTo>
                  <a:pt x="33" y="147"/>
                  <a:pt x="33" y="147"/>
                  <a:pt x="33" y="147"/>
                </a:cubicBezTo>
                <a:cubicBezTo>
                  <a:pt x="31" y="147"/>
                  <a:pt x="29" y="145"/>
                  <a:pt x="29" y="143"/>
                </a:cubicBezTo>
                <a:cubicBezTo>
                  <a:pt x="29" y="143"/>
                  <a:pt x="29" y="143"/>
                  <a:pt x="29" y="143"/>
                </a:cubicBezTo>
                <a:cubicBezTo>
                  <a:pt x="29" y="141"/>
                  <a:pt x="31" y="139"/>
                  <a:pt x="33" y="139"/>
                </a:cubicBezTo>
                <a:cubicBezTo>
                  <a:pt x="74" y="139"/>
                  <a:pt x="74" y="139"/>
                  <a:pt x="74" y="139"/>
                </a:cubicBezTo>
                <a:cubicBezTo>
                  <a:pt x="76" y="139"/>
                  <a:pt x="78" y="141"/>
                  <a:pt x="78" y="143"/>
                </a:cubicBezTo>
                <a:moveTo>
                  <a:pt x="74" y="150"/>
                </a:moveTo>
                <a:cubicBezTo>
                  <a:pt x="33" y="150"/>
                  <a:pt x="33" y="150"/>
                  <a:pt x="33" y="150"/>
                </a:cubicBezTo>
                <a:cubicBezTo>
                  <a:pt x="31" y="150"/>
                  <a:pt x="29" y="152"/>
                  <a:pt x="29" y="154"/>
                </a:cubicBezTo>
                <a:cubicBezTo>
                  <a:pt x="29" y="156"/>
                  <a:pt x="29" y="156"/>
                  <a:pt x="29" y="156"/>
                </a:cubicBezTo>
                <a:cubicBezTo>
                  <a:pt x="29" y="159"/>
                  <a:pt x="31" y="160"/>
                  <a:pt x="33" y="160"/>
                </a:cubicBezTo>
                <a:cubicBezTo>
                  <a:pt x="38" y="160"/>
                  <a:pt x="38" y="160"/>
                  <a:pt x="38" y="160"/>
                </a:cubicBezTo>
                <a:cubicBezTo>
                  <a:pt x="38" y="162"/>
                  <a:pt x="38" y="162"/>
                  <a:pt x="38" y="162"/>
                </a:cubicBezTo>
                <a:cubicBezTo>
                  <a:pt x="38" y="164"/>
                  <a:pt x="39" y="166"/>
                  <a:pt x="42" y="166"/>
                </a:cubicBezTo>
                <a:cubicBezTo>
                  <a:pt x="66" y="166"/>
                  <a:pt x="66" y="166"/>
                  <a:pt x="66" y="166"/>
                </a:cubicBezTo>
                <a:cubicBezTo>
                  <a:pt x="68" y="166"/>
                  <a:pt x="70" y="164"/>
                  <a:pt x="70" y="162"/>
                </a:cubicBezTo>
                <a:cubicBezTo>
                  <a:pt x="70" y="160"/>
                  <a:pt x="70" y="160"/>
                  <a:pt x="70" y="160"/>
                </a:cubicBezTo>
                <a:cubicBezTo>
                  <a:pt x="74" y="160"/>
                  <a:pt x="74" y="160"/>
                  <a:pt x="74" y="160"/>
                </a:cubicBezTo>
                <a:cubicBezTo>
                  <a:pt x="76" y="160"/>
                  <a:pt x="78" y="159"/>
                  <a:pt x="78" y="156"/>
                </a:cubicBezTo>
                <a:cubicBezTo>
                  <a:pt x="78" y="154"/>
                  <a:pt x="78" y="154"/>
                  <a:pt x="78" y="154"/>
                </a:cubicBezTo>
                <a:cubicBezTo>
                  <a:pt x="78" y="152"/>
                  <a:pt x="76" y="150"/>
                  <a:pt x="74" y="150"/>
                </a:cubicBezTo>
                <a:moveTo>
                  <a:pt x="74" y="127"/>
                </a:moveTo>
                <a:cubicBezTo>
                  <a:pt x="33" y="127"/>
                  <a:pt x="33" y="127"/>
                  <a:pt x="33" y="127"/>
                </a:cubicBezTo>
                <a:cubicBezTo>
                  <a:pt x="31" y="127"/>
                  <a:pt x="29" y="129"/>
                  <a:pt x="29" y="131"/>
                </a:cubicBezTo>
                <a:cubicBezTo>
                  <a:pt x="29" y="132"/>
                  <a:pt x="29" y="132"/>
                  <a:pt x="29" y="132"/>
                </a:cubicBezTo>
                <a:cubicBezTo>
                  <a:pt x="29" y="134"/>
                  <a:pt x="31" y="136"/>
                  <a:pt x="33" y="136"/>
                </a:cubicBezTo>
                <a:cubicBezTo>
                  <a:pt x="74" y="136"/>
                  <a:pt x="74" y="136"/>
                  <a:pt x="74" y="136"/>
                </a:cubicBezTo>
                <a:cubicBezTo>
                  <a:pt x="76" y="136"/>
                  <a:pt x="78" y="134"/>
                  <a:pt x="78" y="132"/>
                </a:cubicBezTo>
                <a:cubicBezTo>
                  <a:pt x="78" y="131"/>
                  <a:pt x="78" y="131"/>
                  <a:pt x="78" y="131"/>
                </a:cubicBezTo>
                <a:cubicBezTo>
                  <a:pt x="78" y="129"/>
                  <a:pt x="76" y="127"/>
                  <a:pt x="74" y="127"/>
                </a:cubicBezTo>
                <a:moveTo>
                  <a:pt x="108" y="53"/>
                </a:moveTo>
                <a:cubicBezTo>
                  <a:pt x="108" y="68"/>
                  <a:pt x="102" y="81"/>
                  <a:pt x="93" y="90"/>
                </a:cubicBezTo>
                <a:cubicBezTo>
                  <a:pt x="75" y="111"/>
                  <a:pt x="86" y="123"/>
                  <a:pt x="76" y="123"/>
                </a:cubicBezTo>
                <a:cubicBezTo>
                  <a:pt x="32" y="123"/>
                  <a:pt x="32" y="123"/>
                  <a:pt x="32" y="123"/>
                </a:cubicBezTo>
                <a:cubicBezTo>
                  <a:pt x="22" y="123"/>
                  <a:pt x="32" y="111"/>
                  <a:pt x="15" y="90"/>
                </a:cubicBezTo>
                <a:cubicBezTo>
                  <a:pt x="6" y="81"/>
                  <a:pt x="0" y="68"/>
                  <a:pt x="0" y="53"/>
                </a:cubicBezTo>
                <a:cubicBezTo>
                  <a:pt x="0" y="24"/>
                  <a:pt x="24" y="0"/>
                  <a:pt x="54" y="0"/>
                </a:cubicBezTo>
                <a:cubicBezTo>
                  <a:pt x="54" y="0"/>
                  <a:pt x="54" y="0"/>
                  <a:pt x="54" y="0"/>
                </a:cubicBezTo>
                <a:cubicBezTo>
                  <a:pt x="54" y="0"/>
                  <a:pt x="54" y="0"/>
                  <a:pt x="54" y="0"/>
                </a:cubicBezTo>
                <a:cubicBezTo>
                  <a:pt x="84" y="0"/>
                  <a:pt x="108" y="24"/>
                  <a:pt x="108" y="53"/>
                </a:cubicBezTo>
                <a:moveTo>
                  <a:pt x="61" y="115"/>
                </a:moveTo>
                <a:cubicBezTo>
                  <a:pt x="68" y="73"/>
                  <a:pt x="68" y="73"/>
                  <a:pt x="68" y="73"/>
                </a:cubicBezTo>
                <a:cubicBezTo>
                  <a:pt x="67" y="73"/>
                  <a:pt x="67" y="73"/>
                  <a:pt x="67" y="73"/>
                </a:cubicBezTo>
                <a:cubicBezTo>
                  <a:pt x="63" y="76"/>
                  <a:pt x="63" y="76"/>
                  <a:pt x="63" y="76"/>
                </a:cubicBezTo>
                <a:cubicBezTo>
                  <a:pt x="63" y="76"/>
                  <a:pt x="63" y="77"/>
                  <a:pt x="63" y="77"/>
                </a:cubicBezTo>
                <a:cubicBezTo>
                  <a:pt x="62" y="77"/>
                  <a:pt x="62" y="76"/>
                  <a:pt x="62" y="76"/>
                </a:cubicBezTo>
                <a:cubicBezTo>
                  <a:pt x="54" y="69"/>
                  <a:pt x="54" y="69"/>
                  <a:pt x="54" y="69"/>
                </a:cubicBezTo>
                <a:cubicBezTo>
                  <a:pt x="46" y="76"/>
                  <a:pt x="46" y="76"/>
                  <a:pt x="46" y="76"/>
                </a:cubicBezTo>
                <a:cubicBezTo>
                  <a:pt x="46" y="77"/>
                  <a:pt x="45" y="77"/>
                  <a:pt x="45" y="76"/>
                </a:cubicBezTo>
                <a:cubicBezTo>
                  <a:pt x="41" y="73"/>
                  <a:pt x="41" y="73"/>
                  <a:pt x="41" y="73"/>
                </a:cubicBezTo>
                <a:cubicBezTo>
                  <a:pt x="39" y="73"/>
                  <a:pt x="39" y="73"/>
                  <a:pt x="39" y="73"/>
                </a:cubicBezTo>
                <a:cubicBezTo>
                  <a:pt x="47" y="115"/>
                  <a:pt x="47" y="115"/>
                  <a:pt x="47" y="115"/>
                </a:cubicBezTo>
                <a:lnTo>
                  <a:pt x="61" y="115"/>
                </a:lnTo>
                <a:close/>
                <a:moveTo>
                  <a:pt x="100" y="53"/>
                </a:moveTo>
                <a:cubicBezTo>
                  <a:pt x="100" y="28"/>
                  <a:pt x="79" y="8"/>
                  <a:pt x="54" y="8"/>
                </a:cubicBezTo>
                <a:cubicBezTo>
                  <a:pt x="54" y="0"/>
                  <a:pt x="54" y="0"/>
                  <a:pt x="54" y="0"/>
                </a:cubicBezTo>
                <a:cubicBezTo>
                  <a:pt x="54" y="8"/>
                  <a:pt x="54" y="8"/>
                  <a:pt x="54" y="8"/>
                </a:cubicBezTo>
                <a:cubicBezTo>
                  <a:pt x="29" y="8"/>
                  <a:pt x="8" y="28"/>
                  <a:pt x="8" y="53"/>
                </a:cubicBezTo>
                <a:cubicBezTo>
                  <a:pt x="8" y="65"/>
                  <a:pt x="12" y="76"/>
                  <a:pt x="20" y="85"/>
                </a:cubicBezTo>
                <a:cubicBezTo>
                  <a:pt x="21" y="85"/>
                  <a:pt x="21" y="85"/>
                  <a:pt x="21" y="85"/>
                </a:cubicBezTo>
                <a:cubicBezTo>
                  <a:pt x="21" y="85"/>
                  <a:pt x="21" y="85"/>
                  <a:pt x="21" y="85"/>
                </a:cubicBezTo>
                <a:cubicBezTo>
                  <a:pt x="32" y="98"/>
                  <a:pt x="34" y="109"/>
                  <a:pt x="34" y="115"/>
                </a:cubicBezTo>
                <a:cubicBezTo>
                  <a:pt x="34" y="115"/>
                  <a:pt x="34" y="115"/>
                  <a:pt x="34" y="115"/>
                </a:cubicBezTo>
                <a:cubicBezTo>
                  <a:pt x="43" y="115"/>
                  <a:pt x="43" y="115"/>
                  <a:pt x="43" y="115"/>
                </a:cubicBezTo>
                <a:cubicBezTo>
                  <a:pt x="35" y="73"/>
                  <a:pt x="35" y="73"/>
                  <a:pt x="35" y="73"/>
                </a:cubicBezTo>
                <a:cubicBezTo>
                  <a:pt x="32" y="73"/>
                  <a:pt x="32" y="73"/>
                  <a:pt x="32" y="73"/>
                </a:cubicBezTo>
                <a:cubicBezTo>
                  <a:pt x="32" y="73"/>
                  <a:pt x="31" y="72"/>
                  <a:pt x="31" y="72"/>
                </a:cubicBezTo>
                <a:cubicBezTo>
                  <a:pt x="31" y="71"/>
                  <a:pt x="32" y="71"/>
                  <a:pt x="32" y="71"/>
                </a:cubicBezTo>
                <a:cubicBezTo>
                  <a:pt x="35" y="71"/>
                  <a:pt x="35" y="71"/>
                  <a:pt x="35" y="71"/>
                </a:cubicBezTo>
                <a:cubicBezTo>
                  <a:pt x="35" y="69"/>
                  <a:pt x="35" y="69"/>
                  <a:pt x="35" y="69"/>
                </a:cubicBezTo>
                <a:cubicBezTo>
                  <a:pt x="35" y="68"/>
                  <a:pt x="35" y="67"/>
                  <a:pt x="36" y="67"/>
                </a:cubicBezTo>
                <a:cubicBezTo>
                  <a:pt x="37" y="67"/>
                  <a:pt x="39" y="68"/>
                  <a:pt x="39" y="69"/>
                </a:cubicBezTo>
                <a:cubicBezTo>
                  <a:pt x="39" y="71"/>
                  <a:pt x="39" y="71"/>
                  <a:pt x="39" y="71"/>
                </a:cubicBezTo>
                <a:cubicBezTo>
                  <a:pt x="41" y="71"/>
                  <a:pt x="41" y="71"/>
                  <a:pt x="41" y="71"/>
                </a:cubicBezTo>
                <a:cubicBezTo>
                  <a:pt x="42" y="71"/>
                  <a:pt x="42" y="71"/>
                  <a:pt x="42" y="71"/>
                </a:cubicBezTo>
                <a:cubicBezTo>
                  <a:pt x="46" y="74"/>
                  <a:pt x="46" y="74"/>
                  <a:pt x="46" y="74"/>
                </a:cubicBezTo>
                <a:cubicBezTo>
                  <a:pt x="53" y="67"/>
                  <a:pt x="53" y="67"/>
                  <a:pt x="53" y="67"/>
                </a:cubicBezTo>
                <a:cubicBezTo>
                  <a:pt x="54" y="66"/>
                  <a:pt x="54" y="66"/>
                  <a:pt x="55" y="67"/>
                </a:cubicBezTo>
                <a:cubicBezTo>
                  <a:pt x="63" y="74"/>
                  <a:pt x="63" y="74"/>
                  <a:pt x="63" y="74"/>
                </a:cubicBezTo>
                <a:cubicBezTo>
                  <a:pt x="66" y="71"/>
                  <a:pt x="66" y="71"/>
                  <a:pt x="66" y="71"/>
                </a:cubicBezTo>
                <a:cubicBezTo>
                  <a:pt x="66" y="71"/>
                  <a:pt x="67" y="71"/>
                  <a:pt x="67" y="71"/>
                </a:cubicBezTo>
                <a:cubicBezTo>
                  <a:pt x="69" y="71"/>
                  <a:pt x="69" y="71"/>
                  <a:pt x="69" y="71"/>
                </a:cubicBezTo>
                <a:cubicBezTo>
                  <a:pt x="69" y="69"/>
                  <a:pt x="69" y="69"/>
                  <a:pt x="69" y="69"/>
                </a:cubicBezTo>
                <a:cubicBezTo>
                  <a:pt x="69" y="68"/>
                  <a:pt x="70" y="67"/>
                  <a:pt x="71" y="67"/>
                </a:cubicBezTo>
                <a:cubicBezTo>
                  <a:pt x="72" y="67"/>
                  <a:pt x="73" y="68"/>
                  <a:pt x="73" y="69"/>
                </a:cubicBezTo>
                <a:cubicBezTo>
                  <a:pt x="73" y="71"/>
                  <a:pt x="73" y="71"/>
                  <a:pt x="73" y="71"/>
                </a:cubicBezTo>
                <a:cubicBezTo>
                  <a:pt x="75" y="71"/>
                  <a:pt x="75" y="71"/>
                  <a:pt x="75" y="71"/>
                </a:cubicBezTo>
                <a:cubicBezTo>
                  <a:pt x="76" y="71"/>
                  <a:pt x="76" y="71"/>
                  <a:pt x="76" y="72"/>
                </a:cubicBezTo>
                <a:cubicBezTo>
                  <a:pt x="76" y="72"/>
                  <a:pt x="76" y="73"/>
                  <a:pt x="75" y="73"/>
                </a:cubicBezTo>
                <a:cubicBezTo>
                  <a:pt x="72" y="73"/>
                  <a:pt x="72" y="73"/>
                  <a:pt x="72" y="73"/>
                </a:cubicBezTo>
                <a:cubicBezTo>
                  <a:pt x="65" y="115"/>
                  <a:pt x="65" y="115"/>
                  <a:pt x="65" y="115"/>
                </a:cubicBezTo>
                <a:cubicBezTo>
                  <a:pt x="73" y="115"/>
                  <a:pt x="73" y="115"/>
                  <a:pt x="73" y="115"/>
                </a:cubicBezTo>
                <a:cubicBezTo>
                  <a:pt x="73" y="115"/>
                  <a:pt x="73" y="115"/>
                  <a:pt x="73" y="115"/>
                </a:cubicBezTo>
                <a:cubicBezTo>
                  <a:pt x="74" y="109"/>
                  <a:pt x="76" y="98"/>
                  <a:pt x="87" y="85"/>
                </a:cubicBezTo>
                <a:cubicBezTo>
                  <a:pt x="87" y="85"/>
                  <a:pt x="87" y="85"/>
                  <a:pt x="87" y="85"/>
                </a:cubicBezTo>
                <a:cubicBezTo>
                  <a:pt x="87" y="85"/>
                  <a:pt x="87" y="85"/>
                  <a:pt x="87" y="85"/>
                </a:cubicBezTo>
                <a:cubicBezTo>
                  <a:pt x="95" y="76"/>
                  <a:pt x="100" y="65"/>
                  <a:pt x="100" y="53"/>
                </a:cubicBezTo>
              </a:path>
            </a:pathLst>
          </a:custGeom>
          <a:solidFill>
            <a:srgbClr val="39B54A"/>
          </a:solidFill>
          <a:ln>
            <a:noFill/>
          </a:ln>
        </p:spPr>
        <p:txBody>
          <a:bodyPr/>
          <a:lstStyle/>
          <a:p>
            <a:pPr defTabSz="685800">
              <a:defRPr/>
            </a:pPr>
            <a:endParaRPr lang="en-US" sz="1350" kern="0">
              <a:solidFill>
                <a:prstClr val="white"/>
              </a:solidFill>
              <a:latin typeface="Source Sans Pro" pitchFamily="34" charset="0"/>
            </a:endParaRPr>
          </a:p>
        </p:txBody>
      </p:sp>
      <p:sp>
        <p:nvSpPr>
          <p:cNvPr id="41" name="TextBox 25">
            <a:extLst>
              <a:ext uri="{FF2B5EF4-FFF2-40B4-BE49-F238E27FC236}">
                <a16:creationId xmlns:a16="http://schemas.microsoft.com/office/drawing/2014/main" id="{E6BB7ECE-7509-3D49-A4BD-003ABFBBD521}"/>
              </a:ext>
            </a:extLst>
          </p:cNvPr>
          <p:cNvSpPr txBox="1">
            <a:spLocks noChangeArrowheads="1"/>
          </p:cNvSpPr>
          <p:nvPr/>
        </p:nvSpPr>
        <p:spPr bwMode="auto">
          <a:xfrm>
            <a:off x="7058716" y="1210255"/>
            <a:ext cx="3418784" cy="989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Raleway" panose="020B0503030101060003" pitchFamily="34" charset="0"/>
                <a:cs typeface="Shree Devanagari 714" panose="02000600000000000000" pitchFamily="2" charset="0"/>
              </a:defRPr>
            </a:lvl1pPr>
            <a:lvl2pPr marL="742950" indent="-285750">
              <a:lnSpc>
                <a:spcPct val="90000"/>
              </a:lnSpc>
              <a:spcBef>
                <a:spcPts val="500"/>
              </a:spcBef>
              <a:buFont typeface="Arial" panose="020B0604020202020204" pitchFamily="34" charset="0"/>
              <a:buChar char="•"/>
              <a:defRPr sz="2400">
                <a:solidFill>
                  <a:schemeClr val="tx1"/>
                </a:solidFill>
                <a:latin typeface="Raleway" panose="020B0503030101060003" pitchFamily="34" charset="0"/>
                <a:cs typeface="Shree Devanagari 714" panose="02000600000000000000" pitchFamily="2" charset="0"/>
              </a:defRPr>
            </a:lvl2pPr>
            <a:lvl3pPr marL="1143000" indent="-228600">
              <a:lnSpc>
                <a:spcPct val="90000"/>
              </a:lnSpc>
              <a:spcBef>
                <a:spcPts val="500"/>
              </a:spcBef>
              <a:buFont typeface="Arial" panose="020B0604020202020204" pitchFamily="34" charset="0"/>
              <a:buChar char="•"/>
              <a:defRPr sz="2000">
                <a:solidFill>
                  <a:schemeClr val="tx1"/>
                </a:solidFill>
                <a:latin typeface="Raleway" panose="020B0503030101060003" pitchFamily="34" charset="0"/>
                <a:cs typeface="Shree Devanagari 714" panose="02000600000000000000" pitchFamily="2" charset="0"/>
              </a:defRPr>
            </a:lvl3pPr>
            <a:lvl4pPr marL="1600200" indent="-228600">
              <a:lnSpc>
                <a:spcPct val="90000"/>
              </a:lnSpc>
              <a:spcBef>
                <a:spcPts val="500"/>
              </a:spcBef>
              <a:buFont typeface="Arial" panose="020B0604020202020204" pitchFamily="34" charset="0"/>
              <a:buChar char="•"/>
              <a:defRPr>
                <a:solidFill>
                  <a:schemeClr val="tx1"/>
                </a:solidFill>
                <a:latin typeface="Raleway" panose="020B0503030101060003" pitchFamily="34" charset="0"/>
                <a:cs typeface="Shree Devanagari 714" panose="02000600000000000000" pitchFamily="2" charset="0"/>
              </a:defRPr>
            </a:lvl4pPr>
            <a:lvl5pPr marL="2057400" indent="-228600">
              <a:lnSpc>
                <a:spcPct val="90000"/>
              </a:lnSpc>
              <a:spcBef>
                <a:spcPts val="500"/>
              </a:spcBef>
              <a:buFont typeface="Arial" panose="020B0604020202020204" pitchFamily="34" charset="0"/>
              <a:buChar char="•"/>
              <a:defRPr>
                <a:solidFill>
                  <a:schemeClr val="tx1"/>
                </a:solidFill>
                <a:latin typeface="Raleway" panose="020B0503030101060003" pitchFamily="34" charset="0"/>
                <a:cs typeface="Shree Devanagari 714" panose="020006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Raleway" panose="020B0503030101060003" pitchFamily="34" charset="0"/>
                <a:cs typeface="Shree Devanagari 714" panose="020006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Raleway" panose="020B0503030101060003" pitchFamily="34" charset="0"/>
                <a:cs typeface="Shree Devanagari 714" panose="020006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Raleway" panose="020B0503030101060003" pitchFamily="34" charset="0"/>
                <a:cs typeface="Shree Devanagari 714" panose="020006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Raleway" panose="020B0503030101060003" pitchFamily="34" charset="0"/>
                <a:cs typeface="Shree Devanagari 714" panose="02000600000000000000" pitchFamily="2" charset="0"/>
              </a:defRPr>
            </a:lvl9pPr>
          </a:lstStyle>
          <a:p>
            <a:pPr fontAlgn="base">
              <a:lnSpc>
                <a:spcPct val="150000"/>
              </a:lnSpc>
              <a:spcBef>
                <a:spcPct val="0"/>
              </a:spcBef>
              <a:spcAft>
                <a:spcPct val="0"/>
              </a:spcAft>
              <a:buNone/>
            </a:pPr>
            <a:r>
              <a:rPr lang="en-US" altLang="en-US" sz="1350" b="1">
                <a:solidFill>
                  <a:prstClr val="white"/>
                </a:solidFill>
                <a:latin typeface="Georgia" panose="02040502050405020303" pitchFamily="18" charset="0"/>
              </a:rPr>
              <a:t>100% Financing:  </a:t>
            </a:r>
            <a:r>
              <a:rPr lang="en-US" altLang="en-US" sz="1350">
                <a:solidFill>
                  <a:prstClr val="white"/>
                </a:solidFill>
                <a:latin typeface="Georgia" panose="02040502050405020303" pitchFamily="18" charset="0"/>
              </a:rPr>
              <a:t>Both</a:t>
            </a:r>
            <a:r>
              <a:rPr lang="en-US" altLang="en-US" sz="1350" b="1">
                <a:solidFill>
                  <a:prstClr val="white"/>
                </a:solidFill>
                <a:latin typeface="Georgia" panose="02040502050405020303" pitchFamily="18" charset="0"/>
              </a:rPr>
              <a:t> </a:t>
            </a:r>
            <a:r>
              <a:rPr lang="en-US" altLang="en-US" sz="1350">
                <a:solidFill>
                  <a:prstClr val="white"/>
                </a:solidFill>
                <a:latin typeface="Georgia" panose="02040502050405020303" pitchFamily="18" charset="0"/>
              </a:rPr>
              <a:t>hard and soft costs related to energy improvements and/or new infrastructure can be funded</a:t>
            </a:r>
          </a:p>
        </p:txBody>
      </p:sp>
      <p:sp>
        <p:nvSpPr>
          <p:cNvPr id="42" name="TextBox 47">
            <a:extLst>
              <a:ext uri="{FF2B5EF4-FFF2-40B4-BE49-F238E27FC236}">
                <a16:creationId xmlns:a16="http://schemas.microsoft.com/office/drawing/2014/main" id="{F2788058-7ECB-6A4D-AB94-26F38DD2F29B}"/>
              </a:ext>
            </a:extLst>
          </p:cNvPr>
          <p:cNvSpPr txBox="1">
            <a:spLocks noChangeArrowheads="1"/>
          </p:cNvSpPr>
          <p:nvPr/>
        </p:nvSpPr>
        <p:spPr bwMode="auto">
          <a:xfrm>
            <a:off x="7059550" y="2914571"/>
            <a:ext cx="3546064" cy="130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Raleway" panose="020B0503030101060003" pitchFamily="34" charset="0"/>
                <a:cs typeface="Shree Devanagari 714" panose="02000600000000000000" pitchFamily="2" charset="0"/>
              </a:defRPr>
            </a:lvl1pPr>
            <a:lvl2pPr marL="742950" indent="-285750">
              <a:lnSpc>
                <a:spcPct val="90000"/>
              </a:lnSpc>
              <a:spcBef>
                <a:spcPts val="500"/>
              </a:spcBef>
              <a:buFont typeface="Arial" panose="020B0604020202020204" pitchFamily="34" charset="0"/>
              <a:buChar char="•"/>
              <a:defRPr sz="2400">
                <a:solidFill>
                  <a:schemeClr val="tx1"/>
                </a:solidFill>
                <a:latin typeface="Raleway" panose="020B0503030101060003" pitchFamily="34" charset="0"/>
                <a:cs typeface="Shree Devanagari 714" panose="02000600000000000000" pitchFamily="2" charset="0"/>
              </a:defRPr>
            </a:lvl2pPr>
            <a:lvl3pPr marL="1143000" indent="-228600">
              <a:lnSpc>
                <a:spcPct val="90000"/>
              </a:lnSpc>
              <a:spcBef>
                <a:spcPts val="500"/>
              </a:spcBef>
              <a:buFont typeface="Arial" panose="020B0604020202020204" pitchFamily="34" charset="0"/>
              <a:buChar char="•"/>
              <a:defRPr sz="2000">
                <a:solidFill>
                  <a:schemeClr val="tx1"/>
                </a:solidFill>
                <a:latin typeface="Raleway" panose="020B0503030101060003" pitchFamily="34" charset="0"/>
                <a:cs typeface="Shree Devanagari 714" panose="02000600000000000000" pitchFamily="2" charset="0"/>
              </a:defRPr>
            </a:lvl3pPr>
            <a:lvl4pPr marL="1600200" indent="-228600">
              <a:lnSpc>
                <a:spcPct val="90000"/>
              </a:lnSpc>
              <a:spcBef>
                <a:spcPts val="500"/>
              </a:spcBef>
              <a:buFont typeface="Arial" panose="020B0604020202020204" pitchFamily="34" charset="0"/>
              <a:buChar char="•"/>
              <a:defRPr>
                <a:solidFill>
                  <a:schemeClr val="tx1"/>
                </a:solidFill>
                <a:latin typeface="Raleway" panose="020B0503030101060003" pitchFamily="34" charset="0"/>
                <a:cs typeface="Shree Devanagari 714" panose="02000600000000000000" pitchFamily="2" charset="0"/>
              </a:defRPr>
            </a:lvl4pPr>
            <a:lvl5pPr marL="2057400" indent="-228600">
              <a:lnSpc>
                <a:spcPct val="90000"/>
              </a:lnSpc>
              <a:spcBef>
                <a:spcPts val="500"/>
              </a:spcBef>
              <a:buFont typeface="Arial" panose="020B0604020202020204" pitchFamily="34" charset="0"/>
              <a:buChar char="•"/>
              <a:defRPr>
                <a:solidFill>
                  <a:schemeClr val="tx1"/>
                </a:solidFill>
                <a:latin typeface="Raleway" panose="020B0503030101060003" pitchFamily="34" charset="0"/>
                <a:cs typeface="Shree Devanagari 714" panose="020006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Raleway" panose="020B0503030101060003" pitchFamily="34" charset="0"/>
                <a:cs typeface="Shree Devanagari 714" panose="020006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Raleway" panose="020B0503030101060003" pitchFamily="34" charset="0"/>
                <a:cs typeface="Shree Devanagari 714" panose="020006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Raleway" panose="020B0503030101060003" pitchFamily="34" charset="0"/>
                <a:cs typeface="Shree Devanagari 714" panose="020006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Raleway" panose="020B0503030101060003" pitchFamily="34" charset="0"/>
                <a:cs typeface="Shree Devanagari 714" panose="02000600000000000000" pitchFamily="2" charset="0"/>
              </a:defRPr>
            </a:lvl9pPr>
          </a:lstStyle>
          <a:p>
            <a:pPr defTabSz="685800">
              <a:lnSpc>
                <a:spcPct val="150000"/>
              </a:lnSpc>
              <a:spcBef>
                <a:spcPct val="0"/>
              </a:spcBef>
              <a:buNone/>
              <a:defRPr/>
            </a:pPr>
            <a:r>
              <a:rPr lang="en-US" altLang="en-US" sz="1350" b="1" kern="0">
                <a:solidFill>
                  <a:prstClr val="white"/>
                </a:solidFill>
                <a:latin typeface="Georgia" panose="02040502050405020303" pitchFamily="18" charset="0"/>
              </a:rPr>
              <a:t>Long-term: </a:t>
            </a:r>
            <a:r>
              <a:rPr lang="en-US" altLang="en-US" sz="1350" kern="0">
                <a:solidFill>
                  <a:prstClr val="white"/>
                </a:solidFill>
                <a:latin typeface="Georgia" panose="02040502050405020303" pitchFamily="18" charset="0"/>
              </a:rPr>
              <a:t>Payback periods are designed to match the expected useful life of the energy saving equipment (often 20+ yrs)</a:t>
            </a:r>
          </a:p>
          <a:p>
            <a:pPr defTabSz="685800">
              <a:lnSpc>
                <a:spcPct val="150000"/>
              </a:lnSpc>
              <a:spcBef>
                <a:spcPct val="0"/>
              </a:spcBef>
              <a:buNone/>
              <a:defRPr/>
            </a:pPr>
            <a:endParaRPr lang="en-US" altLang="en-US" sz="1350" kern="0">
              <a:solidFill>
                <a:prstClr val="white"/>
              </a:solidFill>
            </a:endParaRPr>
          </a:p>
        </p:txBody>
      </p:sp>
      <p:sp>
        <p:nvSpPr>
          <p:cNvPr id="43" name="Freeform 65">
            <a:extLst>
              <a:ext uri="{FF2B5EF4-FFF2-40B4-BE49-F238E27FC236}">
                <a16:creationId xmlns:a16="http://schemas.microsoft.com/office/drawing/2014/main" id="{1A970103-CCCB-0A4C-9EC4-A9715CA88E30}"/>
              </a:ext>
            </a:extLst>
          </p:cNvPr>
          <p:cNvSpPr>
            <a:spLocks noEditPoints="1"/>
          </p:cNvSpPr>
          <p:nvPr/>
        </p:nvSpPr>
        <p:spPr bwMode="auto">
          <a:xfrm>
            <a:off x="6318649" y="4797221"/>
            <a:ext cx="626269" cy="623204"/>
          </a:xfrm>
          <a:custGeom>
            <a:avLst/>
            <a:gdLst>
              <a:gd name="T0" fmla="*/ 2147483646 w 150"/>
              <a:gd name="T1" fmla="*/ 2147483646 h 149"/>
              <a:gd name="T2" fmla="*/ 2147483646 w 150"/>
              <a:gd name="T3" fmla="*/ 2147483646 h 149"/>
              <a:gd name="T4" fmla="*/ 2147483646 w 150"/>
              <a:gd name="T5" fmla="*/ 2147483646 h 149"/>
              <a:gd name="T6" fmla="*/ 2147483646 w 150"/>
              <a:gd name="T7" fmla="*/ 2147483646 h 149"/>
              <a:gd name="T8" fmla="*/ 2147483646 w 150"/>
              <a:gd name="T9" fmla="*/ 2147483646 h 149"/>
              <a:gd name="T10" fmla="*/ 2147483646 w 150"/>
              <a:gd name="T11" fmla="*/ 2147483646 h 149"/>
              <a:gd name="T12" fmla="*/ 2147483646 w 150"/>
              <a:gd name="T13" fmla="*/ 2147483646 h 149"/>
              <a:gd name="T14" fmla="*/ 2147483646 w 150"/>
              <a:gd name="T15" fmla="*/ 2147483646 h 149"/>
              <a:gd name="T16" fmla="*/ 2147483646 w 150"/>
              <a:gd name="T17" fmla="*/ 2147483646 h 149"/>
              <a:gd name="T18" fmla="*/ 2147483646 w 150"/>
              <a:gd name="T19" fmla="*/ 2147483646 h 149"/>
              <a:gd name="T20" fmla="*/ 2147483646 w 150"/>
              <a:gd name="T21" fmla="*/ 2147483646 h 149"/>
              <a:gd name="T22" fmla="*/ 2147483646 w 150"/>
              <a:gd name="T23" fmla="*/ 2147483646 h 149"/>
              <a:gd name="T24" fmla="*/ 2147483646 w 150"/>
              <a:gd name="T25" fmla="*/ 2147483646 h 149"/>
              <a:gd name="T26" fmla="*/ 2147483646 w 150"/>
              <a:gd name="T27" fmla="*/ 2147483646 h 149"/>
              <a:gd name="T28" fmla="*/ 0 w 150"/>
              <a:gd name="T29" fmla="*/ 2147483646 h 149"/>
              <a:gd name="T30" fmla="*/ 2147483646 w 150"/>
              <a:gd name="T31" fmla="*/ 2147483646 h 149"/>
              <a:gd name="T32" fmla="*/ 2147483646 w 150"/>
              <a:gd name="T33" fmla="*/ 2147483646 h 149"/>
              <a:gd name="T34" fmla="*/ 2147483646 w 150"/>
              <a:gd name="T35" fmla="*/ 2147483646 h 149"/>
              <a:gd name="T36" fmla="*/ 2147483646 w 150"/>
              <a:gd name="T37" fmla="*/ 2147483646 h 149"/>
              <a:gd name="T38" fmla="*/ 2147483646 w 150"/>
              <a:gd name="T39" fmla="*/ 2147483646 h 149"/>
              <a:gd name="T40" fmla="*/ 2147483646 w 150"/>
              <a:gd name="T41" fmla="*/ 2147483646 h 149"/>
              <a:gd name="T42" fmla="*/ 2147483646 w 150"/>
              <a:gd name="T43" fmla="*/ 2147483646 h 149"/>
              <a:gd name="T44" fmla="*/ 2147483646 w 150"/>
              <a:gd name="T45" fmla="*/ 2147483646 h 149"/>
              <a:gd name="T46" fmla="*/ 2147483646 w 150"/>
              <a:gd name="T47" fmla="*/ 2147483646 h 149"/>
              <a:gd name="T48" fmla="*/ 2147483646 w 150"/>
              <a:gd name="T49" fmla="*/ 2147483646 h 149"/>
              <a:gd name="T50" fmla="*/ 2147483646 w 150"/>
              <a:gd name="T51" fmla="*/ 2147483646 h 149"/>
              <a:gd name="T52" fmla="*/ 2147483646 w 150"/>
              <a:gd name="T53" fmla="*/ 2147483646 h 149"/>
              <a:gd name="T54" fmla="*/ 2147483646 w 150"/>
              <a:gd name="T55" fmla="*/ 2147483646 h 149"/>
              <a:gd name="T56" fmla="*/ 2147483646 w 150"/>
              <a:gd name="T57" fmla="*/ 2147483646 h 149"/>
              <a:gd name="T58" fmla="*/ 2147483646 w 150"/>
              <a:gd name="T59" fmla="*/ 2147483646 h 149"/>
              <a:gd name="T60" fmla="*/ 2147483646 w 150"/>
              <a:gd name="T61" fmla="*/ 2147483646 h 149"/>
              <a:gd name="T62" fmla="*/ 2147483646 w 150"/>
              <a:gd name="T63" fmla="*/ 2147483646 h 149"/>
              <a:gd name="T64" fmla="*/ 2147483646 w 150"/>
              <a:gd name="T65" fmla="*/ 2147483646 h 149"/>
              <a:gd name="T66" fmla="*/ 2147483646 w 150"/>
              <a:gd name="T67" fmla="*/ 2147483646 h 149"/>
              <a:gd name="T68" fmla="*/ 2147483646 w 150"/>
              <a:gd name="T69" fmla="*/ 2147483646 h 149"/>
              <a:gd name="T70" fmla="*/ 2147483646 w 150"/>
              <a:gd name="T71" fmla="*/ 2147483646 h 14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50" h="149">
                <a:moveTo>
                  <a:pt x="131" y="19"/>
                </a:moveTo>
                <a:cubicBezTo>
                  <a:pt x="112" y="0"/>
                  <a:pt x="81" y="0"/>
                  <a:pt x="62" y="19"/>
                </a:cubicBezTo>
                <a:cubicBezTo>
                  <a:pt x="49" y="31"/>
                  <a:pt x="45" y="49"/>
                  <a:pt x="49" y="65"/>
                </a:cubicBezTo>
                <a:cubicBezTo>
                  <a:pt x="36" y="78"/>
                  <a:pt x="36" y="78"/>
                  <a:pt x="36" y="78"/>
                </a:cubicBezTo>
                <a:cubicBezTo>
                  <a:pt x="40" y="81"/>
                  <a:pt x="40" y="81"/>
                  <a:pt x="40" y="81"/>
                </a:cubicBezTo>
                <a:cubicBezTo>
                  <a:pt x="37" y="84"/>
                  <a:pt x="37" y="84"/>
                  <a:pt x="37" y="84"/>
                </a:cubicBezTo>
                <a:cubicBezTo>
                  <a:pt x="41" y="88"/>
                  <a:pt x="41" y="88"/>
                  <a:pt x="41" y="88"/>
                </a:cubicBezTo>
                <a:cubicBezTo>
                  <a:pt x="34" y="95"/>
                  <a:pt x="34" y="95"/>
                  <a:pt x="34" y="95"/>
                </a:cubicBezTo>
                <a:cubicBezTo>
                  <a:pt x="30" y="91"/>
                  <a:pt x="30" y="91"/>
                  <a:pt x="30" y="91"/>
                </a:cubicBezTo>
                <a:cubicBezTo>
                  <a:pt x="16" y="105"/>
                  <a:pt x="16" y="105"/>
                  <a:pt x="16" y="105"/>
                </a:cubicBezTo>
                <a:cubicBezTo>
                  <a:pt x="20" y="109"/>
                  <a:pt x="20" y="109"/>
                  <a:pt x="20" y="109"/>
                </a:cubicBezTo>
                <a:cubicBezTo>
                  <a:pt x="13" y="116"/>
                  <a:pt x="13" y="116"/>
                  <a:pt x="13" y="116"/>
                </a:cubicBezTo>
                <a:cubicBezTo>
                  <a:pt x="9" y="112"/>
                  <a:pt x="9" y="112"/>
                  <a:pt x="9" y="112"/>
                </a:cubicBezTo>
                <a:cubicBezTo>
                  <a:pt x="2" y="119"/>
                  <a:pt x="2" y="119"/>
                  <a:pt x="2" y="119"/>
                </a:cubicBezTo>
                <a:cubicBezTo>
                  <a:pt x="0" y="143"/>
                  <a:pt x="0" y="143"/>
                  <a:pt x="0" y="143"/>
                </a:cubicBezTo>
                <a:cubicBezTo>
                  <a:pt x="6" y="149"/>
                  <a:pt x="6" y="149"/>
                  <a:pt x="6" y="149"/>
                </a:cubicBezTo>
                <a:cubicBezTo>
                  <a:pt x="30" y="147"/>
                  <a:pt x="30" y="147"/>
                  <a:pt x="30" y="147"/>
                </a:cubicBezTo>
                <a:cubicBezTo>
                  <a:pt x="44" y="133"/>
                  <a:pt x="44" y="133"/>
                  <a:pt x="44" y="133"/>
                </a:cubicBezTo>
                <a:cubicBezTo>
                  <a:pt x="40" y="129"/>
                  <a:pt x="40" y="129"/>
                  <a:pt x="40" y="129"/>
                </a:cubicBezTo>
                <a:cubicBezTo>
                  <a:pt x="54" y="115"/>
                  <a:pt x="54" y="115"/>
                  <a:pt x="54" y="115"/>
                </a:cubicBezTo>
                <a:cubicBezTo>
                  <a:pt x="58" y="119"/>
                  <a:pt x="58" y="119"/>
                  <a:pt x="58" y="119"/>
                </a:cubicBezTo>
                <a:cubicBezTo>
                  <a:pt x="68" y="109"/>
                  <a:pt x="68" y="109"/>
                  <a:pt x="68" y="109"/>
                </a:cubicBezTo>
                <a:cubicBezTo>
                  <a:pt x="71" y="113"/>
                  <a:pt x="71" y="113"/>
                  <a:pt x="71" y="113"/>
                </a:cubicBezTo>
                <a:cubicBezTo>
                  <a:pt x="84" y="100"/>
                  <a:pt x="84" y="100"/>
                  <a:pt x="84" y="100"/>
                </a:cubicBezTo>
                <a:cubicBezTo>
                  <a:pt x="101" y="104"/>
                  <a:pt x="118" y="100"/>
                  <a:pt x="131" y="87"/>
                </a:cubicBezTo>
                <a:cubicBezTo>
                  <a:pt x="150" y="68"/>
                  <a:pt x="150" y="38"/>
                  <a:pt x="131" y="19"/>
                </a:cubicBezTo>
                <a:close/>
                <a:moveTo>
                  <a:pt x="17" y="134"/>
                </a:moveTo>
                <a:cubicBezTo>
                  <a:pt x="15" y="132"/>
                  <a:pt x="15" y="132"/>
                  <a:pt x="15" y="132"/>
                </a:cubicBezTo>
                <a:cubicBezTo>
                  <a:pt x="53" y="94"/>
                  <a:pt x="53" y="94"/>
                  <a:pt x="53" y="94"/>
                </a:cubicBezTo>
                <a:cubicBezTo>
                  <a:pt x="55" y="97"/>
                  <a:pt x="55" y="97"/>
                  <a:pt x="55" y="97"/>
                </a:cubicBezTo>
                <a:lnTo>
                  <a:pt x="17" y="134"/>
                </a:lnTo>
                <a:close/>
                <a:moveTo>
                  <a:pt x="117" y="48"/>
                </a:moveTo>
                <a:cubicBezTo>
                  <a:pt x="112" y="53"/>
                  <a:pt x="105" y="53"/>
                  <a:pt x="101" y="48"/>
                </a:cubicBezTo>
                <a:cubicBezTo>
                  <a:pt x="97" y="44"/>
                  <a:pt x="97" y="37"/>
                  <a:pt x="101" y="32"/>
                </a:cubicBezTo>
                <a:cubicBezTo>
                  <a:pt x="105" y="28"/>
                  <a:pt x="112" y="28"/>
                  <a:pt x="117" y="32"/>
                </a:cubicBezTo>
                <a:cubicBezTo>
                  <a:pt x="121" y="37"/>
                  <a:pt x="121" y="44"/>
                  <a:pt x="117" y="48"/>
                </a:cubicBezTo>
                <a:close/>
              </a:path>
            </a:pathLst>
          </a:custGeom>
          <a:solidFill>
            <a:srgbClr val="39B54A"/>
          </a:solidFill>
          <a:ln>
            <a:noFill/>
          </a:ln>
        </p:spPr>
        <p:txBody>
          <a:bodyPr/>
          <a:lstStyle/>
          <a:p>
            <a:pPr defTabSz="685800">
              <a:defRPr/>
            </a:pPr>
            <a:endParaRPr lang="en-US" sz="1350" kern="0">
              <a:solidFill>
                <a:prstClr val="white"/>
              </a:solidFill>
              <a:latin typeface="Source Sans Pro" pitchFamily="34" charset="0"/>
            </a:endParaRPr>
          </a:p>
        </p:txBody>
      </p:sp>
      <p:sp>
        <p:nvSpPr>
          <p:cNvPr id="44" name="TextBox 50">
            <a:extLst>
              <a:ext uri="{FF2B5EF4-FFF2-40B4-BE49-F238E27FC236}">
                <a16:creationId xmlns:a16="http://schemas.microsoft.com/office/drawing/2014/main" id="{66F7A3EB-085C-E847-BAAF-372F5675418F}"/>
              </a:ext>
            </a:extLst>
          </p:cNvPr>
          <p:cNvSpPr txBox="1">
            <a:spLocks noChangeArrowheads="1"/>
          </p:cNvSpPr>
          <p:nvPr/>
        </p:nvSpPr>
        <p:spPr bwMode="auto">
          <a:xfrm>
            <a:off x="7059216" y="4669687"/>
            <a:ext cx="3418284" cy="989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Raleway" panose="020B0503030101060003" pitchFamily="34" charset="0"/>
                <a:cs typeface="Shree Devanagari 714" panose="02000600000000000000" pitchFamily="2" charset="0"/>
              </a:defRPr>
            </a:lvl1pPr>
            <a:lvl2pPr marL="742950" indent="-285750">
              <a:lnSpc>
                <a:spcPct val="90000"/>
              </a:lnSpc>
              <a:spcBef>
                <a:spcPts val="500"/>
              </a:spcBef>
              <a:buFont typeface="Arial" panose="020B0604020202020204" pitchFamily="34" charset="0"/>
              <a:buChar char="•"/>
              <a:defRPr sz="2400">
                <a:solidFill>
                  <a:schemeClr val="tx1"/>
                </a:solidFill>
                <a:latin typeface="Raleway" panose="020B0503030101060003" pitchFamily="34" charset="0"/>
                <a:cs typeface="Shree Devanagari 714" panose="02000600000000000000" pitchFamily="2" charset="0"/>
              </a:defRPr>
            </a:lvl2pPr>
            <a:lvl3pPr marL="1143000" indent="-228600">
              <a:lnSpc>
                <a:spcPct val="90000"/>
              </a:lnSpc>
              <a:spcBef>
                <a:spcPts val="500"/>
              </a:spcBef>
              <a:buFont typeface="Arial" panose="020B0604020202020204" pitchFamily="34" charset="0"/>
              <a:buChar char="•"/>
              <a:defRPr sz="2000">
                <a:solidFill>
                  <a:schemeClr val="tx1"/>
                </a:solidFill>
                <a:latin typeface="Raleway" panose="020B0503030101060003" pitchFamily="34" charset="0"/>
                <a:cs typeface="Shree Devanagari 714" panose="02000600000000000000" pitchFamily="2" charset="0"/>
              </a:defRPr>
            </a:lvl3pPr>
            <a:lvl4pPr marL="1600200" indent="-228600">
              <a:lnSpc>
                <a:spcPct val="90000"/>
              </a:lnSpc>
              <a:spcBef>
                <a:spcPts val="500"/>
              </a:spcBef>
              <a:buFont typeface="Arial" panose="020B0604020202020204" pitchFamily="34" charset="0"/>
              <a:buChar char="•"/>
              <a:defRPr>
                <a:solidFill>
                  <a:schemeClr val="tx1"/>
                </a:solidFill>
                <a:latin typeface="Raleway" panose="020B0503030101060003" pitchFamily="34" charset="0"/>
                <a:cs typeface="Shree Devanagari 714" panose="02000600000000000000" pitchFamily="2" charset="0"/>
              </a:defRPr>
            </a:lvl4pPr>
            <a:lvl5pPr marL="2057400" indent="-228600">
              <a:lnSpc>
                <a:spcPct val="90000"/>
              </a:lnSpc>
              <a:spcBef>
                <a:spcPts val="500"/>
              </a:spcBef>
              <a:buFont typeface="Arial" panose="020B0604020202020204" pitchFamily="34" charset="0"/>
              <a:buChar char="•"/>
              <a:defRPr>
                <a:solidFill>
                  <a:schemeClr val="tx1"/>
                </a:solidFill>
                <a:latin typeface="Raleway" panose="020B0503030101060003" pitchFamily="34" charset="0"/>
                <a:cs typeface="Shree Devanagari 714" panose="020006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Raleway" panose="020B0503030101060003" pitchFamily="34" charset="0"/>
                <a:cs typeface="Shree Devanagari 714" panose="020006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Raleway" panose="020B0503030101060003" pitchFamily="34" charset="0"/>
                <a:cs typeface="Shree Devanagari 714" panose="020006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Raleway" panose="020B0503030101060003" pitchFamily="34" charset="0"/>
                <a:cs typeface="Shree Devanagari 714" panose="020006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Raleway" panose="020B0503030101060003" pitchFamily="34" charset="0"/>
                <a:cs typeface="Shree Devanagari 714" panose="02000600000000000000" pitchFamily="2" charset="0"/>
              </a:defRPr>
            </a:lvl9pPr>
          </a:lstStyle>
          <a:p>
            <a:pPr fontAlgn="base">
              <a:lnSpc>
                <a:spcPct val="150000"/>
              </a:lnSpc>
              <a:spcBef>
                <a:spcPct val="0"/>
              </a:spcBef>
              <a:spcAft>
                <a:spcPct val="0"/>
              </a:spcAft>
              <a:buNone/>
            </a:pPr>
            <a:r>
              <a:rPr lang="en-US" altLang="en-US" sz="1350" b="1">
                <a:solidFill>
                  <a:prstClr val="white"/>
                </a:solidFill>
                <a:latin typeface="Georgia" panose="02040502050405020303" pitchFamily="18" charset="0"/>
              </a:rPr>
              <a:t>Cash flow positive: </a:t>
            </a:r>
            <a:r>
              <a:rPr lang="en-US" altLang="en-US" sz="1350">
                <a:solidFill>
                  <a:prstClr val="white"/>
                </a:solidFill>
                <a:latin typeface="Georgia" panose="02040502050405020303" pitchFamily="18" charset="0"/>
              </a:rPr>
              <a:t>Savings from improvements generally exceed the cost of repayment, starting day one</a:t>
            </a:r>
          </a:p>
        </p:txBody>
      </p:sp>
      <p:sp>
        <p:nvSpPr>
          <p:cNvPr id="45" name="Slide Number Placeholder 5">
            <a:extLst>
              <a:ext uri="{FF2B5EF4-FFF2-40B4-BE49-F238E27FC236}">
                <a16:creationId xmlns:a16="http://schemas.microsoft.com/office/drawing/2014/main" id="{A4A242CE-3B5D-EA4C-B3A5-04D82B4839C4}"/>
              </a:ext>
            </a:extLst>
          </p:cNvPr>
          <p:cNvSpPr txBox="1">
            <a:spLocks/>
          </p:cNvSpPr>
          <p:nvPr/>
        </p:nvSpPr>
        <p:spPr>
          <a:xfrm>
            <a:off x="8515350" y="5625108"/>
            <a:ext cx="2057400" cy="273844"/>
          </a:xfrm>
          <a:prstGeom prst="rect">
            <a:avLst/>
          </a:prstGeom>
        </p:spPr>
        <p:txBody>
          <a:bodyPr/>
          <a:lstStyle>
            <a:defPPr>
              <a:defRPr lang="id-ID"/>
            </a:defPPr>
            <a:lvl1pPr algn="r" rtl="0" eaLnBrk="0" fontAlgn="base" hangingPunct="0">
              <a:spcBef>
                <a:spcPct val="0"/>
              </a:spcBef>
              <a:spcAft>
                <a:spcPct val="0"/>
              </a:spcAft>
              <a:defRPr kern="1200">
                <a:solidFill>
                  <a:schemeClr val="tx2"/>
                </a:solidFill>
                <a:latin typeface="Raleway" panose="020B0503030101060003" pitchFamily="34" charset="0"/>
                <a:ea typeface="+mn-ea"/>
                <a:cs typeface="+mn-cs"/>
              </a:defRPr>
            </a:lvl1pPr>
            <a:lvl2pPr marL="457200" algn="l" rtl="0" eaLnBrk="0" fontAlgn="base" hangingPunct="0">
              <a:spcBef>
                <a:spcPct val="0"/>
              </a:spcBef>
              <a:spcAft>
                <a:spcPct val="0"/>
              </a:spcAft>
              <a:defRPr kern="1200">
                <a:solidFill>
                  <a:schemeClr val="tx1"/>
                </a:solidFill>
                <a:latin typeface="Source Sans Pro" pitchFamily="34" charset="0"/>
                <a:ea typeface="+mn-ea"/>
                <a:cs typeface="+mn-cs"/>
              </a:defRPr>
            </a:lvl2pPr>
            <a:lvl3pPr marL="914400" algn="l" rtl="0" eaLnBrk="0" fontAlgn="base" hangingPunct="0">
              <a:spcBef>
                <a:spcPct val="0"/>
              </a:spcBef>
              <a:spcAft>
                <a:spcPct val="0"/>
              </a:spcAft>
              <a:defRPr kern="1200">
                <a:solidFill>
                  <a:schemeClr val="tx1"/>
                </a:solidFill>
                <a:latin typeface="Source Sans Pro" pitchFamily="34" charset="0"/>
                <a:ea typeface="+mn-ea"/>
                <a:cs typeface="+mn-cs"/>
              </a:defRPr>
            </a:lvl3pPr>
            <a:lvl4pPr marL="1371600" algn="l" rtl="0" eaLnBrk="0" fontAlgn="base" hangingPunct="0">
              <a:spcBef>
                <a:spcPct val="0"/>
              </a:spcBef>
              <a:spcAft>
                <a:spcPct val="0"/>
              </a:spcAft>
              <a:defRPr kern="1200">
                <a:solidFill>
                  <a:schemeClr val="tx1"/>
                </a:solidFill>
                <a:latin typeface="Source Sans Pro" pitchFamily="34" charset="0"/>
                <a:ea typeface="+mn-ea"/>
                <a:cs typeface="+mn-cs"/>
              </a:defRPr>
            </a:lvl4pPr>
            <a:lvl5pPr marL="1828800" algn="l" rtl="0" eaLnBrk="0" fontAlgn="base" hangingPunct="0">
              <a:spcBef>
                <a:spcPct val="0"/>
              </a:spcBef>
              <a:spcAft>
                <a:spcPct val="0"/>
              </a:spcAft>
              <a:defRPr kern="1200">
                <a:solidFill>
                  <a:schemeClr val="tx1"/>
                </a:solidFill>
                <a:latin typeface="Source Sans Pro" pitchFamily="34" charset="0"/>
                <a:ea typeface="+mn-ea"/>
                <a:cs typeface="+mn-cs"/>
              </a:defRPr>
            </a:lvl5pPr>
            <a:lvl6pPr marL="2286000" algn="l" defTabSz="914400" rtl="0" eaLnBrk="1" latinLnBrk="0" hangingPunct="1">
              <a:defRPr kern="1200">
                <a:solidFill>
                  <a:schemeClr val="tx1"/>
                </a:solidFill>
                <a:latin typeface="Source Sans Pro" pitchFamily="34" charset="0"/>
                <a:ea typeface="+mn-ea"/>
                <a:cs typeface="+mn-cs"/>
              </a:defRPr>
            </a:lvl6pPr>
            <a:lvl7pPr marL="2743200" algn="l" defTabSz="914400" rtl="0" eaLnBrk="1" latinLnBrk="0" hangingPunct="1">
              <a:defRPr kern="1200">
                <a:solidFill>
                  <a:schemeClr val="tx1"/>
                </a:solidFill>
                <a:latin typeface="Source Sans Pro" pitchFamily="34" charset="0"/>
                <a:ea typeface="+mn-ea"/>
                <a:cs typeface="+mn-cs"/>
              </a:defRPr>
            </a:lvl7pPr>
            <a:lvl8pPr marL="3200400" algn="l" defTabSz="914400" rtl="0" eaLnBrk="1" latinLnBrk="0" hangingPunct="1">
              <a:defRPr kern="1200">
                <a:solidFill>
                  <a:schemeClr val="tx1"/>
                </a:solidFill>
                <a:latin typeface="Source Sans Pro" pitchFamily="34" charset="0"/>
                <a:ea typeface="+mn-ea"/>
                <a:cs typeface="+mn-cs"/>
              </a:defRPr>
            </a:lvl8pPr>
            <a:lvl9pPr marL="3657600" algn="l" defTabSz="914400" rtl="0" eaLnBrk="1" latinLnBrk="0" hangingPunct="1">
              <a:defRPr kern="1200">
                <a:solidFill>
                  <a:schemeClr val="tx1"/>
                </a:solidFill>
                <a:latin typeface="Source Sans Pro" pitchFamily="34" charset="0"/>
                <a:ea typeface="+mn-ea"/>
                <a:cs typeface="+mn-cs"/>
              </a:defRPr>
            </a:lvl9pPr>
          </a:lstStyle>
          <a:p>
            <a:pPr defTabSz="685800">
              <a:defRPr/>
            </a:pPr>
            <a:fld id="{60F2424B-B673-4BD6-923B-909BD987C116}" type="slidenum">
              <a:rPr lang="id-ID" sz="1350">
                <a:solidFill>
                  <a:srgbClr val="17406D"/>
                </a:solidFill>
              </a:rPr>
              <a:pPr defTabSz="685800">
                <a:defRPr/>
              </a:pPr>
              <a:t>19</a:t>
            </a:fld>
            <a:endParaRPr lang="id-ID" sz="1350">
              <a:solidFill>
                <a:srgbClr val="17406D"/>
              </a:solidFill>
            </a:endParaRPr>
          </a:p>
        </p:txBody>
      </p:sp>
      <p:sp>
        <p:nvSpPr>
          <p:cNvPr id="47" name="Freeform 33">
            <a:extLst>
              <a:ext uri="{FF2B5EF4-FFF2-40B4-BE49-F238E27FC236}">
                <a16:creationId xmlns:a16="http://schemas.microsoft.com/office/drawing/2014/main" id="{FADD4F21-F1B4-4848-AD95-4EC05978FF5B}"/>
              </a:ext>
            </a:extLst>
          </p:cNvPr>
          <p:cNvSpPr>
            <a:spLocks noEditPoints="1"/>
          </p:cNvSpPr>
          <p:nvPr/>
        </p:nvSpPr>
        <p:spPr bwMode="auto">
          <a:xfrm>
            <a:off x="6404374" y="3072925"/>
            <a:ext cx="453695" cy="461533"/>
          </a:xfrm>
          <a:custGeom>
            <a:avLst/>
            <a:gdLst>
              <a:gd name="T0" fmla="*/ 68 w 196"/>
              <a:gd name="T1" fmla="*/ 8 h 199"/>
              <a:gd name="T2" fmla="*/ 77 w 196"/>
              <a:gd name="T3" fmla="*/ 0 h 199"/>
              <a:gd name="T4" fmla="*/ 85 w 196"/>
              <a:gd name="T5" fmla="*/ 28 h 199"/>
              <a:gd name="T6" fmla="*/ 76 w 196"/>
              <a:gd name="T7" fmla="*/ 36 h 199"/>
              <a:gd name="T8" fmla="*/ 160 w 196"/>
              <a:gd name="T9" fmla="*/ 36 h 199"/>
              <a:gd name="T10" fmla="*/ 170 w 196"/>
              <a:gd name="T11" fmla="*/ 28 h 199"/>
              <a:gd name="T12" fmla="*/ 162 w 196"/>
              <a:gd name="T13" fmla="*/ 0 h 199"/>
              <a:gd name="T14" fmla="*/ 152 w 196"/>
              <a:gd name="T15" fmla="*/ 8 h 199"/>
              <a:gd name="T16" fmla="*/ 160 w 196"/>
              <a:gd name="T17" fmla="*/ 36 h 199"/>
              <a:gd name="T18" fmla="*/ 120 w 196"/>
              <a:gd name="T19" fmla="*/ 36 h 199"/>
              <a:gd name="T20" fmla="*/ 128 w 196"/>
              <a:gd name="T21" fmla="*/ 8 h 199"/>
              <a:gd name="T22" fmla="*/ 118 w 196"/>
              <a:gd name="T23" fmla="*/ 0 h 199"/>
              <a:gd name="T24" fmla="*/ 110 w 196"/>
              <a:gd name="T25" fmla="*/ 28 h 199"/>
              <a:gd name="T26" fmla="*/ 34 w 196"/>
              <a:gd name="T27" fmla="*/ 36 h 199"/>
              <a:gd name="T28" fmla="*/ 43 w 196"/>
              <a:gd name="T29" fmla="*/ 28 h 199"/>
              <a:gd name="T30" fmla="*/ 35 w 196"/>
              <a:gd name="T31" fmla="*/ 0 h 199"/>
              <a:gd name="T32" fmla="*/ 26 w 196"/>
              <a:gd name="T33" fmla="*/ 8 h 199"/>
              <a:gd name="T34" fmla="*/ 34 w 196"/>
              <a:gd name="T35" fmla="*/ 36 h 199"/>
              <a:gd name="T36" fmla="*/ 196 w 196"/>
              <a:gd name="T37" fmla="*/ 199 h 199"/>
              <a:gd name="T38" fmla="*/ 0 w 196"/>
              <a:gd name="T39" fmla="*/ 16 h 199"/>
              <a:gd name="T40" fmla="*/ 20 w 196"/>
              <a:gd name="T41" fmla="*/ 28 h 199"/>
              <a:gd name="T42" fmla="*/ 35 w 196"/>
              <a:gd name="T43" fmla="*/ 42 h 199"/>
              <a:gd name="T44" fmla="*/ 49 w 196"/>
              <a:gd name="T45" fmla="*/ 16 h 199"/>
              <a:gd name="T46" fmla="*/ 62 w 196"/>
              <a:gd name="T47" fmla="*/ 28 h 199"/>
              <a:gd name="T48" fmla="*/ 77 w 196"/>
              <a:gd name="T49" fmla="*/ 42 h 199"/>
              <a:gd name="T50" fmla="*/ 91 w 196"/>
              <a:gd name="T51" fmla="*/ 16 h 199"/>
              <a:gd name="T52" fmla="*/ 104 w 196"/>
              <a:gd name="T53" fmla="*/ 28 h 199"/>
              <a:gd name="T54" fmla="*/ 120 w 196"/>
              <a:gd name="T55" fmla="*/ 42 h 199"/>
              <a:gd name="T56" fmla="*/ 134 w 196"/>
              <a:gd name="T57" fmla="*/ 16 h 199"/>
              <a:gd name="T58" fmla="*/ 146 w 196"/>
              <a:gd name="T59" fmla="*/ 28 h 199"/>
              <a:gd name="T60" fmla="*/ 162 w 196"/>
              <a:gd name="T61" fmla="*/ 42 h 199"/>
              <a:gd name="T62" fmla="*/ 176 w 196"/>
              <a:gd name="T63" fmla="*/ 16 h 199"/>
              <a:gd name="T64" fmla="*/ 188 w 196"/>
              <a:gd name="T65" fmla="*/ 75 h 199"/>
              <a:gd name="T66" fmla="*/ 8 w 196"/>
              <a:gd name="T67" fmla="*/ 191 h 199"/>
              <a:gd name="T68" fmla="*/ 188 w 196"/>
              <a:gd name="T69" fmla="*/ 75 h 199"/>
              <a:gd name="T70" fmla="*/ 94 w 196"/>
              <a:gd name="T71" fmla="*/ 172 h 199"/>
              <a:gd name="T72" fmla="*/ 96 w 196"/>
              <a:gd name="T73" fmla="*/ 161 h 199"/>
              <a:gd name="T74" fmla="*/ 66 w 196"/>
              <a:gd name="T75" fmla="*/ 158 h 199"/>
              <a:gd name="T76" fmla="*/ 75 w 196"/>
              <a:gd name="T77" fmla="*/ 150 h 199"/>
              <a:gd name="T78" fmla="*/ 94 w 196"/>
              <a:gd name="T79" fmla="*/ 128 h 199"/>
              <a:gd name="T80" fmla="*/ 90 w 196"/>
              <a:gd name="T81" fmla="*/ 104 h 199"/>
              <a:gd name="T82" fmla="*/ 55 w 196"/>
              <a:gd name="T83" fmla="*/ 104 h 199"/>
              <a:gd name="T84" fmla="*/ 50 w 196"/>
              <a:gd name="T85" fmla="*/ 123 h 199"/>
              <a:gd name="T86" fmla="*/ 60 w 196"/>
              <a:gd name="T87" fmla="*/ 123 h 199"/>
              <a:gd name="T88" fmla="*/ 64 w 196"/>
              <a:gd name="T89" fmla="*/ 113 h 199"/>
              <a:gd name="T90" fmla="*/ 80 w 196"/>
              <a:gd name="T91" fmla="*/ 113 h 199"/>
              <a:gd name="T92" fmla="*/ 79 w 196"/>
              <a:gd name="T93" fmla="*/ 128 h 199"/>
              <a:gd name="T94" fmla="*/ 53 w 196"/>
              <a:gd name="T95" fmla="*/ 152 h 199"/>
              <a:gd name="T96" fmla="*/ 46 w 196"/>
              <a:gd name="T97" fmla="*/ 169 h 199"/>
              <a:gd name="T98" fmla="*/ 97 w 196"/>
              <a:gd name="T99" fmla="*/ 153 h 199"/>
              <a:gd name="T100" fmla="*/ 98 w 196"/>
              <a:gd name="T101" fmla="*/ 143 h 199"/>
              <a:gd name="T102" fmla="*/ 131 w 196"/>
              <a:gd name="T103" fmla="*/ 98 h 199"/>
              <a:gd name="T104" fmla="*/ 140 w 196"/>
              <a:gd name="T105" fmla="*/ 101 h 199"/>
              <a:gd name="T106" fmla="*/ 147 w 196"/>
              <a:gd name="T107" fmla="*/ 142 h 199"/>
              <a:gd name="T108" fmla="*/ 150 w 196"/>
              <a:gd name="T109" fmla="*/ 153 h 199"/>
              <a:gd name="T110" fmla="*/ 140 w 196"/>
              <a:gd name="T111" fmla="*/ 155 h 199"/>
              <a:gd name="T112" fmla="*/ 138 w 196"/>
              <a:gd name="T113" fmla="*/ 172 h 199"/>
              <a:gd name="T114" fmla="*/ 127 w 196"/>
              <a:gd name="T115" fmla="*/ 169 h 199"/>
              <a:gd name="T116" fmla="*/ 100 w 196"/>
              <a:gd name="T117" fmla="*/ 155 h 199"/>
              <a:gd name="T118" fmla="*/ 113 w 196"/>
              <a:gd name="T119" fmla="*/ 142 h 199"/>
              <a:gd name="T120" fmla="*/ 127 w 196"/>
              <a:gd name="T121" fmla="*/ 122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6" h="199">
                <a:moveTo>
                  <a:pt x="68" y="28"/>
                </a:moveTo>
                <a:cubicBezTo>
                  <a:pt x="68" y="8"/>
                  <a:pt x="68" y="8"/>
                  <a:pt x="68" y="8"/>
                </a:cubicBezTo>
                <a:cubicBezTo>
                  <a:pt x="68" y="4"/>
                  <a:pt x="72" y="0"/>
                  <a:pt x="76" y="0"/>
                </a:cubicBezTo>
                <a:cubicBezTo>
                  <a:pt x="77" y="0"/>
                  <a:pt x="77" y="0"/>
                  <a:pt x="77" y="0"/>
                </a:cubicBezTo>
                <a:cubicBezTo>
                  <a:pt x="82" y="0"/>
                  <a:pt x="85" y="4"/>
                  <a:pt x="85" y="8"/>
                </a:cubicBezTo>
                <a:cubicBezTo>
                  <a:pt x="85" y="28"/>
                  <a:pt x="85" y="28"/>
                  <a:pt x="85" y="28"/>
                </a:cubicBezTo>
                <a:cubicBezTo>
                  <a:pt x="85" y="33"/>
                  <a:pt x="82" y="36"/>
                  <a:pt x="77" y="36"/>
                </a:cubicBezTo>
                <a:cubicBezTo>
                  <a:pt x="76" y="36"/>
                  <a:pt x="76" y="36"/>
                  <a:pt x="76" y="36"/>
                </a:cubicBezTo>
                <a:cubicBezTo>
                  <a:pt x="72" y="36"/>
                  <a:pt x="68" y="33"/>
                  <a:pt x="68" y="28"/>
                </a:cubicBezTo>
                <a:moveTo>
                  <a:pt x="160" y="36"/>
                </a:moveTo>
                <a:cubicBezTo>
                  <a:pt x="162" y="36"/>
                  <a:pt x="162" y="36"/>
                  <a:pt x="162" y="36"/>
                </a:cubicBezTo>
                <a:cubicBezTo>
                  <a:pt x="166" y="36"/>
                  <a:pt x="170" y="33"/>
                  <a:pt x="170" y="28"/>
                </a:cubicBezTo>
                <a:cubicBezTo>
                  <a:pt x="170" y="8"/>
                  <a:pt x="170" y="8"/>
                  <a:pt x="170" y="8"/>
                </a:cubicBezTo>
                <a:cubicBezTo>
                  <a:pt x="170" y="4"/>
                  <a:pt x="166" y="0"/>
                  <a:pt x="162" y="0"/>
                </a:cubicBezTo>
                <a:cubicBezTo>
                  <a:pt x="160" y="0"/>
                  <a:pt x="160" y="0"/>
                  <a:pt x="160" y="0"/>
                </a:cubicBezTo>
                <a:cubicBezTo>
                  <a:pt x="156" y="0"/>
                  <a:pt x="152" y="4"/>
                  <a:pt x="152" y="8"/>
                </a:cubicBezTo>
                <a:cubicBezTo>
                  <a:pt x="152" y="28"/>
                  <a:pt x="152" y="28"/>
                  <a:pt x="152" y="28"/>
                </a:cubicBezTo>
                <a:cubicBezTo>
                  <a:pt x="152" y="33"/>
                  <a:pt x="156" y="36"/>
                  <a:pt x="160" y="36"/>
                </a:cubicBezTo>
                <a:moveTo>
                  <a:pt x="118" y="36"/>
                </a:moveTo>
                <a:cubicBezTo>
                  <a:pt x="120" y="36"/>
                  <a:pt x="120" y="36"/>
                  <a:pt x="120" y="36"/>
                </a:cubicBezTo>
                <a:cubicBezTo>
                  <a:pt x="124" y="36"/>
                  <a:pt x="128" y="33"/>
                  <a:pt x="128" y="28"/>
                </a:cubicBezTo>
                <a:cubicBezTo>
                  <a:pt x="128" y="8"/>
                  <a:pt x="128" y="8"/>
                  <a:pt x="128" y="8"/>
                </a:cubicBezTo>
                <a:cubicBezTo>
                  <a:pt x="128" y="4"/>
                  <a:pt x="124" y="0"/>
                  <a:pt x="120" y="0"/>
                </a:cubicBezTo>
                <a:cubicBezTo>
                  <a:pt x="118" y="0"/>
                  <a:pt x="118" y="0"/>
                  <a:pt x="118" y="0"/>
                </a:cubicBezTo>
                <a:cubicBezTo>
                  <a:pt x="114" y="0"/>
                  <a:pt x="110" y="4"/>
                  <a:pt x="110" y="8"/>
                </a:cubicBezTo>
                <a:cubicBezTo>
                  <a:pt x="110" y="28"/>
                  <a:pt x="110" y="28"/>
                  <a:pt x="110" y="28"/>
                </a:cubicBezTo>
                <a:cubicBezTo>
                  <a:pt x="110" y="33"/>
                  <a:pt x="114" y="36"/>
                  <a:pt x="118" y="36"/>
                </a:cubicBezTo>
                <a:moveTo>
                  <a:pt x="34" y="36"/>
                </a:moveTo>
                <a:cubicBezTo>
                  <a:pt x="35" y="36"/>
                  <a:pt x="35" y="36"/>
                  <a:pt x="35" y="36"/>
                </a:cubicBezTo>
                <a:cubicBezTo>
                  <a:pt x="40" y="36"/>
                  <a:pt x="43" y="33"/>
                  <a:pt x="43" y="28"/>
                </a:cubicBezTo>
                <a:cubicBezTo>
                  <a:pt x="43" y="8"/>
                  <a:pt x="43" y="8"/>
                  <a:pt x="43" y="8"/>
                </a:cubicBezTo>
                <a:cubicBezTo>
                  <a:pt x="43" y="4"/>
                  <a:pt x="40" y="0"/>
                  <a:pt x="35" y="0"/>
                </a:cubicBezTo>
                <a:cubicBezTo>
                  <a:pt x="34" y="0"/>
                  <a:pt x="34" y="0"/>
                  <a:pt x="34" y="0"/>
                </a:cubicBezTo>
                <a:cubicBezTo>
                  <a:pt x="30" y="0"/>
                  <a:pt x="26" y="4"/>
                  <a:pt x="26" y="8"/>
                </a:cubicBezTo>
                <a:cubicBezTo>
                  <a:pt x="26" y="28"/>
                  <a:pt x="26" y="28"/>
                  <a:pt x="26" y="28"/>
                </a:cubicBezTo>
                <a:cubicBezTo>
                  <a:pt x="26" y="33"/>
                  <a:pt x="30" y="36"/>
                  <a:pt x="34" y="36"/>
                </a:cubicBezTo>
                <a:moveTo>
                  <a:pt x="196" y="16"/>
                </a:moveTo>
                <a:cubicBezTo>
                  <a:pt x="196" y="199"/>
                  <a:pt x="196" y="199"/>
                  <a:pt x="196" y="199"/>
                </a:cubicBezTo>
                <a:cubicBezTo>
                  <a:pt x="0" y="199"/>
                  <a:pt x="0" y="199"/>
                  <a:pt x="0" y="199"/>
                </a:cubicBezTo>
                <a:cubicBezTo>
                  <a:pt x="0" y="16"/>
                  <a:pt x="0" y="16"/>
                  <a:pt x="0" y="16"/>
                </a:cubicBezTo>
                <a:cubicBezTo>
                  <a:pt x="20" y="16"/>
                  <a:pt x="20" y="16"/>
                  <a:pt x="20" y="16"/>
                </a:cubicBezTo>
                <a:cubicBezTo>
                  <a:pt x="20" y="28"/>
                  <a:pt x="20" y="28"/>
                  <a:pt x="20" y="28"/>
                </a:cubicBezTo>
                <a:cubicBezTo>
                  <a:pt x="20" y="36"/>
                  <a:pt x="26" y="42"/>
                  <a:pt x="34" y="42"/>
                </a:cubicBezTo>
                <a:cubicBezTo>
                  <a:pt x="35" y="42"/>
                  <a:pt x="35" y="42"/>
                  <a:pt x="35" y="42"/>
                </a:cubicBezTo>
                <a:cubicBezTo>
                  <a:pt x="43" y="42"/>
                  <a:pt x="49" y="36"/>
                  <a:pt x="49" y="28"/>
                </a:cubicBezTo>
                <a:cubicBezTo>
                  <a:pt x="49" y="16"/>
                  <a:pt x="49" y="16"/>
                  <a:pt x="49" y="16"/>
                </a:cubicBezTo>
                <a:cubicBezTo>
                  <a:pt x="62" y="16"/>
                  <a:pt x="62" y="16"/>
                  <a:pt x="62" y="16"/>
                </a:cubicBezTo>
                <a:cubicBezTo>
                  <a:pt x="62" y="28"/>
                  <a:pt x="62" y="28"/>
                  <a:pt x="62" y="28"/>
                </a:cubicBezTo>
                <a:cubicBezTo>
                  <a:pt x="62" y="36"/>
                  <a:pt x="68" y="42"/>
                  <a:pt x="76" y="42"/>
                </a:cubicBezTo>
                <a:cubicBezTo>
                  <a:pt x="77" y="42"/>
                  <a:pt x="77" y="42"/>
                  <a:pt x="77" y="42"/>
                </a:cubicBezTo>
                <a:cubicBezTo>
                  <a:pt x="85" y="42"/>
                  <a:pt x="91" y="36"/>
                  <a:pt x="91" y="28"/>
                </a:cubicBezTo>
                <a:cubicBezTo>
                  <a:pt x="91" y="16"/>
                  <a:pt x="91" y="16"/>
                  <a:pt x="91" y="16"/>
                </a:cubicBezTo>
                <a:cubicBezTo>
                  <a:pt x="104" y="16"/>
                  <a:pt x="104" y="16"/>
                  <a:pt x="104" y="16"/>
                </a:cubicBezTo>
                <a:cubicBezTo>
                  <a:pt x="104" y="28"/>
                  <a:pt x="104" y="28"/>
                  <a:pt x="104" y="28"/>
                </a:cubicBezTo>
                <a:cubicBezTo>
                  <a:pt x="104" y="36"/>
                  <a:pt x="110" y="42"/>
                  <a:pt x="118" y="42"/>
                </a:cubicBezTo>
                <a:cubicBezTo>
                  <a:pt x="120" y="42"/>
                  <a:pt x="120" y="42"/>
                  <a:pt x="120" y="42"/>
                </a:cubicBezTo>
                <a:cubicBezTo>
                  <a:pt x="127" y="42"/>
                  <a:pt x="134" y="36"/>
                  <a:pt x="134" y="28"/>
                </a:cubicBezTo>
                <a:cubicBezTo>
                  <a:pt x="134" y="16"/>
                  <a:pt x="134" y="16"/>
                  <a:pt x="134" y="16"/>
                </a:cubicBezTo>
                <a:cubicBezTo>
                  <a:pt x="146" y="16"/>
                  <a:pt x="146" y="16"/>
                  <a:pt x="146" y="16"/>
                </a:cubicBezTo>
                <a:cubicBezTo>
                  <a:pt x="146" y="28"/>
                  <a:pt x="146" y="28"/>
                  <a:pt x="146" y="28"/>
                </a:cubicBezTo>
                <a:cubicBezTo>
                  <a:pt x="146" y="36"/>
                  <a:pt x="152" y="42"/>
                  <a:pt x="160" y="42"/>
                </a:cubicBezTo>
                <a:cubicBezTo>
                  <a:pt x="162" y="42"/>
                  <a:pt x="162" y="42"/>
                  <a:pt x="162" y="42"/>
                </a:cubicBezTo>
                <a:cubicBezTo>
                  <a:pt x="169" y="42"/>
                  <a:pt x="176" y="36"/>
                  <a:pt x="176" y="28"/>
                </a:cubicBezTo>
                <a:cubicBezTo>
                  <a:pt x="176" y="16"/>
                  <a:pt x="176" y="16"/>
                  <a:pt x="176" y="16"/>
                </a:cubicBezTo>
                <a:lnTo>
                  <a:pt x="196" y="16"/>
                </a:lnTo>
                <a:close/>
                <a:moveTo>
                  <a:pt x="188" y="75"/>
                </a:moveTo>
                <a:cubicBezTo>
                  <a:pt x="8" y="75"/>
                  <a:pt x="8" y="75"/>
                  <a:pt x="8" y="75"/>
                </a:cubicBezTo>
                <a:cubicBezTo>
                  <a:pt x="8" y="191"/>
                  <a:pt x="8" y="191"/>
                  <a:pt x="8" y="191"/>
                </a:cubicBezTo>
                <a:cubicBezTo>
                  <a:pt x="188" y="191"/>
                  <a:pt x="188" y="191"/>
                  <a:pt x="188" y="191"/>
                </a:cubicBezTo>
                <a:lnTo>
                  <a:pt x="188" y="75"/>
                </a:lnTo>
                <a:close/>
                <a:moveTo>
                  <a:pt x="49" y="172"/>
                </a:moveTo>
                <a:cubicBezTo>
                  <a:pt x="94" y="172"/>
                  <a:pt x="94" y="172"/>
                  <a:pt x="94" y="172"/>
                </a:cubicBezTo>
                <a:cubicBezTo>
                  <a:pt x="95" y="172"/>
                  <a:pt x="96" y="170"/>
                  <a:pt x="96" y="169"/>
                </a:cubicBezTo>
                <a:cubicBezTo>
                  <a:pt x="96" y="161"/>
                  <a:pt x="96" y="161"/>
                  <a:pt x="96" y="161"/>
                </a:cubicBezTo>
                <a:cubicBezTo>
                  <a:pt x="96" y="159"/>
                  <a:pt x="95" y="158"/>
                  <a:pt x="94" y="158"/>
                </a:cubicBezTo>
                <a:cubicBezTo>
                  <a:pt x="66" y="158"/>
                  <a:pt x="66" y="158"/>
                  <a:pt x="66" y="158"/>
                </a:cubicBezTo>
                <a:cubicBezTo>
                  <a:pt x="66" y="158"/>
                  <a:pt x="66" y="158"/>
                  <a:pt x="66" y="158"/>
                </a:cubicBezTo>
                <a:cubicBezTo>
                  <a:pt x="67" y="157"/>
                  <a:pt x="70" y="154"/>
                  <a:pt x="75" y="150"/>
                </a:cubicBezTo>
                <a:cubicBezTo>
                  <a:pt x="81" y="145"/>
                  <a:pt x="86" y="140"/>
                  <a:pt x="88" y="137"/>
                </a:cubicBezTo>
                <a:cubicBezTo>
                  <a:pt x="91" y="134"/>
                  <a:pt x="93" y="131"/>
                  <a:pt x="94" y="128"/>
                </a:cubicBezTo>
                <a:cubicBezTo>
                  <a:pt x="96" y="125"/>
                  <a:pt x="96" y="122"/>
                  <a:pt x="96" y="119"/>
                </a:cubicBezTo>
                <a:cubicBezTo>
                  <a:pt x="96" y="113"/>
                  <a:pt x="94" y="108"/>
                  <a:pt x="90" y="104"/>
                </a:cubicBezTo>
                <a:cubicBezTo>
                  <a:pt x="85" y="100"/>
                  <a:pt x="79" y="98"/>
                  <a:pt x="72" y="98"/>
                </a:cubicBezTo>
                <a:cubicBezTo>
                  <a:pt x="65" y="98"/>
                  <a:pt x="59" y="100"/>
                  <a:pt x="55" y="104"/>
                </a:cubicBezTo>
                <a:cubicBezTo>
                  <a:pt x="51" y="107"/>
                  <a:pt x="48" y="113"/>
                  <a:pt x="48" y="120"/>
                </a:cubicBezTo>
                <a:cubicBezTo>
                  <a:pt x="47" y="121"/>
                  <a:pt x="48" y="123"/>
                  <a:pt x="50" y="123"/>
                </a:cubicBezTo>
                <a:cubicBezTo>
                  <a:pt x="58" y="124"/>
                  <a:pt x="58" y="124"/>
                  <a:pt x="58" y="124"/>
                </a:cubicBezTo>
                <a:cubicBezTo>
                  <a:pt x="59" y="124"/>
                  <a:pt x="60" y="123"/>
                  <a:pt x="60" y="123"/>
                </a:cubicBezTo>
                <a:cubicBezTo>
                  <a:pt x="61" y="122"/>
                  <a:pt x="61" y="122"/>
                  <a:pt x="61" y="121"/>
                </a:cubicBezTo>
                <a:cubicBezTo>
                  <a:pt x="61" y="117"/>
                  <a:pt x="62" y="115"/>
                  <a:pt x="64" y="113"/>
                </a:cubicBezTo>
                <a:cubicBezTo>
                  <a:pt x="66" y="111"/>
                  <a:pt x="69" y="110"/>
                  <a:pt x="72" y="110"/>
                </a:cubicBezTo>
                <a:cubicBezTo>
                  <a:pt x="75" y="110"/>
                  <a:pt x="78" y="111"/>
                  <a:pt x="80" y="113"/>
                </a:cubicBezTo>
                <a:cubicBezTo>
                  <a:pt x="81" y="114"/>
                  <a:pt x="82" y="117"/>
                  <a:pt x="82" y="119"/>
                </a:cubicBezTo>
                <a:cubicBezTo>
                  <a:pt x="82" y="122"/>
                  <a:pt x="81" y="125"/>
                  <a:pt x="79" y="128"/>
                </a:cubicBezTo>
                <a:cubicBezTo>
                  <a:pt x="76" y="131"/>
                  <a:pt x="72" y="136"/>
                  <a:pt x="64" y="142"/>
                </a:cubicBezTo>
                <a:cubicBezTo>
                  <a:pt x="59" y="146"/>
                  <a:pt x="56" y="149"/>
                  <a:pt x="53" y="152"/>
                </a:cubicBezTo>
                <a:cubicBezTo>
                  <a:pt x="50" y="156"/>
                  <a:pt x="48" y="159"/>
                  <a:pt x="47" y="162"/>
                </a:cubicBezTo>
                <a:cubicBezTo>
                  <a:pt x="46" y="164"/>
                  <a:pt x="46" y="167"/>
                  <a:pt x="46" y="169"/>
                </a:cubicBezTo>
                <a:cubicBezTo>
                  <a:pt x="46" y="170"/>
                  <a:pt x="47" y="172"/>
                  <a:pt x="49" y="172"/>
                </a:cubicBezTo>
                <a:moveTo>
                  <a:pt x="97" y="153"/>
                </a:moveTo>
                <a:cubicBezTo>
                  <a:pt x="97" y="145"/>
                  <a:pt x="97" y="145"/>
                  <a:pt x="97" y="145"/>
                </a:cubicBezTo>
                <a:cubicBezTo>
                  <a:pt x="97" y="144"/>
                  <a:pt x="97" y="144"/>
                  <a:pt x="98" y="143"/>
                </a:cubicBezTo>
                <a:cubicBezTo>
                  <a:pt x="129" y="99"/>
                  <a:pt x="129" y="99"/>
                  <a:pt x="129" y="99"/>
                </a:cubicBezTo>
                <a:cubicBezTo>
                  <a:pt x="129" y="99"/>
                  <a:pt x="130" y="98"/>
                  <a:pt x="131" y="98"/>
                </a:cubicBezTo>
                <a:cubicBezTo>
                  <a:pt x="138" y="98"/>
                  <a:pt x="138" y="98"/>
                  <a:pt x="138" y="98"/>
                </a:cubicBezTo>
                <a:cubicBezTo>
                  <a:pt x="139" y="98"/>
                  <a:pt x="140" y="99"/>
                  <a:pt x="140" y="101"/>
                </a:cubicBezTo>
                <a:cubicBezTo>
                  <a:pt x="140" y="142"/>
                  <a:pt x="140" y="142"/>
                  <a:pt x="140" y="142"/>
                </a:cubicBezTo>
                <a:cubicBezTo>
                  <a:pt x="147" y="142"/>
                  <a:pt x="147" y="142"/>
                  <a:pt x="147" y="142"/>
                </a:cubicBezTo>
                <a:cubicBezTo>
                  <a:pt x="148" y="142"/>
                  <a:pt x="150" y="143"/>
                  <a:pt x="150" y="145"/>
                </a:cubicBezTo>
                <a:cubicBezTo>
                  <a:pt x="150" y="153"/>
                  <a:pt x="150" y="153"/>
                  <a:pt x="150" y="153"/>
                </a:cubicBezTo>
                <a:cubicBezTo>
                  <a:pt x="150" y="154"/>
                  <a:pt x="148" y="155"/>
                  <a:pt x="147" y="155"/>
                </a:cubicBezTo>
                <a:cubicBezTo>
                  <a:pt x="140" y="155"/>
                  <a:pt x="140" y="155"/>
                  <a:pt x="140" y="155"/>
                </a:cubicBezTo>
                <a:cubicBezTo>
                  <a:pt x="140" y="169"/>
                  <a:pt x="140" y="169"/>
                  <a:pt x="140" y="169"/>
                </a:cubicBezTo>
                <a:cubicBezTo>
                  <a:pt x="140" y="170"/>
                  <a:pt x="139" y="172"/>
                  <a:pt x="138" y="172"/>
                </a:cubicBezTo>
                <a:cubicBezTo>
                  <a:pt x="129" y="172"/>
                  <a:pt x="129" y="172"/>
                  <a:pt x="129" y="172"/>
                </a:cubicBezTo>
                <a:cubicBezTo>
                  <a:pt x="128" y="172"/>
                  <a:pt x="127" y="170"/>
                  <a:pt x="127" y="169"/>
                </a:cubicBezTo>
                <a:cubicBezTo>
                  <a:pt x="127" y="155"/>
                  <a:pt x="127" y="155"/>
                  <a:pt x="127" y="155"/>
                </a:cubicBezTo>
                <a:cubicBezTo>
                  <a:pt x="100" y="155"/>
                  <a:pt x="100" y="155"/>
                  <a:pt x="100" y="155"/>
                </a:cubicBezTo>
                <a:cubicBezTo>
                  <a:pt x="98" y="155"/>
                  <a:pt x="97" y="154"/>
                  <a:pt x="97" y="153"/>
                </a:cubicBezTo>
                <a:moveTo>
                  <a:pt x="113" y="142"/>
                </a:moveTo>
                <a:cubicBezTo>
                  <a:pt x="127" y="142"/>
                  <a:pt x="127" y="142"/>
                  <a:pt x="127" y="142"/>
                </a:cubicBezTo>
                <a:cubicBezTo>
                  <a:pt x="127" y="122"/>
                  <a:pt x="127" y="122"/>
                  <a:pt x="127" y="122"/>
                </a:cubicBezTo>
                <a:lnTo>
                  <a:pt x="113" y="142"/>
                </a:lnTo>
                <a:close/>
              </a:path>
            </a:pathLst>
          </a:custGeom>
          <a:solidFill>
            <a:srgbClr val="39B54A"/>
          </a:solidFill>
          <a:ln>
            <a:noFill/>
          </a:ln>
        </p:spPr>
        <p:txBody>
          <a:bodyPr vert="horz" wrap="square" lIns="68580" tIns="34290" rIns="68580" bIns="34290" numCol="1" anchor="t" anchorCtr="0" compatLnSpc="1">
            <a:prstTxWarp prst="textNoShape">
              <a:avLst/>
            </a:prstTxWarp>
          </a:bodyPr>
          <a:lstStyle/>
          <a:p>
            <a:pPr defTabSz="685800">
              <a:defRPr/>
            </a:pPr>
            <a:endParaRPr lang="en-US" sz="1350" kern="0">
              <a:solidFill>
                <a:prstClr val="black"/>
              </a:solidFill>
              <a:latin typeface="Source Sans Pro" pitchFamily="34" charset="0"/>
            </a:endParaRPr>
          </a:p>
        </p:txBody>
      </p:sp>
      <p:sp>
        <p:nvSpPr>
          <p:cNvPr id="4" name="TextBox 3">
            <a:extLst>
              <a:ext uri="{FF2B5EF4-FFF2-40B4-BE49-F238E27FC236}">
                <a16:creationId xmlns:a16="http://schemas.microsoft.com/office/drawing/2014/main" id="{7A5F63FC-0178-BF46-95DC-59CC7BD5D882}"/>
              </a:ext>
            </a:extLst>
          </p:cNvPr>
          <p:cNvSpPr txBox="1"/>
          <p:nvPr/>
        </p:nvSpPr>
        <p:spPr>
          <a:xfrm>
            <a:off x="3483428" y="-2435290"/>
            <a:ext cx="0" cy="0"/>
          </a:xfrm>
          <a:prstGeom prst="rect">
            <a:avLst/>
          </a:prstGeom>
          <a:noFill/>
        </p:spPr>
        <p:txBody>
          <a:bodyPr wrap="none" lIns="0" tIns="0" rIns="0" bIns="0" rtlCol="0">
            <a:noAutofit/>
          </a:bodyPr>
          <a:lstStyle/>
          <a:p>
            <a:pPr eaLnBrk="0" fontAlgn="base" hangingPunct="0">
              <a:spcBef>
                <a:spcPct val="0"/>
              </a:spcBef>
              <a:spcAft>
                <a:spcPts val="450"/>
              </a:spcAft>
            </a:pPr>
            <a:endParaRPr lang="en-US" sz="1500" err="1">
              <a:solidFill>
                <a:srgbClr val="008FBE"/>
              </a:solidFill>
              <a:latin typeface="Source Sans Pro" pitchFamily="34" charset="0"/>
            </a:endParaRPr>
          </a:p>
        </p:txBody>
      </p:sp>
      <p:sp>
        <p:nvSpPr>
          <p:cNvPr id="20" name="Title 2">
            <a:extLst>
              <a:ext uri="{FF2B5EF4-FFF2-40B4-BE49-F238E27FC236}">
                <a16:creationId xmlns:a16="http://schemas.microsoft.com/office/drawing/2014/main" id="{E3521CA6-06E3-4E77-A2EF-EB01500B3F80}"/>
              </a:ext>
            </a:extLst>
          </p:cNvPr>
          <p:cNvSpPr txBox="1">
            <a:spLocks/>
          </p:cNvSpPr>
          <p:nvPr/>
        </p:nvSpPr>
        <p:spPr>
          <a:xfrm>
            <a:off x="1853374" y="0"/>
            <a:ext cx="8312727" cy="913358"/>
          </a:xfrm>
          <a:prstGeom prst="rect">
            <a:avLst/>
          </a:prstGeom>
        </p:spPr>
        <p:txBody>
          <a:bodyPr vert="horz" lIns="0" tIns="0" rIns="0" bIns="0" rtlCol="0" anchor="b">
            <a:noAutofit/>
          </a:bodyPr>
          <a:lstStyle>
            <a:defPPr>
              <a:defRPr lang="en-US"/>
            </a:defPPr>
            <a:lvl1pPr marL="0" algn="l" defTabSz="463056" rtl="0" eaLnBrk="1" latinLnBrk="0" hangingPunct="1">
              <a:spcBef>
                <a:spcPct val="0"/>
              </a:spcBef>
              <a:buNone/>
              <a:defRPr sz="1823" b="1" kern="1200">
                <a:solidFill>
                  <a:schemeClr val="tx1"/>
                </a:solidFill>
                <a:latin typeface="+mn-lt"/>
                <a:ea typeface="+mn-ea"/>
                <a:cs typeface="+mn-cs"/>
              </a:defRPr>
            </a:lvl1pPr>
            <a:lvl2pPr marL="463056" algn="l" defTabSz="463056" rtl="0" eaLnBrk="1" latinLnBrk="0" hangingPunct="1">
              <a:defRPr sz="1823" kern="1200">
                <a:solidFill>
                  <a:schemeClr val="tx1"/>
                </a:solidFill>
                <a:latin typeface="+mn-lt"/>
                <a:ea typeface="+mn-ea"/>
                <a:cs typeface="+mn-cs"/>
              </a:defRPr>
            </a:lvl2pPr>
            <a:lvl3pPr marL="926111" algn="l" defTabSz="463056" rtl="0" eaLnBrk="1" latinLnBrk="0" hangingPunct="1">
              <a:defRPr sz="1823" kern="1200">
                <a:solidFill>
                  <a:schemeClr val="tx1"/>
                </a:solidFill>
                <a:latin typeface="+mn-lt"/>
                <a:ea typeface="+mn-ea"/>
                <a:cs typeface="+mn-cs"/>
              </a:defRPr>
            </a:lvl3pPr>
            <a:lvl4pPr marL="1389167" algn="l" defTabSz="463056" rtl="0" eaLnBrk="1" latinLnBrk="0" hangingPunct="1">
              <a:defRPr sz="1823" kern="1200">
                <a:solidFill>
                  <a:schemeClr val="tx1"/>
                </a:solidFill>
                <a:latin typeface="+mn-lt"/>
                <a:ea typeface="+mn-ea"/>
                <a:cs typeface="+mn-cs"/>
              </a:defRPr>
            </a:lvl4pPr>
            <a:lvl5pPr marL="1852223" algn="l" defTabSz="463056" rtl="0" eaLnBrk="1" latinLnBrk="0" hangingPunct="1">
              <a:defRPr sz="1823" kern="1200">
                <a:solidFill>
                  <a:schemeClr val="tx1"/>
                </a:solidFill>
                <a:latin typeface="+mn-lt"/>
                <a:ea typeface="+mn-ea"/>
                <a:cs typeface="+mn-cs"/>
              </a:defRPr>
            </a:lvl5pPr>
            <a:lvl6pPr marL="2315278" algn="l" defTabSz="463056" rtl="0" eaLnBrk="1" latinLnBrk="0" hangingPunct="1">
              <a:defRPr sz="1823" kern="1200">
                <a:solidFill>
                  <a:schemeClr val="tx1"/>
                </a:solidFill>
                <a:latin typeface="+mn-lt"/>
                <a:ea typeface="+mn-ea"/>
                <a:cs typeface="+mn-cs"/>
              </a:defRPr>
            </a:lvl6pPr>
            <a:lvl7pPr marL="2778334" algn="l" defTabSz="463056" rtl="0" eaLnBrk="1" latinLnBrk="0" hangingPunct="1">
              <a:defRPr sz="1823" kern="1200">
                <a:solidFill>
                  <a:schemeClr val="tx1"/>
                </a:solidFill>
                <a:latin typeface="+mn-lt"/>
                <a:ea typeface="+mn-ea"/>
                <a:cs typeface="+mn-cs"/>
              </a:defRPr>
            </a:lvl7pPr>
            <a:lvl8pPr marL="3241390" algn="l" defTabSz="463056" rtl="0" eaLnBrk="1" latinLnBrk="0" hangingPunct="1">
              <a:defRPr sz="1823" kern="1200">
                <a:solidFill>
                  <a:schemeClr val="tx1"/>
                </a:solidFill>
                <a:latin typeface="+mn-lt"/>
                <a:ea typeface="+mn-ea"/>
                <a:cs typeface="+mn-cs"/>
              </a:defRPr>
            </a:lvl8pPr>
            <a:lvl9pPr marL="3704446" algn="l" defTabSz="463056" rtl="0" eaLnBrk="1" latinLnBrk="0" hangingPunct="1">
              <a:defRPr sz="1823" kern="1200">
                <a:solidFill>
                  <a:schemeClr val="tx1"/>
                </a:solidFill>
                <a:latin typeface="+mn-lt"/>
                <a:ea typeface="+mn-ea"/>
                <a:cs typeface="+mn-cs"/>
              </a:defRPr>
            </a:lvl9pPr>
          </a:lstStyle>
          <a:p>
            <a:pPr fontAlgn="base">
              <a:spcAft>
                <a:spcPct val="0"/>
              </a:spcAft>
            </a:pPr>
            <a:r>
              <a:rPr lang="en-US" sz="2800">
                <a:solidFill>
                  <a:prstClr val="black"/>
                </a:solidFill>
                <a:latin typeface="Georgia" panose="02040502050405020303" pitchFamily="18" charset="0"/>
              </a:rPr>
              <a:t>C-PACE 101</a:t>
            </a:r>
          </a:p>
        </p:txBody>
      </p:sp>
    </p:spTree>
    <p:extLst>
      <p:ext uri="{BB962C8B-B14F-4D97-AF65-F5344CB8AC3E}">
        <p14:creationId xmlns:p14="http://schemas.microsoft.com/office/powerpoint/2010/main" val="984020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30E004-97CC-447D-9342-10805356FECC}"/>
              </a:ext>
            </a:extLst>
          </p:cNvPr>
          <p:cNvSpPr>
            <a:spLocks noGrp="1"/>
          </p:cNvSpPr>
          <p:nvPr>
            <p:ph sz="quarter" idx="11"/>
          </p:nvPr>
        </p:nvSpPr>
        <p:spPr/>
        <p:txBody>
          <a:bodyPr/>
          <a:lstStyle/>
          <a:p>
            <a:r>
              <a:rPr lang="en-US" dirty="0"/>
              <a:t>NY Green bank</a:t>
            </a:r>
          </a:p>
        </p:txBody>
      </p:sp>
    </p:spTree>
    <p:extLst>
      <p:ext uri="{BB962C8B-B14F-4D97-AF65-F5344CB8AC3E}">
        <p14:creationId xmlns:p14="http://schemas.microsoft.com/office/powerpoint/2010/main" val="112695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lide Number Placeholder 5">
            <a:extLst>
              <a:ext uri="{FF2B5EF4-FFF2-40B4-BE49-F238E27FC236}">
                <a16:creationId xmlns:a16="http://schemas.microsoft.com/office/drawing/2014/main" id="{03397AF7-8070-494E-A660-1949D8DF2A3E}"/>
              </a:ext>
            </a:extLst>
          </p:cNvPr>
          <p:cNvSpPr>
            <a:spLocks noGrp="1"/>
          </p:cNvSpPr>
          <p:nvPr>
            <p:ph type="sldNum" sz="quarter" idx="4"/>
          </p:nvPr>
        </p:nvSpPr>
        <p:spPr>
          <a:xfrm>
            <a:off x="8407118" y="5550179"/>
            <a:ext cx="2057400" cy="273844"/>
          </a:xfrm>
          <a:prstGeom prst="rect">
            <a:avLst/>
          </a:prstGeom>
        </p:spPr>
        <p:txBody>
          <a:bodyPr/>
          <a:lstStyle>
            <a:lvl1pPr algn="r">
              <a:defRPr>
                <a:solidFill>
                  <a:schemeClr val="tx2"/>
                </a:solidFill>
                <a:latin typeface="Raleway" panose="020B0503030101060003" pitchFamily="34" charset="0"/>
              </a:defRPr>
            </a:lvl1pPr>
          </a:lstStyle>
          <a:p>
            <a:pPr eaLnBrk="0" fontAlgn="base" hangingPunct="0">
              <a:spcBef>
                <a:spcPct val="0"/>
              </a:spcBef>
              <a:spcAft>
                <a:spcPct val="0"/>
              </a:spcAft>
              <a:defRPr/>
            </a:pPr>
            <a:fld id="{60F2424B-B673-4BD6-923B-909BD987C116}" type="slidenum">
              <a:rPr lang="id-ID">
                <a:solidFill>
                  <a:prstClr val="white"/>
                </a:solidFill>
              </a:rPr>
              <a:pPr eaLnBrk="0" fontAlgn="base" hangingPunct="0">
                <a:spcBef>
                  <a:spcPct val="0"/>
                </a:spcBef>
                <a:spcAft>
                  <a:spcPct val="0"/>
                </a:spcAft>
                <a:defRPr/>
              </a:pPr>
              <a:t>20</a:t>
            </a:fld>
            <a:endParaRPr lang="id-ID">
              <a:solidFill>
                <a:prstClr val="white"/>
              </a:solidFill>
            </a:endParaRPr>
          </a:p>
        </p:txBody>
      </p:sp>
      <p:pic>
        <p:nvPicPr>
          <p:cNvPr id="3" name="Picture 2">
            <a:extLst>
              <a:ext uri="{FF2B5EF4-FFF2-40B4-BE49-F238E27FC236}">
                <a16:creationId xmlns:a16="http://schemas.microsoft.com/office/drawing/2014/main" id="{FA9927A6-4D92-42FD-BCE1-3E932A6333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99534" y="1601395"/>
            <a:ext cx="5235930" cy="3450624"/>
          </a:xfrm>
          <a:prstGeom prst="rect">
            <a:avLst/>
          </a:prstGeom>
        </p:spPr>
      </p:pic>
      <p:sp>
        <p:nvSpPr>
          <p:cNvPr id="2" name="Footer Placeholder 1">
            <a:extLst>
              <a:ext uri="{FF2B5EF4-FFF2-40B4-BE49-F238E27FC236}">
                <a16:creationId xmlns:a16="http://schemas.microsoft.com/office/drawing/2014/main" id="{DE24947D-F539-4773-BF5F-8B50D9A240EB}"/>
              </a:ext>
            </a:extLst>
          </p:cNvPr>
          <p:cNvSpPr>
            <a:spLocks noGrp="1"/>
          </p:cNvSpPr>
          <p:nvPr>
            <p:ph type="ftr" sz="quarter" idx="17"/>
          </p:nvPr>
        </p:nvSpPr>
        <p:spPr/>
        <p:txBody>
          <a:bodyPr/>
          <a:lstStyle/>
          <a:p>
            <a:pPr eaLnBrk="0" fontAlgn="base" hangingPunct="0">
              <a:spcBef>
                <a:spcPct val="0"/>
              </a:spcBef>
              <a:spcAft>
                <a:spcPct val="0"/>
              </a:spcAft>
            </a:pPr>
            <a:endParaRPr lang="en-US"/>
          </a:p>
        </p:txBody>
      </p:sp>
      <p:pic>
        <p:nvPicPr>
          <p:cNvPr id="35" name="Picture Placeholder 4">
            <a:extLst>
              <a:ext uri="{FF2B5EF4-FFF2-40B4-BE49-F238E27FC236}">
                <a16:creationId xmlns:a16="http://schemas.microsoft.com/office/drawing/2014/main" id="{1B5FBD73-48D7-6940-8141-98E30BAE44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2059" t="304" r="4166" b="304"/>
          <a:stretch/>
        </p:blipFill>
        <p:spPr>
          <a:xfrm>
            <a:off x="6991049" y="859633"/>
            <a:ext cx="3676952" cy="5141119"/>
          </a:xfrm>
          <a:custGeom>
            <a:avLst/>
            <a:gdLst>
              <a:gd name="T0" fmla="*/ 0 w 5973763"/>
              <a:gd name="T1" fmla="*/ 4633912 h 6854825"/>
              <a:gd name="T2" fmla="*/ 6207760 w 5973763"/>
              <a:gd name="T3" fmla="*/ 4633912 h 6854825"/>
              <a:gd name="T4" fmla="*/ 6207760 w 5973763"/>
              <a:gd name="T5" fmla="*/ 6854825 h 6854825"/>
              <a:gd name="T6" fmla="*/ 0 w 5973763"/>
              <a:gd name="T7" fmla="*/ 6854825 h 6854825"/>
              <a:gd name="T8" fmla="*/ 0 w 5973763"/>
              <a:gd name="T9" fmla="*/ 2316162 h 6854825"/>
              <a:gd name="T10" fmla="*/ 6207760 w 5973763"/>
              <a:gd name="T11" fmla="*/ 2316162 h 6854825"/>
              <a:gd name="T12" fmla="*/ 6207760 w 5973763"/>
              <a:gd name="T13" fmla="*/ 4538662 h 6854825"/>
              <a:gd name="T14" fmla="*/ 0 w 5973763"/>
              <a:gd name="T15" fmla="*/ 4538662 h 6854825"/>
              <a:gd name="T16" fmla="*/ 0 w 5973763"/>
              <a:gd name="T17" fmla="*/ 0 h 6854825"/>
              <a:gd name="T18" fmla="*/ 6207760 w 5973763"/>
              <a:gd name="T19" fmla="*/ 0 h 6854825"/>
              <a:gd name="T20" fmla="*/ 6207760 w 5973763"/>
              <a:gd name="T21" fmla="*/ 2220912 h 6854825"/>
              <a:gd name="T22" fmla="*/ 0 w 5973763"/>
              <a:gd name="T23" fmla="*/ 2220912 h 68548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973763" h="6854825">
                <a:moveTo>
                  <a:pt x="0" y="4633912"/>
                </a:moveTo>
                <a:lnTo>
                  <a:pt x="5973763" y="4633912"/>
                </a:lnTo>
                <a:lnTo>
                  <a:pt x="5973763" y="6854825"/>
                </a:lnTo>
                <a:lnTo>
                  <a:pt x="0" y="6854825"/>
                </a:lnTo>
                <a:lnTo>
                  <a:pt x="0" y="4633912"/>
                </a:lnTo>
                <a:close/>
                <a:moveTo>
                  <a:pt x="0" y="2316162"/>
                </a:moveTo>
                <a:lnTo>
                  <a:pt x="5973763" y="2316162"/>
                </a:lnTo>
                <a:lnTo>
                  <a:pt x="5973763" y="4538662"/>
                </a:lnTo>
                <a:lnTo>
                  <a:pt x="0" y="4538662"/>
                </a:lnTo>
                <a:lnTo>
                  <a:pt x="0" y="2316162"/>
                </a:lnTo>
                <a:close/>
                <a:moveTo>
                  <a:pt x="0" y="0"/>
                </a:moveTo>
                <a:lnTo>
                  <a:pt x="5973763" y="0"/>
                </a:lnTo>
                <a:lnTo>
                  <a:pt x="5973763" y="2220912"/>
                </a:lnTo>
                <a:lnTo>
                  <a:pt x="0" y="2220912"/>
                </a:lnTo>
                <a:lnTo>
                  <a:pt x="0" y="0"/>
                </a:lnTo>
                <a:close/>
              </a:path>
            </a:pathLst>
          </a:custGeom>
        </p:spPr>
      </p:pic>
      <p:sp>
        <p:nvSpPr>
          <p:cNvPr id="36" name="Rectangle 35">
            <a:extLst>
              <a:ext uri="{FF2B5EF4-FFF2-40B4-BE49-F238E27FC236}">
                <a16:creationId xmlns:a16="http://schemas.microsoft.com/office/drawing/2014/main" id="{125BABBA-7568-8C41-A3FC-A5804720B57D}"/>
              </a:ext>
            </a:extLst>
          </p:cNvPr>
          <p:cNvSpPr/>
          <p:nvPr/>
        </p:nvSpPr>
        <p:spPr>
          <a:xfrm>
            <a:off x="6973660" y="2594373"/>
            <a:ext cx="3694340" cy="1669256"/>
          </a:xfrm>
          <a:prstGeom prst="rect">
            <a:avLst/>
          </a:prstGeom>
          <a:solidFill>
            <a:srgbClr val="17406D">
              <a:alpha val="85000"/>
            </a:srgbClr>
          </a:solidFill>
          <a:ln w="12700" cap="flat" cmpd="sng" algn="ctr">
            <a:noFill/>
            <a:prstDash val="solid"/>
            <a:miter lim="800000"/>
          </a:ln>
          <a:effectLst/>
        </p:spPr>
        <p:txBody>
          <a:bodyPr anchor="ctr"/>
          <a:lstStyle/>
          <a:p>
            <a:pPr algn="ctr" defTabSz="685800">
              <a:defRPr/>
            </a:pPr>
            <a:endParaRPr lang="id-ID" sz="1350" kern="0">
              <a:solidFill>
                <a:prstClr val="white"/>
              </a:solidFill>
              <a:latin typeface="Ubuntu"/>
            </a:endParaRPr>
          </a:p>
        </p:txBody>
      </p:sp>
      <p:sp>
        <p:nvSpPr>
          <p:cNvPr id="37" name="TextBox 36">
            <a:extLst>
              <a:ext uri="{FF2B5EF4-FFF2-40B4-BE49-F238E27FC236}">
                <a16:creationId xmlns:a16="http://schemas.microsoft.com/office/drawing/2014/main" id="{F1F142EB-A309-9148-AB51-0D4CA9260086}"/>
              </a:ext>
            </a:extLst>
          </p:cNvPr>
          <p:cNvSpPr txBox="1">
            <a:spLocks noChangeArrowheads="1"/>
          </p:cNvSpPr>
          <p:nvPr/>
        </p:nvSpPr>
        <p:spPr bwMode="auto">
          <a:xfrm>
            <a:off x="7965305" y="2916065"/>
            <a:ext cx="2665271" cy="130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Raleway" panose="020B0503030101060003" pitchFamily="34" charset="0"/>
                <a:cs typeface="Shree Devanagari 714" panose="02000600000000000000" pitchFamily="2" charset="0"/>
              </a:defRPr>
            </a:lvl1pPr>
            <a:lvl2pPr marL="742950" indent="-285750">
              <a:lnSpc>
                <a:spcPct val="90000"/>
              </a:lnSpc>
              <a:spcBef>
                <a:spcPts val="500"/>
              </a:spcBef>
              <a:buFont typeface="Arial" panose="020B0604020202020204" pitchFamily="34" charset="0"/>
              <a:buChar char="•"/>
              <a:defRPr sz="2400">
                <a:solidFill>
                  <a:schemeClr val="tx1"/>
                </a:solidFill>
                <a:latin typeface="Raleway" panose="020B0503030101060003" pitchFamily="34" charset="0"/>
                <a:cs typeface="Shree Devanagari 714" panose="02000600000000000000" pitchFamily="2" charset="0"/>
              </a:defRPr>
            </a:lvl2pPr>
            <a:lvl3pPr marL="1143000" indent="-228600">
              <a:lnSpc>
                <a:spcPct val="90000"/>
              </a:lnSpc>
              <a:spcBef>
                <a:spcPts val="500"/>
              </a:spcBef>
              <a:buFont typeface="Arial" panose="020B0604020202020204" pitchFamily="34" charset="0"/>
              <a:buChar char="•"/>
              <a:defRPr sz="2000">
                <a:solidFill>
                  <a:schemeClr val="tx1"/>
                </a:solidFill>
                <a:latin typeface="Raleway" panose="020B0503030101060003" pitchFamily="34" charset="0"/>
                <a:cs typeface="Shree Devanagari 714" panose="02000600000000000000" pitchFamily="2" charset="0"/>
              </a:defRPr>
            </a:lvl3pPr>
            <a:lvl4pPr marL="1600200" indent="-228600">
              <a:lnSpc>
                <a:spcPct val="90000"/>
              </a:lnSpc>
              <a:spcBef>
                <a:spcPts val="500"/>
              </a:spcBef>
              <a:buFont typeface="Arial" panose="020B0604020202020204" pitchFamily="34" charset="0"/>
              <a:buChar char="•"/>
              <a:defRPr>
                <a:solidFill>
                  <a:schemeClr val="tx1"/>
                </a:solidFill>
                <a:latin typeface="Raleway" panose="020B0503030101060003" pitchFamily="34" charset="0"/>
                <a:cs typeface="Shree Devanagari 714" panose="02000600000000000000" pitchFamily="2" charset="0"/>
              </a:defRPr>
            </a:lvl4pPr>
            <a:lvl5pPr marL="2057400" indent="-228600">
              <a:lnSpc>
                <a:spcPct val="90000"/>
              </a:lnSpc>
              <a:spcBef>
                <a:spcPts val="500"/>
              </a:spcBef>
              <a:buFont typeface="Arial" panose="020B0604020202020204" pitchFamily="34" charset="0"/>
              <a:buChar char="•"/>
              <a:defRPr>
                <a:solidFill>
                  <a:schemeClr val="tx1"/>
                </a:solidFill>
                <a:latin typeface="Raleway" panose="020B0503030101060003" pitchFamily="34" charset="0"/>
                <a:cs typeface="Shree Devanagari 714" panose="020006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Raleway" panose="020B0503030101060003" pitchFamily="34" charset="0"/>
                <a:cs typeface="Shree Devanagari 714" panose="020006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Raleway" panose="020B0503030101060003" pitchFamily="34" charset="0"/>
                <a:cs typeface="Shree Devanagari 714" panose="020006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Raleway" panose="020B0503030101060003" pitchFamily="34" charset="0"/>
                <a:cs typeface="Shree Devanagari 714" panose="020006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Raleway" panose="020B0503030101060003" pitchFamily="34" charset="0"/>
                <a:cs typeface="Shree Devanagari 714" panose="02000600000000000000" pitchFamily="2" charset="0"/>
              </a:defRPr>
            </a:lvl9pPr>
          </a:lstStyle>
          <a:p>
            <a:pPr fontAlgn="base">
              <a:lnSpc>
                <a:spcPct val="150000"/>
              </a:lnSpc>
              <a:spcBef>
                <a:spcPct val="0"/>
              </a:spcBef>
              <a:spcAft>
                <a:spcPct val="0"/>
              </a:spcAft>
              <a:buNone/>
            </a:pPr>
            <a:r>
              <a:rPr lang="en-US" altLang="en-US" sz="1350">
                <a:solidFill>
                  <a:srgbClr val="DBEFF9"/>
                </a:solidFill>
                <a:latin typeface="Georgia" panose="02040502050405020303" pitchFamily="18" charset="0"/>
              </a:rPr>
              <a:t>Nuveen Green Capital and its founders have closed </a:t>
            </a:r>
            <a:r>
              <a:rPr lang="en-US" altLang="en-US" sz="1350" b="1">
                <a:solidFill>
                  <a:srgbClr val="DBEFF9"/>
                </a:solidFill>
                <a:latin typeface="Georgia" panose="02040502050405020303" pitchFamily="18" charset="0"/>
              </a:rPr>
              <a:t>400+ PACE projects across the country</a:t>
            </a:r>
          </a:p>
        </p:txBody>
      </p:sp>
      <p:sp>
        <p:nvSpPr>
          <p:cNvPr id="38" name="Rectangle 37">
            <a:extLst>
              <a:ext uri="{FF2B5EF4-FFF2-40B4-BE49-F238E27FC236}">
                <a16:creationId xmlns:a16="http://schemas.microsoft.com/office/drawing/2014/main" id="{41588293-3A49-2943-81D7-899EF02DA2E1}"/>
              </a:ext>
            </a:extLst>
          </p:cNvPr>
          <p:cNvSpPr/>
          <p:nvPr/>
        </p:nvSpPr>
        <p:spPr>
          <a:xfrm>
            <a:off x="6973660" y="859096"/>
            <a:ext cx="3694340" cy="1669256"/>
          </a:xfrm>
          <a:prstGeom prst="rect">
            <a:avLst/>
          </a:prstGeom>
          <a:solidFill>
            <a:srgbClr val="17406D">
              <a:alpha val="85000"/>
            </a:srgbClr>
          </a:solidFill>
          <a:ln w="12700" cap="flat" cmpd="sng" algn="ctr">
            <a:noFill/>
            <a:prstDash val="solid"/>
            <a:miter lim="800000"/>
          </a:ln>
          <a:effectLst/>
        </p:spPr>
        <p:txBody>
          <a:bodyPr anchor="ctr"/>
          <a:lstStyle/>
          <a:p>
            <a:pPr algn="ctr" defTabSz="685800">
              <a:defRPr/>
            </a:pPr>
            <a:endParaRPr lang="id-ID" sz="1350" kern="0">
              <a:solidFill>
                <a:prstClr val="white"/>
              </a:solidFill>
              <a:latin typeface="Ubuntu"/>
            </a:endParaRPr>
          </a:p>
        </p:txBody>
      </p:sp>
      <p:sp>
        <p:nvSpPr>
          <p:cNvPr id="39" name="Rectangle 38">
            <a:extLst>
              <a:ext uri="{FF2B5EF4-FFF2-40B4-BE49-F238E27FC236}">
                <a16:creationId xmlns:a16="http://schemas.microsoft.com/office/drawing/2014/main" id="{840768E6-9044-CA42-9C2E-740ED7C43911}"/>
              </a:ext>
            </a:extLst>
          </p:cNvPr>
          <p:cNvSpPr/>
          <p:nvPr/>
        </p:nvSpPr>
        <p:spPr>
          <a:xfrm>
            <a:off x="6973660" y="4333876"/>
            <a:ext cx="3694340" cy="1669256"/>
          </a:xfrm>
          <a:prstGeom prst="rect">
            <a:avLst/>
          </a:prstGeom>
          <a:solidFill>
            <a:srgbClr val="17406D">
              <a:alpha val="85000"/>
            </a:srgbClr>
          </a:solidFill>
          <a:ln w="12700" cap="flat" cmpd="sng" algn="ctr">
            <a:noFill/>
            <a:prstDash val="solid"/>
            <a:miter lim="800000"/>
          </a:ln>
          <a:effectLst/>
        </p:spPr>
        <p:txBody>
          <a:bodyPr anchor="ctr"/>
          <a:lstStyle/>
          <a:p>
            <a:pPr algn="ctr" defTabSz="685800">
              <a:defRPr/>
            </a:pPr>
            <a:endParaRPr lang="id-ID" sz="1350" kern="0">
              <a:solidFill>
                <a:prstClr val="white"/>
              </a:solidFill>
              <a:latin typeface="Ubuntu"/>
            </a:endParaRPr>
          </a:p>
        </p:txBody>
      </p:sp>
      <p:sp>
        <p:nvSpPr>
          <p:cNvPr id="40" name="Freeform 65">
            <a:extLst>
              <a:ext uri="{FF2B5EF4-FFF2-40B4-BE49-F238E27FC236}">
                <a16:creationId xmlns:a16="http://schemas.microsoft.com/office/drawing/2014/main" id="{CF00853A-0CEF-0649-85F2-8C3ED5ECE2DF}"/>
              </a:ext>
            </a:extLst>
          </p:cNvPr>
          <p:cNvSpPr>
            <a:spLocks noEditPoints="1"/>
          </p:cNvSpPr>
          <p:nvPr/>
        </p:nvSpPr>
        <p:spPr bwMode="auto">
          <a:xfrm>
            <a:off x="7146825" y="4828181"/>
            <a:ext cx="626269" cy="623888"/>
          </a:xfrm>
          <a:custGeom>
            <a:avLst/>
            <a:gdLst>
              <a:gd name="T0" fmla="*/ 729229 w 150"/>
              <a:gd name="T1" fmla="*/ 106175 h 149"/>
              <a:gd name="T2" fmla="*/ 345131 w 150"/>
              <a:gd name="T3" fmla="*/ 106175 h 149"/>
              <a:gd name="T4" fmla="*/ 272765 w 150"/>
              <a:gd name="T5" fmla="*/ 363230 h 149"/>
              <a:gd name="T6" fmla="*/ 200399 w 150"/>
              <a:gd name="T7" fmla="*/ 435877 h 149"/>
              <a:gd name="T8" fmla="*/ 222665 w 150"/>
              <a:gd name="T9" fmla="*/ 452641 h 149"/>
              <a:gd name="T10" fmla="*/ 205965 w 150"/>
              <a:gd name="T11" fmla="*/ 469406 h 149"/>
              <a:gd name="T12" fmla="*/ 228232 w 150"/>
              <a:gd name="T13" fmla="*/ 491758 h 149"/>
              <a:gd name="T14" fmla="*/ 189266 w 150"/>
              <a:gd name="T15" fmla="*/ 530875 h 149"/>
              <a:gd name="T16" fmla="*/ 166999 w 150"/>
              <a:gd name="T17" fmla="*/ 508523 h 149"/>
              <a:gd name="T18" fmla="*/ 89066 w 150"/>
              <a:gd name="T19" fmla="*/ 586757 h 149"/>
              <a:gd name="T20" fmla="*/ 111333 w 150"/>
              <a:gd name="T21" fmla="*/ 609110 h 149"/>
              <a:gd name="T22" fmla="*/ 72366 w 150"/>
              <a:gd name="T23" fmla="*/ 648227 h 149"/>
              <a:gd name="T24" fmla="*/ 50100 w 150"/>
              <a:gd name="T25" fmla="*/ 625874 h 149"/>
              <a:gd name="T26" fmla="*/ 11133 w 150"/>
              <a:gd name="T27" fmla="*/ 664991 h 149"/>
              <a:gd name="T28" fmla="*/ 0 w 150"/>
              <a:gd name="T29" fmla="*/ 799107 h 149"/>
              <a:gd name="T30" fmla="*/ 33400 w 150"/>
              <a:gd name="T31" fmla="*/ 832636 h 149"/>
              <a:gd name="T32" fmla="*/ 166999 w 150"/>
              <a:gd name="T33" fmla="*/ 821460 h 149"/>
              <a:gd name="T34" fmla="*/ 244932 w 150"/>
              <a:gd name="T35" fmla="*/ 743225 h 149"/>
              <a:gd name="T36" fmla="*/ 222665 w 150"/>
              <a:gd name="T37" fmla="*/ 720873 h 149"/>
              <a:gd name="T38" fmla="*/ 300598 w 150"/>
              <a:gd name="T39" fmla="*/ 642639 h 149"/>
              <a:gd name="T40" fmla="*/ 322865 w 150"/>
              <a:gd name="T41" fmla="*/ 664991 h 149"/>
              <a:gd name="T42" fmla="*/ 378531 w 150"/>
              <a:gd name="T43" fmla="*/ 609110 h 149"/>
              <a:gd name="T44" fmla="*/ 395231 w 150"/>
              <a:gd name="T45" fmla="*/ 631462 h 149"/>
              <a:gd name="T46" fmla="*/ 467597 w 150"/>
              <a:gd name="T47" fmla="*/ 558816 h 149"/>
              <a:gd name="T48" fmla="*/ 729229 w 150"/>
              <a:gd name="T49" fmla="*/ 486170 h 149"/>
              <a:gd name="T50" fmla="*/ 729229 w 150"/>
              <a:gd name="T51" fmla="*/ 106175 h 149"/>
              <a:gd name="T52" fmla="*/ 94633 w 150"/>
              <a:gd name="T53" fmla="*/ 748814 h 149"/>
              <a:gd name="T54" fmla="*/ 83500 w 150"/>
              <a:gd name="T55" fmla="*/ 737637 h 149"/>
              <a:gd name="T56" fmla="*/ 295032 w 150"/>
              <a:gd name="T57" fmla="*/ 525287 h 149"/>
              <a:gd name="T58" fmla="*/ 306165 w 150"/>
              <a:gd name="T59" fmla="*/ 542052 h 149"/>
              <a:gd name="T60" fmla="*/ 94633 w 150"/>
              <a:gd name="T61" fmla="*/ 748814 h 149"/>
              <a:gd name="T62" fmla="*/ 651296 w 150"/>
              <a:gd name="T63" fmla="*/ 268232 h 149"/>
              <a:gd name="T64" fmla="*/ 562230 w 150"/>
              <a:gd name="T65" fmla="*/ 268232 h 149"/>
              <a:gd name="T66" fmla="*/ 562230 w 150"/>
              <a:gd name="T67" fmla="*/ 178821 h 149"/>
              <a:gd name="T68" fmla="*/ 651296 w 150"/>
              <a:gd name="T69" fmla="*/ 178821 h 149"/>
              <a:gd name="T70" fmla="*/ 651296 w 150"/>
              <a:gd name="T71" fmla="*/ 268232 h 14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50" h="149">
                <a:moveTo>
                  <a:pt x="131" y="19"/>
                </a:moveTo>
                <a:cubicBezTo>
                  <a:pt x="112" y="0"/>
                  <a:pt x="81" y="0"/>
                  <a:pt x="62" y="19"/>
                </a:cubicBezTo>
                <a:cubicBezTo>
                  <a:pt x="49" y="31"/>
                  <a:pt x="45" y="49"/>
                  <a:pt x="49" y="65"/>
                </a:cubicBezTo>
                <a:cubicBezTo>
                  <a:pt x="36" y="78"/>
                  <a:pt x="36" y="78"/>
                  <a:pt x="36" y="78"/>
                </a:cubicBezTo>
                <a:cubicBezTo>
                  <a:pt x="40" y="81"/>
                  <a:pt x="40" y="81"/>
                  <a:pt x="40" y="81"/>
                </a:cubicBezTo>
                <a:cubicBezTo>
                  <a:pt x="37" y="84"/>
                  <a:pt x="37" y="84"/>
                  <a:pt x="37" y="84"/>
                </a:cubicBezTo>
                <a:cubicBezTo>
                  <a:pt x="41" y="88"/>
                  <a:pt x="41" y="88"/>
                  <a:pt x="41" y="88"/>
                </a:cubicBezTo>
                <a:cubicBezTo>
                  <a:pt x="34" y="95"/>
                  <a:pt x="34" y="95"/>
                  <a:pt x="34" y="95"/>
                </a:cubicBezTo>
                <a:cubicBezTo>
                  <a:pt x="30" y="91"/>
                  <a:pt x="30" y="91"/>
                  <a:pt x="30" y="91"/>
                </a:cubicBezTo>
                <a:cubicBezTo>
                  <a:pt x="16" y="105"/>
                  <a:pt x="16" y="105"/>
                  <a:pt x="16" y="105"/>
                </a:cubicBezTo>
                <a:cubicBezTo>
                  <a:pt x="20" y="109"/>
                  <a:pt x="20" y="109"/>
                  <a:pt x="20" y="109"/>
                </a:cubicBezTo>
                <a:cubicBezTo>
                  <a:pt x="13" y="116"/>
                  <a:pt x="13" y="116"/>
                  <a:pt x="13" y="116"/>
                </a:cubicBezTo>
                <a:cubicBezTo>
                  <a:pt x="9" y="112"/>
                  <a:pt x="9" y="112"/>
                  <a:pt x="9" y="112"/>
                </a:cubicBezTo>
                <a:cubicBezTo>
                  <a:pt x="2" y="119"/>
                  <a:pt x="2" y="119"/>
                  <a:pt x="2" y="119"/>
                </a:cubicBezTo>
                <a:cubicBezTo>
                  <a:pt x="0" y="143"/>
                  <a:pt x="0" y="143"/>
                  <a:pt x="0" y="143"/>
                </a:cubicBezTo>
                <a:cubicBezTo>
                  <a:pt x="6" y="149"/>
                  <a:pt x="6" y="149"/>
                  <a:pt x="6" y="149"/>
                </a:cubicBezTo>
                <a:cubicBezTo>
                  <a:pt x="30" y="147"/>
                  <a:pt x="30" y="147"/>
                  <a:pt x="30" y="147"/>
                </a:cubicBezTo>
                <a:cubicBezTo>
                  <a:pt x="44" y="133"/>
                  <a:pt x="44" y="133"/>
                  <a:pt x="44" y="133"/>
                </a:cubicBezTo>
                <a:cubicBezTo>
                  <a:pt x="40" y="129"/>
                  <a:pt x="40" y="129"/>
                  <a:pt x="40" y="129"/>
                </a:cubicBezTo>
                <a:cubicBezTo>
                  <a:pt x="54" y="115"/>
                  <a:pt x="54" y="115"/>
                  <a:pt x="54" y="115"/>
                </a:cubicBezTo>
                <a:cubicBezTo>
                  <a:pt x="58" y="119"/>
                  <a:pt x="58" y="119"/>
                  <a:pt x="58" y="119"/>
                </a:cubicBezTo>
                <a:cubicBezTo>
                  <a:pt x="68" y="109"/>
                  <a:pt x="68" y="109"/>
                  <a:pt x="68" y="109"/>
                </a:cubicBezTo>
                <a:cubicBezTo>
                  <a:pt x="71" y="113"/>
                  <a:pt x="71" y="113"/>
                  <a:pt x="71" y="113"/>
                </a:cubicBezTo>
                <a:cubicBezTo>
                  <a:pt x="84" y="100"/>
                  <a:pt x="84" y="100"/>
                  <a:pt x="84" y="100"/>
                </a:cubicBezTo>
                <a:cubicBezTo>
                  <a:pt x="101" y="104"/>
                  <a:pt x="118" y="100"/>
                  <a:pt x="131" y="87"/>
                </a:cubicBezTo>
                <a:cubicBezTo>
                  <a:pt x="150" y="68"/>
                  <a:pt x="150" y="38"/>
                  <a:pt x="131" y="19"/>
                </a:cubicBezTo>
                <a:close/>
                <a:moveTo>
                  <a:pt x="17" y="134"/>
                </a:moveTo>
                <a:cubicBezTo>
                  <a:pt x="15" y="132"/>
                  <a:pt x="15" y="132"/>
                  <a:pt x="15" y="132"/>
                </a:cubicBezTo>
                <a:cubicBezTo>
                  <a:pt x="53" y="94"/>
                  <a:pt x="53" y="94"/>
                  <a:pt x="53" y="94"/>
                </a:cubicBezTo>
                <a:cubicBezTo>
                  <a:pt x="55" y="97"/>
                  <a:pt x="55" y="97"/>
                  <a:pt x="55" y="97"/>
                </a:cubicBezTo>
                <a:lnTo>
                  <a:pt x="17" y="134"/>
                </a:lnTo>
                <a:close/>
                <a:moveTo>
                  <a:pt x="117" y="48"/>
                </a:moveTo>
                <a:cubicBezTo>
                  <a:pt x="112" y="53"/>
                  <a:pt x="105" y="53"/>
                  <a:pt x="101" y="48"/>
                </a:cubicBezTo>
                <a:cubicBezTo>
                  <a:pt x="97" y="44"/>
                  <a:pt x="97" y="37"/>
                  <a:pt x="101" y="32"/>
                </a:cubicBezTo>
                <a:cubicBezTo>
                  <a:pt x="105" y="28"/>
                  <a:pt x="112" y="28"/>
                  <a:pt x="117" y="32"/>
                </a:cubicBezTo>
                <a:cubicBezTo>
                  <a:pt x="121" y="37"/>
                  <a:pt x="121" y="44"/>
                  <a:pt x="117" y="48"/>
                </a:cubicBezTo>
                <a:close/>
              </a:path>
            </a:pathLst>
          </a:custGeom>
          <a:solidFill>
            <a:srgbClr val="39B54A"/>
          </a:solidFill>
          <a:ln>
            <a:noFill/>
          </a:ln>
        </p:spPr>
        <p:txBody>
          <a:bodyPr/>
          <a:lstStyle/>
          <a:p>
            <a:pPr defTabSz="685800">
              <a:defRPr/>
            </a:pPr>
            <a:endParaRPr lang="en-US" sz="1350" kern="0">
              <a:solidFill>
                <a:prstClr val="black"/>
              </a:solidFill>
              <a:latin typeface="Source Sans Pro" pitchFamily="34" charset="0"/>
            </a:endParaRPr>
          </a:p>
        </p:txBody>
      </p:sp>
      <p:sp>
        <p:nvSpPr>
          <p:cNvPr id="41" name="TextBox 40">
            <a:extLst>
              <a:ext uri="{FF2B5EF4-FFF2-40B4-BE49-F238E27FC236}">
                <a16:creationId xmlns:a16="http://schemas.microsoft.com/office/drawing/2014/main" id="{14F7FD79-0CB0-F546-8156-1C88FDE5B2B9}"/>
              </a:ext>
            </a:extLst>
          </p:cNvPr>
          <p:cNvSpPr txBox="1">
            <a:spLocks noChangeArrowheads="1"/>
          </p:cNvSpPr>
          <p:nvPr/>
        </p:nvSpPr>
        <p:spPr bwMode="auto">
          <a:xfrm>
            <a:off x="7965304" y="1171253"/>
            <a:ext cx="2513221" cy="989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Raleway" panose="020B0503030101060003" pitchFamily="34" charset="0"/>
                <a:cs typeface="Shree Devanagari 714" panose="02000600000000000000" pitchFamily="2" charset="0"/>
              </a:defRPr>
            </a:lvl1pPr>
            <a:lvl2pPr marL="742950" indent="-285750">
              <a:lnSpc>
                <a:spcPct val="90000"/>
              </a:lnSpc>
              <a:spcBef>
                <a:spcPts val="500"/>
              </a:spcBef>
              <a:buFont typeface="Arial" panose="020B0604020202020204" pitchFamily="34" charset="0"/>
              <a:buChar char="•"/>
              <a:defRPr sz="2400">
                <a:solidFill>
                  <a:schemeClr val="tx1"/>
                </a:solidFill>
                <a:latin typeface="Raleway" panose="020B0503030101060003" pitchFamily="34" charset="0"/>
                <a:cs typeface="Shree Devanagari 714" panose="02000600000000000000" pitchFamily="2" charset="0"/>
              </a:defRPr>
            </a:lvl2pPr>
            <a:lvl3pPr marL="1143000" indent="-228600">
              <a:lnSpc>
                <a:spcPct val="90000"/>
              </a:lnSpc>
              <a:spcBef>
                <a:spcPts val="500"/>
              </a:spcBef>
              <a:buFont typeface="Arial" panose="020B0604020202020204" pitchFamily="34" charset="0"/>
              <a:buChar char="•"/>
              <a:defRPr sz="2000">
                <a:solidFill>
                  <a:schemeClr val="tx1"/>
                </a:solidFill>
                <a:latin typeface="Raleway" panose="020B0503030101060003" pitchFamily="34" charset="0"/>
                <a:cs typeface="Shree Devanagari 714" panose="02000600000000000000" pitchFamily="2" charset="0"/>
              </a:defRPr>
            </a:lvl3pPr>
            <a:lvl4pPr marL="1600200" indent="-228600">
              <a:lnSpc>
                <a:spcPct val="90000"/>
              </a:lnSpc>
              <a:spcBef>
                <a:spcPts val="500"/>
              </a:spcBef>
              <a:buFont typeface="Arial" panose="020B0604020202020204" pitchFamily="34" charset="0"/>
              <a:buChar char="•"/>
              <a:defRPr>
                <a:solidFill>
                  <a:schemeClr val="tx1"/>
                </a:solidFill>
                <a:latin typeface="Raleway" panose="020B0503030101060003" pitchFamily="34" charset="0"/>
                <a:cs typeface="Shree Devanagari 714" panose="02000600000000000000" pitchFamily="2" charset="0"/>
              </a:defRPr>
            </a:lvl4pPr>
            <a:lvl5pPr marL="2057400" indent="-228600">
              <a:lnSpc>
                <a:spcPct val="90000"/>
              </a:lnSpc>
              <a:spcBef>
                <a:spcPts val="500"/>
              </a:spcBef>
              <a:buFont typeface="Arial" panose="020B0604020202020204" pitchFamily="34" charset="0"/>
              <a:buChar char="•"/>
              <a:defRPr>
                <a:solidFill>
                  <a:schemeClr val="tx1"/>
                </a:solidFill>
                <a:latin typeface="Raleway" panose="020B0503030101060003" pitchFamily="34" charset="0"/>
                <a:cs typeface="Shree Devanagari 714" panose="020006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Raleway" panose="020B0503030101060003" pitchFamily="34" charset="0"/>
                <a:cs typeface="Shree Devanagari 714" panose="020006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Raleway" panose="020B0503030101060003" pitchFamily="34" charset="0"/>
                <a:cs typeface="Shree Devanagari 714" panose="020006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Raleway" panose="020B0503030101060003" pitchFamily="34" charset="0"/>
                <a:cs typeface="Shree Devanagari 714" panose="020006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Raleway" panose="020B0503030101060003" pitchFamily="34" charset="0"/>
                <a:cs typeface="Shree Devanagari 714" panose="02000600000000000000" pitchFamily="2" charset="0"/>
              </a:defRPr>
            </a:lvl9pPr>
          </a:lstStyle>
          <a:p>
            <a:pPr fontAlgn="base">
              <a:lnSpc>
                <a:spcPct val="150000"/>
              </a:lnSpc>
              <a:spcBef>
                <a:spcPct val="0"/>
              </a:spcBef>
              <a:spcAft>
                <a:spcPct val="0"/>
              </a:spcAft>
              <a:buNone/>
            </a:pPr>
            <a:r>
              <a:rPr lang="en-US" altLang="en-US" sz="1350" b="1">
                <a:solidFill>
                  <a:srgbClr val="DBEFF9"/>
                </a:solidFill>
                <a:latin typeface="Georgia" panose="02040502050405020303" pitchFamily="18" charset="0"/>
              </a:rPr>
              <a:t>Founded by the architects </a:t>
            </a:r>
            <a:r>
              <a:rPr lang="en-US" altLang="en-US" sz="1350">
                <a:solidFill>
                  <a:srgbClr val="DBEFF9"/>
                </a:solidFill>
                <a:latin typeface="Georgia" panose="02040502050405020303" pitchFamily="18" charset="0"/>
              </a:rPr>
              <a:t>of the first successful C-PACE program (CT)</a:t>
            </a:r>
          </a:p>
        </p:txBody>
      </p:sp>
      <p:sp>
        <p:nvSpPr>
          <p:cNvPr id="42" name="TextBox 41">
            <a:extLst>
              <a:ext uri="{FF2B5EF4-FFF2-40B4-BE49-F238E27FC236}">
                <a16:creationId xmlns:a16="http://schemas.microsoft.com/office/drawing/2014/main" id="{C6DC1749-7BE6-9646-8FB0-5365F128657C}"/>
              </a:ext>
            </a:extLst>
          </p:cNvPr>
          <p:cNvSpPr txBox="1">
            <a:spLocks noChangeArrowheads="1"/>
          </p:cNvSpPr>
          <p:nvPr/>
        </p:nvSpPr>
        <p:spPr bwMode="auto">
          <a:xfrm>
            <a:off x="7965303" y="4616177"/>
            <a:ext cx="2839792" cy="989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Raleway" panose="020B0503030101060003" pitchFamily="34" charset="0"/>
                <a:cs typeface="Shree Devanagari 714" panose="02000600000000000000" pitchFamily="2" charset="0"/>
              </a:defRPr>
            </a:lvl1pPr>
            <a:lvl2pPr marL="742950" indent="-285750">
              <a:lnSpc>
                <a:spcPct val="90000"/>
              </a:lnSpc>
              <a:spcBef>
                <a:spcPts val="500"/>
              </a:spcBef>
              <a:buFont typeface="Arial" panose="020B0604020202020204" pitchFamily="34" charset="0"/>
              <a:buChar char="•"/>
              <a:defRPr sz="2400">
                <a:solidFill>
                  <a:schemeClr val="tx1"/>
                </a:solidFill>
                <a:latin typeface="Raleway" panose="020B0503030101060003" pitchFamily="34" charset="0"/>
                <a:cs typeface="Shree Devanagari 714" panose="02000600000000000000" pitchFamily="2" charset="0"/>
              </a:defRPr>
            </a:lvl2pPr>
            <a:lvl3pPr marL="1143000" indent="-228600">
              <a:lnSpc>
                <a:spcPct val="90000"/>
              </a:lnSpc>
              <a:spcBef>
                <a:spcPts val="500"/>
              </a:spcBef>
              <a:buFont typeface="Arial" panose="020B0604020202020204" pitchFamily="34" charset="0"/>
              <a:buChar char="•"/>
              <a:defRPr sz="2000">
                <a:solidFill>
                  <a:schemeClr val="tx1"/>
                </a:solidFill>
                <a:latin typeface="Raleway" panose="020B0503030101060003" pitchFamily="34" charset="0"/>
                <a:cs typeface="Shree Devanagari 714" panose="02000600000000000000" pitchFamily="2" charset="0"/>
              </a:defRPr>
            </a:lvl3pPr>
            <a:lvl4pPr marL="1600200" indent="-228600">
              <a:lnSpc>
                <a:spcPct val="90000"/>
              </a:lnSpc>
              <a:spcBef>
                <a:spcPts val="500"/>
              </a:spcBef>
              <a:buFont typeface="Arial" panose="020B0604020202020204" pitchFamily="34" charset="0"/>
              <a:buChar char="•"/>
              <a:defRPr>
                <a:solidFill>
                  <a:schemeClr val="tx1"/>
                </a:solidFill>
                <a:latin typeface="Raleway" panose="020B0503030101060003" pitchFamily="34" charset="0"/>
                <a:cs typeface="Shree Devanagari 714" panose="02000600000000000000" pitchFamily="2" charset="0"/>
              </a:defRPr>
            </a:lvl4pPr>
            <a:lvl5pPr marL="2057400" indent="-228600">
              <a:lnSpc>
                <a:spcPct val="90000"/>
              </a:lnSpc>
              <a:spcBef>
                <a:spcPts val="500"/>
              </a:spcBef>
              <a:buFont typeface="Arial" panose="020B0604020202020204" pitchFamily="34" charset="0"/>
              <a:buChar char="•"/>
              <a:defRPr>
                <a:solidFill>
                  <a:schemeClr val="tx1"/>
                </a:solidFill>
                <a:latin typeface="Raleway" panose="020B0503030101060003" pitchFamily="34" charset="0"/>
                <a:cs typeface="Shree Devanagari 714" panose="020006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Raleway" panose="020B0503030101060003" pitchFamily="34" charset="0"/>
                <a:cs typeface="Shree Devanagari 714" panose="020006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Raleway" panose="020B0503030101060003" pitchFamily="34" charset="0"/>
                <a:cs typeface="Shree Devanagari 714" panose="020006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Raleway" panose="020B0503030101060003" pitchFamily="34" charset="0"/>
                <a:cs typeface="Shree Devanagari 714" panose="020006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Raleway" panose="020B0503030101060003" pitchFamily="34" charset="0"/>
                <a:cs typeface="Shree Devanagari 714" panose="02000600000000000000" pitchFamily="2" charset="0"/>
              </a:defRPr>
            </a:lvl9pPr>
          </a:lstStyle>
          <a:p>
            <a:pPr fontAlgn="base">
              <a:lnSpc>
                <a:spcPct val="150000"/>
              </a:lnSpc>
              <a:spcBef>
                <a:spcPct val="0"/>
              </a:spcBef>
              <a:spcAft>
                <a:spcPct val="0"/>
              </a:spcAft>
              <a:buNone/>
            </a:pPr>
            <a:r>
              <a:rPr lang="en-US" altLang="en-US" sz="1350" b="1">
                <a:solidFill>
                  <a:srgbClr val="DBEFF9"/>
                </a:solidFill>
                <a:latin typeface="Georgia" panose="02040502050405020303" pitchFamily="18" charset="0"/>
              </a:rPr>
              <a:t>Best in class </a:t>
            </a:r>
            <a:r>
              <a:rPr lang="en-US" altLang="en-US" sz="1350">
                <a:solidFill>
                  <a:srgbClr val="DBEFF9"/>
                </a:solidFill>
                <a:latin typeface="Georgia" panose="02040502050405020303" pitchFamily="18" charset="0"/>
              </a:rPr>
              <a:t>underwriting platform ensures a smooth funding process</a:t>
            </a:r>
          </a:p>
        </p:txBody>
      </p:sp>
      <p:grpSp>
        <p:nvGrpSpPr>
          <p:cNvPr id="43" name="Group 42">
            <a:extLst>
              <a:ext uri="{FF2B5EF4-FFF2-40B4-BE49-F238E27FC236}">
                <a16:creationId xmlns:a16="http://schemas.microsoft.com/office/drawing/2014/main" id="{089C8B0B-C20D-0949-98DC-9A21CFEF475A}"/>
              </a:ext>
            </a:extLst>
          </p:cNvPr>
          <p:cNvGrpSpPr/>
          <p:nvPr/>
        </p:nvGrpSpPr>
        <p:grpSpPr>
          <a:xfrm>
            <a:off x="7219702" y="1388365"/>
            <a:ext cx="506828" cy="577500"/>
            <a:chOff x="8196263" y="4981575"/>
            <a:chExt cx="796925" cy="908050"/>
          </a:xfrm>
          <a:solidFill>
            <a:srgbClr val="39B54A"/>
          </a:solidFill>
        </p:grpSpPr>
        <p:sp>
          <p:nvSpPr>
            <p:cNvPr id="44" name="Freeform 5">
              <a:extLst>
                <a:ext uri="{FF2B5EF4-FFF2-40B4-BE49-F238E27FC236}">
                  <a16:creationId xmlns:a16="http://schemas.microsoft.com/office/drawing/2014/main" id="{9B1F85F5-B863-AD41-A4FA-2014DB87040D}"/>
                </a:ext>
              </a:extLst>
            </p:cNvPr>
            <p:cNvSpPr>
              <a:spLocks noEditPoints="1"/>
            </p:cNvSpPr>
            <p:nvPr/>
          </p:nvSpPr>
          <p:spPr bwMode="auto">
            <a:xfrm>
              <a:off x="8196263" y="4981575"/>
              <a:ext cx="796925" cy="908050"/>
            </a:xfrm>
            <a:custGeom>
              <a:avLst/>
              <a:gdLst>
                <a:gd name="T0" fmla="*/ 666 w 907"/>
                <a:gd name="T1" fmla="*/ 33 h 1034"/>
                <a:gd name="T2" fmla="*/ 236 w 907"/>
                <a:gd name="T3" fmla="*/ 68 h 1034"/>
                <a:gd name="T4" fmla="*/ 77 w 907"/>
                <a:gd name="T5" fmla="*/ 272 h 1034"/>
                <a:gd name="T6" fmla="*/ 78 w 907"/>
                <a:gd name="T7" fmla="*/ 399 h 1034"/>
                <a:gd name="T8" fmla="*/ 81 w 907"/>
                <a:gd name="T9" fmla="*/ 411 h 1034"/>
                <a:gd name="T10" fmla="*/ 44 w 907"/>
                <a:gd name="T11" fmla="*/ 468 h 1034"/>
                <a:gd name="T12" fmla="*/ 16 w 907"/>
                <a:gd name="T13" fmla="*/ 509 h 1034"/>
                <a:gd name="T14" fmla="*/ 16 w 907"/>
                <a:gd name="T15" fmla="*/ 510 h 1034"/>
                <a:gd name="T16" fmla="*/ 42 w 907"/>
                <a:gd name="T17" fmla="*/ 624 h 1034"/>
                <a:gd name="T18" fmla="*/ 57 w 907"/>
                <a:gd name="T19" fmla="*/ 677 h 1034"/>
                <a:gd name="T20" fmla="*/ 86 w 907"/>
                <a:gd name="T21" fmla="*/ 749 h 1034"/>
                <a:gd name="T22" fmla="*/ 85 w 907"/>
                <a:gd name="T23" fmla="*/ 800 h 1034"/>
                <a:gd name="T24" fmla="*/ 195 w 907"/>
                <a:gd name="T25" fmla="*/ 892 h 1034"/>
                <a:gd name="T26" fmla="*/ 281 w 907"/>
                <a:gd name="T27" fmla="*/ 958 h 1034"/>
                <a:gd name="T28" fmla="*/ 713 w 907"/>
                <a:gd name="T29" fmla="*/ 1034 h 1034"/>
                <a:gd name="T30" fmla="*/ 791 w 907"/>
                <a:gd name="T31" fmla="*/ 940 h 1034"/>
                <a:gd name="T32" fmla="*/ 766 w 907"/>
                <a:gd name="T33" fmla="*/ 735 h 1034"/>
                <a:gd name="T34" fmla="*/ 896 w 907"/>
                <a:gd name="T35" fmla="*/ 481 h 1034"/>
                <a:gd name="T36" fmla="*/ 814 w 907"/>
                <a:gd name="T37" fmla="*/ 136 h 1034"/>
                <a:gd name="T38" fmla="*/ 723 w 907"/>
                <a:gd name="T39" fmla="*/ 699 h 1034"/>
                <a:gd name="T40" fmla="*/ 736 w 907"/>
                <a:gd name="T41" fmla="*/ 949 h 1034"/>
                <a:gd name="T42" fmla="*/ 713 w 907"/>
                <a:gd name="T43" fmla="*/ 978 h 1034"/>
                <a:gd name="T44" fmla="*/ 337 w 907"/>
                <a:gd name="T45" fmla="*/ 955 h 1034"/>
                <a:gd name="T46" fmla="*/ 300 w 907"/>
                <a:gd name="T47" fmla="*/ 814 h 1034"/>
                <a:gd name="T48" fmla="*/ 195 w 907"/>
                <a:gd name="T49" fmla="*/ 837 h 1034"/>
                <a:gd name="T50" fmla="*/ 116 w 907"/>
                <a:gd name="T51" fmla="*/ 697 h 1034"/>
                <a:gd name="T52" fmla="*/ 126 w 907"/>
                <a:gd name="T53" fmla="*/ 655 h 1034"/>
                <a:gd name="T54" fmla="*/ 99 w 907"/>
                <a:gd name="T55" fmla="*/ 640 h 1034"/>
                <a:gd name="T56" fmla="*/ 108 w 907"/>
                <a:gd name="T57" fmla="*/ 598 h 1034"/>
                <a:gd name="T58" fmla="*/ 75 w 907"/>
                <a:gd name="T59" fmla="*/ 579 h 1034"/>
                <a:gd name="T60" fmla="*/ 63 w 907"/>
                <a:gd name="T61" fmla="*/ 539 h 1034"/>
                <a:gd name="T62" fmla="*/ 128 w 907"/>
                <a:gd name="T63" fmla="*/ 440 h 1034"/>
                <a:gd name="T64" fmla="*/ 132 w 907"/>
                <a:gd name="T65" fmla="*/ 387 h 1034"/>
                <a:gd name="T66" fmla="*/ 131 w 907"/>
                <a:gd name="T67" fmla="*/ 286 h 1034"/>
                <a:gd name="T68" fmla="*/ 841 w 907"/>
                <a:gd name="T69" fmla="*/ 47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07" h="1034">
                  <a:moveTo>
                    <a:pt x="814" y="136"/>
                  </a:moveTo>
                  <a:cubicBezTo>
                    <a:pt x="775" y="91"/>
                    <a:pt x="726" y="56"/>
                    <a:pt x="666" y="33"/>
                  </a:cubicBezTo>
                  <a:cubicBezTo>
                    <a:pt x="613" y="11"/>
                    <a:pt x="552" y="0"/>
                    <a:pt x="490" y="0"/>
                  </a:cubicBezTo>
                  <a:cubicBezTo>
                    <a:pt x="399" y="0"/>
                    <a:pt x="308" y="24"/>
                    <a:pt x="236" y="68"/>
                  </a:cubicBezTo>
                  <a:cubicBezTo>
                    <a:pt x="196" y="92"/>
                    <a:pt x="163" y="120"/>
                    <a:pt x="137" y="153"/>
                  </a:cubicBezTo>
                  <a:cubicBezTo>
                    <a:pt x="108" y="189"/>
                    <a:pt x="88" y="229"/>
                    <a:pt x="77" y="272"/>
                  </a:cubicBezTo>
                  <a:cubicBezTo>
                    <a:pt x="68" y="310"/>
                    <a:pt x="67" y="352"/>
                    <a:pt x="75" y="387"/>
                  </a:cubicBezTo>
                  <a:cubicBezTo>
                    <a:pt x="78" y="399"/>
                    <a:pt x="78" y="399"/>
                    <a:pt x="78" y="399"/>
                  </a:cubicBezTo>
                  <a:cubicBezTo>
                    <a:pt x="78" y="403"/>
                    <a:pt x="79" y="406"/>
                    <a:pt x="80" y="409"/>
                  </a:cubicBezTo>
                  <a:cubicBezTo>
                    <a:pt x="80" y="410"/>
                    <a:pt x="80" y="410"/>
                    <a:pt x="81" y="411"/>
                  </a:cubicBezTo>
                  <a:cubicBezTo>
                    <a:pt x="78" y="416"/>
                    <a:pt x="78" y="416"/>
                    <a:pt x="78" y="416"/>
                  </a:cubicBezTo>
                  <a:cubicBezTo>
                    <a:pt x="70" y="433"/>
                    <a:pt x="58" y="450"/>
                    <a:pt x="44" y="468"/>
                  </a:cubicBezTo>
                  <a:cubicBezTo>
                    <a:pt x="35" y="481"/>
                    <a:pt x="25" y="494"/>
                    <a:pt x="16" y="509"/>
                  </a:cubicBezTo>
                  <a:cubicBezTo>
                    <a:pt x="16" y="509"/>
                    <a:pt x="16" y="509"/>
                    <a:pt x="16" y="509"/>
                  </a:cubicBezTo>
                  <a:cubicBezTo>
                    <a:pt x="16" y="509"/>
                    <a:pt x="16" y="509"/>
                    <a:pt x="16" y="509"/>
                  </a:cubicBezTo>
                  <a:cubicBezTo>
                    <a:pt x="16" y="510"/>
                    <a:pt x="16" y="510"/>
                    <a:pt x="16" y="510"/>
                  </a:cubicBezTo>
                  <a:cubicBezTo>
                    <a:pt x="3" y="530"/>
                    <a:pt x="0" y="555"/>
                    <a:pt x="7" y="578"/>
                  </a:cubicBezTo>
                  <a:cubicBezTo>
                    <a:pt x="12" y="597"/>
                    <a:pt x="25" y="613"/>
                    <a:pt x="42" y="624"/>
                  </a:cubicBezTo>
                  <a:cubicBezTo>
                    <a:pt x="40" y="638"/>
                    <a:pt x="43" y="652"/>
                    <a:pt x="49" y="665"/>
                  </a:cubicBezTo>
                  <a:cubicBezTo>
                    <a:pt x="51" y="669"/>
                    <a:pt x="54" y="674"/>
                    <a:pt x="57" y="677"/>
                  </a:cubicBezTo>
                  <a:cubicBezTo>
                    <a:pt x="55" y="696"/>
                    <a:pt x="60" y="714"/>
                    <a:pt x="71" y="730"/>
                  </a:cubicBezTo>
                  <a:cubicBezTo>
                    <a:pt x="86" y="749"/>
                    <a:pt x="86" y="749"/>
                    <a:pt x="86" y="749"/>
                  </a:cubicBezTo>
                  <a:cubicBezTo>
                    <a:pt x="86" y="752"/>
                    <a:pt x="86" y="755"/>
                    <a:pt x="85" y="758"/>
                  </a:cubicBezTo>
                  <a:cubicBezTo>
                    <a:pt x="85" y="770"/>
                    <a:pt x="84" y="785"/>
                    <a:pt x="85" y="800"/>
                  </a:cubicBezTo>
                  <a:cubicBezTo>
                    <a:pt x="88" y="825"/>
                    <a:pt x="97" y="845"/>
                    <a:pt x="112" y="860"/>
                  </a:cubicBezTo>
                  <a:cubicBezTo>
                    <a:pt x="132" y="881"/>
                    <a:pt x="160" y="892"/>
                    <a:pt x="195" y="892"/>
                  </a:cubicBezTo>
                  <a:cubicBezTo>
                    <a:pt x="218" y="892"/>
                    <a:pt x="244" y="888"/>
                    <a:pt x="276" y="879"/>
                  </a:cubicBezTo>
                  <a:cubicBezTo>
                    <a:pt x="278" y="899"/>
                    <a:pt x="280" y="925"/>
                    <a:pt x="281" y="958"/>
                  </a:cubicBezTo>
                  <a:cubicBezTo>
                    <a:pt x="283" y="1000"/>
                    <a:pt x="318" y="1034"/>
                    <a:pt x="361" y="1034"/>
                  </a:cubicBezTo>
                  <a:cubicBezTo>
                    <a:pt x="713" y="1034"/>
                    <a:pt x="713" y="1034"/>
                    <a:pt x="713" y="1034"/>
                  </a:cubicBezTo>
                  <a:cubicBezTo>
                    <a:pt x="736" y="1034"/>
                    <a:pt x="759" y="1023"/>
                    <a:pt x="774" y="1005"/>
                  </a:cubicBezTo>
                  <a:cubicBezTo>
                    <a:pt x="789" y="987"/>
                    <a:pt x="795" y="963"/>
                    <a:pt x="791" y="940"/>
                  </a:cubicBezTo>
                  <a:cubicBezTo>
                    <a:pt x="759" y="759"/>
                    <a:pt x="759" y="759"/>
                    <a:pt x="759" y="759"/>
                  </a:cubicBezTo>
                  <a:cubicBezTo>
                    <a:pt x="758" y="751"/>
                    <a:pt x="760" y="742"/>
                    <a:pt x="766" y="735"/>
                  </a:cubicBezTo>
                  <a:cubicBezTo>
                    <a:pt x="792" y="704"/>
                    <a:pt x="821" y="668"/>
                    <a:pt x="845" y="625"/>
                  </a:cubicBezTo>
                  <a:cubicBezTo>
                    <a:pt x="872" y="578"/>
                    <a:pt x="888" y="531"/>
                    <a:pt x="896" y="481"/>
                  </a:cubicBezTo>
                  <a:cubicBezTo>
                    <a:pt x="907" y="410"/>
                    <a:pt x="905" y="344"/>
                    <a:pt x="890" y="285"/>
                  </a:cubicBezTo>
                  <a:cubicBezTo>
                    <a:pt x="876" y="228"/>
                    <a:pt x="850" y="178"/>
                    <a:pt x="814" y="136"/>
                  </a:cubicBezTo>
                  <a:close/>
                  <a:moveTo>
                    <a:pt x="841" y="473"/>
                  </a:moveTo>
                  <a:cubicBezTo>
                    <a:pt x="826" y="567"/>
                    <a:pt x="777" y="635"/>
                    <a:pt x="723" y="699"/>
                  </a:cubicBezTo>
                  <a:cubicBezTo>
                    <a:pt x="707" y="718"/>
                    <a:pt x="700" y="744"/>
                    <a:pt x="704" y="769"/>
                  </a:cubicBezTo>
                  <a:cubicBezTo>
                    <a:pt x="736" y="949"/>
                    <a:pt x="736" y="949"/>
                    <a:pt x="736" y="949"/>
                  </a:cubicBezTo>
                  <a:cubicBezTo>
                    <a:pt x="738" y="956"/>
                    <a:pt x="736" y="964"/>
                    <a:pt x="731" y="969"/>
                  </a:cubicBezTo>
                  <a:cubicBezTo>
                    <a:pt x="727" y="975"/>
                    <a:pt x="720" y="978"/>
                    <a:pt x="713" y="978"/>
                  </a:cubicBezTo>
                  <a:cubicBezTo>
                    <a:pt x="361" y="978"/>
                    <a:pt x="361" y="978"/>
                    <a:pt x="361" y="978"/>
                  </a:cubicBezTo>
                  <a:cubicBezTo>
                    <a:pt x="348" y="978"/>
                    <a:pt x="337" y="968"/>
                    <a:pt x="337" y="955"/>
                  </a:cubicBezTo>
                  <a:cubicBezTo>
                    <a:pt x="334" y="894"/>
                    <a:pt x="330" y="856"/>
                    <a:pt x="328" y="835"/>
                  </a:cubicBezTo>
                  <a:cubicBezTo>
                    <a:pt x="327" y="825"/>
                    <a:pt x="314" y="814"/>
                    <a:pt x="300" y="814"/>
                  </a:cubicBezTo>
                  <a:cubicBezTo>
                    <a:pt x="297" y="814"/>
                    <a:pt x="295" y="815"/>
                    <a:pt x="292" y="816"/>
                  </a:cubicBezTo>
                  <a:cubicBezTo>
                    <a:pt x="249" y="830"/>
                    <a:pt x="217" y="837"/>
                    <a:pt x="195" y="837"/>
                  </a:cubicBezTo>
                  <a:cubicBezTo>
                    <a:pt x="109" y="837"/>
                    <a:pt x="154" y="748"/>
                    <a:pt x="137" y="725"/>
                  </a:cubicBezTo>
                  <a:cubicBezTo>
                    <a:pt x="116" y="697"/>
                    <a:pt x="116" y="697"/>
                    <a:pt x="116" y="697"/>
                  </a:cubicBezTo>
                  <a:cubicBezTo>
                    <a:pt x="111" y="689"/>
                    <a:pt x="111" y="680"/>
                    <a:pt x="115" y="672"/>
                  </a:cubicBezTo>
                  <a:cubicBezTo>
                    <a:pt x="126" y="655"/>
                    <a:pt x="126" y="655"/>
                    <a:pt x="126" y="655"/>
                  </a:cubicBezTo>
                  <a:cubicBezTo>
                    <a:pt x="112" y="652"/>
                    <a:pt x="112" y="652"/>
                    <a:pt x="112" y="652"/>
                  </a:cubicBezTo>
                  <a:cubicBezTo>
                    <a:pt x="107" y="650"/>
                    <a:pt x="102" y="646"/>
                    <a:pt x="99" y="640"/>
                  </a:cubicBezTo>
                  <a:cubicBezTo>
                    <a:pt x="96" y="635"/>
                    <a:pt x="96" y="629"/>
                    <a:pt x="98" y="623"/>
                  </a:cubicBezTo>
                  <a:cubicBezTo>
                    <a:pt x="108" y="598"/>
                    <a:pt x="108" y="598"/>
                    <a:pt x="108" y="598"/>
                  </a:cubicBezTo>
                  <a:cubicBezTo>
                    <a:pt x="109" y="596"/>
                    <a:pt x="108" y="593"/>
                    <a:pt x="106" y="592"/>
                  </a:cubicBezTo>
                  <a:cubicBezTo>
                    <a:pt x="75" y="579"/>
                    <a:pt x="75" y="579"/>
                    <a:pt x="75" y="579"/>
                  </a:cubicBezTo>
                  <a:cubicBezTo>
                    <a:pt x="68" y="575"/>
                    <a:pt x="62" y="569"/>
                    <a:pt x="60" y="562"/>
                  </a:cubicBezTo>
                  <a:cubicBezTo>
                    <a:pt x="58" y="554"/>
                    <a:pt x="59" y="546"/>
                    <a:pt x="63" y="539"/>
                  </a:cubicBezTo>
                  <a:cubicBezTo>
                    <a:pt x="63" y="538"/>
                    <a:pt x="63" y="538"/>
                    <a:pt x="63" y="538"/>
                  </a:cubicBezTo>
                  <a:cubicBezTo>
                    <a:pt x="84" y="505"/>
                    <a:pt x="111" y="475"/>
                    <a:pt x="128" y="440"/>
                  </a:cubicBezTo>
                  <a:cubicBezTo>
                    <a:pt x="136" y="425"/>
                    <a:pt x="136" y="425"/>
                    <a:pt x="136" y="425"/>
                  </a:cubicBezTo>
                  <a:cubicBezTo>
                    <a:pt x="141" y="415"/>
                    <a:pt x="134" y="398"/>
                    <a:pt x="132" y="387"/>
                  </a:cubicBezTo>
                  <a:cubicBezTo>
                    <a:pt x="129" y="375"/>
                    <a:pt x="129" y="375"/>
                    <a:pt x="129" y="375"/>
                  </a:cubicBezTo>
                  <a:cubicBezTo>
                    <a:pt x="123" y="347"/>
                    <a:pt x="124" y="313"/>
                    <a:pt x="131" y="286"/>
                  </a:cubicBezTo>
                  <a:cubicBezTo>
                    <a:pt x="168" y="139"/>
                    <a:pt x="330" y="56"/>
                    <a:pt x="490" y="56"/>
                  </a:cubicBezTo>
                  <a:cubicBezTo>
                    <a:pt x="689" y="56"/>
                    <a:pt x="885" y="183"/>
                    <a:pt x="841" y="4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id-ID" sz="1350" kern="0">
                <a:solidFill>
                  <a:prstClr val="black"/>
                </a:solidFill>
                <a:latin typeface="Source Sans Pro" pitchFamily="34" charset="0"/>
              </a:endParaRPr>
            </a:p>
          </p:txBody>
        </p:sp>
        <p:sp>
          <p:nvSpPr>
            <p:cNvPr id="45" name="Freeform 6">
              <a:extLst>
                <a:ext uri="{FF2B5EF4-FFF2-40B4-BE49-F238E27FC236}">
                  <a16:creationId xmlns:a16="http://schemas.microsoft.com/office/drawing/2014/main" id="{EF5B084C-3B37-054E-95F9-141EF225FF34}"/>
                </a:ext>
              </a:extLst>
            </p:cNvPr>
            <p:cNvSpPr>
              <a:spLocks noEditPoints="1"/>
            </p:cNvSpPr>
            <p:nvPr/>
          </p:nvSpPr>
          <p:spPr bwMode="auto">
            <a:xfrm>
              <a:off x="8596313" y="5100638"/>
              <a:ext cx="296863" cy="295275"/>
            </a:xfrm>
            <a:custGeom>
              <a:avLst/>
              <a:gdLst>
                <a:gd name="T0" fmla="*/ 192 w 337"/>
                <a:gd name="T1" fmla="*/ 36 h 336"/>
                <a:gd name="T2" fmla="*/ 234 w 337"/>
                <a:gd name="T3" fmla="*/ 68 h 336"/>
                <a:gd name="T4" fmla="*/ 253 w 337"/>
                <a:gd name="T5" fmla="*/ 54 h 336"/>
                <a:gd name="T6" fmla="*/ 279 w 337"/>
                <a:gd name="T7" fmla="*/ 74 h 336"/>
                <a:gd name="T8" fmla="*/ 268 w 337"/>
                <a:gd name="T9" fmla="*/ 102 h 336"/>
                <a:gd name="T10" fmla="*/ 301 w 337"/>
                <a:gd name="T11" fmla="*/ 144 h 336"/>
                <a:gd name="T12" fmla="*/ 313 w 337"/>
                <a:gd name="T13" fmla="*/ 180 h 336"/>
                <a:gd name="T14" fmla="*/ 286 w 337"/>
                <a:gd name="T15" fmla="*/ 192 h 336"/>
                <a:gd name="T16" fmla="*/ 279 w 337"/>
                <a:gd name="T17" fmla="*/ 244 h 336"/>
                <a:gd name="T18" fmla="*/ 262 w 337"/>
                <a:gd name="T19" fmla="*/ 278 h 336"/>
                <a:gd name="T20" fmla="*/ 245 w 337"/>
                <a:gd name="T21" fmla="*/ 278 h 336"/>
                <a:gd name="T22" fmla="*/ 192 w 337"/>
                <a:gd name="T23" fmla="*/ 286 h 336"/>
                <a:gd name="T24" fmla="*/ 180 w 337"/>
                <a:gd name="T25" fmla="*/ 312 h 336"/>
                <a:gd name="T26" fmla="*/ 144 w 337"/>
                <a:gd name="T27" fmla="*/ 300 h 336"/>
                <a:gd name="T28" fmla="*/ 102 w 337"/>
                <a:gd name="T29" fmla="*/ 268 h 336"/>
                <a:gd name="T30" fmla="*/ 84 w 337"/>
                <a:gd name="T31" fmla="*/ 282 h 336"/>
                <a:gd name="T32" fmla="*/ 58 w 337"/>
                <a:gd name="T33" fmla="*/ 261 h 336"/>
                <a:gd name="T34" fmla="*/ 69 w 337"/>
                <a:gd name="T35" fmla="*/ 234 h 336"/>
                <a:gd name="T36" fmla="*/ 36 w 337"/>
                <a:gd name="T37" fmla="*/ 192 h 336"/>
                <a:gd name="T38" fmla="*/ 24 w 337"/>
                <a:gd name="T39" fmla="*/ 156 h 336"/>
                <a:gd name="T40" fmla="*/ 51 w 337"/>
                <a:gd name="T41" fmla="*/ 144 h 336"/>
                <a:gd name="T42" fmla="*/ 58 w 337"/>
                <a:gd name="T43" fmla="*/ 91 h 336"/>
                <a:gd name="T44" fmla="*/ 75 w 337"/>
                <a:gd name="T45" fmla="*/ 57 h 336"/>
                <a:gd name="T46" fmla="*/ 92 w 337"/>
                <a:gd name="T47" fmla="*/ 57 h 336"/>
                <a:gd name="T48" fmla="*/ 144 w 337"/>
                <a:gd name="T49" fmla="*/ 50 h 336"/>
                <a:gd name="T50" fmla="*/ 156 w 337"/>
                <a:gd name="T51" fmla="*/ 24 h 336"/>
                <a:gd name="T52" fmla="*/ 180 w 337"/>
                <a:gd name="T53" fmla="*/ 0 h 336"/>
                <a:gd name="T54" fmla="*/ 121 w 337"/>
                <a:gd name="T55" fmla="*/ 32 h 336"/>
                <a:gd name="T56" fmla="*/ 84 w 337"/>
                <a:gd name="T57" fmla="*/ 30 h 336"/>
                <a:gd name="T58" fmla="*/ 41 w 337"/>
                <a:gd name="T59" fmla="*/ 57 h 336"/>
                <a:gd name="T60" fmla="*/ 39 w 337"/>
                <a:gd name="T61" fmla="*/ 106 h 336"/>
                <a:gd name="T62" fmla="*/ 0 w 337"/>
                <a:gd name="T63" fmla="*/ 156 h 336"/>
                <a:gd name="T64" fmla="*/ 33 w 337"/>
                <a:gd name="T65" fmla="*/ 216 h 336"/>
                <a:gd name="T66" fmla="*/ 31 w 337"/>
                <a:gd name="T67" fmla="*/ 253 h 336"/>
                <a:gd name="T68" fmla="*/ 58 w 337"/>
                <a:gd name="T69" fmla="*/ 295 h 336"/>
                <a:gd name="T70" fmla="*/ 106 w 337"/>
                <a:gd name="T71" fmla="*/ 298 h 336"/>
                <a:gd name="T72" fmla="*/ 156 w 337"/>
                <a:gd name="T73" fmla="*/ 336 h 336"/>
                <a:gd name="T74" fmla="*/ 216 w 337"/>
                <a:gd name="T75" fmla="*/ 304 h 336"/>
                <a:gd name="T76" fmla="*/ 253 w 337"/>
                <a:gd name="T77" fmla="*/ 306 h 336"/>
                <a:gd name="T78" fmla="*/ 296 w 337"/>
                <a:gd name="T79" fmla="*/ 278 h 336"/>
                <a:gd name="T80" fmla="*/ 298 w 337"/>
                <a:gd name="T81" fmla="*/ 230 h 336"/>
                <a:gd name="T82" fmla="*/ 337 w 337"/>
                <a:gd name="T83" fmla="*/ 180 h 336"/>
                <a:gd name="T84" fmla="*/ 304 w 337"/>
                <a:gd name="T85" fmla="*/ 120 h 336"/>
                <a:gd name="T86" fmla="*/ 306 w 337"/>
                <a:gd name="T87" fmla="*/ 83 h 336"/>
                <a:gd name="T88" fmla="*/ 279 w 337"/>
                <a:gd name="T89" fmla="*/ 40 h 336"/>
                <a:gd name="T90" fmla="*/ 231 w 337"/>
                <a:gd name="T91" fmla="*/ 38 h 336"/>
                <a:gd name="T92" fmla="*/ 180 w 337"/>
                <a:gd name="T93"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7" h="336">
                  <a:moveTo>
                    <a:pt x="180" y="24"/>
                  </a:moveTo>
                  <a:cubicBezTo>
                    <a:pt x="187" y="24"/>
                    <a:pt x="192" y="29"/>
                    <a:pt x="192" y="36"/>
                  </a:cubicBezTo>
                  <a:cubicBezTo>
                    <a:pt x="192" y="50"/>
                    <a:pt x="192" y="50"/>
                    <a:pt x="192" y="50"/>
                  </a:cubicBezTo>
                  <a:cubicBezTo>
                    <a:pt x="208" y="53"/>
                    <a:pt x="222" y="60"/>
                    <a:pt x="234" y="68"/>
                  </a:cubicBezTo>
                  <a:cubicBezTo>
                    <a:pt x="245" y="57"/>
                    <a:pt x="245" y="57"/>
                    <a:pt x="245" y="57"/>
                  </a:cubicBezTo>
                  <a:cubicBezTo>
                    <a:pt x="247" y="55"/>
                    <a:pt x="250" y="54"/>
                    <a:pt x="253" y="54"/>
                  </a:cubicBezTo>
                  <a:cubicBezTo>
                    <a:pt x="256" y="54"/>
                    <a:pt x="260" y="55"/>
                    <a:pt x="262" y="57"/>
                  </a:cubicBezTo>
                  <a:cubicBezTo>
                    <a:pt x="279" y="74"/>
                    <a:pt x="279" y="74"/>
                    <a:pt x="279" y="74"/>
                  </a:cubicBezTo>
                  <a:cubicBezTo>
                    <a:pt x="284" y="79"/>
                    <a:pt x="284" y="87"/>
                    <a:pt x="279" y="91"/>
                  </a:cubicBezTo>
                  <a:cubicBezTo>
                    <a:pt x="268" y="102"/>
                    <a:pt x="268" y="102"/>
                    <a:pt x="268" y="102"/>
                  </a:cubicBezTo>
                  <a:cubicBezTo>
                    <a:pt x="277" y="114"/>
                    <a:pt x="283" y="129"/>
                    <a:pt x="286" y="144"/>
                  </a:cubicBezTo>
                  <a:cubicBezTo>
                    <a:pt x="301" y="144"/>
                    <a:pt x="301" y="144"/>
                    <a:pt x="301" y="144"/>
                  </a:cubicBezTo>
                  <a:cubicBezTo>
                    <a:pt x="307" y="144"/>
                    <a:pt x="313" y="149"/>
                    <a:pt x="313" y="156"/>
                  </a:cubicBezTo>
                  <a:cubicBezTo>
                    <a:pt x="313" y="180"/>
                    <a:pt x="313" y="180"/>
                    <a:pt x="313" y="180"/>
                  </a:cubicBezTo>
                  <a:cubicBezTo>
                    <a:pt x="313" y="187"/>
                    <a:pt x="307" y="192"/>
                    <a:pt x="301" y="192"/>
                  </a:cubicBezTo>
                  <a:cubicBezTo>
                    <a:pt x="286" y="192"/>
                    <a:pt x="286" y="192"/>
                    <a:pt x="286" y="192"/>
                  </a:cubicBezTo>
                  <a:cubicBezTo>
                    <a:pt x="283" y="207"/>
                    <a:pt x="277" y="221"/>
                    <a:pt x="268" y="234"/>
                  </a:cubicBezTo>
                  <a:cubicBezTo>
                    <a:pt x="279" y="244"/>
                    <a:pt x="279" y="244"/>
                    <a:pt x="279" y="244"/>
                  </a:cubicBezTo>
                  <a:cubicBezTo>
                    <a:pt x="284" y="249"/>
                    <a:pt x="284" y="257"/>
                    <a:pt x="279" y="261"/>
                  </a:cubicBezTo>
                  <a:cubicBezTo>
                    <a:pt x="262" y="278"/>
                    <a:pt x="262" y="278"/>
                    <a:pt x="262" y="278"/>
                  </a:cubicBezTo>
                  <a:cubicBezTo>
                    <a:pt x="260" y="281"/>
                    <a:pt x="256" y="282"/>
                    <a:pt x="253" y="282"/>
                  </a:cubicBezTo>
                  <a:cubicBezTo>
                    <a:pt x="250" y="282"/>
                    <a:pt x="247" y="281"/>
                    <a:pt x="245" y="278"/>
                  </a:cubicBezTo>
                  <a:cubicBezTo>
                    <a:pt x="234" y="268"/>
                    <a:pt x="234" y="268"/>
                    <a:pt x="234" y="268"/>
                  </a:cubicBezTo>
                  <a:cubicBezTo>
                    <a:pt x="222" y="276"/>
                    <a:pt x="208" y="282"/>
                    <a:pt x="192" y="286"/>
                  </a:cubicBezTo>
                  <a:cubicBezTo>
                    <a:pt x="192" y="300"/>
                    <a:pt x="192" y="300"/>
                    <a:pt x="192" y="300"/>
                  </a:cubicBezTo>
                  <a:cubicBezTo>
                    <a:pt x="192" y="307"/>
                    <a:pt x="187" y="312"/>
                    <a:pt x="180" y="312"/>
                  </a:cubicBezTo>
                  <a:cubicBezTo>
                    <a:pt x="156" y="312"/>
                    <a:pt x="156" y="312"/>
                    <a:pt x="156" y="312"/>
                  </a:cubicBezTo>
                  <a:cubicBezTo>
                    <a:pt x="150" y="312"/>
                    <a:pt x="144" y="307"/>
                    <a:pt x="144" y="300"/>
                  </a:cubicBezTo>
                  <a:cubicBezTo>
                    <a:pt x="144" y="286"/>
                    <a:pt x="144" y="286"/>
                    <a:pt x="144" y="286"/>
                  </a:cubicBezTo>
                  <a:cubicBezTo>
                    <a:pt x="129" y="282"/>
                    <a:pt x="115" y="276"/>
                    <a:pt x="102" y="268"/>
                  </a:cubicBezTo>
                  <a:cubicBezTo>
                    <a:pt x="92" y="278"/>
                    <a:pt x="92" y="278"/>
                    <a:pt x="92" y="278"/>
                  </a:cubicBezTo>
                  <a:cubicBezTo>
                    <a:pt x="90" y="281"/>
                    <a:pt x="87" y="282"/>
                    <a:pt x="84" y="282"/>
                  </a:cubicBezTo>
                  <a:cubicBezTo>
                    <a:pt x="80" y="282"/>
                    <a:pt x="77" y="281"/>
                    <a:pt x="75" y="278"/>
                  </a:cubicBezTo>
                  <a:cubicBezTo>
                    <a:pt x="58" y="261"/>
                    <a:pt x="58" y="261"/>
                    <a:pt x="58" y="261"/>
                  </a:cubicBezTo>
                  <a:cubicBezTo>
                    <a:pt x="53" y="257"/>
                    <a:pt x="53" y="249"/>
                    <a:pt x="58" y="244"/>
                  </a:cubicBezTo>
                  <a:cubicBezTo>
                    <a:pt x="69" y="234"/>
                    <a:pt x="69" y="234"/>
                    <a:pt x="69" y="234"/>
                  </a:cubicBezTo>
                  <a:cubicBezTo>
                    <a:pt x="60" y="221"/>
                    <a:pt x="54" y="207"/>
                    <a:pt x="51" y="192"/>
                  </a:cubicBezTo>
                  <a:cubicBezTo>
                    <a:pt x="36" y="192"/>
                    <a:pt x="36" y="192"/>
                    <a:pt x="36" y="192"/>
                  </a:cubicBezTo>
                  <a:cubicBezTo>
                    <a:pt x="30" y="192"/>
                    <a:pt x="24" y="187"/>
                    <a:pt x="24" y="180"/>
                  </a:cubicBezTo>
                  <a:cubicBezTo>
                    <a:pt x="24" y="156"/>
                    <a:pt x="24" y="156"/>
                    <a:pt x="24" y="156"/>
                  </a:cubicBezTo>
                  <a:cubicBezTo>
                    <a:pt x="24" y="149"/>
                    <a:pt x="30" y="144"/>
                    <a:pt x="36" y="144"/>
                  </a:cubicBezTo>
                  <a:cubicBezTo>
                    <a:pt x="51" y="144"/>
                    <a:pt x="51" y="144"/>
                    <a:pt x="51" y="144"/>
                  </a:cubicBezTo>
                  <a:cubicBezTo>
                    <a:pt x="54" y="129"/>
                    <a:pt x="60" y="114"/>
                    <a:pt x="69" y="102"/>
                  </a:cubicBezTo>
                  <a:cubicBezTo>
                    <a:pt x="58" y="91"/>
                    <a:pt x="58" y="91"/>
                    <a:pt x="58" y="91"/>
                  </a:cubicBezTo>
                  <a:cubicBezTo>
                    <a:pt x="53" y="87"/>
                    <a:pt x="53" y="79"/>
                    <a:pt x="58" y="74"/>
                  </a:cubicBezTo>
                  <a:cubicBezTo>
                    <a:pt x="75" y="57"/>
                    <a:pt x="75" y="57"/>
                    <a:pt x="75" y="57"/>
                  </a:cubicBezTo>
                  <a:cubicBezTo>
                    <a:pt x="77" y="55"/>
                    <a:pt x="80" y="54"/>
                    <a:pt x="84" y="54"/>
                  </a:cubicBezTo>
                  <a:cubicBezTo>
                    <a:pt x="87" y="54"/>
                    <a:pt x="90" y="55"/>
                    <a:pt x="92" y="57"/>
                  </a:cubicBezTo>
                  <a:cubicBezTo>
                    <a:pt x="102" y="68"/>
                    <a:pt x="102" y="68"/>
                    <a:pt x="102" y="68"/>
                  </a:cubicBezTo>
                  <a:cubicBezTo>
                    <a:pt x="115" y="60"/>
                    <a:pt x="129" y="53"/>
                    <a:pt x="144" y="50"/>
                  </a:cubicBezTo>
                  <a:cubicBezTo>
                    <a:pt x="144" y="36"/>
                    <a:pt x="144" y="36"/>
                    <a:pt x="144" y="36"/>
                  </a:cubicBezTo>
                  <a:cubicBezTo>
                    <a:pt x="144" y="29"/>
                    <a:pt x="150" y="24"/>
                    <a:pt x="156" y="24"/>
                  </a:cubicBezTo>
                  <a:cubicBezTo>
                    <a:pt x="180" y="24"/>
                    <a:pt x="180" y="24"/>
                    <a:pt x="180" y="24"/>
                  </a:cubicBezTo>
                  <a:moveTo>
                    <a:pt x="180" y="0"/>
                  </a:moveTo>
                  <a:cubicBezTo>
                    <a:pt x="156" y="0"/>
                    <a:pt x="156" y="0"/>
                    <a:pt x="156" y="0"/>
                  </a:cubicBezTo>
                  <a:cubicBezTo>
                    <a:pt x="138" y="0"/>
                    <a:pt x="123" y="14"/>
                    <a:pt x="121" y="32"/>
                  </a:cubicBezTo>
                  <a:cubicBezTo>
                    <a:pt x="116" y="34"/>
                    <a:pt x="111" y="36"/>
                    <a:pt x="106" y="38"/>
                  </a:cubicBezTo>
                  <a:cubicBezTo>
                    <a:pt x="100" y="33"/>
                    <a:pt x="92" y="30"/>
                    <a:pt x="84" y="30"/>
                  </a:cubicBezTo>
                  <a:cubicBezTo>
                    <a:pt x="74" y="30"/>
                    <a:pt x="65" y="34"/>
                    <a:pt x="58" y="40"/>
                  </a:cubicBezTo>
                  <a:cubicBezTo>
                    <a:pt x="41" y="57"/>
                    <a:pt x="41" y="57"/>
                    <a:pt x="41" y="57"/>
                  </a:cubicBezTo>
                  <a:cubicBezTo>
                    <a:pt x="34" y="64"/>
                    <a:pt x="31" y="73"/>
                    <a:pt x="31" y="83"/>
                  </a:cubicBezTo>
                  <a:cubicBezTo>
                    <a:pt x="31" y="91"/>
                    <a:pt x="33" y="99"/>
                    <a:pt x="39" y="106"/>
                  </a:cubicBezTo>
                  <a:cubicBezTo>
                    <a:pt x="36" y="110"/>
                    <a:pt x="34" y="115"/>
                    <a:pt x="33" y="120"/>
                  </a:cubicBezTo>
                  <a:cubicBezTo>
                    <a:pt x="15" y="122"/>
                    <a:pt x="0" y="137"/>
                    <a:pt x="0" y="156"/>
                  </a:cubicBezTo>
                  <a:cubicBezTo>
                    <a:pt x="0" y="180"/>
                    <a:pt x="0" y="180"/>
                    <a:pt x="0" y="180"/>
                  </a:cubicBezTo>
                  <a:cubicBezTo>
                    <a:pt x="0" y="199"/>
                    <a:pt x="15" y="214"/>
                    <a:pt x="33" y="216"/>
                  </a:cubicBezTo>
                  <a:cubicBezTo>
                    <a:pt x="34" y="221"/>
                    <a:pt x="36" y="225"/>
                    <a:pt x="39" y="230"/>
                  </a:cubicBezTo>
                  <a:cubicBezTo>
                    <a:pt x="33" y="236"/>
                    <a:pt x="31" y="244"/>
                    <a:pt x="31" y="253"/>
                  </a:cubicBezTo>
                  <a:cubicBezTo>
                    <a:pt x="31" y="262"/>
                    <a:pt x="34" y="271"/>
                    <a:pt x="41" y="278"/>
                  </a:cubicBezTo>
                  <a:cubicBezTo>
                    <a:pt x="58" y="295"/>
                    <a:pt x="58" y="295"/>
                    <a:pt x="58" y="295"/>
                  </a:cubicBezTo>
                  <a:cubicBezTo>
                    <a:pt x="65" y="302"/>
                    <a:pt x="74" y="306"/>
                    <a:pt x="84" y="306"/>
                  </a:cubicBezTo>
                  <a:cubicBezTo>
                    <a:pt x="92" y="306"/>
                    <a:pt x="100" y="303"/>
                    <a:pt x="106" y="298"/>
                  </a:cubicBezTo>
                  <a:cubicBezTo>
                    <a:pt x="111" y="300"/>
                    <a:pt x="116" y="302"/>
                    <a:pt x="121" y="304"/>
                  </a:cubicBezTo>
                  <a:cubicBezTo>
                    <a:pt x="123" y="322"/>
                    <a:pt x="138" y="336"/>
                    <a:pt x="156" y="336"/>
                  </a:cubicBezTo>
                  <a:cubicBezTo>
                    <a:pt x="180" y="336"/>
                    <a:pt x="180" y="336"/>
                    <a:pt x="180" y="336"/>
                  </a:cubicBezTo>
                  <a:cubicBezTo>
                    <a:pt x="199" y="336"/>
                    <a:pt x="214" y="322"/>
                    <a:pt x="216" y="304"/>
                  </a:cubicBezTo>
                  <a:cubicBezTo>
                    <a:pt x="221" y="302"/>
                    <a:pt x="226" y="300"/>
                    <a:pt x="231" y="298"/>
                  </a:cubicBezTo>
                  <a:cubicBezTo>
                    <a:pt x="237" y="303"/>
                    <a:pt x="245" y="306"/>
                    <a:pt x="253" y="306"/>
                  </a:cubicBezTo>
                  <a:cubicBezTo>
                    <a:pt x="263" y="306"/>
                    <a:pt x="272" y="302"/>
                    <a:pt x="279" y="295"/>
                  </a:cubicBezTo>
                  <a:cubicBezTo>
                    <a:pt x="296" y="278"/>
                    <a:pt x="296" y="278"/>
                    <a:pt x="296" y="278"/>
                  </a:cubicBezTo>
                  <a:cubicBezTo>
                    <a:pt x="303" y="271"/>
                    <a:pt x="306" y="262"/>
                    <a:pt x="306" y="253"/>
                  </a:cubicBezTo>
                  <a:cubicBezTo>
                    <a:pt x="306" y="244"/>
                    <a:pt x="304" y="236"/>
                    <a:pt x="298" y="230"/>
                  </a:cubicBezTo>
                  <a:cubicBezTo>
                    <a:pt x="301" y="225"/>
                    <a:pt x="303" y="221"/>
                    <a:pt x="304" y="216"/>
                  </a:cubicBezTo>
                  <a:cubicBezTo>
                    <a:pt x="322" y="214"/>
                    <a:pt x="337" y="199"/>
                    <a:pt x="337" y="180"/>
                  </a:cubicBezTo>
                  <a:cubicBezTo>
                    <a:pt x="337" y="156"/>
                    <a:pt x="337" y="156"/>
                    <a:pt x="337" y="156"/>
                  </a:cubicBezTo>
                  <a:cubicBezTo>
                    <a:pt x="337" y="137"/>
                    <a:pt x="322" y="122"/>
                    <a:pt x="304" y="120"/>
                  </a:cubicBezTo>
                  <a:cubicBezTo>
                    <a:pt x="303" y="115"/>
                    <a:pt x="301" y="110"/>
                    <a:pt x="298" y="106"/>
                  </a:cubicBezTo>
                  <a:cubicBezTo>
                    <a:pt x="304" y="99"/>
                    <a:pt x="306" y="91"/>
                    <a:pt x="306" y="83"/>
                  </a:cubicBezTo>
                  <a:cubicBezTo>
                    <a:pt x="306" y="73"/>
                    <a:pt x="303" y="64"/>
                    <a:pt x="296" y="57"/>
                  </a:cubicBezTo>
                  <a:cubicBezTo>
                    <a:pt x="279" y="40"/>
                    <a:pt x="279" y="40"/>
                    <a:pt x="279" y="40"/>
                  </a:cubicBezTo>
                  <a:cubicBezTo>
                    <a:pt x="272" y="34"/>
                    <a:pt x="263" y="30"/>
                    <a:pt x="253" y="30"/>
                  </a:cubicBezTo>
                  <a:cubicBezTo>
                    <a:pt x="245" y="30"/>
                    <a:pt x="237" y="33"/>
                    <a:pt x="231" y="38"/>
                  </a:cubicBezTo>
                  <a:cubicBezTo>
                    <a:pt x="226" y="36"/>
                    <a:pt x="221" y="34"/>
                    <a:pt x="216" y="32"/>
                  </a:cubicBezTo>
                  <a:cubicBezTo>
                    <a:pt x="214" y="14"/>
                    <a:pt x="199" y="0"/>
                    <a:pt x="18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id-ID" sz="1350" kern="0">
                <a:solidFill>
                  <a:prstClr val="black"/>
                </a:solidFill>
                <a:latin typeface="Source Sans Pro" pitchFamily="34" charset="0"/>
              </a:endParaRPr>
            </a:p>
          </p:txBody>
        </p:sp>
        <p:sp>
          <p:nvSpPr>
            <p:cNvPr id="46" name="Freeform 7">
              <a:extLst>
                <a:ext uri="{FF2B5EF4-FFF2-40B4-BE49-F238E27FC236}">
                  <a16:creationId xmlns:a16="http://schemas.microsoft.com/office/drawing/2014/main" id="{9193B47F-8EA2-204E-B816-51769B5B4976}"/>
                </a:ext>
              </a:extLst>
            </p:cNvPr>
            <p:cNvSpPr>
              <a:spLocks noEditPoints="1"/>
            </p:cNvSpPr>
            <p:nvPr/>
          </p:nvSpPr>
          <p:spPr bwMode="auto">
            <a:xfrm>
              <a:off x="8675688" y="5180013"/>
              <a:ext cx="138113" cy="136525"/>
            </a:xfrm>
            <a:custGeom>
              <a:avLst/>
              <a:gdLst>
                <a:gd name="T0" fmla="*/ 78 w 157"/>
                <a:gd name="T1" fmla="*/ 156 h 156"/>
                <a:gd name="T2" fmla="*/ 0 w 157"/>
                <a:gd name="T3" fmla="*/ 78 h 156"/>
                <a:gd name="T4" fmla="*/ 78 w 157"/>
                <a:gd name="T5" fmla="*/ 0 h 156"/>
                <a:gd name="T6" fmla="*/ 157 w 157"/>
                <a:gd name="T7" fmla="*/ 78 h 156"/>
                <a:gd name="T8" fmla="*/ 78 w 157"/>
                <a:gd name="T9" fmla="*/ 156 h 156"/>
                <a:gd name="T10" fmla="*/ 78 w 157"/>
                <a:gd name="T11" fmla="*/ 12 h 156"/>
                <a:gd name="T12" fmla="*/ 12 w 157"/>
                <a:gd name="T13" fmla="*/ 78 h 156"/>
                <a:gd name="T14" fmla="*/ 78 w 157"/>
                <a:gd name="T15" fmla="*/ 144 h 156"/>
                <a:gd name="T16" fmla="*/ 145 w 157"/>
                <a:gd name="T17" fmla="*/ 78 h 156"/>
                <a:gd name="T18" fmla="*/ 78 w 157"/>
                <a:gd name="T19" fmla="*/ 1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7" h="156">
                  <a:moveTo>
                    <a:pt x="78" y="156"/>
                  </a:moveTo>
                  <a:cubicBezTo>
                    <a:pt x="35" y="156"/>
                    <a:pt x="0" y="121"/>
                    <a:pt x="0" y="78"/>
                  </a:cubicBezTo>
                  <a:cubicBezTo>
                    <a:pt x="0" y="35"/>
                    <a:pt x="35" y="0"/>
                    <a:pt x="78" y="0"/>
                  </a:cubicBezTo>
                  <a:cubicBezTo>
                    <a:pt x="122" y="0"/>
                    <a:pt x="157" y="35"/>
                    <a:pt x="157" y="78"/>
                  </a:cubicBezTo>
                  <a:cubicBezTo>
                    <a:pt x="157" y="121"/>
                    <a:pt x="122" y="156"/>
                    <a:pt x="78" y="156"/>
                  </a:cubicBezTo>
                  <a:close/>
                  <a:moveTo>
                    <a:pt x="78" y="12"/>
                  </a:moveTo>
                  <a:cubicBezTo>
                    <a:pt x="42" y="12"/>
                    <a:pt x="12" y="41"/>
                    <a:pt x="12" y="78"/>
                  </a:cubicBezTo>
                  <a:cubicBezTo>
                    <a:pt x="12" y="114"/>
                    <a:pt x="42" y="144"/>
                    <a:pt x="78" y="144"/>
                  </a:cubicBezTo>
                  <a:cubicBezTo>
                    <a:pt x="115" y="144"/>
                    <a:pt x="145" y="114"/>
                    <a:pt x="145" y="78"/>
                  </a:cubicBezTo>
                  <a:cubicBezTo>
                    <a:pt x="145" y="41"/>
                    <a:pt x="115" y="12"/>
                    <a:pt x="7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id-ID" sz="1350" kern="0">
                <a:solidFill>
                  <a:prstClr val="black"/>
                </a:solidFill>
                <a:latin typeface="Source Sans Pro" pitchFamily="34" charset="0"/>
              </a:endParaRPr>
            </a:p>
          </p:txBody>
        </p:sp>
        <p:sp>
          <p:nvSpPr>
            <p:cNvPr id="47" name="Freeform 8">
              <a:extLst>
                <a:ext uri="{FF2B5EF4-FFF2-40B4-BE49-F238E27FC236}">
                  <a16:creationId xmlns:a16="http://schemas.microsoft.com/office/drawing/2014/main" id="{BFC1B802-17FA-7641-8951-92F095EBDC71}"/>
                </a:ext>
              </a:extLst>
            </p:cNvPr>
            <p:cNvSpPr>
              <a:spLocks noEditPoints="1"/>
            </p:cNvSpPr>
            <p:nvPr/>
          </p:nvSpPr>
          <p:spPr bwMode="auto">
            <a:xfrm>
              <a:off x="8707438" y="5211763"/>
              <a:ext cx="74613" cy="73025"/>
            </a:xfrm>
            <a:custGeom>
              <a:avLst/>
              <a:gdLst>
                <a:gd name="T0" fmla="*/ 42 w 85"/>
                <a:gd name="T1" fmla="*/ 84 h 84"/>
                <a:gd name="T2" fmla="*/ 0 w 85"/>
                <a:gd name="T3" fmla="*/ 42 h 84"/>
                <a:gd name="T4" fmla="*/ 42 w 85"/>
                <a:gd name="T5" fmla="*/ 0 h 84"/>
                <a:gd name="T6" fmla="*/ 85 w 85"/>
                <a:gd name="T7" fmla="*/ 42 h 84"/>
                <a:gd name="T8" fmla="*/ 42 w 85"/>
                <a:gd name="T9" fmla="*/ 84 h 84"/>
                <a:gd name="T10" fmla="*/ 42 w 85"/>
                <a:gd name="T11" fmla="*/ 12 h 84"/>
                <a:gd name="T12" fmla="*/ 12 w 85"/>
                <a:gd name="T13" fmla="*/ 42 h 84"/>
                <a:gd name="T14" fmla="*/ 42 w 85"/>
                <a:gd name="T15" fmla="*/ 72 h 84"/>
                <a:gd name="T16" fmla="*/ 73 w 85"/>
                <a:gd name="T17" fmla="*/ 42 h 84"/>
                <a:gd name="T18" fmla="*/ 42 w 85"/>
                <a:gd name="T19" fmla="*/ 1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84">
                  <a:moveTo>
                    <a:pt x="42" y="84"/>
                  </a:moveTo>
                  <a:cubicBezTo>
                    <a:pt x="19" y="84"/>
                    <a:pt x="0" y="65"/>
                    <a:pt x="0" y="42"/>
                  </a:cubicBezTo>
                  <a:cubicBezTo>
                    <a:pt x="0" y="19"/>
                    <a:pt x="19" y="0"/>
                    <a:pt x="42" y="0"/>
                  </a:cubicBezTo>
                  <a:cubicBezTo>
                    <a:pt x="66" y="0"/>
                    <a:pt x="85" y="19"/>
                    <a:pt x="85" y="42"/>
                  </a:cubicBezTo>
                  <a:cubicBezTo>
                    <a:pt x="85" y="65"/>
                    <a:pt x="66" y="84"/>
                    <a:pt x="42" y="84"/>
                  </a:cubicBezTo>
                  <a:close/>
                  <a:moveTo>
                    <a:pt x="42" y="12"/>
                  </a:moveTo>
                  <a:cubicBezTo>
                    <a:pt x="26" y="12"/>
                    <a:pt x="12" y="25"/>
                    <a:pt x="12" y="42"/>
                  </a:cubicBezTo>
                  <a:cubicBezTo>
                    <a:pt x="12" y="58"/>
                    <a:pt x="26" y="72"/>
                    <a:pt x="42" y="72"/>
                  </a:cubicBezTo>
                  <a:cubicBezTo>
                    <a:pt x="59" y="72"/>
                    <a:pt x="73" y="58"/>
                    <a:pt x="73" y="42"/>
                  </a:cubicBezTo>
                  <a:cubicBezTo>
                    <a:pt x="73" y="25"/>
                    <a:pt x="59" y="12"/>
                    <a:pt x="4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id-ID" sz="1350" kern="0">
                <a:solidFill>
                  <a:prstClr val="black"/>
                </a:solidFill>
                <a:latin typeface="Source Sans Pro" pitchFamily="34" charset="0"/>
              </a:endParaRPr>
            </a:p>
          </p:txBody>
        </p:sp>
        <p:sp>
          <p:nvSpPr>
            <p:cNvPr id="48" name="Freeform 9">
              <a:extLst>
                <a:ext uri="{FF2B5EF4-FFF2-40B4-BE49-F238E27FC236}">
                  <a16:creationId xmlns:a16="http://schemas.microsoft.com/office/drawing/2014/main" id="{E5940F72-F702-2F40-9ABD-1536856EEE35}"/>
                </a:ext>
              </a:extLst>
            </p:cNvPr>
            <p:cNvSpPr>
              <a:spLocks noEditPoints="1"/>
            </p:cNvSpPr>
            <p:nvPr/>
          </p:nvSpPr>
          <p:spPr bwMode="auto">
            <a:xfrm>
              <a:off x="8416926" y="5081588"/>
              <a:ext cx="187325" cy="187325"/>
            </a:xfrm>
            <a:custGeom>
              <a:avLst/>
              <a:gdLst>
                <a:gd name="T0" fmla="*/ 121 w 213"/>
                <a:gd name="T1" fmla="*/ 23 h 213"/>
                <a:gd name="T2" fmla="*/ 148 w 213"/>
                <a:gd name="T3" fmla="*/ 44 h 213"/>
                <a:gd name="T4" fmla="*/ 160 w 213"/>
                <a:gd name="T5" fmla="*/ 35 h 213"/>
                <a:gd name="T6" fmla="*/ 176 w 213"/>
                <a:gd name="T7" fmla="*/ 48 h 213"/>
                <a:gd name="T8" fmla="*/ 170 w 213"/>
                <a:gd name="T9" fmla="*/ 65 h 213"/>
                <a:gd name="T10" fmla="*/ 190 w 213"/>
                <a:gd name="T11" fmla="*/ 92 h 213"/>
                <a:gd name="T12" fmla="*/ 198 w 213"/>
                <a:gd name="T13" fmla="*/ 115 h 213"/>
                <a:gd name="T14" fmla="*/ 181 w 213"/>
                <a:gd name="T15" fmla="*/ 122 h 213"/>
                <a:gd name="T16" fmla="*/ 176 w 213"/>
                <a:gd name="T17" fmla="*/ 155 h 213"/>
                <a:gd name="T18" fmla="*/ 165 w 213"/>
                <a:gd name="T19" fmla="*/ 177 h 213"/>
                <a:gd name="T20" fmla="*/ 155 w 213"/>
                <a:gd name="T21" fmla="*/ 177 h 213"/>
                <a:gd name="T22" fmla="*/ 121 w 213"/>
                <a:gd name="T23" fmla="*/ 182 h 213"/>
                <a:gd name="T24" fmla="*/ 114 w 213"/>
                <a:gd name="T25" fmla="*/ 198 h 213"/>
                <a:gd name="T26" fmla="*/ 91 w 213"/>
                <a:gd name="T27" fmla="*/ 191 h 213"/>
                <a:gd name="T28" fmla="*/ 64 w 213"/>
                <a:gd name="T29" fmla="*/ 170 h 213"/>
                <a:gd name="T30" fmla="*/ 52 w 213"/>
                <a:gd name="T31" fmla="*/ 179 h 213"/>
                <a:gd name="T32" fmla="*/ 36 w 213"/>
                <a:gd name="T33" fmla="*/ 166 h 213"/>
                <a:gd name="T34" fmla="*/ 43 w 213"/>
                <a:gd name="T35" fmla="*/ 149 h 213"/>
                <a:gd name="T36" fmla="*/ 22 w 213"/>
                <a:gd name="T37" fmla="*/ 122 h 213"/>
                <a:gd name="T38" fmla="*/ 15 w 213"/>
                <a:gd name="T39" fmla="*/ 99 h 213"/>
                <a:gd name="T40" fmla="*/ 32 w 213"/>
                <a:gd name="T41" fmla="*/ 92 h 213"/>
                <a:gd name="T42" fmla="*/ 36 w 213"/>
                <a:gd name="T43" fmla="*/ 59 h 213"/>
                <a:gd name="T44" fmla="*/ 47 w 213"/>
                <a:gd name="T45" fmla="*/ 37 h 213"/>
                <a:gd name="T46" fmla="*/ 58 w 213"/>
                <a:gd name="T47" fmla="*/ 37 h 213"/>
                <a:gd name="T48" fmla="*/ 91 w 213"/>
                <a:gd name="T49" fmla="*/ 32 h 213"/>
                <a:gd name="T50" fmla="*/ 99 w 213"/>
                <a:gd name="T51" fmla="*/ 16 h 213"/>
                <a:gd name="T52" fmla="*/ 114 w 213"/>
                <a:gd name="T53" fmla="*/ 0 h 213"/>
                <a:gd name="T54" fmla="*/ 76 w 213"/>
                <a:gd name="T55" fmla="*/ 21 h 213"/>
                <a:gd name="T56" fmla="*/ 52 w 213"/>
                <a:gd name="T57" fmla="*/ 20 h 213"/>
                <a:gd name="T58" fmla="*/ 25 w 213"/>
                <a:gd name="T59" fmla="*/ 37 h 213"/>
                <a:gd name="T60" fmla="*/ 24 w 213"/>
                <a:gd name="T61" fmla="*/ 68 h 213"/>
                <a:gd name="T62" fmla="*/ 0 w 213"/>
                <a:gd name="T63" fmla="*/ 99 h 213"/>
                <a:gd name="T64" fmla="*/ 20 w 213"/>
                <a:gd name="T65" fmla="*/ 137 h 213"/>
                <a:gd name="T66" fmla="*/ 19 w 213"/>
                <a:gd name="T67" fmla="*/ 161 h 213"/>
                <a:gd name="T68" fmla="*/ 36 w 213"/>
                <a:gd name="T69" fmla="*/ 188 h 213"/>
                <a:gd name="T70" fmla="*/ 67 w 213"/>
                <a:gd name="T71" fmla="*/ 189 h 213"/>
                <a:gd name="T72" fmla="*/ 99 w 213"/>
                <a:gd name="T73" fmla="*/ 213 h 213"/>
                <a:gd name="T74" fmla="*/ 137 w 213"/>
                <a:gd name="T75" fmla="*/ 193 h 213"/>
                <a:gd name="T76" fmla="*/ 160 w 213"/>
                <a:gd name="T77" fmla="*/ 194 h 213"/>
                <a:gd name="T78" fmla="*/ 187 w 213"/>
                <a:gd name="T79" fmla="*/ 177 h 213"/>
                <a:gd name="T80" fmla="*/ 188 w 213"/>
                <a:gd name="T81" fmla="*/ 146 h 213"/>
                <a:gd name="T82" fmla="*/ 213 w 213"/>
                <a:gd name="T83" fmla="*/ 115 h 213"/>
                <a:gd name="T84" fmla="*/ 192 w 213"/>
                <a:gd name="T85" fmla="*/ 77 h 213"/>
                <a:gd name="T86" fmla="*/ 194 w 213"/>
                <a:gd name="T87" fmla="*/ 53 h 213"/>
                <a:gd name="T88" fmla="*/ 176 w 213"/>
                <a:gd name="T89" fmla="*/ 26 h 213"/>
                <a:gd name="T90" fmla="*/ 146 w 213"/>
                <a:gd name="T91" fmla="*/ 25 h 213"/>
                <a:gd name="T92" fmla="*/ 114 w 213"/>
                <a:gd name="T93"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3" h="213">
                  <a:moveTo>
                    <a:pt x="114" y="16"/>
                  </a:moveTo>
                  <a:cubicBezTo>
                    <a:pt x="118" y="16"/>
                    <a:pt x="121" y="19"/>
                    <a:pt x="121" y="23"/>
                  </a:cubicBezTo>
                  <a:cubicBezTo>
                    <a:pt x="121" y="32"/>
                    <a:pt x="121" y="32"/>
                    <a:pt x="121" y="32"/>
                  </a:cubicBezTo>
                  <a:cubicBezTo>
                    <a:pt x="131" y="34"/>
                    <a:pt x="140" y="38"/>
                    <a:pt x="148" y="44"/>
                  </a:cubicBezTo>
                  <a:cubicBezTo>
                    <a:pt x="155" y="37"/>
                    <a:pt x="155" y="37"/>
                    <a:pt x="155" y="37"/>
                  </a:cubicBezTo>
                  <a:cubicBezTo>
                    <a:pt x="156" y="35"/>
                    <a:pt x="158" y="35"/>
                    <a:pt x="160" y="35"/>
                  </a:cubicBezTo>
                  <a:cubicBezTo>
                    <a:pt x="162" y="35"/>
                    <a:pt x="164" y="35"/>
                    <a:pt x="165" y="37"/>
                  </a:cubicBezTo>
                  <a:cubicBezTo>
                    <a:pt x="176" y="48"/>
                    <a:pt x="176" y="48"/>
                    <a:pt x="176" y="48"/>
                  </a:cubicBezTo>
                  <a:cubicBezTo>
                    <a:pt x="179" y="51"/>
                    <a:pt x="179" y="56"/>
                    <a:pt x="176" y="59"/>
                  </a:cubicBezTo>
                  <a:cubicBezTo>
                    <a:pt x="170" y="65"/>
                    <a:pt x="170" y="65"/>
                    <a:pt x="170" y="65"/>
                  </a:cubicBezTo>
                  <a:cubicBezTo>
                    <a:pt x="175" y="73"/>
                    <a:pt x="179" y="82"/>
                    <a:pt x="181" y="92"/>
                  </a:cubicBezTo>
                  <a:cubicBezTo>
                    <a:pt x="190" y="92"/>
                    <a:pt x="190" y="92"/>
                    <a:pt x="190" y="92"/>
                  </a:cubicBezTo>
                  <a:cubicBezTo>
                    <a:pt x="194" y="92"/>
                    <a:pt x="198" y="95"/>
                    <a:pt x="198" y="99"/>
                  </a:cubicBezTo>
                  <a:cubicBezTo>
                    <a:pt x="198" y="115"/>
                    <a:pt x="198" y="115"/>
                    <a:pt x="198" y="115"/>
                  </a:cubicBezTo>
                  <a:cubicBezTo>
                    <a:pt x="198" y="119"/>
                    <a:pt x="194" y="122"/>
                    <a:pt x="190" y="122"/>
                  </a:cubicBezTo>
                  <a:cubicBezTo>
                    <a:pt x="181" y="122"/>
                    <a:pt x="181" y="122"/>
                    <a:pt x="181" y="122"/>
                  </a:cubicBezTo>
                  <a:cubicBezTo>
                    <a:pt x="179" y="132"/>
                    <a:pt x="175" y="141"/>
                    <a:pt x="170" y="149"/>
                  </a:cubicBezTo>
                  <a:cubicBezTo>
                    <a:pt x="176" y="155"/>
                    <a:pt x="176" y="155"/>
                    <a:pt x="176" y="155"/>
                  </a:cubicBezTo>
                  <a:cubicBezTo>
                    <a:pt x="179" y="158"/>
                    <a:pt x="179" y="163"/>
                    <a:pt x="176" y="166"/>
                  </a:cubicBezTo>
                  <a:cubicBezTo>
                    <a:pt x="165" y="177"/>
                    <a:pt x="165" y="177"/>
                    <a:pt x="165" y="177"/>
                  </a:cubicBezTo>
                  <a:cubicBezTo>
                    <a:pt x="164" y="178"/>
                    <a:pt x="162" y="179"/>
                    <a:pt x="160" y="179"/>
                  </a:cubicBezTo>
                  <a:cubicBezTo>
                    <a:pt x="158" y="179"/>
                    <a:pt x="156" y="178"/>
                    <a:pt x="155" y="177"/>
                  </a:cubicBezTo>
                  <a:cubicBezTo>
                    <a:pt x="148" y="170"/>
                    <a:pt x="148" y="170"/>
                    <a:pt x="148" y="170"/>
                  </a:cubicBezTo>
                  <a:cubicBezTo>
                    <a:pt x="140" y="176"/>
                    <a:pt x="131" y="180"/>
                    <a:pt x="121" y="182"/>
                  </a:cubicBezTo>
                  <a:cubicBezTo>
                    <a:pt x="121" y="191"/>
                    <a:pt x="121" y="191"/>
                    <a:pt x="121" y="191"/>
                  </a:cubicBezTo>
                  <a:cubicBezTo>
                    <a:pt x="121" y="195"/>
                    <a:pt x="118" y="198"/>
                    <a:pt x="114" y="198"/>
                  </a:cubicBezTo>
                  <a:cubicBezTo>
                    <a:pt x="99" y="198"/>
                    <a:pt x="99" y="198"/>
                    <a:pt x="99" y="198"/>
                  </a:cubicBezTo>
                  <a:cubicBezTo>
                    <a:pt x="94" y="198"/>
                    <a:pt x="91" y="195"/>
                    <a:pt x="91" y="191"/>
                  </a:cubicBezTo>
                  <a:cubicBezTo>
                    <a:pt x="91" y="182"/>
                    <a:pt x="91" y="182"/>
                    <a:pt x="91" y="182"/>
                  </a:cubicBezTo>
                  <a:cubicBezTo>
                    <a:pt x="81" y="180"/>
                    <a:pt x="72" y="176"/>
                    <a:pt x="64" y="170"/>
                  </a:cubicBezTo>
                  <a:cubicBezTo>
                    <a:pt x="58" y="177"/>
                    <a:pt x="58" y="177"/>
                    <a:pt x="58" y="177"/>
                  </a:cubicBezTo>
                  <a:cubicBezTo>
                    <a:pt x="56" y="178"/>
                    <a:pt x="54" y="179"/>
                    <a:pt x="52" y="179"/>
                  </a:cubicBezTo>
                  <a:cubicBezTo>
                    <a:pt x="50" y="179"/>
                    <a:pt x="48" y="178"/>
                    <a:pt x="47" y="177"/>
                  </a:cubicBezTo>
                  <a:cubicBezTo>
                    <a:pt x="36" y="166"/>
                    <a:pt x="36" y="166"/>
                    <a:pt x="36" y="166"/>
                  </a:cubicBezTo>
                  <a:cubicBezTo>
                    <a:pt x="33" y="163"/>
                    <a:pt x="33" y="158"/>
                    <a:pt x="36" y="155"/>
                  </a:cubicBezTo>
                  <a:cubicBezTo>
                    <a:pt x="43" y="149"/>
                    <a:pt x="43" y="149"/>
                    <a:pt x="43" y="149"/>
                  </a:cubicBezTo>
                  <a:cubicBezTo>
                    <a:pt x="38" y="141"/>
                    <a:pt x="34" y="132"/>
                    <a:pt x="32" y="122"/>
                  </a:cubicBezTo>
                  <a:cubicBezTo>
                    <a:pt x="22" y="122"/>
                    <a:pt x="22" y="122"/>
                    <a:pt x="22" y="122"/>
                  </a:cubicBezTo>
                  <a:cubicBezTo>
                    <a:pt x="18" y="122"/>
                    <a:pt x="15" y="119"/>
                    <a:pt x="15" y="115"/>
                  </a:cubicBezTo>
                  <a:cubicBezTo>
                    <a:pt x="15" y="99"/>
                    <a:pt x="15" y="99"/>
                    <a:pt x="15" y="99"/>
                  </a:cubicBezTo>
                  <a:cubicBezTo>
                    <a:pt x="15" y="95"/>
                    <a:pt x="18" y="92"/>
                    <a:pt x="22" y="92"/>
                  </a:cubicBezTo>
                  <a:cubicBezTo>
                    <a:pt x="32" y="92"/>
                    <a:pt x="32" y="92"/>
                    <a:pt x="32" y="92"/>
                  </a:cubicBezTo>
                  <a:cubicBezTo>
                    <a:pt x="34" y="82"/>
                    <a:pt x="38" y="73"/>
                    <a:pt x="43" y="65"/>
                  </a:cubicBezTo>
                  <a:cubicBezTo>
                    <a:pt x="36" y="59"/>
                    <a:pt x="36" y="59"/>
                    <a:pt x="36" y="59"/>
                  </a:cubicBezTo>
                  <a:cubicBezTo>
                    <a:pt x="33" y="56"/>
                    <a:pt x="33" y="51"/>
                    <a:pt x="36" y="48"/>
                  </a:cubicBezTo>
                  <a:cubicBezTo>
                    <a:pt x="47" y="37"/>
                    <a:pt x="47" y="37"/>
                    <a:pt x="47" y="37"/>
                  </a:cubicBezTo>
                  <a:cubicBezTo>
                    <a:pt x="48" y="35"/>
                    <a:pt x="50" y="35"/>
                    <a:pt x="52" y="35"/>
                  </a:cubicBezTo>
                  <a:cubicBezTo>
                    <a:pt x="54" y="35"/>
                    <a:pt x="56" y="35"/>
                    <a:pt x="58" y="37"/>
                  </a:cubicBezTo>
                  <a:cubicBezTo>
                    <a:pt x="64" y="44"/>
                    <a:pt x="64" y="44"/>
                    <a:pt x="64" y="44"/>
                  </a:cubicBezTo>
                  <a:cubicBezTo>
                    <a:pt x="72" y="38"/>
                    <a:pt x="81" y="34"/>
                    <a:pt x="91" y="32"/>
                  </a:cubicBezTo>
                  <a:cubicBezTo>
                    <a:pt x="91" y="23"/>
                    <a:pt x="91" y="23"/>
                    <a:pt x="91" y="23"/>
                  </a:cubicBezTo>
                  <a:cubicBezTo>
                    <a:pt x="91" y="19"/>
                    <a:pt x="94" y="16"/>
                    <a:pt x="99" y="16"/>
                  </a:cubicBezTo>
                  <a:cubicBezTo>
                    <a:pt x="114" y="16"/>
                    <a:pt x="114" y="16"/>
                    <a:pt x="114" y="16"/>
                  </a:cubicBezTo>
                  <a:moveTo>
                    <a:pt x="114" y="0"/>
                  </a:moveTo>
                  <a:cubicBezTo>
                    <a:pt x="99" y="0"/>
                    <a:pt x="99" y="0"/>
                    <a:pt x="99" y="0"/>
                  </a:cubicBezTo>
                  <a:cubicBezTo>
                    <a:pt x="87" y="0"/>
                    <a:pt x="77" y="9"/>
                    <a:pt x="76" y="21"/>
                  </a:cubicBezTo>
                  <a:cubicBezTo>
                    <a:pt x="73" y="22"/>
                    <a:pt x="70" y="23"/>
                    <a:pt x="67" y="25"/>
                  </a:cubicBezTo>
                  <a:cubicBezTo>
                    <a:pt x="63" y="21"/>
                    <a:pt x="58" y="20"/>
                    <a:pt x="52" y="20"/>
                  </a:cubicBezTo>
                  <a:cubicBezTo>
                    <a:pt x="46" y="20"/>
                    <a:pt x="41" y="22"/>
                    <a:pt x="36" y="26"/>
                  </a:cubicBezTo>
                  <a:cubicBezTo>
                    <a:pt x="25" y="37"/>
                    <a:pt x="25" y="37"/>
                    <a:pt x="25" y="37"/>
                  </a:cubicBezTo>
                  <a:cubicBezTo>
                    <a:pt x="21" y="41"/>
                    <a:pt x="19" y="47"/>
                    <a:pt x="19" y="53"/>
                  </a:cubicBezTo>
                  <a:cubicBezTo>
                    <a:pt x="19" y="58"/>
                    <a:pt x="21" y="64"/>
                    <a:pt x="24" y="68"/>
                  </a:cubicBezTo>
                  <a:cubicBezTo>
                    <a:pt x="23" y="71"/>
                    <a:pt x="21" y="74"/>
                    <a:pt x="20" y="77"/>
                  </a:cubicBezTo>
                  <a:cubicBezTo>
                    <a:pt x="9" y="78"/>
                    <a:pt x="0" y="88"/>
                    <a:pt x="0" y="99"/>
                  </a:cubicBezTo>
                  <a:cubicBezTo>
                    <a:pt x="0" y="115"/>
                    <a:pt x="0" y="115"/>
                    <a:pt x="0" y="115"/>
                  </a:cubicBezTo>
                  <a:cubicBezTo>
                    <a:pt x="0" y="126"/>
                    <a:pt x="9" y="136"/>
                    <a:pt x="20" y="137"/>
                  </a:cubicBezTo>
                  <a:cubicBezTo>
                    <a:pt x="21" y="140"/>
                    <a:pt x="23" y="143"/>
                    <a:pt x="24" y="146"/>
                  </a:cubicBezTo>
                  <a:cubicBezTo>
                    <a:pt x="21" y="150"/>
                    <a:pt x="19" y="155"/>
                    <a:pt x="19" y="161"/>
                  </a:cubicBezTo>
                  <a:cubicBezTo>
                    <a:pt x="19" y="167"/>
                    <a:pt x="21" y="173"/>
                    <a:pt x="25" y="177"/>
                  </a:cubicBezTo>
                  <a:cubicBezTo>
                    <a:pt x="36" y="188"/>
                    <a:pt x="36" y="188"/>
                    <a:pt x="36" y="188"/>
                  </a:cubicBezTo>
                  <a:cubicBezTo>
                    <a:pt x="41" y="192"/>
                    <a:pt x="46" y="194"/>
                    <a:pt x="52" y="194"/>
                  </a:cubicBezTo>
                  <a:cubicBezTo>
                    <a:pt x="58" y="194"/>
                    <a:pt x="63" y="193"/>
                    <a:pt x="67" y="189"/>
                  </a:cubicBezTo>
                  <a:cubicBezTo>
                    <a:pt x="70" y="191"/>
                    <a:pt x="73" y="192"/>
                    <a:pt x="76" y="193"/>
                  </a:cubicBezTo>
                  <a:cubicBezTo>
                    <a:pt x="77" y="205"/>
                    <a:pt x="87" y="213"/>
                    <a:pt x="99" y="213"/>
                  </a:cubicBezTo>
                  <a:cubicBezTo>
                    <a:pt x="114" y="213"/>
                    <a:pt x="114" y="213"/>
                    <a:pt x="114" y="213"/>
                  </a:cubicBezTo>
                  <a:cubicBezTo>
                    <a:pt x="126" y="213"/>
                    <a:pt x="135" y="205"/>
                    <a:pt x="137" y="193"/>
                  </a:cubicBezTo>
                  <a:cubicBezTo>
                    <a:pt x="140" y="192"/>
                    <a:pt x="143" y="191"/>
                    <a:pt x="146" y="189"/>
                  </a:cubicBezTo>
                  <a:cubicBezTo>
                    <a:pt x="150" y="193"/>
                    <a:pt x="155" y="194"/>
                    <a:pt x="160" y="194"/>
                  </a:cubicBezTo>
                  <a:cubicBezTo>
                    <a:pt x="166" y="194"/>
                    <a:pt x="172" y="192"/>
                    <a:pt x="176" y="188"/>
                  </a:cubicBezTo>
                  <a:cubicBezTo>
                    <a:pt x="187" y="177"/>
                    <a:pt x="187" y="177"/>
                    <a:pt x="187" y="177"/>
                  </a:cubicBezTo>
                  <a:cubicBezTo>
                    <a:pt x="191" y="173"/>
                    <a:pt x="194" y="167"/>
                    <a:pt x="194" y="161"/>
                  </a:cubicBezTo>
                  <a:cubicBezTo>
                    <a:pt x="194" y="155"/>
                    <a:pt x="192" y="150"/>
                    <a:pt x="188" y="146"/>
                  </a:cubicBezTo>
                  <a:cubicBezTo>
                    <a:pt x="190" y="143"/>
                    <a:pt x="191" y="140"/>
                    <a:pt x="192" y="137"/>
                  </a:cubicBezTo>
                  <a:cubicBezTo>
                    <a:pt x="204" y="136"/>
                    <a:pt x="213" y="126"/>
                    <a:pt x="213" y="115"/>
                  </a:cubicBezTo>
                  <a:cubicBezTo>
                    <a:pt x="213" y="99"/>
                    <a:pt x="213" y="99"/>
                    <a:pt x="213" y="99"/>
                  </a:cubicBezTo>
                  <a:cubicBezTo>
                    <a:pt x="213" y="88"/>
                    <a:pt x="204" y="78"/>
                    <a:pt x="192" y="77"/>
                  </a:cubicBezTo>
                  <a:cubicBezTo>
                    <a:pt x="191" y="74"/>
                    <a:pt x="190" y="71"/>
                    <a:pt x="188" y="68"/>
                  </a:cubicBezTo>
                  <a:cubicBezTo>
                    <a:pt x="192" y="64"/>
                    <a:pt x="194" y="58"/>
                    <a:pt x="194" y="53"/>
                  </a:cubicBezTo>
                  <a:cubicBezTo>
                    <a:pt x="194" y="47"/>
                    <a:pt x="191" y="41"/>
                    <a:pt x="187" y="37"/>
                  </a:cubicBezTo>
                  <a:cubicBezTo>
                    <a:pt x="176" y="26"/>
                    <a:pt x="176" y="26"/>
                    <a:pt x="176" y="26"/>
                  </a:cubicBezTo>
                  <a:cubicBezTo>
                    <a:pt x="172" y="22"/>
                    <a:pt x="166" y="20"/>
                    <a:pt x="160" y="20"/>
                  </a:cubicBezTo>
                  <a:cubicBezTo>
                    <a:pt x="155" y="20"/>
                    <a:pt x="150" y="21"/>
                    <a:pt x="146" y="25"/>
                  </a:cubicBezTo>
                  <a:cubicBezTo>
                    <a:pt x="143" y="23"/>
                    <a:pt x="140" y="22"/>
                    <a:pt x="137" y="21"/>
                  </a:cubicBezTo>
                  <a:cubicBezTo>
                    <a:pt x="135" y="9"/>
                    <a:pt x="126" y="0"/>
                    <a:pt x="1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id-ID" sz="1350" kern="0">
                <a:solidFill>
                  <a:prstClr val="black"/>
                </a:solidFill>
                <a:latin typeface="Source Sans Pro" pitchFamily="34" charset="0"/>
              </a:endParaRPr>
            </a:p>
          </p:txBody>
        </p:sp>
        <p:sp>
          <p:nvSpPr>
            <p:cNvPr id="49" name="Freeform 10">
              <a:extLst>
                <a:ext uri="{FF2B5EF4-FFF2-40B4-BE49-F238E27FC236}">
                  <a16:creationId xmlns:a16="http://schemas.microsoft.com/office/drawing/2014/main" id="{7E968594-2787-1246-A897-3F59D51FD480}"/>
                </a:ext>
              </a:extLst>
            </p:cNvPr>
            <p:cNvSpPr>
              <a:spLocks noEditPoints="1"/>
            </p:cNvSpPr>
            <p:nvPr/>
          </p:nvSpPr>
          <p:spPr bwMode="auto">
            <a:xfrm>
              <a:off x="8467726" y="5132388"/>
              <a:ext cx="87313" cy="85725"/>
            </a:xfrm>
            <a:custGeom>
              <a:avLst/>
              <a:gdLst>
                <a:gd name="T0" fmla="*/ 49 w 99"/>
                <a:gd name="T1" fmla="*/ 99 h 99"/>
                <a:gd name="T2" fmla="*/ 0 w 99"/>
                <a:gd name="T3" fmla="*/ 50 h 99"/>
                <a:gd name="T4" fmla="*/ 49 w 99"/>
                <a:gd name="T5" fmla="*/ 0 h 99"/>
                <a:gd name="T6" fmla="*/ 99 w 99"/>
                <a:gd name="T7" fmla="*/ 50 h 99"/>
                <a:gd name="T8" fmla="*/ 49 w 99"/>
                <a:gd name="T9" fmla="*/ 99 h 99"/>
                <a:gd name="T10" fmla="*/ 49 w 99"/>
                <a:gd name="T11" fmla="*/ 8 h 99"/>
                <a:gd name="T12" fmla="*/ 7 w 99"/>
                <a:gd name="T13" fmla="*/ 50 h 99"/>
                <a:gd name="T14" fmla="*/ 49 w 99"/>
                <a:gd name="T15" fmla="*/ 92 h 99"/>
                <a:gd name="T16" fmla="*/ 91 w 99"/>
                <a:gd name="T17" fmla="*/ 50 h 99"/>
                <a:gd name="T18" fmla="*/ 49 w 99"/>
                <a:gd name="T19" fmla="*/ 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99">
                  <a:moveTo>
                    <a:pt x="49" y="99"/>
                  </a:moveTo>
                  <a:cubicBezTo>
                    <a:pt x="22" y="99"/>
                    <a:pt x="0" y="77"/>
                    <a:pt x="0" y="50"/>
                  </a:cubicBezTo>
                  <a:cubicBezTo>
                    <a:pt x="0" y="23"/>
                    <a:pt x="22" y="0"/>
                    <a:pt x="49" y="0"/>
                  </a:cubicBezTo>
                  <a:cubicBezTo>
                    <a:pt x="76" y="0"/>
                    <a:pt x="99" y="23"/>
                    <a:pt x="99" y="50"/>
                  </a:cubicBezTo>
                  <a:cubicBezTo>
                    <a:pt x="99" y="77"/>
                    <a:pt x="76" y="99"/>
                    <a:pt x="49" y="99"/>
                  </a:cubicBezTo>
                  <a:close/>
                  <a:moveTo>
                    <a:pt x="49" y="8"/>
                  </a:moveTo>
                  <a:cubicBezTo>
                    <a:pt x="26" y="8"/>
                    <a:pt x="7" y="27"/>
                    <a:pt x="7" y="50"/>
                  </a:cubicBezTo>
                  <a:cubicBezTo>
                    <a:pt x="7" y="73"/>
                    <a:pt x="26" y="92"/>
                    <a:pt x="49" y="92"/>
                  </a:cubicBezTo>
                  <a:cubicBezTo>
                    <a:pt x="72" y="92"/>
                    <a:pt x="91" y="73"/>
                    <a:pt x="91" y="50"/>
                  </a:cubicBezTo>
                  <a:cubicBezTo>
                    <a:pt x="91" y="27"/>
                    <a:pt x="72" y="8"/>
                    <a:pt x="49"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id-ID" sz="1350" kern="0">
                <a:solidFill>
                  <a:prstClr val="black"/>
                </a:solidFill>
                <a:latin typeface="Source Sans Pro" pitchFamily="34" charset="0"/>
              </a:endParaRPr>
            </a:p>
          </p:txBody>
        </p:sp>
        <p:sp>
          <p:nvSpPr>
            <p:cNvPr id="50" name="Freeform 11">
              <a:extLst>
                <a:ext uri="{FF2B5EF4-FFF2-40B4-BE49-F238E27FC236}">
                  <a16:creationId xmlns:a16="http://schemas.microsoft.com/office/drawing/2014/main" id="{288F254E-B934-F74A-89D7-D8FDC987124A}"/>
                </a:ext>
              </a:extLst>
            </p:cNvPr>
            <p:cNvSpPr>
              <a:spLocks noEditPoints="1"/>
            </p:cNvSpPr>
            <p:nvPr/>
          </p:nvSpPr>
          <p:spPr bwMode="auto">
            <a:xfrm>
              <a:off x="8488363" y="5151438"/>
              <a:ext cx="46038" cy="47625"/>
            </a:xfrm>
            <a:custGeom>
              <a:avLst/>
              <a:gdLst>
                <a:gd name="T0" fmla="*/ 26 w 53"/>
                <a:gd name="T1" fmla="*/ 54 h 54"/>
                <a:gd name="T2" fmla="*/ 0 w 53"/>
                <a:gd name="T3" fmla="*/ 27 h 54"/>
                <a:gd name="T4" fmla="*/ 26 w 53"/>
                <a:gd name="T5" fmla="*/ 0 h 54"/>
                <a:gd name="T6" fmla="*/ 53 w 53"/>
                <a:gd name="T7" fmla="*/ 27 h 54"/>
                <a:gd name="T8" fmla="*/ 26 w 53"/>
                <a:gd name="T9" fmla="*/ 54 h 54"/>
                <a:gd name="T10" fmla="*/ 26 w 53"/>
                <a:gd name="T11" fmla="*/ 8 h 54"/>
                <a:gd name="T12" fmla="*/ 7 w 53"/>
                <a:gd name="T13" fmla="*/ 27 h 54"/>
                <a:gd name="T14" fmla="*/ 26 w 53"/>
                <a:gd name="T15" fmla="*/ 46 h 54"/>
                <a:gd name="T16" fmla="*/ 45 w 53"/>
                <a:gd name="T17" fmla="*/ 27 h 54"/>
                <a:gd name="T18" fmla="*/ 26 w 53"/>
                <a:gd name="T19" fmla="*/ 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54">
                  <a:moveTo>
                    <a:pt x="26" y="54"/>
                  </a:moveTo>
                  <a:cubicBezTo>
                    <a:pt x="12" y="54"/>
                    <a:pt x="0" y="42"/>
                    <a:pt x="0" y="27"/>
                  </a:cubicBezTo>
                  <a:cubicBezTo>
                    <a:pt x="0" y="12"/>
                    <a:pt x="12" y="0"/>
                    <a:pt x="26" y="0"/>
                  </a:cubicBezTo>
                  <a:cubicBezTo>
                    <a:pt x="41" y="0"/>
                    <a:pt x="53" y="12"/>
                    <a:pt x="53" y="27"/>
                  </a:cubicBezTo>
                  <a:cubicBezTo>
                    <a:pt x="53" y="42"/>
                    <a:pt x="41" y="54"/>
                    <a:pt x="26" y="54"/>
                  </a:cubicBezTo>
                  <a:close/>
                  <a:moveTo>
                    <a:pt x="26" y="8"/>
                  </a:moveTo>
                  <a:cubicBezTo>
                    <a:pt x="16" y="8"/>
                    <a:pt x="7" y="16"/>
                    <a:pt x="7" y="27"/>
                  </a:cubicBezTo>
                  <a:cubicBezTo>
                    <a:pt x="7" y="37"/>
                    <a:pt x="16" y="46"/>
                    <a:pt x="26" y="46"/>
                  </a:cubicBezTo>
                  <a:cubicBezTo>
                    <a:pt x="37" y="46"/>
                    <a:pt x="45" y="37"/>
                    <a:pt x="45" y="27"/>
                  </a:cubicBezTo>
                  <a:cubicBezTo>
                    <a:pt x="45" y="16"/>
                    <a:pt x="37" y="8"/>
                    <a:pt x="2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id-ID" sz="1350" kern="0">
                <a:solidFill>
                  <a:prstClr val="black"/>
                </a:solidFill>
                <a:latin typeface="Source Sans Pro" pitchFamily="34" charset="0"/>
              </a:endParaRPr>
            </a:p>
          </p:txBody>
        </p:sp>
      </p:grpSp>
      <p:sp>
        <p:nvSpPr>
          <p:cNvPr id="51" name="Freeform 5">
            <a:extLst>
              <a:ext uri="{FF2B5EF4-FFF2-40B4-BE49-F238E27FC236}">
                <a16:creationId xmlns:a16="http://schemas.microsoft.com/office/drawing/2014/main" id="{876295CB-C0F4-2E41-8421-44E92173BFED}"/>
              </a:ext>
            </a:extLst>
          </p:cNvPr>
          <p:cNvSpPr>
            <a:spLocks noEditPoints="1"/>
          </p:cNvSpPr>
          <p:nvPr/>
        </p:nvSpPr>
        <p:spPr bwMode="auto">
          <a:xfrm>
            <a:off x="7219702" y="3191813"/>
            <a:ext cx="480512" cy="416123"/>
          </a:xfrm>
          <a:custGeom>
            <a:avLst/>
            <a:gdLst>
              <a:gd name="T0" fmla="*/ 396 w 461"/>
              <a:gd name="T1" fmla="*/ 399 h 399"/>
              <a:gd name="T2" fmla="*/ 378 w 461"/>
              <a:gd name="T3" fmla="*/ 18 h 399"/>
              <a:gd name="T4" fmla="*/ 444 w 461"/>
              <a:gd name="T5" fmla="*/ 0 h 399"/>
              <a:gd name="T6" fmla="*/ 461 w 461"/>
              <a:gd name="T7" fmla="*/ 381 h 399"/>
              <a:gd name="T8" fmla="*/ 398 w 461"/>
              <a:gd name="T9" fmla="*/ 379 h 399"/>
              <a:gd name="T10" fmla="*/ 442 w 461"/>
              <a:gd name="T11" fmla="*/ 20 h 399"/>
              <a:gd name="T12" fmla="*/ 398 w 461"/>
              <a:gd name="T13" fmla="*/ 379 h 399"/>
              <a:gd name="T14" fmla="*/ 302 w 461"/>
              <a:gd name="T15" fmla="*/ 399 h 399"/>
              <a:gd name="T16" fmla="*/ 284 w 461"/>
              <a:gd name="T17" fmla="*/ 144 h 399"/>
              <a:gd name="T18" fmla="*/ 349 w 461"/>
              <a:gd name="T19" fmla="*/ 126 h 399"/>
              <a:gd name="T20" fmla="*/ 367 w 461"/>
              <a:gd name="T21" fmla="*/ 381 h 399"/>
              <a:gd name="T22" fmla="*/ 304 w 461"/>
              <a:gd name="T23" fmla="*/ 379 h 399"/>
              <a:gd name="T24" fmla="*/ 347 w 461"/>
              <a:gd name="T25" fmla="*/ 146 h 399"/>
              <a:gd name="T26" fmla="*/ 304 w 461"/>
              <a:gd name="T27" fmla="*/ 379 h 399"/>
              <a:gd name="T28" fmla="*/ 207 w 461"/>
              <a:gd name="T29" fmla="*/ 399 h 399"/>
              <a:gd name="T30" fmla="*/ 189 w 461"/>
              <a:gd name="T31" fmla="*/ 239 h 399"/>
              <a:gd name="T32" fmla="*/ 254 w 461"/>
              <a:gd name="T33" fmla="*/ 221 h 399"/>
              <a:gd name="T34" fmla="*/ 272 w 461"/>
              <a:gd name="T35" fmla="*/ 381 h 399"/>
              <a:gd name="T36" fmla="*/ 209 w 461"/>
              <a:gd name="T37" fmla="*/ 379 h 399"/>
              <a:gd name="T38" fmla="*/ 252 w 461"/>
              <a:gd name="T39" fmla="*/ 241 h 399"/>
              <a:gd name="T40" fmla="*/ 209 w 461"/>
              <a:gd name="T41" fmla="*/ 379 h 399"/>
              <a:gd name="T42" fmla="*/ 112 w 461"/>
              <a:gd name="T43" fmla="*/ 399 h 399"/>
              <a:gd name="T44" fmla="*/ 94 w 461"/>
              <a:gd name="T45" fmla="*/ 302 h 399"/>
              <a:gd name="T46" fmla="*/ 159 w 461"/>
              <a:gd name="T47" fmla="*/ 284 h 399"/>
              <a:gd name="T48" fmla="*/ 177 w 461"/>
              <a:gd name="T49" fmla="*/ 381 h 399"/>
              <a:gd name="T50" fmla="*/ 114 w 461"/>
              <a:gd name="T51" fmla="*/ 379 h 399"/>
              <a:gd name="T52" fmla="*/ 157 w 461"/>
              <a:gd name="T53" fmla="*/ 304 h 399"/>
              <a:gd name="T54" fmla="*/ 114 w 461"/>
              <a:gd name="T55" fmla="*/ 379 h 399"/>
              <a:gd name="T56" fmla="*/ 17 w 461"/>
              <a:gd name="T57" fmla="*/ 399 h 399"/>
              <a:gd name="T58" fmla="*/ 0 w 461"/>
              <a:gd name="T59" fmla="*/ 334 h 399"/>
              <a:gd name="T60" fmla="*/ 65 w 461"/>
              <a:gd name="T61" fmla="*/ 316 h 399"/>
              <a:gd name="T62" fmla="*/ 83 w 461"/>
              <a:gd name="T63" fmla="*/ 381 h 399"/>
              <a:gd name="T64" fmla="*/ 19 w 461"/>
              <a:gd name="T65" fmla="*/ 379 h 399"/>
              <a:gd name="T66" fmla="*/ 63 w 461"/>
              <a:gd name="T67" fmla="*/ 336 h 399"/>
              <a:gd name="T68" fmla="*/ 19 w 461"/>
              <a:gd name="T69" fmla="*/ 37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1" h="399">
                <a:moveTo>
                  <a:pt x="444" y="399"/>
                </a:moveTo>
                <a:cubicBezTo>
                  <a:pt x="396" y="399"/>
                  <a:pt x="396" y="399"/>
                  <a:pt x="396" y="399"/>
                </a:cubicBezTo>
                <a:cubicBezTo>
                  <a:pt x="386" y="399"/>
                  <a:pt x="378" y="391"/>
                  <a:pt x="378" y="381"/>
                </a:cubicBezTo>
                <a:cubicBezTo>
                  <a:pt x="378" y="18"/>
                  <a:pt x="378" y="18"/>
                  <a:pt x="378" y="18"/>
                </a:cubicBezTo>
                <a:cubicBezTo>
                  <a:pt x="378" y="8"/>
                  <a:pt x="386" y="0"/>
                  <a:pt x="396" y="0"/>
                </a:cubicBezTo>
                <a:cubicBezTo>
                  <a:pt x="444" y="0"/>
                  <a:pt x="444" y="0"/>
                  <a:pt x="444" y="0"/>
                </a:cubicBezTo>
                <a:cubicBezTo>
                  <a:pt x="454" y="0"/>
                  <a:pt x="461" y="8"/>
                  <a:pt x="461" y="18"/>
                </a:cubicBezTo>
                <a:cubicBezTo>
                  <a:pt x="461" y="381"/>
                  <a:pt x="461" y="381"/>
                  <a:pt x="461" y="381"/>
                </a:cubicBezTo>
                <a:cubicBezTo>
                  <a:pt x="461" y="391"/>
                  <a:pt x="454" y="399"/>
                  <a:pt x="444" y="399"/>
                </a:cubicBezTo>
                <a:close/>
                <a:moveTo>
                  <a:pt x="398" y="379"/>
                </a:moveTo>
                <a:cubicBezTo>
                  <a:pt x="442" y="379"/>
                  <a:pt x="442" y="379"/>
                  <a:pt x="442" y="379"/>
                </a:cubicBezTo>
                <a:cubicBezTo>
                  <a:pt x="442" y="20"/>
                  <a:pt x="442" y="20"/>
                  <a:pt x="442" y="20"/>
                </a:cubicBezTo>
                <a:cubicBezTo>
                  <a:pt x="398" y="20"/>
                  <a:pt x="398" y="20"/>
                  <a:pt x="398" y="20"/>
                </a:cubicBezTo>
                <a:lnTo>
                  <a:pt x="398" y="379"/>
                </a:lnTo>
                <a:close/>
                <a:moveTo>
                  <a:pt x="349" y="399"/>
                </a:moveTo>
                <a:cubicBezTo>
                  <a:pt x="302" y="399"/>
                  <a:pt x="302" y="399"/>
                  <a:pt x="302" y="399"/>
                </a:cubicBezTo>
                <a:cubicBezTo>
                  <a:pt x="292" y="399"/>
                  <a:pt x="284" y="391"/>
                  <a:pt x="284" y="381"/>
                </a:cubicBezTo>
                <a:cubicBezTo>
                  <a:pt x="284" y="144"/>
                  <a:pt x="284" y="144"/>
                  <a:pt x="284" y="144"/>
                </a:cubicBezTo>
                <a:cubicBezTo>
                  <a:pt x="284" y="134"/>
                  <a:pt x="292" y="126"/>
                  <a:pt x="302" y="126"/>
                </a:cubicBezTo>
                <a:cubicBezTo>
                  <a:pt x="349" y="126"/>
                  <a:pt x="349" y="126"/>
                  <a:pt x="349" y="126"/>
                </a:cubicBezTo>
                <a:cubicBezTo>
                  <a:pt x="359" y="126"/>
                  <a:pt x="367" y="134"/>
                  <a:pt x="367" y="144"/>
                </a:cubicBezTo>
                <a:cubicBezTo>
                  <a:pt x="367" y="381"/>
                  <a:pt x="367" y="381"/>
                  <a:pt x="367" y="381"/>
                </a:cubicBezTo>
                <a:cubicBezTo>
                  <a:pt x="367" y="391"/>
                  <a:pt x="359" y="399"/>
                  <a:pt x="349" y="399"/>
                </a:cubicBezTo>
                <a:close/>
                <a:moveTo>
                  <a:pt x="304" y="379"/>
                </a:moveTo>
                <a:cubicBezTo>
                  <a:pt x="347" y="379"/>
                  <a:pt x="347" y="379"/>
                  <a:pt x="347" y="379"/>
                </a:cubicBezTo>
                <a:cubicBezTo>
                  <a:pt x="347" y="146"/>
                  <a:pt x="347" y="146"/>
                  <a:pt x="347" y="146"/>
                </a:cubicBezTo>
                <a:cubicBezTo>
                  <a:pt x="304" y="146"/>
                  <a:pt x="304" y="146"/>
                  <a:pt x="304" y="146"/>
                </a:cubicBezTo>
                <a:lnTo>
                  <a:pt x="304" y="379"/>
                </a:lnTo>
                <a:close/>
                <a:moveTo>
                  <a:pt x="254" y="399"/>
                </a:moveTo>
                <a:cubicBezTo>
                  <a:pt x="207" y="399"/>
                  <a:pt x="207" y="399"/>
                  <a:pt x="207" y="399"/>
                </a:cubicBezTo>
                <a:cubicBezTo>
                  <a:pt x="197" y="399"/>
                  <a:pt x="189" y="391"/>
                  <a:pt x="189" y="381"/>
                </a:cubicBezTo>
                <a:cubicBezTo>
                  <a:pt x="189" y="239"/>
                  <a:pt x="189" y="239"/>
                  <a:pt x="189" y="239"/>
                </a:cubicBezTo>
                <a:cubicBezTo>
                  <a:pt x="189" y="229"/>
                  <a:pt x="197" y="221"/>
                  <a:pt x="207" y="221"/>
                </a:cubicBezTo>
                <a:cubicBezTo>
                  <a:pt x="254" y="221"/>
                  <a:pt x="254" y="221"/>
                  <a:pt x="254" y="221"/>
                </a:cubicBezTo>
                <a:cubicBezTo>
                  <a:pt x="264" y="221"/>
                  <a:pt x="272" y="229"/>
                  <a:pt x="272" y="239"/>
                </a:cubicBezTo>
                <a:cubicBezTo>
                  <a:pt x="272" y="381"/>
                  <a:pt x="272" y="381"/>
                  <a:pt x="272" y="381"/>
                </a:cubicBezTo>
                <a:cubicBezTo>
                  <a:pt x="272" y="391"/>
                  <a:pt x="264" y="399"/>
                  <a:pt x="254" y="399"/>
                </a:cubicBezTo>
                <a:close/>
                <a:moveTo>
                  <a:pt x="209" y="379"/>
                </a:moveTo>
                <a:cubicBezTo>
                  <a:pt x="252" y="379"/>
                  <a:pt x="252" y="379"/>
                  <a:pt x="252" y="379"/>
                </a:cubicBezTo>
                <a:cubicBezTo>
                  <a:pt x="252" y="241"/>
                  <a:pt x="252" y="241"/>
                  <a:pt x="252" y="241"/>
                </a:cubicBezTo>
                <a:cubicBezTo>
                  <a:pt x="209" y="241"/>
                  <a:pt x="209" y="241"/>
                  <a:pt x="209" y="241"/>
                </a:cubicBezTo>
                <a:lnTo>
                  <a:pt x="209" y="379"/>
                </a:lnTo>
                <a:close/>
                <a:moveTo>
                  <a:pt x="159" y="399"/>
                </a:moveTo>
                <a:cubicBezTo>
                  <a:pt x="112" y="399"/>
                  <a:pt x="112" y="399"/>
                  <a:pt x="112" y="399"/>
                </a:cubicBezTo>
                <a:cubicBezTo>
                  <a:pt x="102" y="399"/>
                  <a:pt x="94" y="391"/>
                  <a:pt x="94" y="381"/>
                </a:cubicBezTo>
                <a:cubicBezTo>
                  <a:pt x="94" y="302"/>
                  <a:pt x="94" y="302"/>
                  <a:pt x="94" y="302"/>
                </a:cubicBezTo>
                <a:cubicBezTo>
                  <a:pt x="94" y="292"/>
                  <a:pt x="102" y="284"/>
                  <a:pt x="112" y="284"/>
                </a:cubicBezTo>
                <a:cubicBezTo>
                  <a:pt x="159" y="284"/>
                  <a:pt x="159" y="284"/>
                  <a:pt x="159" y="284"/>
                </a:cubicBezTo>
                <a:cubicBezTo>
                  <a:pt x="169" y="284"/>
                  <a:pt x="177" y="292"/>
                  <a:pt x="177" y="302"/>
                </a:cubicBezTo>
                <a:cubicBezTo>
                  <a:pt x="177" y="381"/>
                  <a:pt x="177" y="381"/>
                  <a:pt x="177" y="381"/>
                </a:cubicBezTo>
                <a:cubicBezTo>
                  <a:pt x="177" y="391"/>
                  <a:pt x="169" y="399"/>
                  <a:pt x="159" y="399"/>
                </a:cubicBezTo>
                <a:close/>
                <a:moveTo>
                  <a:pt x="114" y="379"/>
                </a:moveTo>
                <a:cubicBezTo>
                  <a:pt x="157" y="379"/>
                  <a:pt x="157" y="379"/>
                  <a:pt x="157" y="379"/>
                </a:cubicBezTo>
                <a:cubicBezTo>
                  <a:pt x="157" y="304"/>
                  <a:pt x="157" y="304"/>
                  <a:pt x="157" y="304"/>
                </a:cubicBezTo>
                <a:cubicBezTo>
                  <a:pt x="114" y="304"/>
                  <a:pt x="114" y="304"/>
                  <a:pt x="114" y="304"/>
                </a:cubicBezTo>
                <a:lnTo>
                  <a:pt x="114" y="379"/>
                </a:lnTo>
                <a:close/>
                <a:moveTo>
                  <a:pt x="65" y="399"/>
                </a:moveTo>
                <a:cubicBezTo>
                  <a:pt x="17" y="399"/>
                  <a:pt x="17" y="399"/>
                  <a:pt x="17" y="399"/>
                </a:cubicBezTo>
                <a:cubicBezTo>
                  <a:pt x="7" y="399"/>
                  <a:pt x="0" y="391"/>
                  <a:pt x="0" y="381"/>
                </a:cubicBezTo>
                <a:cubicBezTo>
                  <a:pt x="0" y="334"/>
                  <a:pt x="0" y="334"/>
                  <a:pt x="0" y="334"/>
                </a:cubicBezTo>
                <a:cubicBezTo>
                  <a:pt x="0" y="324"/>
                  <a:pt x="7" y="316"/>
                  <a:pt x="17" y="316"/>
                </a:cubicBezTo>
                <a:cubicBezTo>
                  <a:pt x="65" y="316"/>
                  <a:pt x="65" y="316"/>
                  <a:pt x="65" y="316"/>
                </a:cubicBezTo>
                <a:cubicBezTo>
                  <a:pt x="75" y="316"/>
                  <a:pt x="83" y="324"/>
                  <a:pt x="83" y="334"/>
                </a:cubicBezTo>
                <a:cubicBezTo>
                  <a:pt x="83" y="381"/>
                  <a:pt x="83" y="381"/>
                  <a:pt x="83" y="381"/>
                </a:cubicBezTo>
                <a:cubicBezTo>
                  <a:pt x="83" y="391"/>
                  <a:pt x="75" y="399"/>
                  <a:pt x="65" y="399"/>
                </a:cubicBezTo>
                <a:close/>
                <a:moveTo>
                  <a:pt x="19" y="379"/>
                </a:moveTo>
                <a:cubicBezTo>
                  <a:pt x="63" y="379"/>
                  <a:pt x="63" y="379"/>
                  <a:pt x="63" y="379"/>
                </a:cubicBezTo>
                <a:cubicBezTo>
                  <a:pt x="63" y="336"/>
                  <a:pt x="63" y="336"/>
                  <a:pt x="63" y="336"/>
                </a:cubicBezTo>
                <a:cubicBezTo>
                  <a:pt x="19" y="336"/>
                  <a:pt x="19" y="336"/>
                  <a:pt x="19" y="336"/>
                </a:cubicBezTo>
                <a:lnTo>
                  <a:pt x="19" y="379"/>
                </a:lnTo>
                <a:close/>
              </a:path>
            </a:pathLst>
          </a:custGeom>
          <a:solidFill>
            <a:srgbClr val="39B54A"/>
          </a:solidFill>
          <a:ln>
            <a:noFill/>
          </a:ln>
        </p:spPr>
        <p:txBody>
          <a:bodyPr vert="horz" wrap="square" lIns="68580" tIns="34290" rIns="68580" bIns="34290" numCol="1" anchor="t" anchorCtr="0" compatLnSpc="1">
            <a:prstTxWarp prst="textNoShape">
              <a:avLst/>
            </a:prstTxWarp>
          </a:bodyPr>
          <a:lstStyle/>
          <a:p>
            <a:pPr defTabSz="685800">
              <a:defRPr/>
            </a:pPr>
            <a:endParaRPr lang="id-ID" sz="1350" kern="0">
              <a:solidFill>
                <a:prstClr val="black"/>
              </a:solidFill>
              <a:latin typeface="Source Sans Pro" pitchFamily="34" charset="0"/>
            </a:endParaRPr>
          </a:p>
        </p:txBody>
      </p:sp>
      <p:sp>
        <p:nvSpPr>
          <p:cNvPr id="52" name="Slide Number Placeholder 5">
            <a:extLst>
              <a:ext uri="{FF2B5EF4-FFF2-40B4-BE49-F238E27FC236}">
                <a16:creationId xmlns:a16="http://schemas.microsoft.com/office/drawing/2014/main" id="{CBD1F53D-FFF2-5646-9621-613BD7E2315E}"/>
              </a:ext>
            </a:extLst>
          </p:cNvPr>
          <p:cNvSpPr txBox="1">
            <a:spLocks/>
          </p:cNvSpPr>
          <p:nvPr/>
        </p:nvSpPr>
        <p:spPr>
          <a:xfrm>
            <a:off x="8407118" y="5550178"/>
            <a:ext cx="2057400" cy="273844"/>
          </a:xfrm>
          <a:prstGeom prst="rect">
            <a:avLst/>
          </a:prstGeom>
        </p:spPr>
        <p:txBody>
          <a:bodyPr/>
          <a:lstStyle>
            <a:defPPr>
              <a:defRPr lang="id-ID"/>
            </a:defPPr>
            <a:lvl1pPr algn="r" rtl="0" eaLnBrk="0" fontAlgn="base" hangingPunct="0">
              <a:spcBef>
                <a:spcPct val="0"/>
              </a:spcBef>
              <a:spcAft>
                <a:spcPct val="0"/>
              </a:spcAft>
              <a:defRPr kern="1200">
                <a:solidFill>
                  <a:schemeClr val="tx2"/>
                </a:solidFill>
                <a:latin typeface="Raleway" panose="020B0503030101060003" pitchFamily="34" charset="0"/>
                <a:ea typeface="+mn-ea"/>
                <a:cs typeface="+mn-cs"/>
              </a:defRPr>
            </a:lvl1pPr>
            <a:lvl2pPr marL="457200" algn="l" rtl="0" eaLnBrk="0" fontAlgn="base" hangingPunct="0">
              <a:spcBef>
                <a:spcPct val="0"/>
              </a:spcBef>
              <a:spcAft>
                <a:spcPct val="0"/>
              </a:spcAft>
              <a:defRPr kern="1200">
                <a:solidFill>
                  <a:schemeClr val="tx1"/>
                </a:solidFill>
                <a:latin typeface="Source Sans Pro" pitchFamily="34" charset="0"/>
                <a:ea typeface="+mn-ea"/>
                <a:cs typeface="+mn-cs"/>
              </a:defRPr>
            </a:lvl2pPr>
            <a:lvl3pPr marL="914400" algn="l" rtl="0" eaLnBrk="0" fontAlgn="base" hangingPunct="0">
              <a:spcBef>
                <a:spcPct val="0"/>
              </a:spcBef>
              <a:spcAft>
                <a:spcPct val="0"/>
              </a:spcAft>
              <a:defRPr kern="1200">
                <a:solidFill>
                  <a:schemeClr val="tx1"/>
                </a:solidFill>
                <a:latin typeface="Source Sans Pro" pitchFamily="34" charset="0"/>
                <a:ea typeface="+mn-ea"/>
                <a:cs typeface="+mn-cs"/>
              </a:defRPr>
            </a:lvl3pPr>
            <a:lvl4pPr marL="1371600" algn="l" rtl="0" eaLnBrk="0" fontAlgn="base" hangingPunct="0">
              <a:spcBef>
                <a:spcPct val="0"/>
              </a:spcBef>
              <a:spcAft>
                <a:spcPct val="0"/>
              </a:spcAft>
              <a:defRPr kern="1200">
                <a:solidFill>
                  <a:schemeClr val="tx1"/>
                </a:solidFill>
                <a:latin typeface="Source Sans Pro" pitchFamily="34" charset="0"/>
                <a:ea typeface="+mn-ea"/>
                <a:cs typeface="+mn-cs"/>
              </a:defRPr>
            </a:lvl4pPr>
            <a:lvl5pPr marL="1828800" algn="l" rtl="0" eaLnBrk="0" fontAlgn="base" hangingPunct="0">
              <a:spcBef>
                <a:spcPct val="0"/>
              </a:spcBef>
              <a:spcAft>
                <a:spcPct val="0"/>
              </a:spcAft>
              <a:defRPr kern="1200">
                <a:solidFill>
                  <a:schemeClr val="tx1"/>
                </a:solidFill>
                <a:latin typeface="Source Sans Pro" pitchFamily="34" charset="0"/>
                <a:ea typeface="+mn-ea"/>
                <a:cs typeface="+mn-cs"/>
              </a:defRPr>
            </a:lvl5pPr>
            <a:lvl6pPr marL="2286000" algn="l" defTabSz="914400" rtl="0" eaLnBrk="1" latinLnBrk="0" hangingPunct="1">
              <a:defRPr kern="1200">
                <a:solidFill>
                  <a:schemeClr val="tx1"/>
                </a:solidFill>
                <a:latin typeface="Source Sans Pro" pitchFamily="34" charset="0"/>
                <a:ea typeface="+mn-ea"/>
                <a:cs typeface="+mn-cs"/>
              </a:defRPr>
            </a:lvl6pPr>
            <a:lvl7pPr marL="2743200" algn="l" defTabSz="914400" rtl="0" eaLnBrk="1" latinLnBrk="0" hangingPunct="1">
              <a:defRPr kern="1200">
                <a:solidFill>
                  <a:schemeClr val="tx1"/>
                </a:solidFill>
                <a:latin typeface="Source Sans Pro" pitchFamily="34" charset="0"/>
                <a:ea typeface="+mn-ea"/>
                <a:cs typeface="+mn-cs"/>
              </a:defRPr>
            </a:lvl7pPr>
            <a:lvl8pPr marL="3200400" algn="l" defTabSz="914400" rtl="0" eaLnBrk="1" latinLnBrk="0" hangingPunct="1">
              <a:defRPr kern="1200">
                <a:solidFill>
                  <a:schemeClr val="tx1"/>
                </a:solidFill>
                <a:latin typeface="Source Sans Pro" pitchFamily="34" charset="0"/>
                <a:ea typeface="+mn-ea"/>
                <a:cs typeface="+mn-cs"/>
              </a:defRPr>
            </a:lvl8pPr>
            <a:lvl9pPr marL="3657600" algn="l" defTabSz="914400" rtl="0" eaLnBrk="1" latinLnBrk="0" hangingPunct="1">
              <a:defRPr kern="1200">
                <a:solidFill>
                  <a:schemeClr val="tx1"/>
                </a:solidFill>
                <a:latin typeface="Source Sans Pro" pitchFamily="34" charset="0"/>
                <a:ea typeface="+mn-ea"/>
                <a:cs typeface="+mn-cs"/>
              </a:defRPr>
            </a:lvl9pPr>
          </a:lstStyle>
          <a:p>
            <a:pPr defTabSz="685800">
              <a:defRPr/>
            </a:pPr>
            <a:endParaRPr lang="id-ID" sz="1350">
              <a:solidFill>
                <a:prstClr val="white"/>
              </a:solidFill>
            </a:endParaRPr>
          </a:p>
        </p:txBody>
      </p:sp>
      <p:sp>
        <p:nvSpPr>
          <p:cNvPr id="53" name="Rectangle 52">
            <a:extLst>
              <a:ext uri="{FF2B5EF4-FFF2-40B4-BE49-F238E27FC236}">
                <a16:creationId xmlns:a16="http://schemas.microsoft.com/office/drawing/2014/main" id="{FF03AE05-0118-D240-A633-6EC0FE802073}"/>
              </a:ext>
            </a:extLst>
          </p:cNvPr>
          <p:cNvSpPr/>
          <p:nvPr/>
        </p:nvSpPr>
        <p:spPr>
          <a:xfrm>
            <a:off x="4238954" y="5054400"/>
            <a:ext cx="361950" cy="171450"/>
          </a:xfrm>
          <a:prstGeom prst="rect">
            <a:avLst/>
          </a:prstGeom>
          <a:solidFill>
            <a:srgbClr val="39B54B"/>
          </a:solidFill>
          <a:ln>
            <a:solidFill>
              <a:srgbClr val="39B5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prstClr val="white"/>
              </a:solidFill>
              <a:latin typeface="Georgia"/>
            </a:endParaRPr>
          </a:p>
        </p:txBody>
      </p:sp>
      <p:sp>
        <p:nvSpPr>
          <p:cNvPr id="54" name="TextBox 53">
            <a:extLst>
              <a:ext uri="{FF2B5EF4-FFF2-40B4-BE49-F238E27FC236}">
                <a16:creationId xmlns:a16="http://schemas.microsoft.com/office/drawing/2014/main" id="{6B16617D-C75C-BB47-8220-1ECBE103F93B}"/>
              </a:ext>
            </a:extLst>
          </p:cNvPr>
          <p:cNvSpPr txBox="1"/>
          <p:nvPr/>
        </p:nvSpPr>
        <p:spPr>
          <a:xfrm>
            <a:off x="4600905" y="5013167"/>
            <a:ext cx="1050326" cy="253916"/>
          </a:xfrm>
          <a:prstGeom prst="rect">
            <a:avLst/>
          </a:prstGeom>
          <a:noFill/>
        </p:spPr>
        <p:txBody>
          <a:bodyPr wrap="square" rtlCol="0">
            <a:spAutoFit/>
          </a:bodyPr>
          <a:lstStyle/>
          <a:p>
            <a:pPr eaLnBrk="0" fontAlgn="base" hangingPunct="0">
              <a:spcBef>
                <a:spcPct val="0"/>
              </a:spcBef>
              <a:spcAft>
                <a:spcPct val="0"/>
              </a:spcAft>
            </a:pPr>
            <a:r>
              <a:rPr lang="en-US" sz="1050">
                <a:solidFill>
                  <a:prstClr val="black"/>
                </a:solidFill>
                <a:latin typeface="Georgia" panose="02040502050405020303" pitchFamily="18" charset="0"/>
              </a:rPr>
              <a:t>Current States</a:t>
            </a:r>
          </a:p>
        </p:txBody>
      </p:sp>
      <p:sp>
        <p:nvSpPr>
          <p:cNvPr id="28" name="Title 2">
            <a:extLst>
              <a:ext uri="{FF2B5EF4-FFF2-40B4-BE49-F238E27FC236}">
                <a16:creationId xmlns:a16="http://schemas.microsoft.com/office/drawing/2014/main" id="{610CD591-E397-42AE-B52D-F51186C038B6}"/>
              </a:ext>
            </a:extLst>
          </p:cNvPr>
          <p:cNvSpPr txBox="1">
            <a:spLocks/>
          </p:cNvSpPr>
          <p:nvPr/>
        </p:nvSpPr>
        <p:spPr>
          <a:xfrm>
            <a:off x="1853374" y="0"/>
            <a:ext cx="8312727" cy="913358"/>
          </a:xfrm>
          <a:prstGeom prst="rect">
            <a:avLst/>
          </a:prstGeom>
        </p:spPr>
        <p:txBody>
          <a:bodyPr vert="horz" lIns="0" tIns="0" rIns="0" bIns="0" rtlCol="0" anchor="b">
            <a:noAutofit/>
          </a:bodyPr>
          <a:lstStyle>
            <a:defPPr>
              <a:defRPr lang="en-US"/>
            </a:defPPr>
            <a:lvl1pPr marL="0" algn="l" defTabSz="463056" rtl="0" eaLnBrk="1" latinLnBrk="0" hangingPunct="1">
              <a:spcBef>
                <a:spcPct val="0"/>
              </a:spcBef>
              <a:buNone/>
              <a:defRPr sz="1823" b="1" kern="1200">
                <a:solidFill>
                  <a:schemeClr val="tx1"/>
                </a:solidFill>
                <a:latin typeface="+mn-lt"/>
                <a:ea typeface="+mn-ea"/>
                <a:cs typeface="+mn-cs"/>
              </a:defRPr>
            </a:lvl1pPr>
            <a:lvl2pPr marL="463056" algn="l" defTabSz="463056" rtl="0" eaLnBrk="1" latinLnBrk="0" hangingPunct="1">
              <a:defRPr sz="1823" kern="1200">
                <a:solidFill>
                  <a:schemeClr val="tx1"/>
                </a:solidFill>
                <a:latin typeface="+mn-lt"/>
                <a:ea typeface="+mn-ea"/>
                <a:cs typeface="+mn-cs"/>
              </a:defRPr>
            </a:lvl2pPr>
            <a:lvl3pPr marL="926111" algn="l" defTabSz="463056" rtl="0" eaLnBrk="1" latinLnBrk="0" hangingPunct="1">
              <a:defRPr sz="1823" kern="1200">
                <a:solidFill>
                  <a:schemeClr val="tx1"/>
                </a:solidFill>
                <a:latin typeface="+mn-lt"/>
                <a:ea typeface="+mn-ea"/>
                <a:cs typeface="+mn-cs"/>
              </a:defRPr>
            </a:lvl3pPr>
            <a:lvl4pPr marL="1389167" algn="l" defTabSz="463056" rtl="0" eaLnBrk="1" latinLnBrk="0" hangingPunct="1">
              <a:defRPr sz="1823" kern="1200">
                <a:solidFill>
                  <a:schemeClr val="tx1"/>
                </a:solidFill>
                <a:latin typeface="+mn-lt"/>
                <a:ea typeface="+mn-ea"/>
                <a:cs typeface="+mn-cs"/>
              </a:defRPr>
            </a:lvl4pPr>
            <a:lvl5pPr marL="1852223" algn="l" defTabSz="463056" rtl="0" eaLnBrk="1" latinLnBrk="0" hangingPunct="1">
              <a:defRPr sz="1823" kern="1200">
                <a:solidFill>
                  <a:schemeClr val="tx1"/>
                </a:solidFill>
                <a:latin typeface="+mn-lt"/>
                <a:ea typeface="+mn-ea"/>
                <a:cs typeface="+mn-cs"/>
              </a:defRPr>
            </a:lvl5pPr>
            <a:lvl6pPr marL="2315278" algn="l" defTabSz="463056" rtl="0" eaLnBrk="1" latinLnBrk="0" hangingPunct="1">
              <a:defRPr sz="1823" kern="1200">
                <a:solidFill>
                  <a:schemeClr val="tx1"/>
                </a:solidFill>
                <a:latin typeface="+mn-lt"/>
                <a:ea typeface="+mn-ea"/>
                <a:cs typeface="+mn-cs"/>
              </a:defRPr>
            </a:lvl6pPr>
            <a:lvl7pPr marL="2778334" algn="l" defTabSz="463056" rtl="0" eaLnBrk="1" latinLnBrk="0" hangingPunct="1">
              <a:defRPr sz="1823" kern="1200">
                <a:solidFill>
                  <a:schemeClr val="tx1"/>
                </a:solidFill>
                <a:latin typeface="+mn-lt"/>
                <a:ea typeface="+mn-ea"/>
                <a:cs typeface="+mn-cs"/>
              </a:defRPr>
            </a:lvl7pPr>
            <a:lvl8pPr marL="3241390" algn="l" defTabSz="463056" rtl="0" eaLnBrk="1" latinLnBrk="0" hangingPunct="1">
              <a:defRPr sz="1823" kern="1200">
                <a:solidFill>
                  <a:schemeClr val="tx1"/>
                </a:solidFill>
                <a:latin typeface="+mn-lt"/>
                <a:ea typeface="+mn-ea"/>
                <a:cs typeface="+mn-cs"/>
              </a:defRPr>
            </a:lvl8pPr>
            <a:lvl9pPr marL="3704446" algn="l" defTabSz="463056" rtl="0" eaLnBrk="1" latinLnBrk="0" hangingPunct="1">
              <a:defRPr sz="1823" kern="1200">
                <a:solidFill>
                  <a:schemeClr val="tx1"/>
                </a:solidFill>
                <a:latin typeface="+mn-lt"/>
                <a:ea typeface="+mn-ea"/>
                <a:cs typeface="+mn-cs"/>
              </a:defRPr>
            </a:lvl9pPr>
          </a:lstStyle>
          <a:p>
            <a:pPr fontAlgn="base">
              <a:spcAft>
                <a:spcPct val="0"/>
              </a:spcAft>
            </a:pPr>
            <a:r>
              <a:rPr lang="en-US" sz="2800">
                <a:solidFill>
                  <a:prstClr val="black"/>
                </a:solidFill>
                <a:latin typeface="Georgia" panose="02040502050405020303" pitchFamily="18" charset="0"/>
              </a:rPr>
              <a:t>Where We Lend</a:t>
            </a:r>
          </a:p>
        </p:txBody>
      </p:sp>
    </p:spTree>
    <p:extLst>
      <p:ext uri="{BB962C8B-B14F-4D97-AF65-F5344CB8AC3E}">
        <p14:creationId xmlns:p14="http://schemas.microsoft.com/office/powerpoint/2010/main" val="2681984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Projects We </a:t>
            </a:r>
            <a:r>
              <a:rPr lang="en-US">
                <a:solidFill>
                  <a:srgbClr val="263746"/>
                </a:solidFill>
              </a:rPr>
              <a:t>Finance</a:t>
            </a:r>
          </a:p>
        </p:txBody>
      </p:sp>
      <p:sp>
        <p:nvSpPr>
          <p:cNvPr id="3" name="Content Placeholder 2">
            <a:extLst>
              <a:ext uri="{FF2B5EF4-FFF2-40B4-BE49-F238E27FC236}">
                <a16:creationId xmlns:a16="http://schemas.microsoft.com/office/drawing/2014/main" id="{F59F5132-F52E-432E-A843-3B35072EF96F}"/>
              </a:ext>
            </a:extLst>
          </p:cNvPr>
          <p:cNvSpPr>
            <a:spLocks noGrp="1"/>
          </p:cNvSpPr>
          <p:nvPr>
            <p:ph sz="quarter" idx="16"/>
          </p:nvPr>
        </p:nvSpPr>
        <p:spPr>
          <a:xfrm>
            <a:off x="2488715" y="1243769"/>
            <a:ext cx="3945649" cy="3515845"/>
          </a:xfrm>
        </p:spPr>
        <p:txBody>
          <a:bodyPr/>
          <a:lstStyle/>
          <a:p>
            <a:pPr lvl="1"/>
            <a:endParaRPr lang="en-US" sz="1100"/>
          </a:p>
          <a:p>
            <a:pPr lvl="1"/>
            <a:r>
              <a:rPr lang="en-US" sz="1100">
                <a:solidFill>
                  <a:srgbClr val="39B54A"/>
                </a:solidFill>
              </a:rPr>
              <a:t>New Construction and Gut Rehabs </a:t>
            </a:r>
          </a:p>
          <a:p>
            <a:pPr marL="171450" lvl="1" indent="-171450">
              <a:buFont typeface="Arial" panose="020B0604020202020204" pitchFamily="34" charset="0"/>
              <a:buChar char="•"/>
            </a:pPr>
            <a:r>
              <a:rPr lang="en-US" sz="1100" b="0"/>
              <a:t>Reduces owner equity needs</a:t>
            </a:r>
          </a:p>
          <a:p>
            <a:pPr lvl="2"/>
            <a:r>
              <a:rPr lang="en-US" sz="1100"/>
              <a:t> Fixed rate construction through term</a:t>
            </a:r>
          </a:p>
          <a:p>
            <a:pPr lvl="2"/>
            <a:r>
              <a:rPr lang="en-US" sz="1100"/>
              <a:t> Tax assessment structure may allow pass-through on NNN leases, room surcharges</a:t>
            </a:r>
          </a:p>
          <a:p>
            <a:pPr lvl="2"/>
            <a:r>
              <a:rPr lang="en-US" sz="1100"/>
              <a:t> Obligation may transfer on sale or be prepaid</a:t>
            </a:r>
          </a:p>
          <a:p>
            <a:pPr lvl="2"/>
            <a:r>
              <a:rPr lang="en-US" sz="1100"/>
              <a:t> Non-recourse after construction completion</a:t>
            </a:r>
          </a:p>
          <a:p>
            <a:pPr lvl="2"/>
            <a:r>
              <a:rPr lang="en-US" sz="1100"/>
              <a:t> Works well with new market and historic tax credits</a:t>
            </a:r>
          </a:p>
          <a:p>
            <a:pPr marL="0" lvl="2" indent="0">
              <a:buNone/>
            </a:pPr>
            <a:endParaRPr lang="en-US" sz="1100" b="1"/>
          </a:p>
          <a:p>
            <a:pPr marL="0" lvl="2" indent="0">
              <a:buNone/>
            </a:pPr>
            <a:r>
              <a:rPr lang="en-US" sz="1100" b="1">
                <a:solidFill>
                  <a:srgbClr val="39B54A"/>
                </a:solidFill>
              </a:rPr>
              <a:t>Energy Efficiency &amp; Resiliency </a:t>
            </a:r>
          </a:p>
          <a:p>
            <a:pPr lvl="2"/>
            <a:r>
              <a:rPr lang="en-US" sz="1100"/>
              <a:t>Preserves capital expenditure using C-PACE financing to replace old equipment</a:t>
            </a:r>
          </a:p>
          <a:p>
            <a:pPr lvl="2"/>
            <a:r>
              <a:rPr lang="en-US" sz="1100"/>
              <a:t>New equipment boosts NOI and increases property value</a:t>
            </a:r>
          </a:p>
          <a:p>
            <a:pPr lvl="2"/>
            <a:r>
              <a:rPr lang="en-US" sz="1100"/>
              <a:t>Tax assessment structure may allow pass-through on NNN leases and room surcharge</a:t>
            </a:r>
          </a:p>
          <a:p>
            <a:pPr lvl="2"/>
            <a:r>
              <a:rPr lang="en-US" sz="1100"/>
              <a:t>Measures include automated building controls, HVAC, boilers, chillers, furnaces, high efficiency lighting, water heating systems, variable speed drivers, water conservation, resiliency such as seismic, wildfire, wind, flood, stormwater, energy storage, and microgrids measures.</a:t>
            </a:r>
          </a:p>
          <a:p>
            <a:pPr marL="0" lvl="2" indent="0">
              <a:buNone/>
            </a:pPr>
            <a:endParaRPr lang="en-US" sz="1100"/>
          </a:p>
          <a:p>
            <a:pPr marL="0" lvl="2" indent="0">
              <a:buNone/>
            </a:pPr>
            <a:endParaRPr lang="en-US" sz="1100"/>
          </a:p>
          <a:p>
            <a:endParaRPr lang="en-US" sz="1600"/>
          </a:p>
        </p:txBody>
      </p:sp>
      <p:sp>
        <p:nvSpPr>
          <p:cNvPr id="9" name="Content Placeholder 2">
            <a:extLst>
              <a:ext uri="{FF2B5EF4-FFF2-40B4-BE49-F238E27FC236}">
                <a16:creationId xmlns:a16="http://schemas.microsoft.com/office/drawing/2014/main" id="{C959CAEC-8B41-4347-BEE5-55B1580BCAF8}"/>
              </a:ext>
            </a:extLst>
          </p:cNvPr>
          <p:cNvSpPr txBox="1">
            <a:spLocks/>
          </p:cNvSpPr>
          <p:nvPr/>
        </p:nvSpPr>
        <p:spPr>
          <a:xfrm>
            <a:off x="7351422" y="1224719"/>
            <a:ext cx="3030828" cy="3515845"/>
          </a:xfrm>
          <a:prstGeom prst="rect">
            <a:avLst/>
          </a:prstGeom>
        </p:spPr>
        <p:txBody>
          <a:bodyPr vert="horz" lIns="0" tIns="0" rIns="0" bIns="0" rtlCol="0">
            <a:noAutofit/>
          </a:bodyPr>
          <a:lstStyle>
            <a:lvl1pPr marL="0" indent="0" algn="l" defTabSz="502920" rtl="0" eaLnBrk="1" latinLnBrk="0" hangingPunct="1">
              <a:lnSpc>
                <a:spcPts val="2000"/>
              </a:lnSpc>
              <a:spcBef>
                <a:spcPts val="0"/>
              </a:spcBef>
              <a:spcAft>
                <a:spcPts val="432"/>
              </a:spcAft>
              <a:buFont typeface="Arial"/>
              <a:buNone/>
              <a:defRPr sz="1800" kern="1200">
                <a:solidFill>
                  <a:schemeClr val="bg2"/>
                </a:solidFill>
                <a:latin typeface="+mn-lt"/>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1200" b="1" kern="120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lvl="1"/>
            <a:endParaRPr lang="en-US" sz="1100">
              <a:solidFill>
                <a:srgbClr val="263746"/>
              </a:solidFill>
              <a:latin typeface="Georgia"/>
            </a:endParaRPr>
          </a:p>
          <a:p>
            <a:pPr fontAlgn="base">
              <a:lnSpc>
                <a:spcPct val="100000"/>
              </a:lnSpc>
              <a:spcAft>
                <a:spcPts val="1165"/>
              </a:spcAft>
            </a:pPr>
            <a:r>
              <a:rPr lang="en-US" sz="1100" b="1">
                <a:solidFill>
                  <a:srgbClr val="39B54A"/>
                </a:solidFill>
                <a:latin typeface="Georgia"/>
              </a:rPr>
              <a:t>Solar and Renewables</a:t>
            </a:r>
          </a:p>
          <a:p>
            <a:pPr marL="171450" indent="-171450" fontAlgn="base">
              <a:lnSpc>
                <a:spcPct val="100000"/>
              </a:lnSpc>
              <a:spcAft>
                <a:spcPts val="437"/>
              </a:spcAft>
              <a:buFont typeface="Arial" panose="020B0604020202020204" pitchFamily="34" charset="0"/>
              <a:buChar char="•"/>
            </a:pPr>
            <a:r>
              <a:rPr lang="en-US" sz="1100">
                <a:solidFill>
                  <a:srgbClr val="263746"/>
                </a:solidFill>
                <a:latin typeface="Georgia"/>
              </a:rPr>
              <a:t>100% financing</a:t>
            </a:r>
          </a:p>
          <a:p>
            <a:pPr marL="171450" indent="-171450" fontAlgn="base">
              <a:lnSpc>
                <a:spcPct val="100000"/>
              </a:lnSpc>
              <a:spcAft>
                <a:spcPts val="437"/>
              </a:spcAft>
              <a:buFont typeface="Arial" panose="020B0604020202020204" pitchFamily="34" charset="0"/>
              <a:buChar char="•"/>
            </a:pPr>
            <a:r>
              <a:rPr lang="en-US" sz="1100">
                <a:solidFill>
                  <a:srgbClr val="263746"/>
                </a:solidFill>
                <a:latin typeface="Georgia"/>
              </a:rPr>
              <a:t>Allows building owner to take advantage of all tax credits and incentives</a:t>
            </a:r>
          </a:p>
          <a:p>
            <a:pPr marL="171450" indent="-171450" fontAlgn="base">
              <a:lnSpc>
                <a:spcPct val="100000"/>
              </a:lnSpc>
              <a:spcAft>
                <a:spcPts val="437"/>
              </a:spcAft>
              <a:buFont typeface="Arial" panose="020B0604020202020204" pitchFamily="34" charset="0"/>
              <a:buChar char="•"/>
            </a:pPr>
            <a:r>
              <a:rPr lang="en-US" sz="1100">
                <a:solidFill>
                  <a:srgbClr val="263746"/>
                </a:solidFill>
                <a:latin typeface="Georgia"/>
              </a:rPr>
              <a:t>Financing transferable upon building sale</a:t>
            </a:r>
          </a:p>
          <a:p>
            <a:pPr marL="171450" indent="-171450" fontAlgn="base">
              <a:lnSpc>
                <a:spcPct val="100000"/>
              </a:lnSpc>
              <a:spcAft>
                <a:spcPts val="437"/>
              </a:spcAft>
              <a:buFont typeface="Arial" panose="020B0604020202020204" pitchFamily="34" charset="0"/>
              <a:buChar char="•"/>
            </a:pPr>
            <a:r>
              <a:rPr lang="en-US" sz="1100">
                <a:solidFill>
                  <a:srgbClr val="263746"/>
                </a:solidFill>
                <a:latin typeface="Georgia"/>
              </a:rPr>
              <a:t>Can be paired with 3</a:t>
            </a:r>
            <a:r>
              <a:rPr lang="en-US" sz="1100" baseline="30000">
                <a:solidFill>
                  <a:srgbClr val="263746"/>
                </a:solidFill>
                <a:latin typeface="Georgia"/>
              </a:rPr>
              <a:t>rd</a:t>
            </a:r>
            <a:r>
              <a:rPr lang="en-US" sz="1100">
                <a:solidFill>
                  <a:srgbClr val="263746"/>
                </a:solidFill>
                <a:latin typeface="Georgia"/>
              </a:rPr>
              <a:t> party tax equity </a:t>
            </a:r>
          </a:p>
          <a:p>
            <a:pPr marL="171450" indent="-171450" fontAlgn="base">
              <a:lnSpc>
                <a:spcPct val="100000"/>
              </a:lnSpc>
              <a:spcAft>
                <a:spcPts val="437"/>
              </a:spcAft>
              <a:buFont typeface="Arial" panose="020B0604020202020204" pitchFamily="34" charset="0"/>
              <a:buChar char="•"/>
            </a:pPr>
            <a:r>
              <a:rPr lang="en-US" sz="1100">
                <a:solidFill>
                  <a:srgbClr val="263746"/>
                </a:solidFill>
                <a:latin typeface="Georgia"/>
              </a:rPr>
              <a:t>Cash flow positive from day one</a:t>
            </a:r>
          </a:p>
          <a:p>
            <a:pPr marL="171450" indent="-171450" fontAlgn="base">
              <a:lnSpc>
                <a:spcPct val="100000"/>
              </a:lnSpc>
              <a:spcAft>
                <a:spcPts val="437"/>
              </a:spcAft>
              <a:buFont typeface="Arial" panose="020B0604020202020204" pitchFamily="34" charset="0"/>
              <a:buChar char="•"/>
            </a:pPr>
            <a:r>
              <a:rPr lang="en-US" sz="1100">
                <a:solidFill>
                  <a:srgbClr val="263746"/>
                </a:solidFill>
                <a:latin typeface="Georgia"/>
              </a:rPr>
              <a:t>Financing can cover roof and related installation costs</a:t>
            </a:r>
          </a:p>
          <a:p>
            <a:pPr fontAlgn="base">
              <a:lnSpc>
                <a:spcPct val="100000"/>
              </a:lnSpc>
              <a:spcAft>
                <a:spcPts val="437"/>
              </a:spcAft>
            </a:pPr>
            <a:endParaRPr lang="en-US" sz="1100" b="1">
              <a:solidFill>
                <a:srgbClr val="39B54A"/>
              </a:solidFill>
              <a:latin typeface="Georgia"/>
            </a:endParaRPr>
          </a:p>
          <a:p>
            <a:pPr fontAlgn="base">
              <a:lnSpc>
                <a:spcPct val="100000"/>
              </a:lnSpc>
              <a:spcAft>
                <a:spcPts val="437"/>
              </a:spcAft>
            </a:pPr>
            <a:r>
              <a:rPr lang="en-US" sz="1100" b="1">
                <a:solidFill>
                  <a:srgbClr val="39B54A"/>
                </a:solidFill>
                <a:latin typeface="Georgia"/>
              </a:rPr>
              <a:t>Recapitalization</a:t>
            </a:r>
          </a:p>
          <a:p>
            <a:pPr marL="171450" indent="-171450" fontAlgn="base">
              <a:lnSpc>
                <a:spcPct val="100000"/>
              </a:lnSpc>
              <a:spcAft>
                <a:spcPts val="437"/>
              </a:spcAft>
              <a:buFont typeface="Arial" panose="020B0604020202020204" pitchFamily="34" charset="0"/>
              <a:buChar char="•"/>
            </a:pPr>
            <a:r>
              <a:rPr lang="en-US" sz="1100">
                <a:solidFill>
                  <a:srgbClr val="263746"/>
                </a:solidFill>
                <a:latin typeface="Georgia"/>
              </a:rPr>
              <a:t>Retroactively finance recently completed projects</a:t>
            </a:r>
          </a:p>
          <a:p>
            <a:pPr marL="171450" indent="-171450" fontAlgn="base">
              <a:lnSpc>
                <a:spcPct val="100000"/>
              </a:lnSpc>
              <a:spcAft>
                <a:spcPts val="437"/>
              </a:spcAft>
              <a:buFont typeface="Arial" panose="020B0604020202020204" pitchFamily="34" charset="0"/>
              <a:buChar char="•"/>
            </a:pPr>
            <a:r>
              <a:rPr lang="en-US" sz="1100">
                <a:solidFill>
                  <a:srgbClr val="263746"/>
                </a:solidFill>
                <a:latin typeface="Georgia"/>
              </a:rPr>
              <a:t>Fund construction cost overruns</a:t>
            </a:r>
          </a:p>
          <a:p>
            <a:pPr marL="171450" indent="-171450" fontAlgn="base">
              <a:lnSpc>
                <a:spcPct val="100000"/>
              </a:lnSpc>
              <a:spcAft>
                <a:spcPts val="437"/>
              </a:spcAft>
              <a:buFont typeface="Arial" panose="020B0604020202020204" pitchFamily="34" charset="0"/>
              <a:buChar char="•"/>
            </a:pPr>
            <a:r>
              <a:rPr lang="en-US" sz="1100">
                <a:solidFill>
                  <a:srgbClr val="263746"/>
                </a:solidFill>
                <a:latin typeface="Georgia"/>
              </a:rPr>
              <a:t>Replenish operating reserves</a:t>
            </a:r>
          </a:p>
          <a:p>
            <a:pPr marL="171450" indent="-171450" fontAlgn="base">
              <a:lnSpc>
                <a:spcPct val="100000"/>
              </a:lnSpc>
              <a:spcAft>
                <a:spcPts val="437"/>
              </a:spcAft>
              <a:buFont typeface="Arial" panose="020B0604020202020204" pitchFamily="34" charset="0"/>
              <a:buChar char="•"/>
            </a:pPr>
            <a:r>
              <a:rPr lang="en-US" sz="1100">
                <a:solidFill>
                  <a:srgbClr val="263746"/>
                </a:solidFill>
                <a:latin typeface="Georgia"/>
              </a:rPr>
              <a:t>Cover existing lender debt service</a:t>
            </a:r>
          </a:p>
          <a:p>
            <a:pPr marL="171450" indent="-171450" fontAlgn="base">
              <a:lnSpc>
                <a:spcPct val="100000"/>
              </a:lnSpc>
              <a:spcAft>
                <a:spcPts val="437"/>
              </a:spcAft>
              <a:buFont typeface="Arial" panose="020B0604020202020204" pitchFamily="34" charset="0"/>
              <a:buChar char="•"/>
            </a:pPr>
            <a:r>
              <a:rPr lang="en-US" sz="1100">
                <a:solidFill>
                  <a:srgbClr val="263746"/>
                </a:solidFill>
                <a:latin typeface="Georgia"/>
              </a:rPr>
              <a:t>Pay down existing leverage</a:t>
            </a:r>
          </a:p>
          <a:p>
            <a:pPr marL="171450" indent="-171450" fontAlgn="base">
              <a:lnSpc>
                <a:spcPct val="100000"/>
              </a:lnSpc>
              <a:spcAft>
                <a:spcPts val="437"/>
              </a:spcAft>
              <a:buFont typeface="Arial" panose="020B0604020202020204" pitchFamily="34" charset="0"/>
              <a:buChar char="•"/>
            </a:pPr>
            <a:r>
              <a:rPr lang="en-US" sz="1100">
                <a:solidFill>
                  <a:srgbClr val="263746"/>
                </a:solidFill>
                <a:latin typeface="Georgia"/>
              </a:rPr>
              <a:t>Delayed first repayment 24 months post-closing</a:t>
            </a:r>
          </a:p>
          <a:p>
            <a:pPr fontAlgn="base">
              <a:lnSpc>
                <a:spcPct val="100000"/>
              </a:lnSpc>
              <a:spcAft>
                <a:spcPts val="437"/>
              </a:spcAft>
            </a:pPr>
            <a:endParaRPr lang="en-US" sz="1100">
              <a:solidFill>
                <a:srgbClr val="263746"/>
              </a:solidFill>
              <a:latin typeface="Georgia"/>
            </a:endParaRPr>
          </a:p>
          <a:p>
            <a:pPr fontAlgn="base">
              <a:lnSpc>
                <a:spcPct val="100000"/>
              </a:lnSpc>
              <a:spcAft>
                <a:spcPts val="437"/>
              </a:spcAft>
            </a:pPr>
            <a:endParaRPr lang="en-US" altLang="en-US" sz="1100">
              <a:solidFill>
                <a:srgbClr val="263746"/>
              </a:solidFill>
              <a:latin typeface="Georgia"/>
            </a:endParaRPr>
          </a:p>
          <a:p>
            <a:endParaRPr lang="en-US" sz="1100">
              <a:solidFill>
                <a:srgbClr val="008FBE"/>
              </a:solidFill>
              <a:latin typeface="Georgia"/>
            </a:endParaRPr>
          </a:p>
        </p:txBody>
      </p:sp>
      <p:pic>
        <p:nvPicPr>
          <p:cNvPr id="6" name="Picture 5" descr="A picture containing text, sign, vector graphics&#10;&#10;Description automatically generated">
            <a:extLst>
              <a:ext uri="{FF2B5EF4-FFF2-40B4-BE49-F238E27FC236}">
                <a16:creationId xmlns:a16="http://schemas.microsoft.com/office/drawing/2014/main" id="{D19A2C44-9525-456A-A850-508BB7D64F4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677024" y="3321229"/>
            <a:ext cx="573493" cy="743713"/>
          </a:xfrm>
          <a:prstGeom prst="rect">
            <a:avLst/>
          </a:prstGeom>
        </p:spPr>
      </p:pic>
      <p:pic>
        <p:nvPicPr>
          <p:cNvPr id="10" name="Picture 9">
            <a:extLst>
              <a:ext uri="{FF2B5EF4-FFF2-40B4-BE49-F238E27FC236}">
                <a16:creationId xmlns:a16="http://schemas.microsoft.com/office/drawing/2014/main" id="{C2635F39-240D-45E1-8DA2-380AC8214888}"/>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6474982" y="1124771"/>
            <a:ext cx="866561" cy="888392"/>
          </a:xfrm>
          <a:prstGeom prst="rect">
            <a:avLst/>
          </a:prstGeom>
          <a:solidFill>
            <a:schemeClr val="bg1"/>
          </a:solidFill>
        </p:spPr>
      </p:pic>
      <p:pic>
        <p:nvPicPr>
          <p:cNvPr id="8" name="Picture 7" descr="Icon&#10;&#10;Description automatically generated">
            <a:extLst>
              <a:ext uri="{FF2B5EF4-FFF2-40B4-BE49-F238E27FC236}">
                <a16:creationId xmlns:a16="http://schemas.microsoft.com/office/drawing/2014/main" id="{2BF21D12-1EB8-46B9-9DA0-C4B6279AD93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870038" y="3353231"/>
            <a:ext cx="455656" cy="679706"/>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CDD47306-6DDB-4301-B6B7-69E06B33BD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4006" y="1285527"/>
            <a:ext cx="572977" cy="566881"/>
          </a:xfrm>
          <a:prstGeom prst="rect">
            <a:avLst/>
          </a:prstGeom>
        </p:spPr>
      </p:pic>
    </p:spTree>
    <p:extLst>
      <p:ext uri="{BB962C8B-B14F-4D97-AF65-F5344CB8AC3E}">
        <p14:creationId xmlns:p14="http://schemas.microsoft.com/office/powerpoint/2010/main" val="3365168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Most Buildings Qualify </a:t>
            </a:r>
          </a:p>
        </p:txBody>
      </p:sp>
      <p:sp>
        <p:nvSpPr>
          <p:cNvPr id="3" name="Content Placeholder 2">
            <a:extLst>
              <a:ext uri="{FF2B5EF4-FFF2-40B4-BE49-F238E27FC236}">
                <a16:creationId xmlns:a16="http://schemas.microsoft.com/office/drawing/2014/main" id="{F59F5132-F52E-432E-A843-3B35072EF96F}"/>
              </a:ext>
            </a:extLst>
          </p:cNvPr>
          <p:cNvSpPr>
            <a:spLocks noGrp="1"/>
          </p:cNvSpPr>
          <p:nvPr>
            <p:ph sz="quarter" idx="16"/>
          </p:nvPr>
        </p:nvSpPr>
        <p:spPr>
          <a:xfrm>
            <a:off x="1942652" y="1465043"/>
            <a:ext cx="2962724" cy="3515845"/>
          </a:xfrm>
        </p:spPr>
        <p:txBody>
          <a:bodyPr/>
          <a:lstStyle/>
          <a:p>
            <a:pPr lvl="1"/>
            <a:endParaRPr lang="en-US"/>
          </a:p>
          <a:p>
            <a:pPr lvl="1"/>
            <a:r>
              <a:rPr lang="en-US">
                <a:solidFill>
                  <a:srgbClr val="39B54A"/>
                </a:solidFill>
              </a:rPr>
              <a:t>Building Requirements</a:t>
            </a:r>
          </a:p>
          <a:p>
            <a:pPr marL="171450" lvl="1" indent="-171450">
              <a:lnSpc>
                <a:spcPct val="100000"/>
              </a:lnSpc>
              <a:spcBef>
                <a:spcPts val="100"/>
              </a:spcBef>
              <a:spcAft>
                <a:spcPts val="100"/>
              </a:spcAft>
              <a:buFont typeface="Arial" panose="020B0604020202020204" pitchFamily="34" charset="0"/>
              <a:buChar char="•"/>
            </a:pPr>
            <a:r>
              <a:rPr lang="en-US" b="0"/>
              <a:t>Commercial, Industrial, Non-Profit, Multi-Family &gt;5 Units</a:t>
            </a:r>
          </a:p>
          <a:p>
            <a:pPr marL="171450" lvl="1" indent="-171450">
              <a:lnSpc>
                <a:spcPct val="100000"/>
              </a:lnSpc>
              <a:spcBef>
                <a:spcPts val="100"/>
              </a:spcBef>
              <a:spcAft>
                <a:spcPts val="100"/>
              </a:spcAft>
              <a:buFont typeface="Arial" panose="020B0604020202020204" pitchFamily="34" charset="0"/>
              <a:buChar char="•"/>
            </a:pPr>
            <a:r>
              <a:rPr lang="en-US" b="0"/>
              <a:t>Does NOT work for residential, government</a:t>
            </a:r>
          </a:p>
          <a:p>
            <a:pPr marL="171450" lvl="1" indent="-171450">
              <a:lnSpc>
                <a:spcPct val="100000"/>
              </a:lnSpc>
              <a:spcBef>
                <a:spcPts val="100"/>
              </a:spcBef>
              <a:spcAft>
                <a:spcPts val="100"/>
              </a:spcAft>
              <a:buFont typeface="Arial" panose="020B0604020202020204" pitchFamily="34" charset="0"/>
              <a:buChar char="•"/>
            </a:pPr>
            <a:r>
              <a:rPr lang="en-US" b="0"/>
              <a:t>Located within operational PACE municipality</a:t>
            </a:r>
          </a:p>
          <a:p>
            <a:pPr marL="171450" lvl="1" indent="-171450">
              <a:lnSpc>
                <a:spcPct val="100000"/>
              </a:lnSpc>
              <a:spcBef>
                <a:spcPts val="100"/>
              </a:spcBef>
              <a:spcAft>
                <a:spcPts val="100"/>
              </a:spcAft>
              <a:buFont typeface="Arial" panose="020B0604020202020204" pitchFamily="34" charset="0"/>
              <a:buChar char="•"/>
            </a:pPr>
            <a:r>
              <a:rPr lang="en-US" b="0"/>
              <a:t>Current on property taxes </a:t>
            </a:r>
          </a:p>
          <a:p>
            <a:pPr lvl="1">
              <a:lnSpc>
                <a:spcPct val="100000"/>
              </a:lnSpc>
              <a:spcBef>
                <a:spcPts val="100"/>
              </a:spcBef>
              <a:spcAft>
                <a:spcPts val="100"/>
              </a:spcAft>
            </a:pPr>
            <a:endParaRPr lang="en-US" b="1"/>
          </a:p>
          <a:p>
            <a:pPr marL="0" lvl="2" indent="0">
              <a:buNone/>
            </a:pPr>
            <a:r>
              <a:rPr lang="en-US" b="1">
                <a:solidFill>
                  <a:srgbClr val="39B54A"/>
                </a:solidFill>
              </a:rPr>
              <a:t>Financial Requirements</a:t>
            </a:r>
          </a:p>
          <a:p>
            <a:pPr lvl="2"/>
            <a:r>
              <a:rPr lang="en-US"/>
              <a:t>Financed amount cannot exceed 35% of property value – and 25% for new construction </a:t>
            </a:r>
          </a:p>
          <a:p>
            <a:pPr lvl="2"/>
            <a:r>
              <a:rPr lang="en-US"/>
              <a:t>Total property debt (mortgage + PACE) cannot exceed 90%-95% of property value </a:t>
            </a:r>
          </a:p>
          <a:p>
            <a:pPr lvl="2"/>
            <a:r>
              <a:rPr lang="en-US"/>
              <a:t>Not in bankruptcy</a:t>
            </a:r>
          </a:p>
          <a:p>
            <a:pPr lvl="2"/>
            <a:r>
              <a:rPr lang="en-US"/>
              <a:t>Meets other state statutory requirements </a:t>
            </a:r>
          </a:p>
          <a:p>
            <a:pPr marL="0" lvl="2" indent="0">
              <a:buNone/>
            </a:pPr>
            <a:endParaRPr lang="en-US"/>
          </a:p>
          <a:p>
            <a:pPr marL="0" lvl="2" indent="0">
              <a:buNone/>
            </a:pPr>
            <a:endParaRPr lang="en-US"/>
          </a:p>
          <a:p>
            <a:endParaRPr lang="en-US"/>
          </a:p>
        </p:txBody>
      </p:sp>
      <p:sp>
        <p:nvSpPr>
          <p:cNvPr id="9" name="Content Placeholder 2">
            <a:extLst>
              <a:ext uri="{FF2B5EF4-FFF2-40B4-BE49-F238E27FC236}">
                <a16:creationId xmlns:a16="http://schemas.microsoft.com/office/drawing/2014/main" id="{C959CAEC-8B41-4347-BEE5-55B1580BCAF8}"/>
              </a:ext>
            </a:extLst>
          </p:cNvPr>
          <p:cNvSpPr txBox="1">
            <a:spLocks/>
          </p:cNvSpPr>
          <p:nvPr/>
        </p:nvSpPr>
        <p:spPr>
          <a:xfrm>
            <a:off x="6319099" y="1495401"/>
            <a:ext cx="3459902" cy="3515845"/>
          </a:xfrm>
          <a:prstGeom prst="rect">
            <a:avLst/>
          </a:prstGeom>
        </p:spPr>
        <p:txBody>
          <a:bodyPr vert="horz" lIns="0" tIns="0" rIns="0" bIns="0" rtlCol="0">
            <a:noAutofit/>
          </a:bodyPr>
          <a:lstStyle>
            <a:lvl1pPr marL="0" indent="0" algn="l" defTabSz="502920" rtl="0" eaLnBrk="1" latinLnBrk="0" hangingPunct="1">
              <a:lnSpc>
                <a:spcPts val="2000"/>
              </a:lnSpc>
              <a:spcBef>
                <a:spcPts val="0"/>
              </a:spcBef>
              <a:spcAft>
                <a:spcPts val="432"/>
              </a:spcAft>
              <a:buFont typeface="Arial"/>
              <a:buNone/>
              <a:defRPr sz="1800" kern="1200">
                <a:solidFill>
                  <a:schemeClr val="bg2"/>
                </a:solidFill>
                <a:latin typeface="+mn-lt"/>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1200" b="1" kern="120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lvl="1"/>
            <a:endParaRPr lang="en-US" sz="1800">
              <a:solidFill>
                <a:srgbClr val="263746"/>
              </a:solidFill>
              <a:latin typeface="Georgia"/>
            </a:endParaRPr>
          </a:p>
          <a:p>
            <a:pPr fontAlgn="base">
              <a:lnSpc>
                <a:spcPct val="100000"/>
              </a:lnSpc>
              <a:spcAft>
                <a:spcPts val="470"/>
              </a:spcAft>
            </a:pPr>
            <a:r>
              <a:rPr lang="en-US" sz="1200" b="1">
                <a:solidFill>
                  <a:srgbClr val="39B54A"/>
                </a:solidFill>
                <a:latin typeface="Georgia"/>
              </a:rPr>
              <a:t>Hotels and Offices</a:t>
            </a:r>
          </a:p>
          <a:p>
            <a:pPr marL="171450" indent="-171450" fontAlgn="base">
              <a:lnSpc>
                <a:spcPct val="100000"/>
              </a:lnSpc>
              <a:spcAft>
                <a:spcPts val="470"/>
              </a:spcAft>
              <a:buFont typeface="Arial" panose="020B0604020202020204" pitchFamily="34" charset="0"/>
              <a:buChar char="•"/>
            </a:pPr>
            <a:r>
              <a:rPr lang="en-US" sz="1200">
                <a:solidFill>
                  <a:srgbClr val="263746"/>
                </a:solidFill>
                <a:latin typeface="Georgia"/>
              </a:rPr>
              <a:t>Increase tenant and guest comfort as well as net operating income</a:t>
            </a:r>
          </a:p>
          <a:p>
            <a:pPr fontAlgn="base">
              <a:lnSpc>
                <a:spcPct val="100000"/>
              </a:lnSpc>
              <a:spcAft>
                <a:spcPts val="437"/>
              </a:spcAft>
            </a:pPr>
            <a:endParaRPr lang="en-US" sz="1200">
              <a:solidFill>
                <a:srgbClr val="263746"/>
              </a:solidFill>
              <a:latin typeface="Georgia"/>
            </a:endParaRPr>
          </a:p>
          <a:p>
            <a:pPr fontAlgn="base">
              <a:lnSpc>
                <a:spcPct val="100000"/>
              </a:lnSpc>
              <a:spcAft>
                <a:spcPts val="437"/>
              </a:spcAft>
            </a:pPr>
            <a:r>
              <a:rPr lang="en-US" sz="1200" b="1">
                <a:solidFill>
                  <a:srgbClr val="39B54A"/>
                </a:solidFill>
                <a:latin typeface="Georgia"/>
              </a:rPr>
              <a:t>Retail</a:t>
            </a:r>
          </a:p>
          <a:p>
            <a:pPr marL="171450" indent="-171450" fontAlgn="base">
              <a:lnSpc>
                <a:spcPct val="100000"/>
              </a:lnSpc>
              <a:spcAft>
                <a:spcPts val="437"/>
              </a:spcAft>
              <a:buFont typeface="Arial" panose="020B0604020202020204" pitchFamily="34" charset="0"/>
              <a:buChar char="•"/>
            </a:pPr>
            <a:r>
              <a:rPr lang="en-US" sz="1200">
                <a:solidFill>
                  <a:srgbClr val="263746"/>
                </a:solidFill>
                <a:latin typeface="Georgia"/>
              </a:rPr>
              <a:t>Invest in windows, lighting and more with long-term, low-cost capital</a:t>
            </a:r>
          </a:p>
          <a:p>
            <a:pPr marL="171450" indent="-171450" fontAlgn="base">
              <a:lnSpc>
                <a:spcPct val="100000"/>
              </a:lnSpc>
              <a:spcAft>
                <a:spcPts val="437"/>
              </a:spcAft>
              <a:buFont typeface="Arial" panose="020B0604020202020204" pitchFamily="34" charset="0"/>
              <a:buChar char="•"/>
            </a:pPr>
            <a:endParaRPr lang="en-US" sz="1200">
              <a:solidFill>
                <a:srgbClr val="263746"/>
              </a:solidFill>
              <a:latin typeface="Georgia"/>
            </a:endParaRPr>
          </a:p>
          <a:p>
            <a:pPr fontAlgn="base">
              <a:lnSpc>
                <a:spcPct val="100000"/>
              </a:lnSpc>
              <a:spcAft>
                <a:spcPts val="437"/>
              </a:spcAft>
            </a:pPr>
            <a:r>
              <a:rPr lang="en-US" sz="1200" b="1">
                <a:solidFill>
                  <a:srgbClr val="39B54A"/>
                </a:solidFill>
                <a:latin typeface="Georgia"/>
              </a:rPr>
              <a:t>Manufacturing</a:t>
            </a:r>
          </a:p>
          <a:p>
            <a:pPr marL="171450" indent="-171450" fontAlgn="base">
              <a:lnSpc>
                <a:spcPct val="100000"/>
              </a:lnSpc>
              <a:spcAft>
                <a:spcPts val="437"/>
              </a:spcAft>
              <a:buFont typeface="Arial" panose="020B0604020202020204" pitchFamily="34" charset="0"/>
              <a:buChar char="•"/>
            </a:pPr>
            <a:r>
              <a:rPr lang="en-US" sz="1200">
                <a:solidFill>
                  <a:srgbClr val="263746"/>
                </a:solidFill>
                <a:latin typeface="Georgia"/>
              </a:rPr>
              <a:t>Offset high energy use with renewables and ensure operations with resiliency measures</a:t>
            </a:r>
          </a:p>
          <a:p>
            <a:pPr fontAlgn="base">
              <a:lnSpc>
                <a:spcPct val="100000"/>
              </a:lnSpc>
              <a:spcAft>
                <a:spcPts val="437"/>
              </a:spcAft>
            </a:pPr>
            <a:endParaRPr lang="en-US" sz="1200">
              <a:solidFill>
                <a:srgbClr val="263746"/>
              </a:solidFill>
              <a:latin typeface="Georgia"/>
            </a:endParaRPr>
          </a:p>
          <a:p>
            <a:pPr fontAlgn="base">
              <a:lnSpc>
                <a:spcPct val="100000"/>
              </a:lnSpc>
              <a:spcAft>
                <a:spcPts val="437"/>
              </a:spcAft>
            </a:pPr>
            <a:r>
              <a:rPr lang="en-US" sz="1200" b="1">
                <a:solidFill>
                  <a:srgbClr val="39B54A"/>
                </a:solidFill>
                <a:latin typeface="Georgia"/>
              </a:rPr>
              <a:t>Multifamily</a:t>
            </a:r>
          </a:p>
          <a:p>
            <a:pPr marL="171450" indent="-171450" fontAlgn="base">
              <a:lnSpc>
                <a:spcPct val="100000"/>
              </a:lnSpc>
              <a:spcAft>
                <a:spcPts val="437"/>
              </a:spcAft>
              <a:buFont typeface="Arial" panose="020B0604020202020204" pitchFamily="34" charset="0"/>
              <a:buChar char="•"/>
            </a:pPr>
            <a:r>
              <a:rPr lang="en-US" sz="1200">
                <a:solidFill>
                  <a:srgbClr val="263746"/>
                </a:solidFill>
                <a:latin typeface="Georgia"/>
              </a:rPr>
              <a:t>Properties with greater efficiency are not only more profitable, but marketable to tenants as well</a:t>
            </a:r>
          </a:p>
          <a:p>
            <a:pPr marL="171450" indent="-171450" fontAlgn="base">
              <a:lnSpc>
                <a:spcPct val="100000"/>
              </a:lnSpc>
              <a:spcAft>
                <a:spcPts val="437"/>
              </a:spcAft>
              <a:buFont typeface="Arial" panose="020B0604020202020204" pitchFamily="34" charset="0"/>
              <a:buChar char="•"/>
            </a:pPr>
            <a:endParaRPr lang="en-US" sz="1200">
              <a:solidFill>
                <a:srgbClr val="263746"/>
              </a:solidFill>
              <a:latin typeface="Georgia"/>
            </a:endParaRPr>
          </a:p>
          <a:p>
            <a:pPr fontAlgn="base">
              <a:lnSpc>
                <a:spcPct val="100000"/>
              </a:lnSpc>
              <a:spcAft>
                <a:spcPts val="437"/>
              </a:spcAft>
            </a:pPr>
            <a:endParaRPr lang="en-US" altLang="en-US" sz="2800">
              <a:solidFill>
                <a:srgbClr val="263746"/>
              </a:solidFill>
              <a:latin typeface="Georgia"/>
            </a:endParaRPr>
          </a:p>
          <a:p>
            <a:endParaRPr lang="en-US">
              <a:solidFill>
                <a:srgbClr val="008FBE"/>
              </a:solidFill>
              <a:latin typeface="Georgia"/>
            </a:endParaRPr>
          </a:p>
        </p:txBody>
      </p:sp>
      <p:sp>
        <p:nvSpPr>
          <p:cNvPr id="8" name="Freeform 165">
            <a:extLst>
              <a:ext uri="{FF2B5EF4-FFF2-40B4-BE49-F238E27FC236}">
                <a16:creationId xmlns:a16="http://schemas.microsoft.com/office/drawing/2014/main" id="{E6033471-E01B-4F43-8CDE-69234A10ABB2}"/>
              </a:ext>
            </a:extLst>
          </p:cNvPr>
          <p:cNvSpPr>
            <a:spLocks noEditPoints="1"/>
          </p:cNvSpPr>
          <p:nvPr/>
        </p:nvSpPr>
        <p:spPr bwMode="auto">
          <a:xfrm>
            <a:off x="5565096" y="1649193"/>
            <a:ext cx="615613" cy="661155"/>
          </a:xfrm>
          <a:custGeom>
            <a:avLst/>
            <a:gdLst>
              <a:gd name="T0" fmla="*/ 76 w 151"/>
              <a:gd name="T1" fmla="*/ 0 h 152"/>
              <a:gd name="T2" fmla="*/ 9 w 151"/>
              <a:gd name="T3" fmla="*/ 142 h 152"/>
              <a:gd name="T4" fmla="*/ 0 w 151"/>
              <a:gd name="T5" fmla="*/ 152 h 152"/>
              <a:gd name="T6" fmla="*/ 151 w 151"/>
              <a:gd name="T7" fmla="*/ 38 h 152"/>
              <a:gd name="T8" fmla="*/ 57 w 151"/>
              <a:gd name="T9" fmla="*/ 142 h 152"/>
              <a:gd name="T10" fmla="*/ 28 w 151"/>
              <a:gd name="T11" fmla="*/ 123 h 152"/>
              <a:gd name="T12" fmla="*/ 57 w 151"/>
              <a:gd name="T13" fmla="*/ 142 h 152"/>
              <a:gd name="T14" fmla="*/ 19 w 151"/>
              <a:gd name="T15" fmla="*/ 104 h 152"/>
              <a:gd name="T16" fmla="*/ 66 w 151"/>
              <a:gd name="T17" fmla="*/ 95 h 152"/>
              <a:gd name="T18" fmla="*/ 66 w 151"/>
              <a:gd name="T19" fmla="*/ 85 h 152"/>
              <a:gd name="T20" fmla="*/ 19 w 151"/>
              <a:gd name="T21" fmla="*/ 76 h 152"/>
              <a:gd name="T22" fmla="*/ 66 w 151"/>
              <a:gd name="T23" fmla="*/ 85 h 152"/>
              <a:gd name="T24" fmla="*/ 19 w 151"/>
              <a:gd name="T25" fmla="*/ 66 h 152"/>
              <a:gd name="T26" fmla="*/ 66 w 151"/>
              <a:gd name="T27" fmla="*/ 57 h 152"/>
              <a:gd name="T28" fmla="*/ 66 w 151"/>
              <a:gd name="T29" fmla="*/ 47 h 152"/>
              <a:gd name="T30" fmla="*/ 19 w 151"/>
              <a:gd name="T31" fmla="*/ 38 h 152"/>
              <a:gd name="T32" fmla="*/ 66 w 151"/>
              <a:gd name="T33" fmla="*/ 47 h 152"/>
              <a:gd name="T34" fmla="*/ 19 w 151"/>
              <a:gd name="T35" fmla="*/ 29 h 152"/>
              <a:gd name="T36" fmla="*/ 66 w 151"/>
              <a:gd name="T37" fmla="*/ 19 h 152"/>
              <a:gd name="T38" fmla="*/ 113 w 151"/>
              <a:gd name="T39" fmla="*/ 133 h 152"/>
              <a:gd name="T40" fmla="*/ 95 w 151"/>
              <a:gd name="T41" fmla="*/ 114 h 152"/>
              <a:gd name="T42" fmla="*/ 113 w 151"/>
              <a:gd name="T43" fmla="*/ 133 h 152"/>
              <a:gd name="T44" fmla="*/ 95 w 151"/>
              <a:gd name="T45" fmla="*/ 104 h 152"/>
              <a:gd name="T46" fmla="*/ 113 w 151"/>
              <a:gd name="T47" fmla="*/ 85 h 152"/>
              <a:gd name="T48" fmla="*/ 113 w 151"/>
              <a:gd name="T49" fmla="*/ 76 h 152"/>
              <a:gd name="T50" fmla="*/ 95 w 151"/>
              <a:gd name="T51" fmla="*/ 57 h 152"/>
              <a:gd name="T52" fmla="*/ 113 w 151"/>
              <a:gd name="T53" fmla="*/ 76 h 152"/>
              <a:gd name="T54" fmla="*/ 123 w 151"/>
              <a:gd name="T55" fmla="*/ 133 h 152"/>
              <a:gd name="T56" fmla="*/ 142 w 151"/>
              <a:gd name="T57" fmla="*/ 114 h 152"/>
              <a:gd name="T58" fmla="*/ 142 w 151"/>
              <a:gd name="T59" fmla="*/ 104 h 152"/>
              <a:gd name="T60" fmla="*/ 123 w 151"/>
              <a:gd name="T61" fmla="*/ 85 h 152"/>
              <a:gd name="T62" fmla="*/ 142 w 151"/>
              <a:gd name="T63" fmla="*/ 104 h 152"/>
              <a:gd name="T64" fmla="*/ 123 w 151"/>
              <a:gd name="T65" fmla="*/ 76 h 152"/>
              <a:gd name="T66" fmla="*/ 142 w 151"/>
              <a:gd name="T67" fmla="*/ 5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1" h="152">
                <a:moveTo>
                  <a:pt x="76" y="38"/>
                </a:moveTo>
                <a:lnTo>
                  <a:pt x="76" y="0"/>
                </a:lnTo>
                <a:lnTo>
                  <a:pt x="9" y="0"/>
                </a:lnTo>
                <a:lnTo>
                  <a:pt x="9" y="142"/>
                </a:lnTo>
                <a:lnTo>
                  <a:pt x="0" y="142"/>
                </a:lnTo>
                <a:lnTo>
                  <a:pt x="0" y="152"/>
                </a:lnTo>
                <a:lnTo>
                  <a:pt x="151" y="152"/>
                </a:lnTo>
                <a:lnTo>
                  <a:pt x="151" y="38"/>
                </a:lnTo>
                <a:lnTo>
                  <a:pt x="76" y="38"/>
                </a:lnTo>
                <a:close/>
                <a:moveTo>
                  <a:pt x="57" y="142"/>
                </a:moveTo>
                <a:lnTo>
                  <a:pt x="28" y="142"/>
                </a:lnTo>
                <a:lnTo>
                  <a:pt x="28" y="123"/>
                </a:lnTo>
                <a:lnTo>
                  <a:pt x="57" y="123"/>
                </a:lnTo>
                <a:lnTo>
                  <a:pt x="57" y="142"/>
                </a:lnTo>
                <a:close/>
                <a:moveTo>
                  <a:pt x="66" y="104"/>
                </a:moveTo>
                <a:lnTo>
                  <a:pt x="19" y="104"/>
                </a:lnTo>
                <a:lnTo>
                  <a:pt x="19" y="95"/>
                </a:lnTo>
                <a:lnTo>
                  <a:pt x="66" y="95"/>
                </a:lnTo>
                <a:lnTo>
                  <a:pt x="66" y="104"/>
                </a:lnTo>
                <a:close/>
                <a:moveTo>
                  <a:pt x="66" y="85"/>
                </a:moveTo>
                <a:lnTo>
                  <a:pt x="19" y="85"/>
                </a:lnTo>
                <a:lnTo>
                  <a:pt x="19" y="76"/>
                </a:lnTo>
                <a:lnTo>
                  <a:pt x="66" y="76"/>
                </a:lnTo>
                <a:lnTo>
                  <a:pt x="66" y="85"/>
                </a:lnTo>
                <a:close/>
                <a:moveTo>
                  <a:pt x="66" y="66"/>
                </a:moveTo>
                <a:lnTo>
                  <a:pt x="19" y="66"/>
                </a:lnTo>
                <a:lnTo>
                  <a:pt x="19" y="57"/>
                </a:lnTo>
                <a:lnTo>
                  <a:pt x="66" y="57"/>
                </a:lnTo>
                <a:lnTo>
                  <a:pt x="66" y="66"/>
                </a:lnTo>
                <a:close/>
                <a:moveTo>
                  <a:pt x="66" y="47"/>
                </a:moveTo>
                <a:lnTo>
                  <a:pt x="19" y="47"/>
                </a:lnTo>
                <a:lnTo>
                  <a:pt x="19" y="38"/>
                </a:lnTo>
                <a:lnTo>
                  <a:pt x="66" y="38"/>
                </a:lnTo>
                <a:lnTo>
                  <a:pt x="66" y="47"/>
                </a:lnTo>
                <a:close/>
                <a:moveTo>
                  <a:pt x="66" y="29"/>
                </a:moveTo>
                <a:lnTo>
                  <a:pt x="19" y="29"/>
                </a:lnTo>
                <a:lnTo>
                  <a:pt x="19" y="19"/>
                </a:lnTo>
                <a:lnTo>
                  <a:pt x="66" y="19"/>
                </a:lnTo>
                <a:lnTo>
                  <a:pt x="66" y="29"/>
                </a:lnTo>
                <a:close/>
                <a:moveTo>
                  <a:pt x="113" y="133"/>
                </a:moveTo>
                <a:lnTo>
                  <a:pt x="95" y="133"/>
                </a:lnTo>
                <a:lnTo>
                  <a:pt x="95" y="114"/>
                </a:lnTo>
                <a:lnTo>
                  <a:pt x="113" y="114"/>
                </a:lnTo>
                <a:lnTo>
                  <a:pt x="113" y="133"/>
                </a:lnTo>
                <a:close/>
                <a:moveTo>
                  <a:pt x="113" y="104"/>
                </a:moveTo>
                <a:lnTo>
                  <a:pt x="95" y="104"/>
                </a:lnTo>
                <a:lnTo>
                  <a:pt x="95" y="85"/>
                </a:lnTo>
                <a:lnTo>
                  <a:pt x="113" y="85"/>
                </a:lnTo>
                <a:lnTo>
                  <a:pt x="113" y="104"/>
                </a:lnTo>
                <a:close/>
                <a:moveTo>
                  <a:pt x="113" y="76"/>
                </a:moveTo>
                <a:lnTo>
                  <a:pt x="95" y="76"/>
                </a:lnTo>
                <a:lnTo>
                  <a:pt x="95" y="57"/>
                </a:lnTo>
                <a:lnTo>
                  <a:pt x="113" y="57"/>
                </a:lnTo>
                <a:lnTo>
                  <a:pt x="113" y="76"/>
                </a:lnTo>
                <a:close/>
                <a:moveTo>
                  <a:pt x="142" y="133"/>
                </a:moveTo>
                <a:lnTo>
                  <a:pt x="123" y="133"/>
                </a:lnTo>
                <a:lnTo>
                  <a:pt x="123" y="114"/>
                </a:lnTo>
                <a:lnTo>
                  <a:pt x="142" y="114"/>
                </a:lnTo>
                <a:lnTo>
                  <a:pt x="142" y="133"/>
                </a:lnTo>
                <a:close/>
                <a:moveTo>
                  <a:pt x="142" y="104"/>
                </a:moveTo>
                <a:lnTo>
                  <a:pt x="123" y="104"/>
                </a:lnTo>
                <a:lnTo>
                  <a:pt x="123" y="85"/>
                </a:lnTo>
                <a:lnTo>
                  <a:pt x="142" y="85"/>
                </a:lnTo>
                <a:lnTo>
                  <a:pt x="142" y="104"/>
                </a:lnTo>
                <a:close/>
                <a:moveTo>
                  <a:pt x="142" y="76"/>
                </a:moveTo>
                <a:lnTo>
                  <a:pt x="123" y="76"/>
                </a:lnTo>
                <a:lnTo>
                  <a:pt x="123" y="57"/>
                </a:lnTo>
                <a:lnTo>
                  <a:pt x="142" y="57"/>
                </a:lnTo>
                <a:lnTo>
                  <a:pt x="142" y="76"/>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latin typeface="Source Sans Pro" pitchFamily="34" charset="0"/>
            </a:endParaRPr>
          </a:p>
        </p:txBody>
      </p:sp>
      <p:sp>
        <p:nvSpPr>
          <p:cNvPr id="10" name="Freeform 300">
            <a:extLst>
              <a:ext uri="{FF2B5EF4-FFF2-40B4-BE49-F238E27FC236}">
                <a16:creationId xmlns:a16="http://schemas.microsoft.com/office/drawing/2014/main" id="{E9CA21F7-0ACC-4C1C-9689-F9188A2C32EC}"/>
              </a:ext>
            </a:extLst>
          </p:cNvPr>
          <p:cNvSpPr>
            <a:spLocks noEditPoints="1"/>
          </p:cNvSpPr>
          <p:nvPr/>
        </p:nvSpPr>
        <p:spPr bwMode="auto">
          <a:xfrm>
            <a:off x="5546401" y="2610251"/>
            <a:ext cx="653002" cy="661155"/>
          </a:xfrm>
          <a:custGeom>
            <a:avLst/>
            <a:gdLst>
              <a:gd name="T0" fmla="*/ 114 w 128"/>
              <a:gd name="T1" fmla="*/ 29 h 128"/>
              <a:gd name="T2" fmla="*/ 112 w 128"/>
              <a:gd name="T3" fmla="*/ 8 h 128"/>
              <a:gd name="T4" fmla="*/ 24 w 128"/>
              <a:gd name="T5" fmla="*/ 0 h 128"/>
              <a:gd name="T6" fmla="*/ 16 w 128"/>
              <a:gd name="T7" fmla="*/ 27 h 128"/>
              <a:gd name="T8" fmla="*/ 2 w 128"/>
              <a:gd name="T9" fmla="*/ 45 h 128"/>
              <a:gd name="T10" fmla="*/ 0 w 128"/>
              <a:gd name="T11" fmla="*/ 56 h 128"/>
              <a:gd name="T12" fmla="*/ 12 w 128"/>
              <a:gd name="T13" fmla="*/ 68 h 128"/>
              <a:gd name="T14" fmla="*/ 20 w 128"/>
              <a:gd name="T15" fmla="*/ 128 h 128"/>
              <a:gd name="T16" fmla="*/ 116 w 128"/>
              <a:gd name="T17" fmla="*/ 120 h 128"/>
              <a:gd name="T18" fmla="*/ 116 w 128"/>
              <a:gd name="T19" fmla="*/ 68 h 128"/>
              <a:gd name="T20" fmla="*/ 128 w 128"/>
              <a:gd name="T21" fmla="*/ 52 h 128"/>
              <a:gd name="T22" fmla="*/ 104 w 128"/>
              <a:gd name="T23" fmla="*/ 8 h 128"/>
              <a:gd name="T24" fmla="*/ 24 w 128"/>
              <a:gd name="T25" fmla="*/ 24 h 128"/>
              <a:gd name="T26" fmla="*/ 24 w 128"/>
              <a:gd name="T27" fmla="*/ 8 h 128"/>
              <a:gd name="T28" fmla="*/ 41 w 128"/>
              <a:gd name="T29" fmla="*/ 60 h 128"/>
              <a:gd name="T30" fmla="*/ 40 w 128"/>
              <a:gd name="T31" fmla="*/ 32 h 128"/>
              <a:gd name="T32" fmla="*/ 41 w 128"/>
              <a:gd name="T33" fmla="*/ 60 h 128"/>
              <a:gd name="T34" fmla="*/ 62 w 128"/>
              <a:gd name="T35" fmla="*/ 32 h 128"/>
              <a:gd name="T36" fmla="*/ 45 w 128"/>
              <a:gd name="T37" fmla="*/ 60 h 128"/>
              <a:gd name="T38" fmla="*/ 66 w 128"/>
              <a:gd name="T39" fmla="*/ 32 h 128"/>
              <a:gd name="T40" fmla="*/ 83 w 128"/>
              <a:gd name="T41" fmla="*/ 60 h 128"/>
              <a:gd name="T42" fmla="*/ 66 w 128"/>
              <a:gd name="T43" fmla="*/ 32 h 128"/>
              <a:gd name="T44" fmla="*/ 88 w 128"/>
              <a:gd name="T45" fmla="*/ 32 h 128"/>
              <a:gd name="T46" fmla="*/ 87 w 128"/>
              <a:gd name="T47" fmla="*/ 60 h 128"/>
              <a:gd name="T48" fmla="*/ 8 w 128"/>
              <a:gd name="T49" fmla="*/ 56 h 128"/>
              <a:gd name="T50" fmla="*/ 9 w 128"/>
              <a:gd name="T51" fmla="*/ 50 h 128"/>
              <a:gd name="T52" fmla="*/ 24 w 128"/>
              <a:gd name="T53" fmla="*/ 32 h 128"/>
              <a:gd name="T54" fmla="*/ 19 w 128"/>
              <a:gd name="T55" fmla="*/ 60 h 128"/>
              <a:gd name="T56" fmla="*/ 8 w 128"/>
              <a:gd name="T57" fmla="*/ 56 h 128"/>
              <a:gd name="T58" fmla="*/ 50 w 128"/>
              <a:gd name="T59" fmla="*/ 120 h 128"/>
              <a:gd name="T60" fmla="*/ 80 w 128"/>
              <a:gd name="T61" fmla="*/ 80 h 128"/>
              <a:gd name="T62" fmla="*/ 108 w 128"/>
              <a:gd name="T63" fmla="*/ 120 h 128"/>
              <a:gd name="T64" fmla="*/ 84 w 128"/>
              <a:gd name="T65" fmla="*/ 80 h 128"/>
              <a:gd name="T66" fmla="*/ 50 w 128"/>
              <a:gd name="T67" fmla="*/ 76 h 128"/>
              <a:gd name="T68" fmla="*/ 46 w 128"/>
              <a:gd name="T69" fmla="*/ 120 h 128"/>
              <a:gd name="T70" fmla="*/ 20 w 128"/>
              <a:gd name="T71" fmla="*/ 68 h 128"/>
              <a:gd name="T72" fmla="*/ 108 w 128"/>
              <a:gd name="T73" fmla="*/ 120 h 128"/>
              <a:gd name="T74" fmla="*/ 116 w 128"/>
              <a:gd name="T75" fmla="*/ 60 h 128"/>
              <a:gd name="T76" fmla="*/ 93 w 128"/>
              <a:gd name="T77" fmla="*/ 32 h 128"/>
              <a:gd name="T78" fmla="*/ 104 w 128"/>
              <a:gd name="T79" fmla="*/ 32 h 128"/>
              <a:gd name="T80" fmla="*/ 119 w 128"/>
              <a:gd name="T81" fmla="*/ 50 h 128"/>
              <a:gd name="T82" fmla="*/ 120 w 128"/>
              <a:gd name="T83"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8" h="128">
                <a:moveTo>
                  <a:pt x="126" y="45"/>
                </a:moveTo>
                <a:cubicBezTo>
                  <a:pt x="114" y="29"/>
                  <a:pt x="114" y="29"/>
                  <a:pt x="114" y="29"/>
                </a:cubicBezTo>
                <a:cubicBezTo>
                  <a:pt x="113" y="28"/>
                  <a:pt x="113" y="28"/>
                  <a:pt x="112" y="27"/>
                </a:cubicBezTo>
                <a:cubicBezTo>
                  <a:pt x="112" y="8"/>
                  <a:pt x="112" y="8"/>
                  <a:pt x="112" y="8"/>
                </a:cubicBezTo>
                <a:cubicBezTo>
                  <a:pt x="112" y="4"/>
                  <a:pt x="108" y="0"/>
                  <a:pt x="104" y="0"/>
                </a:cubicBezTo>
                <a:cubicBezTo>
                  <a:pt x="24" y="0"/>
                  <a:pt x="24" y="0"/>
                  <a:pt x="24" y="0"/>
                </a:cubicBezTo>
                <a:cubicBezTo>
                  <a:pt x="20" y="0"/>
                  <a:pt x="16" y="4"/>
                  <a:pt x="16" y="8"/>
                </a:cubicBezTo>
                <a:cubicBezTo>
                  <a:pt x="16" y="27"/>
                  <a:pt x="16" y="27"/>
                  <a:pt x="16" y="27"/>
                </a:cubicBezTo>
                <a:cubicBezTo>
                  <a:pt x="15" y="28"/>
                  <a:pt x="15" y="28"/>
                  <a:pt x="14" y="29"/>
                </a:cubicBezTo>
                <a:cubicBezTo>
                  <a:pt x="2" y="45"/>
                  <a:pt x="2" y="45"/>
                  <a:pt x="2" y="45"/>
                </a:cubicBezTo>
                <a:cubicBezTo>
                  <a:pt x="1" y="47"/>
                  <a:pt x="0" y="49"/>
                  <a:pt x="0" y="52"/>
                </a:cubicBezTo>
                <a:cubicBezTo>
                  <a:pt x="0" y="56"/>
                  <a:pt x="0" y="56"/>
                  <a:pt x="0" y="56"/>
                </a:cubicBezTo>
                <a:cubicBezTo>
                  <a:pt x="0" y="63"/>
                  <a:pt x="5" y="68"/>
                  <a:pt x="12" y="68"/>
                </a:cubicBezTo>
                <a:cubicBezTo>
                  <a:pt x="12" y="68"/>
                  <a:pt x="12" y="68"/>
                  <a:pt x="12" y="68"/>
                </a:cubicBezTo>
                <a:cubicBezTo>
                  <a:pt x="12" y="120"/>
                  <a:pt x="12" y="120"/>
                  <a:pt x="12" y="120"/>
                </a:cubicBezTo>
                <a:cubicBezTo>
                  <a:pt x="12" y="124"/>
                  <a:pt x="16" y="128"/>
                  <a:pt x="20" y="128"/>
                </a:cubicBezTo>
                <a:cubicBezTo>
                  <a:pt x="108" y="128"/>
                  <a:pt x="108" y="128"/>
                  <a:pt x="108" y="128"/>
                </a:cubicBezTo>
                <a:cubicBezTo>
                  <a:pt x="112" y="128"/>
                  <a:pt x="116" y="124"/>
                  <a:pt x="116" y="120"/>
                </a:cubicBezTo>
                <a:cubicBezTo>
                  <a:pt x="116" y="68"/>
                  <a:pt x="116" y="68"/>
                  <a:pt x="116" y="68"/>
                </a:cubicBezTo>
                <a:cubicBezTo>
                  <a:pt x="116" y="68"/>
                  <a:pt x="116" y="68"/>
                  <a:pt x="116" y="68"/>
                </a:cubicBezTo>
                <a:cubicBezTo>
                  <a:pt x="123" y="68"/>
                  <a:pt x="128" y="63"/>
                  <a:pt x="128" y="56"/>
                </a:cubicBezTo>
                <a:cubicBezTo>
                  <a:pt x="128" y="52"/>
                  <a:pt x="128" y="52"/>
                  <a:pt x="128" y="52"/>
                </a:cubicBezTo>
                <a:cubicBezTo>
                  <a:pt x="128" y="49"/>
                  <a:pt x="127" y="47"/>
                  <a:pt x="126" y="45"/>
                </a:cubicBezTo>
                <a:close/>
                <a:moveTo>
                  <a:pt x="104" y="8"/>
                </a:moveTo>
                <a:cubicBezTo>
                  <a:pt x="104" y="24"/>
                  <a:pt x="104" y="24"/>
                  <a:pt x="104" y="24"/>
                </a:cubicBezTo>
                <a:cubicBezTo>
                  <a:pt x="24" y="24"/>
                  <a:pt x="24" y="24"/>
                  <a:pt x="24" y="24"/>
                </a:cubicBezTo>
                <a:cubicBezTo>
                  <a:pt x="24" y="24"/>
                  <a:pt x="24" y="24"/>
                  <a:pt x="24" y="24"/>
                </a:cubicBezTo>
                <a:cubicBezTo>
                  <a:pt x="24" y="8"/>
                  <a:pt x="24" y="8"/>
                  <a:pt x="24" y="8"/>
                </a:cubicBezTo>
                <a:lnTo>
                  <a:pt x="104" y="8"/>
                </a:lnTo>
                <a:close/>
                <a:moveTo>
                  <a:pt x="41" y="60"/>
                </a:moveTo>
                <a:cubicBezTo>
                  <a:pt x="24" y="60"/>
                  <a:pt x="24" y="60"/>
                  <a:pt x="24" y="60"/>
                </a:cubicBezTo>
                <a:cubicBezTo>
                  <a:pt x="40" y="32"/>
                  <a:pt x="40" y="32"/>
                  <a:pt x="40" y="32"/>
                </a:cubicBezTo>
                <a:cubicBezTo>
                  <a:pt x="49" y="32"/>
                  <a:pt x="49" y="32"/>
                  <a:pt x="49" y="32"/>
                </a:cubicBezTo>
                <a:lnTo>
                  <a:pt x="41" y="60"/>
                </a:lnTo>
                <a:close/>
                <a:moveTo>
                  <a:pt x="53" y="32"/>
                </a:moveTo>
                <a:cubicBezTo>
                  <a:pt x="62" y="32"/>
                  <a:pt x="62" y="32"/>
                  <a:pt x="62" y="32"/>
                </a:cubicBezTo>
                <a:cubicBezTo>
                  <a:pt x="62" y="60"/>
                  <a:pt x="62" y="60"/>
                  <a:pt x="62" y="60"/>
                </a:cubicBezTo>
                <a:cubicBezTo>
                  <a:pt x="45" y="60"/>
                  <a:pt x="45" y="60"/>
                  <a:pt x="45" y="60"/>
                </a:cubicBezTo>
                <a:lnTo>
                  <a:pt x="53" y="32"/>
                </a:lnTo>
                <a:close/>
                <a:moveTo>
                  <a:pt x="66" y="32"/>
                </a:moveTo>
                <a:cubicBezTo>
                  <a:pt x="75" y="32"/>
                  <a:pt x="75" y="32"/>
                  <a:pt x="75" y="32"/>
                </a:cubicBezTo>
                <a:cubicBezTo>
                  <a:pt x="83" y="60"/>
                  <a:pt x="83" y="60"/>
                  <a:pt x="83" y="60"/>
                </a:cubicBezTo>
                <a:cubicBezTo>
                  <a:pt x="66" y="60"/>
                  <a:pt x="66" y="60"/>
                  <a:pt x="66" y="60"/>
                </a:cubicBezTo>
                <a:lnTo>
                  <a:pt x="66" y="32"/>
                </a:lnTo>
                <a:close/>
                <a:moveTo>
                  <a:pt x="79" y="32"/>
                </a:moveTo>
                <a:cubicBezTo>
                  <a:pt x="88" y="32"/>
                  <a:pt x="88" y="32"/>
                  <a:pt x="88" y="32"/>
                </a:cubicBezTo>
                <a:cubicBezTo>
                  <a:pt x="104" y="60"/>
                  <a:pt x="104" y="60"/>
                  <a:pt x="104" y="60"/>
                </a:cubicBezTo>
                <a:cubicBezTo>
                  <a:pt x="87" y="60"/>
                  <a:pt x="87" y="60"/>
                  <a:pt x="87" y="60"/>
                </a:cubicBezTo>
                <a:lnTo>
                  <a:pt x="79" y="32"/>
                </a:lnTo>
                <a:close/>
                <a:moveTo>
                  <a:pt x="8" y="56"/>
                </a:moveTo>
                <a:cubicBezTo>
                  <a:pt x="8" y="52"/>
                  <a:pt x="8" y="52"/>
                  <a:pt x="8" y="52"/>
                </a:cubicBezTo>
                <a:cubicBezTo>
                  <a:pt x="8" y="51"/>
                  <a:pt x="8" y="50"/>
                  <a:pt x="9" y="50"/>
                </a:cubicBezTo>
                <a:cubicBezTo>
                  <a:pt x="21" y="34"/>
                  <a:pt x="21" y="34"/>
                  <a:pt x="21" y="34"/>
                </a:cubicBezTo>
                <a:cubicBezTo>
                  <a:pt x="22" y="33"/>
                  <a:pt x="23" y="32"/>
                  <a:pt x="24" y="32"/>
                </a:cubicBezTo>
                <a:cubicBezTo>
                  <a:pt x="35" y="32"/>
                  <a:pt x="35" y="32"/>
                  <a:pt x="35" y="32"/>
                </a:cubicBezTo>
                <a:cubicBezTo>
                  <a:pt x="19" y="60"/>
                  <a:pt x="19" y="60"/>
                  <a:pt x="19" y="60"/>
                </a:cubicBezTo>
                <a:cubicBezTo>
                  <a:pt x="12" y="60"/>
                  <a:pt x="12" y="60"/>
                  <a:pt x="12" y="60"/>
                </a:cubicBezTo>
                <a:cubicBezTo>
                  <a:pt x="10" y="60"/>
                  <a:pt x="8" y="58"/>
                  <a:pt x="8" y="56"/>
                </a:cubicBezTo>
                <a:close/>
                <a:moveTo>
                  <a:pt x="80" y="120"/>
                </a:moveTo>
                <a:cubicBezTo>
                  <a:pt x="50" y="120"/>
                  <a:pt x="50" y="120"/>
                  <a:pt x="50" y="120"/>
                </a:cubicBezTo>
                <a:cubicBezTo>
                  <a:pt x="50" y="80"/>
                  <a:pt x="50" y="80"/>
                  <a:pt x="50" y="80"/>
                </a:cubicBezTo>
                <a:cubicBezTo>
                  <a:pt x="80" y="80"/>
                  <a:pt x="80" y="80"/>
                  <a:pt x="80" y="80"/>
                </a:cubicBezTo>
                <a:lnTo>
                  <a:pt x="80" y="120"/>
                </a:lnTo>
                <a:close/>
                <a:moveTo>
                  <a:pt x="108" y="120"/>
                </a:moveTo>
                <a:cubicBezTo>
                  <a:pt x="84" y="120"/>
                  <a:pt x="84" y="120"/>
                  <a:pt x="84" y="120"/>
                </a:cubicBezTo>
                <a:cubicBezTo>
                  <a:pt x="84" y="80"/>
                  <a:pt x="84" y="80"/>
                  <a:pt x="84" y="80"/>
                </a:cubicBezTo>
                <a:cubicBezTo>
                  <a:pt x="84" y="78"/>
                  <a:pt x="82" y="76"/>
                  <a:pt x="80" y="76"/>
                </a:cubicBezTo>
                <a:cubicBezTo>
                  <a:pt x="50" y="76"/>
                  <a:pt x="50" y="76"/>
                  <a:pt x="50" y="76"/>
                </a:cubicBezTo>
                <a:cubicBezTo>
                  <a:pt x="48" y="76"/>
                  <a:pt x="46" y="78"/>
                  <a:pt x="46" y="80"/>
                </a:cubicBezTo>
                <a:cubicBezTo>
                  <a:pt x="46" y="120"/>
                  <a:pt x="46" y="120"/>
                  <a:pt x="46" y="120"/>
                </a:cubicBezTo>
                <a:cubicBezTo>
                  <a:pt x="20" y="120"/>
                  <a:pt x="20" y="120"/>
                  <a:pt x="20" y="120"/>
                </a:cubicBezTo>
                <a:cubicBezTo>
                  <a:pt x="20" y="68"/>
                  <a:pt x="20" y="68"/>
                  <a:pt x="20" y="68"/>
                </a:cubicBezTo>
                <a:cubicBezTo>
                  <a:pt x="108" y="68"/>
                  <a:pt x="108" y="68"/>
                  <a:pt x="108" y="68"/>
                </a:cubicBezTo>
                <a:lnTo>
                  <a:pt x="108" y="120"/>
                </a:lnTo>
                <a:close/>
                <a:moveTo>
                  <a:pt x="120" y="56"/>
                </a:moveTo>
                <a:cubicBezTo>
                  <a:pt x="120" y="58"/>
                  <a:pt x="118" y="60"/>
                  <a:pt x="116" y="60"/>
                </a:cubicBezTo>
                <a:cubicBezTo>
                  <a:pt x="109" y="60"/>
                  <a:pt x="109" y="60"/>
                  <a:pt x="109" y="60"/>
                </a:cubicBezTo>
                <a:cubicBezTo>
                  <a:pt x="93" y="32"/>
                  <a:pt x="93" y="32"/>
                  <a:pt x="93" y="32"/>
                </a:cubicBezTo>
                <a:cubicBezTo>
                  <a:pt x="104" y="32"/>
                  <a:pt x="104" y="32"/>
                  <a:pt x="104" y="32"/>
                </a:cubicBezTo>
                <a:cubicBezTo>
                  <a:pt x="104" y="32"/>
                  <a:pt x="104" y="32"/>
                  <a:pt x="104" y="32"/>
                </a:cubicBezTo>
                <a:cubicBezTo>
                  <a:pt x="105" y="32"/>
                  <a:pt x="106" y="33"/>
                  <a:pt x="107" y="34"/>
                </a:cubicBezTo>
                <a:cubicBezTo>
                  <a:pt x="119" y="50"/>
                  <a:pt x="119" y="50"/>
                  <a:pt x="119" y="50"/>
                </a:cubicBezTo>
                <a:cubicBezTo>
                  <a:pt x="120" y="50"/>
                  <a:pt x="120" y="51"/>
                  <a:pt x="120" y="52"/>
                </a:cubicBezTo>
                <a:lnTo>
                  <a:pt x="120" y="56"/>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latin typeface="Source Sans Pro" pitchFamily="34" charset="0"/>
            </a:endParaRPr>
          </a:p>
        </p:txBody>
      </p:sp>
      <p:pic>
        <p:nvPicPr>
          <p:cNvPr id="11" name="Picture 10">
            <a:extLst>
              <a:ext uri="{FF2B5EF4-FFF2-40B4-BE49-F238E27FC236}">
                <a16:creationId xmlns:a16="http://schemas.microsoft.com/office/drawing/2014/main" id="{105AC57E-943E-46D5-8E3C-69D547324E5A}"/>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5546401" y="3562510"/>
            <a:ext cx="673046" cy="575345"/>
          </a:xfrm>
          <a:prstGeom prst="rect">
            <a:avLst/>
          </a:prstGeom>
          <a:solidFill>
            <a:srgbClr val="FF0000">
              <a:alpha val="0"/>
            </a:srgbClr>
          </a:solidFill>
        </p:spPr>
      </p:pic>
      <p:sp>
        <p:nvSpPr>
          <p:cNvPr id="12" name="Freeform 118">
            <a:extLst>
              <a:ext uri="{FF2B5EF4-FFF2-40B4-BE49-F238E27FC236}">
                <a16:creationId xmlns:a16="http://schemas.microsoft.com/office/drawing/2014/main" id="{7CB41E44-E38B-4C0B-BD4A-3C543711CCB6}"/>
              </a:ext>
            </a:extLst>
          </p:cNvPr>
          <p:cNvSpPr>
            <a:spLocks noEditPoints="1"/>
          </p:cNvSpPr>
          <p:nvPr/>
        </p:nvSpPr>
        <p:spPr bwMode="auto">
          <a:xfrm>
            <a:off x="5546402" y="4428960"/>
            <a:ext cx="615613" cy="661154"/>
          </a:xfrm>
          <a:custGeom>
            <a:avLst/>
            <a:gdLst>
              <a:gd name="T0" fmla="*/ 18 w 72"/>
              <a:gd name="T1" fmla="*/ 23 h 74"/>
              <a:gd name="T2" fmla="*/ 25 w 72"/>
              <a:gd name="T3" fmla="*/ 23 h 74"/>
              <a:gd name="T4" fmla="*/ 25 w 72"/>
              <a:gd name="T5" fmla="*/ 16 h 74"/>
              <a:gd name="T6" fmla="*/ 18 w 72"/>
              <a:gd name="T7" fmla="*/ 37 h 74"/>
              <a:gd name="T8" fmla="*/ 12 w 72"/>
              <a:gd name="T9" fmla="*/ 37 h 74"/>
              <a:gd name="T10" fmla="*/ 30 w 72"/>
              <a:gd name="T11" fmla="*/ 29 h 74"/>
              <a:gd name="T12" fmla="*/ 12 w 72"/>
              <a:gd name="T13" fmla="*/ 50 h 74"/>
              <a:gd name="T14" fmla="*/ 12 w 72"/>
              <a:gd name="T15" fmla="*/ 43 h 74"/>
              <a:gd name="T16" fmla="*/ 30 w 72"/>
              <a:gd name="T17" fmla="*/ 50 h 74"/>
              <a:gd name="T18" fmla="*/ 25 w 72"/>
              <a:gd name="T19" fmla="*/ 50 h 74"/>
              <a:gd name="T20" fmla="*/ 70 w 72"/>
              <a:gd name="T21" fmla="*/ 64 h 74"/>
              <a:gd name="T22" fmla="*/ 70 w 72"/>
              <a:gd name="T23" fmla="*/ 74 h 74"/>
              <a:gd name="T24" fmla="*/ 2 w 72"/>
              <a:gd name="T25" fmla="*/ 74 h 74"/>
              <a:gd name="T26" fmla="*/ 2 w 72"/>
              <a:gd name="T27" fmla="*/ 64 h 74"/>
              <a:gd name="T28" fmla="*/ 2 w 72"/>
              <a:gd name="T29" fmla="*/ 10 h 74"/>
              <a:gd name="T30" fmla="*/ 2 w 72"/>
              <a:gd name="T31" fmla="*/ 0 h 74"/>
              <a:gd name="T32" fmla="*/ 42 w 72"/>
              <a:gd name="T33" fmla="*/ 8 h 74"/>
              <a:gd name="T34" fmla="*/ 39 w 72"/>
              <a:gd name="T35" fmla="*/ 19 h 74"/>
              <a:gd name="T36" fmla="*/ 42 w 72"/>
              <a:gd name="T37" fmla="*/ 15 h 74"/>
              <a:gd name="T38" fmla="*/ 54 w 72"/>
              <a:gd name="T39" fmla="*/ 19 h 74"/>
              <a:gd name="T40" fmla="*/ 58 w 72"/>
              <a:gd name="T41" fmla="*/ 11 h 74"/>
              <a:gd name="T42" fmla="*/ 65 w 72"/>
              <a:gd name="T43" fmla="*/ 19 h 74"/>
              <a:gd name="T44" fmla="*/ 72 w 72"/>
              <a:gd name="T45" fmla="*/ 27 h 74"/>
              <a:gd name="T46" fmla="*/ 31 w 72"/>
              <a:gd name="T47" fmla="*/ 71 h 74"/>
              <a:gd name="T48" fmla="*/ 39 w 72"/>
              <a:gd name="T49" fmla="*/ 67 h 74"/>
              <a:gd name="T50" fmla="*/ 33 w 72"/>
              <a:gd name="T51" fmla="*/ 67 h 74"/>
              <a:gd name="T52" fmla="*/ 3 w 72"/>
              <a:gd name="T53" fmla="*/ 67 h 74"/>
              <a:gd name="T54" fmla="*/ 36 w 72"/>
              <a:gd name="T55" fmla="*/ 22 h 74"/>
              <a:gd name="T56" fmla="*/ 6 w 72"/>
              <a:gd name="T57" fmla="*/ 9 h 74"/>
              <a:gd name="T58" fmla="*/ 33 w 72"/>
              <a:gd name="T59" fmla="*/ 65 h 74"/>
              <a:gd name="T60" fmla="*/ 36 w 72"/>
              <a:gd name="T61" fmla="*/ 28 h 74"/>
              <a:gd name="T62" fmla="*/ 39 w 72"/>
              <a:gd name="T63" fmla="*/ 3 h 74"/>
              <a:gd name="T64" fmla="*/ 5 w 72"/>
              <a:gd name="T65" fmla="*/ 7 h 74"/>
              <a:gd name="T66" fmla="*/ 39 w 72"/>
              <a:gd name="T67" fmla="*/ 3 h 74"/>
              <a:gd name="T68" fmla="*/ 69 w 72"/>
              <a:gd name="T69" fmla="*/ 67 h 74"/>
              <a:gd name="T70" fmla="*/ 41 w 72"/>
              <a:gd name="T71" fmla="*/ 71 h 74"/>
              <a:gd name="T72" fmla="*/ 38 w 72"/>
              <a:gd name="T73" fmla="*/ 65 h 74"/>
              <a:gd name="T74" fmla="*/ 66 w 72"/>
              <a:gd name="T75" fmla="*/ 28 h 74"/>
              <a:gd name="T76" fmla="*/ 69 w 72"/>
              <a:gd name="T77" fmla="*/ 22 h 74"/>
              <a:gd name="T78" fmla="*/ 52 w 72"/>
              <a:gd name="T79" fmla="*/ 22 h 74"/>
              <a:gd name="T80" fmla="*/ 38 w 72"/>
              <a:gd name="T81" fmla="*/ 26 h 74"/>
              <a:gd name="T82" fmla="*/ 51 w 72"/>
              <a:gd name="T83" fmla="*/ 18 h 74"/>
              <a:gd name="T84" fmla="*/ 51 w 72"/>
              <a:gd name="T85" fmla="*/ 20 h 74"/>
              <a:gd name="T86" fmla="*/ 59 w 72"/>
              <a:gd name="T87" fmla="*/ 14 h 74"/>
              <a:gd name="T88" fmla="*/ 60 w 72"/>
              <a:gd name="T89" fmla="*/ 33 h 74"/>
              <a:gd name="T90" fmla="*/ 60 w 72"/>
              <a:gd name="T91" fmla="*/ 41 h 74"/>
              <a:gd name="T92" fmla="*/ 44 w 72"/>
              <a:gd name="T93" fmla="*/ 33 h 74"/>
              <a:gd name="T94" fmla="*/ 49 w 72"/>
              <a:gd name="T95" fmla="*/ 33 h 74"/>
              <a:gd name="T96" fmla="*/ 54 w 72"/>
              <a:gd name="T97" fmla="*/ 54 h 74"/>
              <a:gd name="T98" fmla="*/ 49 w 72"/>
              <a:gd name="T99" fmla="*/ 47 h 74"/>
              <a:gd name="T100" fmla="*/ 49 w 72"/>
              <a:gd name="T101" fmla="*/ 5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2" h="74">
                <a:moveTo>
                  <a:pt x="12" y="16"/>
                </a:moveTo>
                <a:cubicBezTo>
                  <a:pt x="18" y="16"/>
                  <a:pt x="18" y="16"/>
                  <a:pt x="18" y="16"/>
                </a:cubicBezTo>
                <a:cubicBezTo>
                  <a:pt x="18" y="23"/>
                  <a:pt x="18" y="23"/>
                  <a:pt x="18" y="23"/>
                </a:cubicBezTo>
                <a:cubicBezTo>
                  <a:pt x="12" y="23"/>
                  <a:pt x="12" y="23"/>
                  <a:pt x="12" y="23"/>
                </a:cubicBezTo>
                <a:lnTo>
                  <a:pt x="12" y="16"/>
                </a:lnTo>
                <a:close/>
                <a:moveTo>
                  <a:pt x="25" y="23"/>
                </a:moveTo>
                <a:cubicBezTo>
                  <a:pt x="30" y="23"/>
                  <a:pt x="30" y="23"/>
                  <a:pt x="30" y="23"/>
                </a:cubicBezTo>
                <a:cubicBezTo>
                  <a:pt x="30" y="16"/>
                  <a:pt x="30" y="16"/>
                  <a:pt x="30" y="16"/>
                </a:cubicBezTo>
                <a:cubicBezTo>
                  <a:pt x="25" y="16"/>
                  <a:pt x="25" y="16"/>
                  <a:pt x="25" y="16"/>
                </a:cubicBezTo>
                <a:lnTo>
                  <a:pt x="25" y="23"/>
                </a:lnTo>
                <a:close/>
                <a:moveTo>
                  <a:pt x="12" y="37"/>
                </a:moveTo>
                <a:cubicBezTo>
                  <a:pt x="18" y="37"/>
                  <a:pt x="18" y="37"/>
                  <a:pt x="18" y="37"/>
                </a:cubicBezTo>
                <a:cubicBezTo>
                  <a:pt x="18" y="29"/>
                  <a:pt x="18" y="29"/>
                  <a:pt x="18" y="29"/>
                </a:cubicBezTo>
                <a:cubicBezTo>
                  <a:pt x="12" y="29"/>
                  <a:pt x="12" y="29"/>
                  <a:pt x="12" y="29"/>
                </a:cubicBezTo>
                <a:lnTo>
                  <a:pt x="12" y="37"/>
                </a:lnTo>
                <a:close/>
                <a:moveTo>
                  <a:pt x="25" y="37"/>
                </a:moveTo>
                <a:cubicBezTo>
                  <a:pt x="30" y="37"/>
                  <a:pt x="30" y="37"/>
                  <a:pt x="30" y="37"/>
                </a:cubicBezTo>
                <a:cubicBezTo>
                  <a:pt x="30" y="29"/>
                  <a:pt x="30" y="29"/>
                  <a:pt x="30" y="29"/>
                </a:cubicBezTo>
                <a:cubicBezTo>
                  <a:pt x="25" y="29"/>
                  <a:pt x="25" y="29"/>
                  <a:pt x="25" y="29"/>
                </a:cubicBezTo>
                <a:lnTo>
                  <a:pt x="25" y="37"/>
                </a:lnTo>
                <a:close/>
                <a:moveTo>
                  <a:pt x="12" y="50"/>
                </a:moveTo>
                <a:cubicBezTo>
                  <a:pt x="18" y="50"/>
                  <a:pt x="18" y="50"/>
                  <a:pt x="18" y="50"/>
                </a:cubicBezTo>
                <a:cubicBezTo>
                  <a:pt x="18" y="43"/>
                  <a:pt x="18" y="43"/>
                  <a:pt x="18" y="43"/>
                </a:cubicBezTo>
                <a:cubicBezTo>
                  <a:pt x="12" y="43"/>
                  <a:pt x="12" y="43"/>
                  <a:pt x="12" y="43"/>
                </a:cubicBezTo>
                <a:lnTo>
                  <a:pt x="12" y="50"/>
                </a:lnTo>
                <a:close/>
                <a:moveTo>
                  <a:pt x="25" y="50"/>
                </a:moveTo>
                <a:cubicBezTo>
                  <a:pt x="30" y="50"/>
                  <a:pt x="30" y="50"/>
                  <a:pt x="30" y="50"/>
                </a:cubicBezTo>
                <a:cubicBezTo>
                  <a:pt x="30" y="43"/>
                  <a:pt x="30" y="43"/>
                  <a:pt x="30" y="43"/>
                </a:cubicBezTo>
                <a:cubicBezTo>
                  <a:pt x="25" y="43"/>
                  <a:pt x="25" y="43"/>
                  <a:pt x="25" y="43"/>
                </a:cubicBezTo>
                <a:lnTo>
                  <a:pt x="25" y="50"/>
                </a:lnTo>
                <a:close/>
                <a:moveTo>
                  <a:pt x="69" y="29"/>
                </a:moveTo>
                <a:cubicBezTo>
                  <a:pt x="69" y="64"/>
                  <a:pt x="69" y="64"/>
                  <a:pt x="69" y="64"/>
                </a:cubicBezTo>
                <a:cubicBezTo>
                  <a:pt x="70" y="64"/>
                  <a:pt x="70" y="64"/>
                  <a:pt x="70" y="64"/>
                </a:cubicBezTo>
                <a:cubicBezTo>
                  <a:pt x="71" y="64"/>
                  <a:pt x="72" y="65"/>
                  <a:pt x="72" y="66"/>
                </a:cubicBezTo>
                <a:cubicBezTo>
                  <a:pt x="72" y="72"/>
                  <a:pt x="72" y="72"/>
                  <a:pt x="72" y="72"/>
                </a:cubicBezTo>
                <a:cubicBezTo>
                  <a:pt x="72" y="73"/>
                  <a:pt x="71" y="74"/>
                  <a:pt x="70" y="74"/>
                </a:cubicBezTo>
                <a:cubicBezTo>
                  <a:pt x="40" y="74"/>
                  <a:pt x="40" y="74"/>
                  <a:pt x="40" y="74"/>
                </a:cubicBezTo>
                <a:cubicBezTo>
                  <a:pt x="32" y="74"/>
                  <a:pt x="32" y="74"/>
                  <a:pt x="32" y="74"/>
                </a:cubicBezTo>
                <a:cubicBezTo>
                  <a:pt x="2" y="74"/>
                  <a:pt x="2" y="74"/>
                  <a:pt x="2" y="74"/>
                </a:cubicBezTo>
                <a:cubicBezTo>
                  <a:pt x="1" y="74"/>
                  <a:pt x="0" y="73"/>
                  <a:pt x="0" y="72"/>
                </a:cubicBezTo>
                <a:cubicBezTo>
                  <a:pt x="0" y="66"/>
                  <a:pt x="0" y="66"/>
                  <a:pt x="0" y="66"/>
                </a:cubicBezTo>
                <a:cubicBezTo>
                  <a:pt x="0" y="65"/>
                  <a:pt x="1" y="64"/>
                  <a:pt x="2" y="64"/>
                </a:cubicBezTo>
                <a:cubicBezTo>
                  <a:pt x="3" y="64"/>
                  <a:pt x="3" y="64"/>
                  <a:pt x="3" y="64"/>
                </a:cubicBezTo>
                <a:cubicBezTo>
                  <a:pt x="3" y="10"/>
                  <a:pt x="3" y="10"/>
                  <a:pt x="3" y="10"/>
                </a:cubicBezTo>
                <a:cubicBezTo>
                  <a:pt x="2" y="10"/>
                  <a:pt x="2" y="10"/>
                  <a:pt x="2" y="10"/>
                </a:cubicBezTo>
                <a:cubicBezTo>
                  <a:pt x="1" y="10"/>
                  <a:pt x="0" y="9"/>
                  <a:pt x="0" y="8"/>
                </a:cubicBezTo>
                <a:cubicBezTo>
                  <a:pt x="0" y="2"/>
                  <a:pt x="0" y="2"/>
                  <a:pt x="0" y="2"/>
                </a:cubicBezTo>
                <a:cubicBezTo>
                  <a:pt x="0" y="1"/>
                  <a:pt x="1" y="0"/>
                  <a:pt x="2" y="0"/>
                </a:cubicBezTo>
                <a:cubicBezTo>
                  <a:pt x="40" y="0"/>
                  <a:pt x="40" y="0"/>
                  <a:pt x="40" y="0"/>
                </a:cubicBezTo>
                <a:cubicBezTo>
                  <a:pt x="41" y="0"/>
                  <a:pt x="42" y="1"/>
                  <a:pt x="42" y="2"/>
                </a:cubicBezTo>
                <a:cubicBezTo>
                  <a:pt x="42" y="8"/>
                  <a:pt x="42" y="8"/>
                  <a:pt x="42" y="8"/>
                </a:cubicBezTo>
                <a:cubicBezTo>
                  <a:pt x="42" y="9"/>
                  <a:pt x="41" y="10"/>
                  <a:pt x="40" y="10"/>
                </a:cubicBezTo>
                <a:cubicBezTo>
                  <a:pt x="39" y="10"/>
                  <a:pt x="39" y="10"/>
                  <a:pt x="39" y="10"/>
                </a:cubicBezTo>
                <a:cubicBezTo>
                  <a:pt x="39" y="19"/>
                  <a:pt x="39" y="19"/>
                  <a:pt x="39" y="19"/>
                </a:cubicBezTo>
                <a:cubicBezTo>
                  <a:pt x="40" y="19"/>
                  <a:pt x="40" y="19"/>
                  <a:pt x="40" y="19"/>
                </a:cubicBezTo>
                <a:cubicBezTo>
                  <a:pt x="40" y="17"/>
                  <a:pt x="40" y="17"/>
                  <a:pt x="40" y="17"/>
                </a:cubicBezTo>
                <a:cubicBezTo>
                  <a:pt x="40" y="16"/>
                  <a:pt x="41" y="15"/>
                  <a:pt x="42" y="15"/>
                </a:cubicBezTo>
                <a:cubicBezTo>
                  <a:pt x="52" y="15"/>
                  <a:pt x="52" y="15"/>
                  <a:pt x="52" y="15"/>
                </a:cubicBezTo>
                <a:cubicBezTo>
                  <a:pt x="53" y="15"/>
                  <a:pt x="54" y="16"/>
                  <a:pt x="54" y="17"/>
                </a:cubicBezTo>
                <a:cubicBezTo>
                  <a:pt x="54" y="19"/>
                  <a:pt x="54" y="19"/>
                  <a:pt x="54" y="19"/>
                </a:cubicBezTo>
                <a:cubicBezTo>
                  <a:pt x="56" y="19"/>
                  <a:pt x="56" y="19"/>
                  <a:pt x="56" y="19"/>
                </a:cubicBezTo>
                <a:cubicBezTo>
                  <a:pt x="56" y="13"/>
                  <a:pt x="56" y="13"/>
                  <a:pt x="56" y="13"/>
                </a:cubicBezTo>
                <a:cubicBezTo>
                  <a:pt x="56" y="12"/>
                  <a:pt x="57" y="11"/>
                  <a:pt x="58" y="11"/>
                </a:cubicBezTo>
                <a:cubicBezTo>
                  <a:pt x="63" y="11"/>
                  <a:pt x="63" y="11"/>
                  <a:pt x="63" y="11"/>
                </a:cubicBezTo>
                <a:cubicBezTo>
                  <a:pt x="64" y="11"/>
                  <a:pt x="65" y="12"/>
                  <a:pt x="65" y="13"/>
                </a:cubicBezTo>
                <a:cubicBezTo>
                  <a:pt x="65" y="19"/>
                  <a:pt x="65" y="19"/>
                  <a:pt x="65" y="19"/>
                </a:cubicBezTo>
                <a:cubicBezTo>
                  <a:pt x="70" y="19"/>
                  <a:pt x="70" y="19"/>
                  <a:pt x="70" y="19"/>
                </a:cubicBezTo>
                <a:cubicBezTo>
                  <a:pt x="71" y="19"/>
                  <a:pt x="72" y="20"/>
                  <a:pt x="72" y="21"/>
                </a:cubicBezTo>
                <a:cubicBezTo>
                  <a:pt x="72" y="27"/>
                  <a:pt x="72" y="27"/>
                  <a:pt x="72" y="27"/>
                </a:cubicBezTo>
                <a:cubicBezTo>
                  <a:pt x="72" y="28"/>
                  <a:pt x="71" y="29"/>
                  <a:pt x="70" y="29"/>
                </a:cubicBezTo>
                <a:lnTo>
                  <a:pt x="69" y="29"/>
                </a:lnTo>
                <a:close/>
                <a:moveTo>
                  <a:pt x="31" y="71"/>
                </a:moveTo>
                <a:cubicBezTo>
                  <a:pt x="33" y="71"/>
                  <a:pt x="33" y="71"/>
                  <a:pt x="33" y="71"/>
                </a:cubicBezTo>
                <a:cubicBezTo>
                  <a:pt x="39" y="71"/>
                  <a:pt x="39" y="71"/>
                  <a:pt x="39" y="71"/>
                </a:cubicBezTo>
                <a:cubicBezTo>
                  <a:pt x="39" y="67"/>
                  <a:pt x="39" y="67"/>
                  <a:pt x="39" y="67"/>
                </a:cubicBezTo>
                <a:cubicBezTo>
                  <a:pt x="37" y="67"/>
                  <a:pt x="37" y="67"/>
                  <a:pt x="37" y="67"/>
                </a:cubicBezTo>
                <a:cubicBezTo>
                  <a:pt x="34" y="67"/>
                  <a:pt x="34" y="67"/>
                  <a:pt x="34" y="67"/>
                </a:cubicBezTo>
                <a:cubicBezTo>
                  <a:pt x="33" y="67"/>
                  <a:pt x="33" y="67"/>
                  <a:pt x="33" y="67"/>
                </a:cubicBezTo>
                <a:cubicBezTo>
                  <a:pt x="31" y="67"/>
                  <a:pt x="31" y="67"/>
                  <a:pt x="31" y="67"/>
                </a:cubicBezTo>
                <a:cubicBezTo>
                  <a:pt x="5" y="67"/>
                  <a:pt x="5" y="67"/>
                  <a:pt x="5" y="67"/>
                </a:cubicBezTo>
                <a:cubicBezTo>
                  <a:pt x="3" y="67"/>
                  <a:pt x="3" y="67"/>
                  <a:pt x="3" y="67"/>
                </a:cubicBezTo>
                <a:cubicBezTo>
                  <a:pt x="3" y="71"/>
                  <a:pt x="3" y="71"/>
                  <a:pt x="3" y="71"/>
                </a:cubicBezTo>
                <a:lnTo>
                  <a:pt x="31" y="71"/>
                </a:lnTo>
                <a:close/>
                <a:moveTo>
                  <a:pt x="36" y="22"/>
                </a:moveTo>
                <a:cubicBezTo>
                  <a:pt x="36" y="20"/>
                  <a:pt x="36" y="20"/>
                  <a:pt x="36" y="20"/>
                </a:cubicBezTo>
                <a:cubicBezTo>
                  <a:pt x="36" y="9"/>
                  <a:pt x="36" y="9"/>
                  <a:pt x="36" y="9"/>
                </a:cubicBezTo>
                <a:cubicBezTo>
                  <a:pt x="6" y="9"/>
                  <a:pt x="6" y="9"/>
                  <a:pt x="6" y="9"/>
                </a:cubicBezTo>
                <a:cubicBezTo>
                  <a:pt x="6" y="65"/>
                  <a:pt x="6" y="65"/>
                  <a:pt x="6" y="65"/>
                </a:cubicBezTo>
                <a:cubicBezTo>
                  <a:pt x="32" y="65"/>
                  <a:pt x="32" y="65"/>
                  <a:pt x="32" y="65"/>
                </a:cubicBezTo>
                <a:cubicBezTo>
                  <a:pt x="33" y="65"/>
                  <a:pt x="33" y="65"/>
                  <a:pt x="33" y="65"/>
                </a:cubicBezTo>
                <a:cubicBezTo>
                  <a:pt x="35" y="65"/>
                  <a:pt x="35" y="65"/>
                  <a:pt x="35" y="65"/>
                </a:cubicBezTo>
                <a:cubicBezTo>
                  <a:pt x="36" y="65"/>
                  <a:pt x="36" y="65"/>
                  <a:pt x="36" y="65"/>
                </a:cubicBezTo>
                <a:cubicBezTo>
                  <a:pt x="36" y="28"/>
                  <a:pt x="36" y="28"/>
                  <a:pt x="36" y="28"/>
                </a:cubicBezTo>
                <a:cubicBezTo>
                  <a:pt x="36" y="26"/>
                  <a:pt x="36" y="26"/>
                  <a:pt x="36" y="26"/>
                </a:cubicBezTo>
                <a:lnTo>
                  <a:pt x="36" y="22"/>
                </a:lnTo>
                <a:close/>
                <a:moveTo>
                  <a:pt x="39" y="3"/>
                </a:moveTo>
                <a:cubicBezTo>
                  <a:pt x="3" y="3"/>
                  <a:pt x="3" y="3"/>
                  <a:pt x="3" y="3"/>
                </a:cubicBezTo>
                <a:cubicBezTo>
                  <a:pt x="3" y="7"/>
                  <a:pt x="3" y="7"/>
                  <a:pt x="3" y="7"/>
                </a:cubicBezTo>
                <a:cubicBezTo>
                  <a:pt x="5" y="7"/>
                  <a:pt x="5" y="7"/>
                  <a:pt x="5" y="7"/>
                </a:cubicBezTo>
                <a:cubicBezTo>
                  <a:pt x="37" y="7"/>
                  <a:pt x="37" y="7"/>
                  <a:pt x="37" y="7"/>
                </a:cubicBezTo>
                <a:cubicBezTo>
                  <a:pt x="39" y="7"/>
                  <a:pt x="39" y="7"/>
                  <a:pt x="39" y="7"/>
                </a:cubicBezTo>
                <a:lnTo>
                  <a:pt x="39" y="3"/>
                </a:lnTo>
                <a:close/>
                <a:moveTo>
                  <a:pt x="41" y="71"/>
                </a:moveTo>
                <a:cubicBezTo>
                  <a:pt x="69" y="71"/>
                  <a:pt x="69" y="71"/>
                  <a:pt x="69" y="71"/>
                </a:cubicBezTo>
                <a:cubicBezTo>
                  <a:pt x="69" y="67"/>
                  <a:pt x="69" y="67"/>
                  <a:pt x="69" y="67"/>
                </a:cubicBezTo>
                <a:cubicBezTo>
                  <a:pt x="67" y="67"/>
                  <a:pt x="67" y="67"/>
                  <a:pt x="67" y="67"/>
                </a:cubicBezTo>
                <a:cubicBezTo>
                  <a:pt x="41" y="67"/>
                  <a:pt x="41" y="67"/>
                  <a:pt x="41" y="67"/>
                </a:cubicBezTo>
                <a:lnTo>
                  <a:pt x="41" y="71"/>
                </a:lnTo>
                <a:close/>
                <a:moveTo>
                  <a:pt x="66" y="28"/>
                </a:moveTo>
                <a:cubicBezTo>
                  <a:pt x="38" y="28"/>
                  <a:pt x="38" y="28"/>
                  <a:pt x="38" y="28"/>
                </a:cubicBezTo>
                <a:cubicBezTo>
                  <a:pt x="38" y="65"/>
                  <a:pt x="38" y="65"/>
                  <a:pt x="38" y="65"/>
                </a:cubicBezTo>
                <a:cubicBezTo>
                  <a:pt x="40" y="65"/>
                  <a:pt x="40" y="65"/>
                  <a:pt x="40" y="65"/>
                </a:cubicBezTo>
                <a:cubicBezTo>
                  <a:pt x="66" y="65"/>
                  <a:pt x="66" y="65"/>
                  <a:pt x="66" y="65"/>
                </a:cubicBezTo>
                <a:lnTo>
                  <a:pt x="66" y="28"/>
                </a:lnTo>
                <a:close/>
                <a:moveTo>
                  <a:pt x="67" y="26"/>
                </a:moveTo>
                <a:cubicBezTo>
                  <a:pt x="69" y="26"/>
                  <a:pt x="69" y="26"/>
                  <a:pt x="69" y="26"/>
                </a:cubicBezTo>
                <a:cubicBezTo>
                  <a:pt x="69" y="22"/>
                  <a:pt x="69" y="22"/>
                  <a:pt x="69" y="22"/>
                </a:cubicBezTo>
                <a:cubicBezTo>
                  <a:pt x="63" y="22"/>
                  <a:pt x="63" y="22"/>
                  <a:pt x="63" y="22"/>
                </a:cubicBezTo>
                <a:cubicBezTo>
                  <a:pt x="58" y="22"/>
                  <a:pt x="58" y="22"/>
                  <a:pt x="58" y="22"/>
                </a:cubicBezTo>
                <a:cubicBezTo>
                  <a:pt x="52" y="22"/>
                  <a:pt x="52" y="22"/>
                  <a:pt x="52" y="22"/>
                </a:cubicBezTo>
                <a:cubicBezTo>
                  <a:pt x="42" y="22"/>
                  <a:pt x="42" y="22"/>
                  <a:pt x="42" y="22"/>
                </a:cubicBezTo>
                <a:cubicBezTo>
                  <a:pt x="38" y="22"/>
                  <a:pt x="38" y="22"/>
                  <a:pt x="38" y="22"/>
                </a:cubicBezTo>
                <a:cubicBezTo>
                  <a:pt x="38" y="26"/>
                  <a:pt x="38" y="26"/>
                  <a:pt x="38" y="26"/>
                </a:cubicBezTo>
                <a:lnTo>
                  <a:pt x="67" y="26"/>
                </a:lnTo>
                <a:close/>
                <a:moveTo>
                  <a:pt x="51" y="20"/>
                </a:moveTo>
                <a:cubicBezTo>
                  <a:pt x="51" y="18"/>
                  <a:pt x="51" y="18"/>
                  <a:pt x="51" y="18"/>
                </a:cubicBezTo>
                <a:cubicBezTo>
                  <a:pt x="43" y="18"/>
                  <a:pt x="43" y="18"/>
                  <a:pt x="43" y="18"/>
                </a:cubicBezTo>
                <a:cubicBezTo>
                  <a:pt x="43" y="20"/>
                  <a:pt x="43" y="20"/>
                  <a:pt x="43" y="20"/>
                </a:cubicBezTo>
                <a:lnTo>
                  <a:pt x="51" y="20"/>
                </a:lnTo>
                <a:close/>
                <a:moveTo>
                  <a:pt x="62" y="20"/>
                </a:moveTo>
                <a:cubicBezTo>
                  <a:pt x="62" y="14"/>
                  <a:pt x="62" y="14"/>
                  <a:pt x="62" y="14"/>
                </a:cubicBezTo>
                <a:cubicBezTo>
                  <a:pt x="59" y="14"/>
                  <a:pt x="59" y="14"/>
                  <a:pt x="59" y="14"/>
                </a:cubicBezTo>
                <a:cubicBezTo>
                  <a:pt x="59" y="20"/>
                  <a:pt x="59" y="20"/>
                  <a:pt x="59" y="20"/>
                </a:cubicBezTo>
                <a:lnTo>
                  <a:pt x="62" y="20"/>
                </a:lnTo>
                <a:close/>
                <a:moveTo>
                  <a:pt x="60" y="33"/>
                </a:moveTo>
                <a:cubicBezTo>
                  <a:pt x="54" y="33"/>
                  <a:pt x="54" y="33"/>
                  <a:pt x="54" y="33"/>
                </a:cubicBezTo>
                <a:cubicBezTo>
                  <a:pt x="54" y="41"/>
                  <a:pt x="54" y="41"/>
                  <a:pt x="54" y="41"/>
                </a:cubicBezTo>
                <a:cubicBezTo>
                  <a:pt x="60" y="41"/>
                  <a:pt x="60" y="41"/>
                  <a:pt x="60" y="41"/>
                </a:cubicBezTo>
                <a:lnTo>
                  <a:pt x="60" y="33"/>
                </a:lnTo>
                <a:close/>
                <a:moveTo>
                  <a:pt x="49" y="33"/>
                </a:moveTo>
                <a:cubicBezTo>
                  <a:pt x="44" y="33"/>
                  <a:pt x="44" y="33"/>
                  <a:pt x="44" y="33"/>
                </a:cubicBezTo>
                <a:cubicBezTo>
                  <a:pt x="44" y="41"/>
                  <a:pt x="44" y="41"/>
                  <a:pt x="44" y="41"/>
                </a:cubicBezTo>
                <a:cubicBezTo>
                  <a:pt x="49" y="41"/>
                  <a:pt x="49" y="41"/>
                  <a:pt x="49" y="41"/>
                </a:cubicBezTo>
                <a:lnTo>
                  <a:pt x="49" y="33"/>
                </a:lnTo>
                <a:close/>
                <a:moveTo>
                  <a:pt x="60" y="47"/>
                </a:moveTo>
                <a:cubicBezTo>
                  <a:pt x="54" y="47"/>
                  <a:pt x="54" y="47"/>
                  <a:pt x="54" y="47"/>
                </a:cubicBezTo>
                <a:cubicBezTo>
                  <a:pt x="54" y="54"/>
                  <a:pt x="54" y="54"/>
                  <a:pt x="54" y="54"/>
                </a:cubicBezTo>
                <a:cubicBezTo>
                  <a:pt x="60" y="54"/>
                  <a:pt x="60" y="54"/>
                  <a:pt x="60" y="54"/>
                </a:cubicBezTo>
                <a:lnTo>
                  <a:pt x="60" y="47"/>
                </a:lnTo>
                <a:close/>
                <a:moveTo>
                  <a:pt x="49" y="47"/>
                </a:moveTo>
                <a:cubicBezTo>
                  <a:pt x="44" y="47"/>
                  <a:pt x="44" y="47"/>
                  <a:pt x="44" y="47"/>
                </a:cubicBezTo>
                <a:cubicBezTo>
                  <a:pt x="44" y="54"/>
                  <a:pt x="44" y="54"/>
                  <a:pt x="44" y="54"/>
                </a:cubicBezTo>
                <a:cubicBezTo>
                  <a:pt x="49" y="54"/>
                  <a:pt x="49" y="54"/>
                  <a:pt x="49" y="54"/>
                </a:cubicBezTo>
                <a:lnTo>
                  <a:pt x="49" y="4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prstClr val="black"/>
              </a:solidFill>
              <a:latin typeface="Source Sans Pro" pitchFamily="34" charset="0"/>
            </a:endParaRPr>
          </a:p>
        </p:txBody>
      </p:sp>
    </p:spTree>
    <p:extLst>
      <p:ext uri="{BB962C8B-B14F-4D97-AF65-F5344CB8AC3E}">
        <p14:creationId xmlns:p14="http://schemas.microsoft.com/office/powerpoint/2010/main" val="88737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2"/>
          <p:cNvSpPr>
            <a:spLocks noGrp="1"/>
          </p:cNvSpPr>
          <p:nvPr>
            <p:ph sz="quarter" idx="18"/>
          </p:nvPr>
        </p:nvSpPr>
        <p:spPr>
          <a:xfrm>
            <a:off x="7110884" y="2183367"/>
            <a:ext cx="3273179" cy="4571073"/>
          </a:xfrm>
        </p:spPr>
        <p:txBody>
          <a:bodyPr/>
          <a:lstStyle/>
          <a:p>
            <a:pPr lvl="1"/>
            <a:r>
              <a:rPr lang="en-US"/>
              <a:t>Increase return on equity:  </a:t>
            </a:r>
          </a:p>
          <a:p>
            <a:pPr lvl="1"/>
            <a:r>
              <a:rPr lang="en-US" b="0"/>
              <a:t>In this example, ROE improved 46.5% via the replacement of mezzanine debt and reduction in equity </a:t>
            </a:r>
          </a:p>
          <a:p>
            <a:pPr marL="0" lvl="2" indent="0">
              <a:buNone/>
            </a:pPr>
            <a:endParaRPr lang="en-US"/>
          </a:p>
          <a:p>
            <a:pPr marL="0" lvl="2" indent="0">
              <a:buNone/>
            </a:pPr>
            <a:endParaRPr lang="en-US"/>
          </a:p>
          <a:p>
            <a:pPr lvl="1"/>
            <a:r>
              <a:rPr lang="en-US"/>
              <a:t>Decrease weighted cost of capital: </a:t>
            </a:r>
          </a:p>
          <a:p>
            <a:pPr lvl="1"/>
            <a:r>
              <a:rPr lang="en-US" b="0"/>
              <a:t>WACC improves with C-PACE financing, in this case 160bps. The scenario at left yielded an estimated $310k/</a:t>
            </a:r>
            <a:r>
              <a:rPr lang="en-US" b="0" err="1"/>
              <a:t>yr</a:t>
            </a:r>
            <a:endParaRPr lang="en-US" b="0"/>
          </a:p>
          <a:p>
            <a:pPr lvl="1"/>
            <a:endParaRPr lang="en-US"/>
          </a:p>
          <a:p>
            <a:pPr lvl="1"/>
            <a:endParaRPr lang="en-US"/>
          </a:p>
          <a:p>
            <a:pPr lvl="1"/>
            <a:r>
              <a:rPr lang="en-US"/>
              <a:t>Permanent financing from day one: </a:t>
            </a:r>
          </a:p>
          <a:p>
            <a:pPr lvl="1"/>
            <a:r>
              <a:rPr lang="en-US" b="0"/>
              <a:t>Long-term fixed rate capital that stays with the property from construction through term</a:t>
            </a:r>
          </a:p>
        </p:txBody>
      </p:sp>
      <p:sp>
        <p:nvSpPr>
          <p:cNvPr id="4" name="Title 3"/>
          <p:cNvSpPr>
            <a:spLocks noGrp="1"/>
          </p:cNvSpPr>
          <p:nvPr>
            <p:ph type="title"/>
          </p:nvPr>
        </p:nvSpPr>
        <p:spPr/>
        <p:txBody>
          <a:bodyPr/>
          <a:lstStyle/>
          <a:p>
            <a:r>
              <a:rPr lang="en-US"/>
              <a:t>New Construction</a:t>
            </a:r>
          </a:p>
        </p:txBody>
      </p:sp>
      <p:sp>
        <p:nvSpPr>
          <p:cNvPr id="10" name="Text Placeholder 9"/>
          <p:cNvSpPr>
            <a:spLocks noGrp="1"/>
          </p:cNvSpPr>
          <p:nvPr>
            <p:ph type="body" sz="quarter" idx="71"/>
          </p:nvPr>
        </p:nvSpPr>
        <p:spPr>
          <a:xfrm>
            <a:off x="1937199" y="977840"/>
            <a:ext cx="7911652" cy="583273"/>
          </a:xfrm>
        </p:spPr>
        <p:txBody>
          <a:bodyPr/>
          <a:lstStyle/>
          <a:p>
            <a:pPr marL="285750" indent="-285750">
              <a:buFont typeface="Arial" panose="020B0604020202020204" pitchFamily="34" charset="0"/>
              <a:buChar char="•"/>
            </a:pPr>
            <a:r>
              <a:rPr lang="en-US" sz="1400">
                <a:solidFill>
                  <a:srgbClr val="39B54A"/>
                </a:solidFill>
              </a:rPr>
              <a:t>Nuveen Green Capital capital is roughly half the prize of mezz/</a:t>
            </a:r>
            <a:r>
              <a:rPr lang="en-US" sz="1400" err="1">
                <a:solidFill>
                  <a:srgbClr val="39B54A"/>
                </a:solidFill>
              </a:rPr>
              <a:t>pref</a:t>
            </a:r>
            <a:endParaRPr lang="en-US" sz="1400">
              <a:solidFill>
                <a:srgbClr val="39B54A"/>
              </a:solidFill>
            </a:endParaRPr>
          </a:p>
          <a:p>
            <a:pPr marL="285750" indent="-285750">
              <a:buFont typeface="Arial" panose="020B0604020202020204" pitchFamily="34" charset="0"/>
              <a:buChar char="•"/>
            </a:pPr>
            <a:r>
              <a:rPr lang="en-US" sz="1400">
                <a:solidFill>
                  <a:srgbClr val="39B54A"/>
                </a:solidFill>
              </a:rPr>
              <a:t>Sized and structured in partnership with senior construction lender</a:t>
            </a:r>
          </a:p>
          <a:p>
            <a:pPr marL="285750" indent="-285750">
              <a:buFont typeface="Arial" panose="020B0604020202020204" pitchFamily="34" charset="0"/>
              <a:buChar char="•"/>
            </a:pPr>
            <a:r>
              <a:rPr lang="en-US" sz="1400">
                <a:solidFill>
                  <a:srgbClr val="39B54A"/>
                </a:solidFill>
              </a:rPr>
              <a:t>Can be fully repaid at any time with no yield maintenance </a:t>
            </a:r>
          </a:p>
          <a:p>
            <a:endParaRPr lang="en-US" sz="1600" b="1"/>
          </a:p>
        </p:txBody>
      </p:sp>
      <p:pic>
        <p:nvPicPr>
          <p:cNvPr id="2" name="Picture 1">
            <a:extLst>
              <a:ext uri="{FF2B5EF4-FFF2-40B4-BE49-F238E27FC236}">
                <a16:creationId xmlns:a16="http://schemas.microsoft.com/office/drawing/2014/main" id="{506DA1E4-0689-40E8-AA68-5EA9B937369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357368" y="2219562"/>
            <a:ext cx="559590" cy="505260"/>
          </a:xfrm>
          <a:prstGeom prst="rect">
            <a:avLst/>
          </a:prstGeom>
        </p:spPr>
      </p:pic>
      <p:pic>
        <p:nvPicPr>
          <p:cNvPr id="20" name="Picture 1">
            <a:extLst>
              <a:ext uri="{FF2B5EF4-FFF2-40B4-BE49-F238E27FC236}">
                <a16:creationId xmlns:a16="http://schemas.microsoft.com/office/drawing/2014/main" id="{5C21F87A-C16B-4221-96BE-EEB7B7EEC45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456358" y="3644530"/>
            <a:ext cx="471276" cy="524060"/>
          </a:xfrm>
          <a:prstGeom prst="rect">
            <a:avLst/>
          </a:prstGeom>
        </p:spPr>
      </p:pic>
      <p:pic>
        <p:nvPicPr>
          <p:cNvPr id="21" name="Picture 1">
            <a:extLst>
              <a:ext uri="{FF2B5EF4-FFF2-40B4-BE49-F238E27FC236}">
                <a16:creationId xmlns:a16="http://schemas.microsoft.com/office/drawing/2014/main" id="{29E7B98D-5E31-4DA2-84D2-96B9F11B6ED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517035" y="5088298"/>
            <a:ext cx="496886" cy="524060"/>
          </a:xfrm>
          <a:prstGeom prst="rect">
            <a:avLst/>
          </a:prstGeom>
        </p:spPr>
      </p:pic>
      <p:pic>
        <p:nvPicPr>
          <p:cNvPr id="6" name="Picture 5">
            <a:extLst>
              <a:ext uri="{FF2B5EF4-FFF2-40B4-BE49-F238E27FC236}">
                <a16:creationId xmlns:a16="http://schemas.microsoft.com/office/drawing/2014/main" id="{DF2AFD2E-C656-4CDD-B319-11944199150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212157" y="2013353"/>
            <a:ext cx="3951287" cy="3786412"/>
          </a:xfrm>
          <a:prstGeom prst="rect">
            <a:avLst/>
          </a:prstGeom>
        </p:spPr>
      </p:pic>
    </p:spTree>
    <p:extLst>
      <p:ext uri="{BB962C8B-B14F-4D97-AF65-F5344CB8AC3E}">
        <p14:creationId xmlns:p14="http://schemas.microsoft.com/office/powerpoint/2010/main" val="676609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Recapitalization</a:t>
            </a:r>
          </a:p>
        </p:txBody>
      </p:sp>
      <p:sp>
        <p:nvSpPr>
          <p:cNvPr id="3" name="Content Placeholder 2">
            <a:extLst>
              <a:ext uri="{FF2B5EF4-FFF2-40B4-BE49-F238E27FC236}">
                <a16:creationId xmlns:a16="http://schemas.microsoft.com/office/drawing/2014/main" id="{F59F5132-F52E-432E-A843-3B35072EF96F}"/>
              </a:ext>
            </a:extLst>
          </p:cNvPr>
          <p:cNvSpPr>
            <a:spLocks noGrp="1"/>
          </p:cNvSpPr>
          <p:nvPr>
            <p:ph sz="quarter" idx="16"/>
          </p:nvPr>
        </p:nvSpPr>
        <p:spPr>
          <a:xfrm>
            <a:off x="1942652" y="1389259"/>
            <a:ext cx="3446664" cy="3515845"/>
          </a:xfrm>
        </p:spPr>
        <p:txBody>
          <a:bodyPr/>
          <a:lstStyle/>
          <a:p>
            <a:pPr lvl="1"/>
            <a:endParaRPr lang="en-US"/>
          </a:p>
          <a:p>
            <a:pPr lvl="1"/>
            <a:r>
              <a:rPr lang="en-US">
                <a:solidFill>
                  <a:srgbClr val="39B54A"/>
                </a:solidFill>
              </a:rPr>
              <a:t>C-PACE Recapitalization Provides Liquidity for Businesses:</a:t>
            </a:r>
          </a:p>
          <a:p>
            <a:pPr lvl="1"/>
            <a:r>
              <a:rPr lang="en-US" b="0"/>
              <a:t>Nuveen Green Capital can reimburse property owners for recently completed C-PACE-eligible projects  - generating immediate liquidity and freeing up capital for operations and reserves</a:t>
            </a:r>
            <a:r>
              <a:rPr lang="en-US"/>
              <a:t>.</a:t>
            </a:r>
          </a:p>
          <a:p>
            <a:pPr lvl="1"/>
            <a:r>
              <a:rPr lang="en-US">
                <a:solidFill>
                  <a:srgbClr val="39B54A"/>
                </a:solidFill>
              </a:rPr>
              <a:t>C-PACE Helps Complete Capital Stacks:</a:t>
            </a:r>
          </a:p>
          <a:p>
            <a:pPr lvl="1"/>
            <a:r>
              <a:rPr lang="en-US" b="0"/>
              <a:t>Nuveen Green Capital can fill funding gaps in new construction, gut rehab, and retrofit projects – solving issues with construction delay, cost overruns. Proceeds may be used to cover existing lender debt service and pay down existing leverage. </a:t>
            </a:r>
          </a:p>
          <a:p>
            <a:pPr lvl="1"/>
            <a:r>
              <a:rPr lang="en-US">
                <a:solidFill>
                  <a:srgbClr val="39B54A"/>
                </a:solidFill>
              </a:rPr>
              <a:t>C-PACE Allows 24-Month Repayment Delay for CRE Owners:</a:t>
            </a:r>
          </a:p>
          <a:p>
            <a:pPr lvl="1"/>
            <a:r>
              <a:rPr lang="en-US" b="0"/>
              <a:t>Financing is fixed rate, non-recourse, does not include financial covenants, and includes no payments for up to 24 months post-closing. Funding levels up to 35% of property value.</a:t>
            </a:r>
          </a:p>
          <a:p>
            <a:pPr marL="0" lvl="2" indent="0">
              <a:buNone/>
            </a:pPr>
            <a:endParaRPr lang="en-US"/>
          </a:p>
          <a:p>
            <a:pPr marL="0" lvl="2" indent="0">
              <a:buNone/>
            </a:pPr>
            <a:endParaRPr lang="en-US"/>
          </a:p>
          <a:p>
            <a:endParaRPr lang="en-US"/>
          </a:p>
        </p:txBody>
      </p:sp>
      <p:sp>
        <p:nvSpPr>
          <p:cNvPr id="9" name="Content Placeholder 2">
            <a:extLst>
              <a:ext uri="{FF2B5EF4-FFF2-40B4-BE49-F238E27FC236}">
                <a16:creationId xmlns:a16="http://schemas.microsoft.com/office/drawing/2014/main" id="{C959CAEC-8B41-4347-BEE5-55B1580BCAF8}"/>
              </a:ext>
            </a:extLst>
          </p:cNvPr>
          <p:cNvSpPr txBox="1">
            <a:spLocks/>
          </p:cNvSpPr>
          <p:nvPr/>
        </p:nvSpPr>
        <p:spPr>
          <a:xfrm>
            <a:off x="6576274" y="1686317"/>
            <a:ext cx="3459902" cy="3515845"/>
          </a:xfrm>
          <a:prstGeom prst="rect">
            <a:avLst/>
          </a:prstGeom>
        </p:spPr>
        <p:txBody>
          <a:bodyPr vert="horz" lIns="0" tIns="0" rIns="0" bIns="0" rtlCol="0">
            <a:noAutofit/>
          </a:bodyPr>
          <a:lstStyle>
            <a:lvl1pPr marL="0" indent="0" algn="l" defTabSz="502920" rtl="0" eaLnBrk="1" latinLnBrk="0" hangingPunct="1">
              <a:lnSpc>
                <a:spcPts val="2000"/>
              </a:lnSpc>
              <a:spcBef>
                <a:spcPts val="0"/>
              </a:spcBef>
              <a:spcAft>
                <a:spcPts val="432"/>
              </a:spcAft>
              <a:buFont typeface="Arial"/>
              <a:buNone/>
              <a:defRPr sz="1800" kern="1200">
                <a:solidFill>
                  <a:schemeClr val="bg2"/>
                </a:solidFill>
                <a:latin typeface="+mn-lt"/>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1200" b="1" kern="120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lvl="1"/>
            <a:endParaRPr lang="en-US" sz="1800">
              <a:solidFill>
                <a:srgbClr val="263746"/>
              </a:solidFill>
              <a:latin typeface="Georgia"/>
            </a:endParaRPr>
          </a:p>
          <a:p>
            <a:pPr fontAlgn="base">
              <a:lnSpc>
                <a:spcPct val="100000"/>
              </a:lnSpc>
              <a:spcAft>
                <a:spcPts val="470"/>
              </a:spcAft>
            </a:pPr>
            <a:r>
              <a:rPr lang="en-US" sz="1200" b="1">
                <a:solidFill>
                  <a:srgbClr val="263746"/>
                </a:solidFill>
                <a:latin typeface="Georgia"/>
              </a:rPr>
              <a:t>Completes Capital Stack</a:t>
            </a:r>
          </a:p>
          <a:p>
            <a:pPr fontAlgn="base">
              <a:lnSpc>
                <a:spcPct val="100000"/>
              </a:lnSpc>
              <a:spcAft>
                <a:spcPts val="437"/>
              </a:spcAft>
            </a:pPr>
            <a:endParaRPr lang="en-US" sz="1200">
              <a:solidFill>
                <a:srgbClr val="263746"/>
              </a:solidFill>
              <a:latin typeface="Georgia"/>
            </a:endParaRPr>
          </a:p>
          <a:p>
            <a:pPr fontAlgn="base">
              <a:lnSpc>
                <a:spcPct val="100000"/>
              </a:lnSpc>
              <a:spcAft>
                <a:spcPts val="437"/>
              </a:spcAft>
            </a:pPr>
            <a:endParaRPr lang="en-US" sz="1200" b="1">
              <a:solidFill>
                <a:srgbClr val="263746"/>
              </a:solidFill>
              <a:latin typeface="Georgia"/>
            </a:endParaRPr>
          </a:p>
          <a:p>
            <a:pPr fontAlgn="base">
              <a:lnSpc>
                <a:spcPct val="100000"/>
              </a:lnSpc>
              <a:spcAft>
                <a:spcPts val="437"/>
              </a:spcAft>
            </a:pPr>
            <a:endParaRPr lang="en-US" sz="1200" b="1">
              <a:solidFill>
                <a:srgbClr val="263746"/>
              </a:solidFill>
              <a:latin typeface="Georgia"/>
            </a:endParaRPr>
          </a:p>
          <a:p>
            <a:pPr fontAlgn="base">
              <a:lnSpc>
                <a:spcPct val="100000"/>
              </a:lnSpc>
              <a:spcAft>
                <a:spcPts val="437"/>
              </a:spcAft>
            </a:pPr>
            <a:endParaRPr lang="en-US" sz="1200" b="1">
              <a:solidFill>
                <a:srgbClr val="263746"/>
              </a:solidFill>
              <a:latin typeface="Georgia"/>
            </a:endParaRPr>
          </a:p>
          <a:p>
            <a:pPr fontAlgn="base">
              <a:lnSpc>
                <a:spcPct val="100000"/>
              </a:lnSpc>
              <a:spcAft>
                <a:spcPts val="437"/>
              </a:spcAft>
            </a:pPr>
            <a:r>
              <a:rPr lang="en-US" sz="1200" b="1">
                <a:solidFill>
                  <a:srgbClr val="263746"/>
                </a:solidFill>
                <a:latin typeface="Georgia"/>
              </a:rPr>
              <a:t>Catalyst to help projects move forward</a:t>
            </a:r>
          </a:p>
          <a:p>
            <a:pPr marL="171450" indent="-171450" fontAlgn="base">
              <a:lnSpc>
                <a:spcPct val="100000"/>
              </a:lnSpc>
              <a:spcAft>
                <a:spcPts val="437"/>
              </a:spcAft>
              <a:buFont typeface="Arial" panose="020B0604020202020204" pitchFamily="34" charset="0"/>
              <a:buChar char="•"/>
            </a:pPr>
            <a:endParaRPr lang="en-US" sz="1200">
              <a:solidFill>
                <a:srgbClr val="263746"/>
              </a:solidFill>
              <a:latin typeface="Georgia"/>
            </a:endParaRPr>
          </a:p>
          <a:p>
            <a:pPr fontAlgn="base">
              <a:lnSpc>
                <a:spcPct val="100000"/>
              </a:lnSpc>
              <a:spcAft>
                <a:spcPts val="437"/>
              </a:spcAft>
            </a:pPr>
            <a:endParaRPr lang="en-US" sz="1200" b="1">
              <a:solidFill>
                <a:srgbClr val="263746"/>
              </a:solidFill>
              <a:latin typeface="Georgia"/>
            </a:endParaRPr>
          </a:p>
          <a:p>
            <a:pPr fontAlgn="base">
              <a:lnSpc>
                <a:spcPct val="100000"/>
              </a:lnSpc>
              <a:spcAft>
                <a:spcPts val="437"/>
              </a:spcAft>
            </a:pPr>
            <a:endParaRPr lang="en-US" sz="1200" b="1">
              <a:solidFill>
                <a:srgbClr val="263746"/>
              </a:solidFill>
              <a:latin typeface="Georgia"/>
            </a:endParaRPr>
          </a:p>
          <a:p>
            <a:pPr fontAlgn="base">
              <a:lnSpc>
                <a:spcPct val="100000"/>
              </a:lnSpc>
              <a:spcAft>
                <a:spcPts val="437"/>
              </a:spcAft>
            </a:pPr>
            <a:endParaRPr lang="en-US" sz="1200" b="1">
              <a:solidFill>
                <a:srgbClr val="263746"/>
              </a:solidFill>
              <a:latin typeface="Georgia"/>
            </a:endParaRPr>
          </a:p>
          <a:p>
            <a:pPr fontAlgn="base">
              <a:lnSpc>
                <a:spcPct val="100000"/>
              </a:lnSpc>
              <a:spcAft>
                <a:spcPts val="437"/>
              </a:spcAft>
            </a:pPr>
            <a:r>
              <a:rPr lang="en-US" sz="1200" b="1">
                <a:solidFill>
                  <a:srgbClr val="263746"/>
                </a:solidFill>
                <a:latin typeface="Georgia"/>
              </a:rPr>
              <a:t>Provides liquidity through reimbursement for qualified capital improvements </a:t>
            </a:r>
          </a:p>
          <a:p>
            <a:pPr fontAlgn="base">
              <a:lnSpc>
                <a:spcPct val="100000"/>
              </a:lnSpc>
              <a:spcAft>
                <a:spcPts val="437"/>
              </a:spcAft>
            </a:pPr>
            <a:endParaRPr lang="en-US" sz="1200">
              <a:solidFill>
                <a:srgbClr val="263746"/>
              </a:solidFill>
              <a:latin typeface="Georgia"/>
            </a:endParaRPr>
          </a:p>
          <a:p>
            <a:pPr marL="171450" indent="-171450" fontAlgn="base">
              <a:lnSpc>
                <a:spcPct val="100000"/>
              </a:lnSpc>
              <a:spcAft>
                <a:spcPts val="437"/>
              </a:spcAft>
              <a:buFont typeface="Arial" panose="020B0604020202020204" pitchFamily="34" charset="0"/>
              <a:buChar char="•"/>
            </a:pPr>
            <a:endParaRPr lang="en-US" sz="1200">
              <a:solidFill>
                <a:srgbClr val="263746"/>
              </a:solidFill>
              <a:latin typeface="Georgia"/>
            </a:endParaRPr>
          </a:p>
          <a:p>
            <a:pPr fontAlgn="base">
              <a:lnSpc>
                <a:spcPct val="100000"/>
              </a:lnSpc>
              <a:spcAft>
                <a:spcPts val="437"/>
              </a:spcAft>
            </a:pPr>
            <a:endParaRPr lang="en-US" altLang="en-US" sz="2800">
              <a:solidFill>
                <a:srgbClr val="263746"/>
              </a:solidFill>
              <a:latin typeface="Georgia"/>
            </a:endParaRPr>
          </a:p>
          <a:p>
            <a:endParaRPr lang="en-US">
              <a:solidFill>
                <a:srgbClr val="008FBE"/>
              </a:solidFill>
              <a:latin typeface="Georgia"/>
            </a:endParaRPr>
          </a:p>
        </p:txBody>
      </p:sp>
      <p:sp>
        <p:nvSpPr>
          <p:cNvPr id="13" name="Freeform 8">
            <a:extLst>
              <a:ext uri="{FF2B5EF4-FFF2-40B4-BE49-F238E27FC236}">
                <a16:creationId xmlns:a16="http://schemas.microsoft.com/office/drawing/2014/main" id="{318E2212-F5AF-4556-B29C-EC0485C2983E}"/>
              </a:ext>
            </a:extLst>
          </p:cNvPr>
          <p:cNvSpPr>
            <a:spLocks noEditPoints="1"/>
          </p:cNvSpPr>
          <p:nvPr/>
        </p:nvSpPr>
        <p:spPr bwMode="auto">
          <a:xfrm>
            <a:off x="5824609" y="1653806"/>
            <a:ext cx="467869" cy="624026"/>
          </a:xfrm>
          <a:custGeom>
            <a:avLst/>
            <a:gdLst>
              <a:gd name="T0" fmla="*/ 76 w 76"/>
              <a:gd name="T1" fmla="*/ 58 h 96"/>
              <a:gd name="T2" fmla="*/ 38 w 76"/>
              <a:gd name="T3" fmla="*/ 96 h 96"/>
              <a:gd name="T4" fmla="*/ 0 w 76"/>
              <a:gd name="T5" fmla="*/ 58 h 96"/>
              <a:gd name="T6" fmla="*/ 23 w 76"/>
              <a:gd name="T7" fmla="*/ 24 h 96"/>
              <a:gd name="T8" fmla="*/ 14 w 76"/>
              <a:gd name="T9" fmla="*/ 3 h 96"/>
              <a:gd name="T10" fmla="*/ 17 w 76"/>
              <a:gd name="T11" fmla="*/ 0 h 96"/>
              <a:gd name="T12" fmla="*/ 59 w 76"/>
              <a:gd name="T13" fmla="*/ 0 h 96"/>
              <a:gd name="T14" fmla="*/ 62 w 76"/>
              <a:gd name="T15" fmla="*/ 3 h 96"/>
              <a:gd name="T16" fmla="*/ 53 w 76"/>
              <a:gd name="T17" fmla="*/ 24 h 96"/>
              <a:gd name="T18" fmla="*/ 76 w 76"/>
              <a:gd name="T19" fmla="*/ 58 h 96"/>
              <a:gd name="T20" fmla="*/ 52 w 76"/>
              <a:gd name="T21" fmla="*/ 49 h 96"/>
              <a:gd name="T22" fmla="*/ 53 w 76"/>
              <a:gd name="T23" fmla="*/ 49 h 96"/>
              <a:gd name="T24" fmla="*/ 58 w 76"/>
              <a:gd name="T25" fmla="*/ 39 h 96"/>
              <a:gd name="T26" fmla="*/ 58 w 76"/>
              <a:gd name="T27" fmla="*/ 38 h 96"/>
              <a:gd name="T28" fmla="*/ 56 w 76"/>
              <a:gd name="T29" fmla="*/ 39 h 96"/>
              <a:gd name="T30" fmla="*/ 55 w 76"/>
              <a:gd name="T31" fmla="*/ 39 h 96"/>
              <a:gd name="T32" fmla="*/ 40 w 76"/>
              <a:gd name="T33" fmla="*/ 35 h 96"/>
              <a:gd name="T34" fmla="*/ 40 w 76"/>
              <a:gd name="T35" fmla="*/ 33 h 96"/>
              <a:gd name="T36" fmla="*/ 42 w 76"/>
              <a:gd name="T37" fmla="*/ 31 h 96"/>
              <a:gd name="T38" fmla="*/ 42 w 76"/>
              <a:gd name="T39" fmla="*/ 30 h 96"/>
              <a:gd name="T40" fmla="*/ 33 w 76"/>
              <a:gd name="T41" fmla="*/ 30 h 96"/>
              <a:gd name="T42" fmla="*/ 33 w 76"/>
              <a:gd name="T43" fmla="*/ 31 h 96"/>
              <a:gd name="T44" fmla="*/ 35 w 76"/>
              <a:gd name="T45" fmla="*/ 33 h 96"/>
              <a:gd name="T46" fmla="*/ 35 w 76"/>
              <a:gd name="T47" fmla="*/ 34 h 96"/>
              <a:gd name="T48" fmla="*/ 18 w 76"/>
              <a:gd name="T49" fmla="*/ 49 h 96"/>
              <a:gd name="T50" fmla="*/ 35 w 76"/>
              <a:gd name="T51" fmla="*/ 61 h 96"/>
              <a:gd name="T52" fmla="*/ 35 w 76"/>
              <a:gd name="T53" fmla="*/ 72 h 96"/>
              <a:gd name="T54" fmla="*/ 22 w 76"/>
              <a:gd name="T55" fmla="*/ 65 h 96"/>
              <a:gd name="T56" fmla="*/ 21 w 76"/>
              <a:gd name="T57" fmla="*/ 65 h 96"/>
              <a:gd name="T58" fmla="*/ 16 w 76"/>
              <a:gd name="T59" fmla="*/ 75 h 96"/>
              <a:gd name="T60" fmla="*/ 17 w 76"/>
              <a:gd name="T61" fmla="*/ 76 h 96"/>
              <a:gd name="T62" fmla="*/ 18 w 76"/>
              <a:gd name="T63" fmla="*/ 75 h 96"/>
              <a:gd name="T64" fmla="*/ 19 w 76"/>
              <a:gd name="T65" fmla="*/ 75 h 96"/>
              <a:gd name="T66" fmla="*/ 35 w 76"/>
              <a:gd name="T67" fmla="*/ 80 h 96"/>
              <a:gd name="T68" fmla="*/ 35 w 76"/>
              <a:gd name="T69" fmla="*/ 82 h 96"/>
              <a:gd name="T70" fmla="*/ 33 w 76"/>
              <a:gd name="T71" fmla="*/ 85 h 96"/>
              <a:gd name="T72" fmla="*/ 33 w 76"/>
              <a:gd name="T73" fmla="*/ 86 h 96"/>
              <a:gd name="T74" fmla="*/ 42 w 76"/>
              <a:gd name="T75" fmla="*/ 86 h 96"/>
              <a:gd name="T76" fmla="*/ 42 w 76"/>
              <a:gd name="T77" fmla="*/ 85 h 96"/>
              <a:gd name="T78" fmla="*/ 40 w 76"/>
              <a:gd name="T79" fmla="*/ 82 h 96"/>
              <a:gd name="T80" fmla="*/ 40 w 76"/>
              <a:gd name="T81" fmla="*/ 80 h 96"/>
              <a:gd name="T82" fmla="*/ 58 w 76"/>
              <a:gd name="T83" fmla="*/ 66 h 96"/>
              <a:gd name="T84" fmla="*/ 41 w 76"/>
              <a:gd name="T85" fmla="*/ 52 h 96"/>
              <a:gd name="T86" fmla="*/ 40 w 76"/>
              <a:gd name="T87" fmla="*/ 52 h 96"/>
              <a:gd name="T88" fmla="*/ 40 w 76"/>
              <a:gd name="T89" fmla="*/ 42 h 96"/>
              <a:gd name="T90" fmla="*/ 48 w 76"/>
              <a:gd name="T91" fmla="*/ 44 h 96"/>
              <a:gd name="T92" fmla="*/ 52 w 76"/>
              <a:gd name="T93" fmla="*/ 49 h 96"/>
              <a:gd name="T94" fmla="*/ 35 w 76"/>
              <a:gd name="T95" fmla="*/ 42 h 96"/>
              <a:gd name="T96" fmla="*/ 35 w 76"/>
              <a:gd name="T97" fmla="*/ 52 h 96"/>
              <a:gd name="T98" fmla="*/ 27 w 76"/>
              <a:gd name="T99" fmla="*/ 47 h 96"/>
              <a:gd name="T100" fmla="*/ 28 w 76"/>
              <a:gd name="T101" fmla="*/ 45 h 96"/>
              <a:gd name="T102" fmla="*/ 35 w 76"/>
              <a:gd name="T103" fmla="*/ 42 h 96"/>
              <a:gd name="T104" fmla="*/ 40 w 76"/>
              <a:gd name="T105" fmla="*/ 62 h 96"/>
              <a:gd name="T106" fmla="*/ 49 w 76"/>
              <a:gd name="T107" fmla="*/ 66 h 96"/>
              <a:gd name="T108" fmla="*/ 40 w 76"/>
              <a:gd name="T109" fmla="*/ 73 h 96"/>
              <a:gd name="T110" fmla="*/ 40 w 76"/>
              <a:gd name="T111" fmla="*/ 6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6" h="96">
                <a:moveTo>
                  <a:pt x="76" y="58"/>
                </a:moveTo>
                <a:cubicBezTo>
                  <a:pt x="76" y="79"/>
                  <a:pt x="59" y="96"/>
                  <a:pt x="38" y="96"/>
                </a:cubicBezTo>
                <a:cubicBezTo>
                  <a:pt x="17" y="96"/>
                  <a:pt x="0" y="79"/>
                  <a:pt x="0" y="58"/>
                </a:cubicBezTo>
                <a:cubicBezTo>
                  <a:pt x="0" y="43"/>
                  <a:pt x="10" y="29"/>
                  <a:pt x="23" y="24"/>
                </a:cubicBezTo>
                <a:cubicBezTo>
                  <a:pt x="14" y="3"/>
                  <a:pt x="14" y="3"/>
                  <a:pt x="14" y="3"/>
                </a:cubicBezTo>
                <a:cubicBezTo>
                  <a:pt x="14" y="1"/>
                  <a:pt x="15" y="0"/>
                  <a:pt x="17" y="0"/>
                </a:cubicBezTo>
                <a:cubicBezTo>
                  <a:pt x="59" y="0"/>
                  <a:pt x="59" y="0"/>
                  <a:pt x="59" y="0"/>
                </a:cubicBezTo>
                <a:cubicBezTo>
                  <a:pt x="61" y="0"/>
                  <a:pt x="62" y="1"/>
                  <a:pt x="62" y="3"/>
                </a:cubicBezTo>
                <a:cubicBezTo>
                  <a:pt x="53" y="24"/>
                  <a:pt x="53" y="24"/>
                  <a:pt x="53" y="24"/>
                </a:cubicBezTo>
                <a:cubicBezTo>
                  <a:pt x="66" y="29"/>
                  <a:pt x="76" y="43"/>
                  <a:pt x="76" y="58"/>
                </a:cubicBezTo>
                <a:close/>
                <a:moveTo>
                  <a:pt x="52" y="49"/>
                </a:moveTo>
                <a:cubicBezTo>
                  <a:pt x="53" y="49"/>
                  <a:pt x="53" y="49"/>
                  <a:pt x="53" y="49"/>
                </a:cubicBezTo>
                <a:cubicBezTo>
                  <a:pt x="58" y="39"/>
                  <a:pt x="58" y="39"/>
                  <a:pt x="58" y="39"/>
                </a:cubicBezTo>
                <a:cubicBezTo>
                  <a:pt x="58" y="38"/>
                  <a:pt x="58" y="38"/>
                  <a:pt x="58" y="38"/>
                </a:cubicBezTo>
                <a:cubicBezTo>
                  <a:pt x="57" y="39"/>
                  <a:pt x="57" y="39"/>
                  <a:pt x="56" y="39"/>
                </a:cubicBezTo>
                <a:cubicBezTo>
                  <a:pt x="56" y="39"/>
                  <a:pt x="55" y="39"/>
                  <a:pt x="55" y="39"/>
                </a:cubicBezTo>
                <a:cubicBezTo>
                  <a:pt x="48" y="36"/>
                  <a:pt x="44" y="35"/>
                  <a:pt x="40" y="35"/>
                </a:cubicBezTo>
                <a:cubicBezTo>
                  <a:pt x="40" y="33"/>
                  <a:pt x="40" y="33"/>
                  <a:pt x="40" y="33"/>
                </a:cubicBezTo>
                <a:cubicBezTo>
                  <a:pt x="40" y="32"/>
                  <a:pt x="41" y="31"/>
                  <a:pt x="42" y="31"/>
                </a:cubicBezTo>
                <a:cubicBezTo>
                  <a:pt x="42" y="30"/>
                  <a:pt x="42" y="30"/>
                  <a:pt x="42" y="30"/>
                </a:cubicBezTo>
                <a:cubicBezTo>
                  <a:pt x="33" y="30"/>
                  <a:pt x="33" y="30"/>
                  <a:pt x="33" y="30"/>
                </a:cubicBezTo>
                <a:cubicBezTo>
                  <a:pt x="33" y="31"/>
                  <a:pt x="33" y="31"/>
                  <a:pt x="33" y="31"/>
                </a:cubicBezTo>
                <a:cubicBezTo>
                  <a:pt x="35" y="31"/>
                  <a:pt x="35" y="32"/>
                  <a:pt x="35" y="33"/>
                </a:cubicBezTo>
                <a:cubicBezTo>
                  <a:pt x="35" y="34"/>
                  <a:pt x="35" y="34"/>
                  <a:pt x="35" y="34"/>
                </a:cubicBezTo>
                <a:cubicBezTo>
                  <a:pt x="24" y="35"/>
                  <a:pt x="18" y="40"/>
                  <a:pt x="18" y="49"/>
                </a:cubicBezTo>
                <a:cubicBezTo>
                  <a:pt x="18" y="57"/>
                  <a:pt x="22" y="60"/>
                  <a:pt x="35" y="61"/>
                </a:cubicBezTo>
                <a:cubicBezTo>
                  <a:pt x="35" y="72"/>
                  <a:pt x="35" y="72"/>
                  <a:pt x="35" y="72"/>
                </a:cubicBezTo>
                <a:cubicBezTo>
                  <a:pt x="26" y="71"/>
                  <a:pt x="22" y="68"/>
                  <a:pt x="22" y="65"/>
                </a:cubicBezTo>
                <a:cubicBezTo>
                  <a:pt x="21" y="65"/>
                  <a:pt x="21" y="65"/>
                  <a:pt x="21" y="65"/>
                </a:cubicBezTo>
                <a:cubicBezTo>
                  <a:pt x="16" y="75"/>
                  <a:pt x="16" y="75"/>
                  <a:pt x="16" y="75"/>
                </a:cubicBezTo>
                <a:cubicBezTo>
                  <a:pt x="17" y="76"/>
                  <a:pt x="17" y="76"/>
                  <a:pt x="17" y="76"/>
                </a:cubicBezTo>
                <a:cubicBezTo>
                  <a:pt x="18" y="75"/>
                  <a:pt x="18" y="75"/>
                  <a:pt x="18" y="75"/>
                </a:cubicBezTo>
                <a:cubicBezTo>
                  <a:pt x="19" y="75"/>
                  <a:pt x="19" y="75"/>
                  <a:pt x="19" y="75"/>
                </a:cubicBezTo>
                <a:cubicBezTo>
                  <a:pt x="25" y="78"/>
                  <a:pt x="30" y="80"/>
                  <a:pt x="35" y="80"/>
                </a:cubicBezTo>
                <a:cubicBezTo>
                  <a:pt x="35" y="82"/>
                  <a:pt x="35" y="82"/>
                  <a:pt x="35" y="82"/>
                </a:cubicBezTo>
                <a:cubicBezTo>
                  <a:pt x="35" y="83"/>
                  <a:pt x="35" y="84"/>
                  <a:pt x="33" y="85"/>
                </a:cubicBezTo>
                <a:cubicBezTo>
                  <a:pt x="33" y="86"/>
                  <a:pt x="33" y="86"/>
                  <a:pt x="33" y="86"/>
                </a:cubicBezTo>
                <a:cubicBezTo>
                  <a:pt x="42" y="86"/>
                  <a:pt x="42" y="86"/>
                  <a:pt x="42" y="86"/>
                </a:cubicBezTo>
                <a:cubicBezTo>
                  <a:pt x="42" y="85"/>
                  <a:pt x="42" y="85"/>
                  <a:pt x="42" y="85"/>
                </a:cubicBezTo>
                <a:cubicBezTo>
                  <a:pt x="41" y="84"/>
                  <a:pt x="40" y="84"/>
                  <a:pt x="40" y="82"/>
                </a:cubicBezTo>
                <a:cubicBezTo>
                  <a:pt x="40" y="80"/>
                  <a:pt x="40" y="80"/>
                  <a:pt x="40" y="80"/>
                </a:cubicBezTo>
                <a:cubicBezTo>
                  <a:pt x="51" y="79"/>
                  <a:pt x="58" y="74"/>
                  <a:pt x="58" y="66"/>
                </a:cubicBezTo>
                <a:cubicBezTo>
                  <a:pt x="58" y="57"/>
                  <a:pt x="52" y="53"/>
                  <a:pt x="41" y="52"/>
                </a:cubicBezTo>
                <a:cubicBezTo>
                  <a:pt x="40" y="52"/>
                  <a:pt x="40" y="52"/>
                  <a:pt x="40" y="52"/>
                </a:cubicBezTo>
                <a:cubicBezTo>
                  <a:pt x="40" y="42"/>
                  <a:pt x="40" y="42"/>
                  <a:pt x="40" y="42"/>
                </a:cubicBezTo>
                <a:cubicBezTo>
                  <a:pt x="43" y="42"/>
                  <a:pt x="46" y="43"/>
                  <a:pt x="48" y="44"/>
                </a:cubicBezTo>
                <a:cubicBezTo>
                  <a:pt x="52" y="46"/>
                  <a:pt x="52" y="47"/>
                  <a:pt x="52" y="49"/>
                </a:cubicBezTo>
                <a:close/>
                <a:moveTo>
                  <a:pt x="35" y="42"/>
                </a:moveTo>
                <a:cubicBezTo>
                  <a:pt x="35" y="52"/>
                  <a:pt x="35" y="52"/>
                  <a:pt x="35" y="52"/>
                </a:cubicBezTo>
                <a:cubicBezTo>
                  <a:pt x="30" y="51"/>
                  <a:pt x="27" y="51"/>
                  <a:pt x="27" y="47"/>
                </a:cubicBezTo>
                <a:cubicBezTo>
                  <a:pt x="27" y="47"/>
                  <a:pt x="27" y="46"/>
                  <a:pt x="28" y="45"/>
                </a:cubicBezTo>
                <a:cubicBezTo>
                  <a:pt x="29" y="43"/>
                  <a:pt x="32" y="42"/>
                  <a:pt x="35" y="42"/>
                </a:cubicBezTo>
                <a:close/>
                <a:moveTo>
                  <a:pt x="40" y="62"/>
                </a:moveTo>
                <a:cubicBezTo>
                  <a:pt x="47" y="63"/>
                  <a:pt x="49" y="63"/>
                  <a:pt x="49" y="66"/>
                </a:cubicBezTo>
                <a:cubicBezTo>
                  <a:pt x="49" y="70"/>
                  <a:pt x="46" y="72"/>
                  <a:pt x="40" y="73"/>
                </a:cubicBezTo>
                <a:lnTo>
                  <a:pt x="40" y="6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prstClr val="black"/>
              </a:solidFill>
              <a:latin typeface="Source Sans Pro" pitchFamily="34" charset="0"/>
            </a:endParaRPr>
          </a:p>
        </p:txBody>
      </p:sp>
      <p:sp>
        <p:nvSpPr>
          <p:cNvPr id="14" name="Freeform 131">
            <a:extLst>
              <a:ext uri="{FF2B5EF4-FFF2-40B4-BE49-F238E27FC236}">
                <a16:creationId xmlns:a16="http://schemas.microsoft.com/office/drawing/2014/main" id="{1B8BCEEB-17FB-4E06-BC68-546F28B0A7B8}"/>
              </a:ext>
            </a:extLst>
          </p:cNvPr>
          <p:cNvSpPr>
            <a:spLocks noEditPoints="1"/>
          </p:cNvSpPr>
          <p:nvPr/>
        </p:nvSpPr>
        <p:spPr bwMode="auto">
          <a:xfrm>
            <a:off x="5711542" y="2905085"/>
            <a:ext cx="694002" cy="568364"/>
          </a:xfrm>
          <a:custGeom>
            <a:avLst/>
            <a:gdLst>
              <a:gd name="T0" fmla="*/ 38 w 98"/>
              <a:gd name="T1" fmla="*/ 80 h 80"/>
              <a:gd name="T2" fmla="*/ 18 w 98"/>
              <a:gd name="T3" fmla="*/ 80 h 80"/>
              <a:gd name="T4" fmla="*/ 0 w 98"/>
              <a:gd name="T5" fmla="*/ 62 h 80"/>
              <a:gd name="T6" fmla="*/ 0 w 98"/>
              <a:gd name="T7" fmla="*/ 18 h 80"/>
              <a:gd name="T8" fmla="*/ 18 w 98"/>
              <a:gd name="T9" fmla="*/ 0 h 80"/>
              <a:gd name="T10" fmla="*/ 38 w 98"/>
              <a:gd name="T11" fmla="*/ 0 h 80"/>
              <a:gd name="T12" fmla="*/ 40 w 98"/>
              <a:gd name="T13" fmla="*/ 2 h 80"/>
              <a:gd name="T14" fmla="*/ 38 w 98"/>
              <a:gd name="T15" fmla="*/ 8 h 80"/>
              <a:gd name="T16" fmla="*/ 18 w 98"/>
              <a:gd name="T17" fmla="*/ 8 h 80"/>
              <a:gd name="T18" fmla="*/ 8 w 98"/>
              <a:gd name="T19" fmla="*/ 18 h 80"/>
              <a:gd name="T20" fmla="*/ 8 w 98"/>
              <a:gd name="T21" fmla="*/ 62 h 80"/>
              <a:gd name="T22" fmla="*/ 18 w 98"/>
              <a:gd name="T23" fmla="*/ 72 h 80"/>
              <a:gd name="T24" fmla="*/ 36 w 98"/>
              <a:gd name="T25" fmla="*/ 72 h 80"/>
              <a:gd name="T26" fmla="*/ 40 w 98"/>
              <a:gd name="T27" fmla="*/ 74 h 80"/>
              <a:gd name="T28" fmla="*/ 38 w 98"/>
              <a:gd name="T29" fmla="*/ 80 h 80"/>
              <a:gd name="T30" fmla="*/ 97 w 98"/>
              <a:gd name="T31" fmla="*/ 43 h 80"/>
              <a:gd name="T32" fmla="*/ 63 w 98"/>
              <a:gd name="T33" fmla="*/ 77 h 80"/>
              <a:gd name="T34" fmla="*/ 60 w 98"/>
              <a:gd name="T35" fmla="*/ 78 h 80"/>
              <a:gd name="T36" fmla="*/ 56 w 98"/>
              <a:gd name="T37" fmla="*/ 74 h 80"/>
              <a:gd name="T38" fmla="*/ 56 w 98"/>
              <a:gd name="T39" fmla="*/ 56 h 80"/>
              <a:gd name="T40" fmla="*/ 28 w 98"/>
              <a:gd name="T41" fmla="*/ 56 h 80"/>
              <a:gd name="T42" fmla="*/ 24 w 98"/>
              <a:gd name="T43" fmla="*/ 52 h 80"/>
              <a:gd name="T44" fmla="*/ 24 w 98"/>
              <a:gd name="T45" fmla="*/ 28 h 80"/>
              <a:gd name="T46" fmla="*/ 28 w 98"/>
              <a:gd name="T47" fmla="*/ 24 h 80"/>
              <a:gd name="T48" fmla="*/ 56 w 98"/>
              <a:gd name="T49" fmla="*/ 24 h 80"/>
              <a:gd name="T50" fmla="*/ 56 w 98"/>
              <a:gd name="T51" fmla="*/ 6 h 80"/>
              <a:gd name="T52" fmla="*/ 60 w 98"/>
              <a:gd name="T53" fmla="*/ 2 h 80"/>
              <a:gd name="T54" fmla="*/ 63 w 98"/>
              <a:gd name="T55" fmla="*/ 3 h 80"/>
              <a:gd name="T56" fmla="*/ 97 w 98"/>
              <a:gd name="T57" fmla="*/ 37 h 80"/>
              <a:gd name="T58" fmla="*/ 98 w 98"/>
              <a:gd name="T59" fmla="*/ 40 h 80"/>
              <a:gd name="T60" fmla="*/ 97 w 98"/>
              <a:gd name="T61"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8" h="80">
                <a:moveTo>
                  <a:pt x="38" y="80"/>
                </a:moveTo>
                <a:cubicBezTo>
                  <a:pt x="18" y="80"/>
                  <a:pt x="18" y="80"/>
                  <a:pt x="18" y="80"/>
                </a:cubicBezTo>
                <a:cubicBezTo>
                  <a:pt x="8" y="80"/>
                  <a:pt x="0" y="72"/>
                  <a:pt x="0" y="62"/>
                </a:cubicBezTo>
                <a:cubicBezTo>
                  <a:pt x="0" y="18"/>
                  <a:pt x="0" y="18"/>
                  <a:pt x="0" y="18"/>
                </a:cubicBezTo>
                <a:cubicBezTo>
                  <a:pt x="0" y="8"/>
                  <a:pt x="8" y="0"/>
                  <a:pt x="18" y="0"/>
                </a:cubicBezTo>
                <a:cubicBezTo>
                  <a:pt x="38" y="0"/>
                  <a:pt x="38" y="0"/>
                  <a:pt x="38" y="0"/>
                </a:cubicBezTo>
                <a:cubicBezTo>
                  <a:pt x="39" y="0"/>
                  <a:pt x="40" y="1"/>
                  <a:pt x="40" y="2"/>
                </a:cubicBezTo>
                <a:cubicBezTo>
                  <a:pt x="40" y="4"/>
                  <a:pt x="41" y="8"/>
                  <a:pt x="38" y="8"/>
                </a:cubicBezTo>
                <a:cubicBezTo>
                  <a:pt x="18" y="8"/>
                  <a:pt x="18" y="8"/>
                  <a:pt x="18" y="8"/>
                </a:cubicBezTo>
                <a:cubicBezTo>
                  <a:pt x="13" y="8"/>
                  <a:pt x="8" y="13"/>
                  <a:pt x="8" y="18"/>
                </a:cubicBezTo>
                <a:cubicBezTo>
                  <a:pt x="8" y="62"/>
                  <a:pt x="8" y="62"/>
                  <a:pt x="8" y="62"/>
                </a:cubicBezTo>
                <a:cubicBezTo>
                  <a:pt x="8" y="67"/>
                  <a:pt x="13" y="72"/>
                  <a:pt x="18" y="72"/>
                </a:cubicBezTo>
                <a:cubicBezTo>
                  <a:pt x="36" y="72"/>
                  <a:pt x="36" y="72"/>
                  <a:pt x="36" y="72"/>
                </a:cubicBezTo>
                <a:cubicBezTo>
                  <a:pt x="38" y="72"/>
                  <a:pt x="40" y="72"/>
                  <a:pt x="40" y="74"/>
                </a:cubicBezTo>
                <a:cubicBezTo>
                  <a:pt x="40" y="76"/>
                  <a:pt x="41" y="80"/>
                  <a:pt x="38" y="80"/>
                </a:cubicBezTo>
                <a:close/>
                <a:moveTo>
                  <a:pt x="97" y="43"/>
                </a:moveTo>
                <a:cubicBezTo>
                  <a:pt x="63" y="77"/>
                  <a:pt x="63" y="77"/>
                  <a:pt x="63" y="77"/>
                </a:cubicBezTo>
                <a:cubicBezTo>
                  <a:pt x="62" y="78"/>
                  <a:pt x="61" y="78"/>
                  <a:pt x="60" y="78"/>
                </a:cubicBezTo>
                <a:cubicBezTo>
                  <a:pt x="58" y="78"/>
                  <a:pt x="56" y="76"/>
                  <a:pt x="56" y="74"/>
                </a:cubicBezTo>
                <a:cubicBezTo>
                  <a:pt x="56" y="56"/>
                  <a:pt x="56" y="56"/>
                  <a:pt x="56" y="56"/>
                </a:cubicBezTo>
                <a:cubicBezTo>
                  <a:pt x="28" y="56"/>
                  <a:pt x="28" y="56"/>
                  <a:pt x="28" y="56"/>
                </a:cubicBezTo>
                <a:cubicBezTo>
                  <a:pt x="26" y="56"/>
                  <a:pt x="24" y="54"/>
                  <a:pt x="24" y="52"/>
                </a:cubicBezTo>
                <a:cubicBezTo>
                  <a:pt x="24" y="28"/>
                  <a:pt x="24" y="28"/>
                  <a:pt x="24" y="28"/>
                </a:cubicBezTo>
                <a:cubicBezTo>
                  <a:pt x="24" y="26"/>
                  <a:pt x="26" y="24"/>
                  <a:pt x="28" y="24"/>
                </a:cubicBezTo>
                <a:cubicBezTo>
                  <a:pt x="56" y="24"/>
                  <a:pt x="56" y="24"/>
                  <a:pt x="56" y="24"/>
                </a:cubicBezTo>
                <a:cubicBezTo>
                  <a:pt x="56" y="6"/>
                  <a:pt x="56" y="6"/>
                  <a:pt x="56" y="6"/>
                </a:cubicBezTo>
                <a:cubicBezTo>
                  <a:pt x="56" y="4"/>
                  <a:pt x="58" y="2"/>
                  <a:pt x="60" y="2"/>
                </a:cubicBezTo>
                <a:cubicBezTo>
                  <a:pt x="61" y="2"/>
                  <a:pt x="62" y="2"/>
                  <a:pt x="63" y="3"/>
                </a:cubicBezTo>
                <a:cubicBezTo>
                  <a:pt x="97" y="37"/>
                  <a:pt x="97" y="37"/>
                  <a:pt x="97" y="37"/>
                </a:cubicBezTo>
                <a:cubicBezTo>
                  <a:pt x="98" y="38"/>
                  <a:pt x="98" y="39"/>
                  <a:pt x="98" y="40"/>
                </a:cubicBezTo>
                <a:cubicBezTo>
                  <a:pt x="98" y="41"/>
                  <a:pt x="98" y="42"/>
                  <a:pt x="97" y="43"/>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prstClr val="black"/>
              </a:solidFill>
              <a:latin typeface="Source Sans Pro" pitchFamily="34" charset="0"/>
            </a:endParaRPr>
          </a:p>
        </p:txBody>
      </p:sp>
      <p:grpSp>
        <p:nvGrpSpPr>
          <p:cNvPr id="15" name="Group 14">
            <a:extLst>
              <a:ext uri="{FF2B5EF4-FFF2-40B4-BE49-F238E27FC236}">
                <a16:creationId xmlns:a16="http://schemas.microsoft.com/office/drawing/2014/main" id="{AC7A3709-B032-4F18-A075-EA94A2031449}"/>
              </a:ext>
            </a:extLst>
          </p:cNvPr>
          <p:cNvGrpSpPr/>
          <p:nvPr/>
        </p:nvGrpSpPr>
        <p:grpSpPr>
          <a:xfrm>
            <a:off x="5777205" y="4073572"/>
            <a:ext cx="562676" cy="634426"/>
            <a:chOff x="6775450" y="3722688"/>
            <a:chExt cx="473075" cy="533400"/>
          </a:xfrm>
          <a:solidFill>
            <a:schemeClr val="tx2"/>
          </a:solidFill>
        </p:grpSpPr>
        <p:sp>
          <p:nvSpPr>
            <p:cNvPr id="16" name="Freeform 174">
              <a:extLst>
                <a:ext uri="{FF2B5EF4-FFF2-40B4-BE49-F238E27FC236}">
                  <a16:creationId xmlns:a16="http://schemas.microsoft.com/office/drawing/2014/main" id="{C465D39B-A74F-44D6-912C-A4C785FCED6F}"/>
                </a:ext>
              </a:extLst>
            </p:cNvPr>
            <p:cNvSpPr>
              <a:spLocks noEditPoints="1"/>
            </p:cNvSpPr>
            <p:nvPr/>
          </p:nvSpPr>
          <p:spPr bwMode="auto">
            <a:xfrm>
              <a:off x="6775450" y="3827463"/>
              <a:ext cx="473075" cy="428625"/>
            </a:xfrm>
            <a:custGeom>
              <a:avLst/>
              <a:gdLst>
                <a:gd name="T0" fmla="*/ 119 w 126"/>
                <a:gd name="T1" fmla="*/ 51 h 114"/>
                <a:gd name="T2" fmla="*/ 118 w 126"/>
                <a:gd name="T3" fmla="*/ 51 h 114"/>
                <a:gd name="T4" fmla="*/ 114 w 126"/>
                <a:gd name="T5" fmla="*/ 40 h 114"/>
                <a:gd name="T6" fmla="*/ 88 w 126"/>
                <a:gd name="T7" fmla="*/ 49 h 114"/>
                <a:gd name="T8" fmla="*/ 48 w 126"/>
                <a:gd name="T9" fmla="*/ 13 h 114"/>
                <a:gd name="T10" fmla="*/ 29 w 126"/>
                <a:gd name="T11" fmla="*/ 2 h 114"/>
                <a:gd name="T12" fmla="*/ 23 w 126"/>
                <a:gd name="T13" fmla="*/ 5 h 114"/>
                <a:gd name="T14" fmla="*/ 23 w 126"/>
                <a:gd name="T15" fmla="*/ 27 h 114"/>
                <a:gd name="T16" fmla="*/ 11 w 126"/>
                <a:gd name="T17" fmla="*/ 46 h 114"/>
                <a:gd name="T18" fmla="*/ 6 w 126"/>
                <a:gd name="T19" fmla="*/ 46 h 114"/>
                <a:gd name="T20" fmla="*/ 0 w 126"/>
                <a:gd name="T21" fmla="*/ 52 h 114"/>
                <a:gd name="T22" fmla="*/ 0 w 126"/>
                <a:gd name="T23" fmla="*/ 64 h 114"/>
                <a:gd name="T24" fmla="*/ 6 w 126"/>
                <a:gd name="T25" fmla="*/ 70 h 114"/>
                <a:gd name="T26" fmla="*/ 11 w 126"/>
                <a:gd name="T27" fmla="*/ 70 h 114"/>
                <a:gd name="T28" fmla="*/ 37 w 126"/>
                <a:gd name="T29" fmla="*/ 98 h 114"/>
                <a:gd name="T30" fmla="*/ 37 w 126"/>
                <a:gd name="T31" fmla="*/ 99 h 114"/>
                <a:gd name="T32" fmla="*/ 37 w 126"/>
                <a:gd name="T33" fmla="*/ 107 h 114"/>
                <a:gd name="T34" fmla="*/ 43 w 126"/>
                <a:gd name="T35" fmla="*/ 114 h 114"/>
                <a:gd name="T36" fmla="*/ 50 w 126"/>
                <a:gd name="T37" fmla="*/ 114 h 114"/>
                <a:gd name="T38" fmla="*/ 56 w 126"/>
                <a:gd name="T39" fmla="*/ 107 h 114"/>
                <a:gd name="T40" fmla="*/ 56 w 126"/>
                <a:gd name="T41" fmla="*/ 104 h 114"/>
                <a:gd name="T42" fmla="*/ 64 w 126"/>
                <a:gd name="T43" fmla="*/ 104 h 114"/>
                <a:gd name="T44" fmla="*/ 70 w 126"/>
                <a:gd name="T45" fmla="*/ 104 h 114"/>
                <a:gd name="T46" fmla="*/ 70 w 126"/>
                <a:gd name="T47" fmla="*/ 107 h 114"/>
                <a:gd name="T48" fmla="*/ 76 w 126"/>
                <a:gd name="T49" fmla="*/ 114 h 114"/>
                <a:gd name="T50" fmla="*/ 83 w 126"/>
                <a:gd name="T51" fmla="*/ 114 h 114"/>
                <a:gd name="T52" fmla="*/ 90 w 126"/>
                <a:gd name="T53" fmla="*/ 107 h 114"/>
                <a:gd name="T54" fmla="*/ 90 w 126"/>
                <a:gd name="T55" fmla="*/ 99 h 114"/>
                <a:gd name="T56" fmla="*/ 90 w 126"/>
                <a:gd name="T57" fmla="*/ 99 h 114"/>
                <a:gd name="T58" fmla="*/ 118 w 126"/>
                <a:gd name="T59" fmla="*/ 64 h 114"/>
                <a:gd name="T60" fmla="*/ 119 w 126"/>
                <a:gd name="T61" fmla="*/ 65 h 114"/>
                <a:gd name="T62" fmla="*/ 126 w 126"/>
                <a:gd name="T63" fmla="*/ 58 h 114"/>
                <a:gd name="T64" fmla="*/ 119 w 126"/>
                <a:gd name="T65" fmla="*/ 51 h 114"/>
                <a:gd name="T66" fmla="*/ 29 w 126"/>
                <a:gd name="T67" fmla="*/ 48 h 114"/>
                <a:gd name="T68" fmla="*/ 23 w 126"/>
                <a:gd name="T69" fmla="*/ 42 h 114"/>
                <a:gd name="T70" fmla="*/ 29 w 126"/>
                <a:gd name="T71" fmla="*/ 36 h 114"/>
                <a:gd name="T72" fmla="*/ 35 w 126"/>
                <a:gd name="T73" fmla="*/ 42 h 114"/>
                <a:gd name="T74" fmla="*/ 29 w 126"/>
                <a:gd name="T75" fmla="*/ 4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6" h="114">
                  <a:moveTo>
                    <a:pt x="119" y="51"/>
                  </a:moveTo>
                  <a:cubicBezTo>
                    <a:pt x="119" y="51"/>
                    <a:pt x="118" y="51"/>
                    <a:pt x="118" y="51"/>
                  </a:cubicBezTo>
                  <a:cubicBezTo>
                    <a:pt x="117" y="47"/>
                    <a:pt x="116" y="43"/>
                    <a:pt x="114" y="40"/>
                  </a:cubicBezTo>
                  <a:cubicBezTo>
                    <a:pt x="107" y="45"/>
                    <a:pt x="98" y="49"/>
                    <a:pt x="88" y="49"/>
                  </a:cubicBezTo>
                  <a:cubicBezTo>
                    <a:pt x="67" y="49"/>
                    <a:pt x="50" y="33"/>
                    <a:pt x="48" y="13"/>
                  </a:cubicBezTo>
                  <a:cubicBezTo>
                    <a:pt x="29" y="2"/>
                    <a:pt x="29" y="2"/>
                    <a:pt x="29" y="2"/>
                  </a:cubicBezTo>
                  <a:cubicBezTo>
                    <a:pt x="26" y="0"/>
                    <a:pt x="23" y="1"/>
                    <a:pt x="23" y="5"/>
                  </a:cubicBezTo>
                  <a:cubicBezTo>
                    <a:pt x="23" y="27"/>
                    <a:pt x="23" y="27"/>
                    <a:pt x="23" y="27"/>
                  </a:cubicBezTo>
                  <a:cubicBezTo>
                    <a:pt x="17" y="32"/>
                    <a:pt x="13" y="39"/>
                    <a:pt x="11" y="46"/>
                  </a:cubicBezTo>
                  <a:cubicBezTo>
                    <a:pt x="6" y="46"/>
                    <a:pt x="6" y="46"/>
                    <a:pt x="6" y="46"/>
                  </a:cubicBezTo>
                  <a:cubicBezTo>
                    <a:pt x="3" y="46"/>
                    <a:pt x="0" y="49"/>
                    <a:pt x="0" y="52"/>
                  </a:cubicBezTo>
                  <a:cubicBezTo>
                    <a:pt x="0" y="64"/>
                    <a:pt x="0" y="64"/>
                    <a:pt x="0" y="64"/>
                  </a:cubicBezTo>
                  <a:cubicBezTo>
                    <a:pt x="0" y="67"/>
                    <a:pt x="3" y="70"/>
                    <a:pt x="6" y="70"/>
                  </a:cubicBezTo>
                  <a:cubicBezTo>
                    <a:pt x="11" y="70"/>
                    <a:pt x="11" y="70"/>
                    <a:pt x="11" y="70"/>
                  </a:cubicBezTo>
                  <a:cubicBezTo>
                    <a:pt x="15" y="82"/>
                    <a:pt x="24" y="92"/>
                    <a:pt x="37" y="98"/>
                  </a:cubicBezTo>
                  <a:cubicBezTo>
                    <a:pt x="37" y="99"/>
                    <a:pt x="37" y="99"/>
                    <a:pt x="37" y="99"/>
                  </a:cubicBezTo>
                  <a:cubicBezTo>
                    <a:pt x="37" y="107"/>
                    <a:pt x="37" y="107"/>
                    <a:pt x="37" y="107"/>
                  </a:cubicBezTo>
                  <a:cubicBezTo>
                    <a:pt x="37" y="111"/>
                    <a:pt x="40" y="114"/>
                    <a:pt x="43" y="114"/>
                  </a:cubicBezTo>
                  <a:cubicBezTo>
                    <a:pt x="50" y="114"/>
                    <a:pt x="50" y="114"/>
                    <a:pt x="50" y="114"/>
                  </a:cubicBezTo>
                  <a:cubicBezTo>
                    <a:pt x="54" y="114"/>
                    <a:pt x="56" y="111"/>
                    <a:pt x="56" y="107"/>
                  </a:cubicBezTo>
                  <a:cubicBezTo>
                    <a:pt x="56" y="104"/>
                    <a:pt x="56" y="104"/>
                    <a:pt x="56" y="104"/>
                  </a:cubicBezTo>
                  <a:cubicBezTo>
                    <a:pt x="59" y="104"/>
                    <a:pt x="61" y="104"/>
                    <a:pt x="64" y="104"/>
                  </a:cubicBezTo>
                  <a:cubicBezTo>
                    <a:pt x="66" y="104"/>
                    <a:pt x="68" y="104"/>
                    <a:pt x="70" y="104"/>
                  </a:cubicBezTo>
                  <a:cubicBezTo>
                    <a:pt x="70" y="107"/>
                    <a:pt x="70" y="107"/>
                    <a:pt x="70" y="107"/>
                  </a:cubicBezTo>
                  <a:cubicBezTo>
                    <a:pt x="70" y="111"/>
                    <a:pt x="73" y="114"/>
                    <a:pt x="76" y="114"/>
                  </a:cubicBezTo>
                  <a:cubicBezTo>
                    <a:pt x="83" y="114"/>
                    <a:pt x="83" y="114"/>
                    <a:pt x="83" y="114"/>
                  </a:cubicBezTo>
                  <a:cubicBezTo>
                    <a:pt x="87" y="114"/>
                    <a:pt x="90" y="111"/>
                    <a:pt x="90" y="107"/>
                  </a:cubicBezTo>
                  <a:cubicBezTo>
                    <a:pt x="90" y="99"/>
                    <a:pt x="90" y="99"/>
                    <a:pt x="90" y="99"/>
                  </a:cubicBezTo>
                  <a:cubicBezTo>
                    <a:pt x="90" y="99"/>
                    <a:pt x="90" y="99"/>
                    <a:pt x="90" y="99"/>
                  </a:cubicBezTo>
                  <a:cubicBezTo>
                    <a:pt x="105" y="92"/>
                    <a:pt x="115" y="79"/>
                    <a:pt x="118" y="64"/>
                  </a:cubicBezTo>
                  <a:cubicBezTo>
                    <a:pt x="118" y="65"/>
                    <a:pt x="119" y="65"/>
                    <a:pt x="119" y="65"/>
                  </a:cubicBezTo>
                  <a:cubicBezTo>
                    <a:pt x="123" y="65"/>
                    <a:pt x="126" y="62"/>
                    <a:pt x="126" y="58"/>
                  </a:cubicBezTo>
                  <a:cubicBezTo>
                    <a:pt x="126" y="54"/>
                    <a:pt x="123" y="51"/>
                    <a:pt x="119" y="51"/>
                  </a:cubicBezTo>
                  <a:close/>
                  <a:moveTo>
                    <a:pt x="29" y="48"/>
                  </a:moveTo>
                  <a:cubicBezTo>
                    <a:pt x="25" y="48"/>
                    <a:pt x="23" y="45"/>
                    <a:pt x="23" y="42"/>
                  </a:cubicBezTo>
                  <a:cubicBezTo>
                    <a:pt x="23" y="38"/>
                    <a:pt x="25" y="36"/>
                    <a:pt x="29" y="36"/>
                  </a:cubicBezTo>
                  <a:cubicBezTo>
                    <a:pt x="32" y="36"/>
                    <a:pt x="35" y="38"/>
                    <a:pt x="35" y="42"/>
                  </a:cubicBezTo>
                  <a:cubicBezTo>
                    <a:pt x="35" y="45"/>
                    <a:pt x="32" y="48"/>
                    <a:pt x="2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latin typeface="Source Sans Pro" pitchFamily="34" charset="0"/>
              </a:endParaRPr>
            </a:p>
          </p:txBody>
        </p:sp>
        <p:sp>
          <p:nvSpPr>
            <p:cNvPr id="17" name="Freeform 175">
              <a:extLst>
                <a:ext uri="{FF2B5EF4-FFF2-40B4-BE49-F238E27FC236}">
                  <a16:creationId xmlns:a16="http://schemas.microsoft.com/office/drawing/2014/main" id="{0D4D6EC0-E694-4855-8857-79C05D7E0F9D}"/>
                </a:ext>
              </a:extLst>
            </p:cNvPr>
            <p:cNvSpPr>
              <a:spLocks noEditPoints="1"/>
            </p:cNvSpPr>
            <p:nvPr/>
          </p:nvSpPr>
          <p:spPr bwMode="auto">
            <a:xfrm>
              <a:off x="6970713" y="3722688"/>
              <a:ext cx="269875" cy="274638"/>
            </a:xfrm>
            <a:custGeom>
              <a:avLst/>
              <a:gdLst>
                <a:gd name="T0" fmla="*/ 36 w 72"/>
                <a:gd name="T1" fmla="*/ 73 h 73"/>
                <a:gd name="T2" fmla="*/ 72 w 72"/>
                <a:gd name="T3" fmla="*/ 37 h 73"/>
                <a:gd name="T4" fmla="*/ 36 w 72"/>
                <a:gd name="T5" fmla="*/ 0 h 73"/>
                <a:gd name="T6" fmla="*/ 0 w 72"/>
                <a:gd name="T7" fmla="*/ 37 h 73"/>
                <a:gd name="T8" fmla="*/ 36 w 72"/>
                <a:gd name="T9" fmla="*/ 73 h 73"/>
                <a:gd name="T10" fmla="*/ 34 w 72"/>
                <a:gd name="T11" fmla="*/ 38 h 73"/>
                <a:gd name="T12" fmla="*/ 25 w 72"/>
                <a:gd name="T13" fmla="*/ 28 h 73"/>
                <a:gd name="T14" fmla="*/ 34 w 72"/>
                <a:gd name="T15" fmla="*/ 19 h 73"/>
                <a:gd name="T16" fmla="*/ 34 w 72"/>
                <a:gd name="T17" fmla="*/ 14 h 73"/>
                <a:gd name="T18" fmla="*/ 39 w 72"/>
                <a:gd name="T19" fmla="*/ 14 h 73"/>
                <a:gd name="T20" fmla="*/ 39 w 72"/>
                <a:gd name="T21" fmla="*/ 19 h 73"/>
                <a:gd name="T22" fmla="*/ 47 w 72"/>
                <a:gd name="T23" fmla="*/ 20 h 73"/>
                <a:gd name="T24" fmla="*/ 45 w 72"/>
                <a:gd name="T25" fmla="*/ 26 h 73"/>
                <a:gd name="T26" fmla="*/ 37 w 72"/>
                <a:gd name="T27" fmla="*/ 24 h 73"/>
                <a:gd name="T28" fmla="*/ 33 w 72"/>
                <a:gd name="T29" fmla="*/ 27 h 73"/>
                <a:gd name="T30" fmla="*/ 39 w 72"/>
                <a:gd name="T31" fmla="*/ 32 h 73"/>
                <a:gd name="T32" fmla="*/ 48 w 72"/>
                <a:gd name="T33" fmla="*/ 42 h 73"/>
                <a:gd name="T34" fmla="*/ 39 w 72"/>
                <a:gd name="T35" fmla="*/ 52 h 73"/>
                <a:gd name="T36" fmla="*/ 39 w 72"/>
                <a:gd name="T37" fmla="*/ 57 h 73"/>
                <a:gd name="T38" fmla="*/ 33 w 72"/>
                <a:gd name="T39" fmla="*/ 57 h 73"/>
                <a:gd name="T40" fmla="*/ 33 w 72"/>
                <a:gd name="T41" fmla="*/ 52 h 73"/>
                <a:gd name="T42" fmla="*/ 24 w 72"/>
                <a:gd name="T43" fmla="*/ 50 h 73"/>
                <a:gd name="T44" fmla="*/ 26 w 72"/>
                <a:gd name="T45" fmla="*/ 44 h 73"/>
                <a:gd name="T46" fmla="*/ 35 w 72"/>
                <a:gd name="T47" fmla="*/ 46 h 73"/>
                <a:gd name="T48" fmla="*/ 40 w 72"/>
                <a:gd name="T49" fmla="*/ 43 h 73"/>
                <a:gd name="T50" fmla="*/ 34 w 72"/>
                <a:gd name="T51" fmla="*/ 3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2" h="73">
                  <a:moveTo>
                    <a:pt x="36" y="73"/>
                  </a:moveTo>
                  <a:cubicBezTo>
                    <a:pt x="56" y="73"/>
                    <a:pt x="72" y="57"/>
                    <a:pt x="72" y="37"/>
                  </a:cubicBezTo>
                  <a:cubicBezTo>
                    <a:pt x="72" y="17"/>
                    <a:pt x="56" y="0"/>
                    <a:pt x="36" y="0"/>
                  </a:cubicBezTo>
                  <a:cubicBezTo>
                    <a:pt x="16" y="0"/>
                    <a:pt x="0" y="17"/>
                    <a:pt x="0" y="37"/>
                  </a:cubicBezTo>
                  <a:cubicBezTo>
                    <a:pt x="0" y="57"/>
                    <a:pt x="16" y="73"/>
                    <a:pt x="36" y="73"/>
                  </a:cubicBezTo>
                  <a:close/>
                  <a:moveTo>
                    <a:pt x="34" y="38"/>
                  </a:moveTo>
                  <a:cubicBezTo>
                    <a:pt x="28" y="36"/>
                    <a:pt x="25" y="34"/>
                    <a:pt x="25" y="28"/>
                  </a:cubicBezTo>
                  <a:cubicBezTo>
                    <a:pt x="25" y="24"/>
                    <a:pt x="28" y="20"/>
                    <a:pt x="34" y="19"/>
                  </a:cubicBezTo>
                  <a:cubicBezTo>
                    <a:pt x="34" y="14"/>
                    <a:pt x="34" y="14"/>
                    <a:pt x="34" y="14"/>
                  </a:cubicBezTo>
                  <a:cubicBezTo>
                    <a:pt x="39" y="14"/>
                    <a:pt x="39" y="14"/>
                    <a:pt x="39" y="14"/>
                  </a:cubicBezTo>
                  <a:cubicBezTo>
                    <a:pt x="39" y="19"/>
                    <a:pt x="39" y="19"/>
                    <a:pt x="39" y="19"/>
                  </a:cubicBezTo>
                  <a:cubicBezTo>
                    <a:pt x="42" y="19"/>
                    <a:pt x="45" y="19"/>
                    <a:pt x="47" y="20"/>
                  </a:cubicBezTo>
                  <a:cubicBezTo>
                    <a:pt x="45" y="26"/>
                    <a:pt x="45" y="26"/>
                    <a:pt x="45" y="26"/>
                  </a:cubicBezTo>
                  <a:cubicBezTo>
                    <a:pt x="44" y="26"/>
                    <a:pt x="41" y="24"/>
                    <a:pt x="37" y="24"/>
                  </a:cubicBezTo>
                  <a:cubicBezTo>
                    <a:pt x="34" y="24"/>
                    <a:pt x="33" y="26"/>
                    <a:pt x="33" y="27"/>
                  </a:cubicBezTo>
                  <a:cubicBezTo>
                    <a:pt x="33" y="29"/>
                    <a:pt x="35" y="30"/>
                    <a:pt x="39" y="32"/>
                  </a:cubicBezTo>
                  <a:cubicBezTo>
                    <a:pt x="46" y="34"/>
                    <a:pt x="48" y="37"/>
                    <a:pt x="48" y="42"/>
                  </a:cubicBezTo>
                  <a:cubicBezTo>
                    <a:pt x="48" y="47"/>
                    <a:pt x="45" y="51"/>
                    <a:pt x="39" y="52"/>
                  </a:cubicBezTo>
                  <a:cubicBezTo>
                    <a:pt x="39" y="57"/>
                    <a:pt x="39" y="57"/>
                    <a:pt x="39" y="57"/>
                  </a:cubicBezTo>
                  <a:cubicBezTo>
                    <a:pt x="33" y="57"/>
                    <a:pt x="33" y="57"/>
                    <a:pt x="33" y="57"/>
                  </a:cubicBezTo>
                  <a:cubicBezTo>
                    <a:pt x="33" y="52"/>
                    <a:pt x="33" y="52"/>
                    <a:pt x="33" y="52"/>
                  </a:cubicBezTo>
                  <a:cubicBezTo>
                    <a:pt x="30" y="52"/>
                    <a:pt x="26" y="51"/>
                    <a:pt x="24" y="50"/>
                  </a:cubicBezTo>
                  <a:cubicBezTo>
                    <a:pt x="26" y="44"/>
                    <a:pt x="26" y="44"/>
                    <a:pt x="26" y="44"/>
                  </a:cubicBezTo>
                  <a:cubicBezTo>
                    <a:pt x="28" y="45"/>
                    <a:pt x="31" y="46"/>
                    <a:pt x="35" y="46"/>
                  </a:cubicBezTo>
                  <a:cubicBezTo>
                    <a:pt x="38" y="46"/>
                    <a:pt x="40" y="45"/>
                    <a:pt x="40" y="43"/>
                  </a:cubicBezTo>
                  <a:cubicBezTo>
                    <a:pt x="40" y="41"/>
                    <a:pt x="38" y="39"/>
                    <a:pt x="34"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latin typeface="Source Sans Pro" pitchFamily="34" charset="0"/>
              </a:endParaRPr>
            </a:p>
          </p:txBody>
        </p:sp>
      </p:grpSp>
    </p:spTree>
    <p:extLst>
      <p:ext uri="{BB962C8B-B14F-4D97-AF65-F5344CB8AC3E}">
        <p14:creationId xmlns:p14="http://schemas.microsoft.com/office/powerpoint/2010/main" val="247198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BC45FFDC-16E8-48C7-8038-5B26B90DE16F}"/>
              </a:ext>
            </a:extLst>
          </p:cNvPr>
          <p:cNvPicPr>
            <a:picLocks noGrp="1" noChangeAspect="1"/>
          </p:cNvPicPr>
          <p:nvPr>
            <p:ph sz="quarter" idx="16"/>
          </p:nvPr>
        </p:nvPicPr>
        <p:blipFill>
          <a:blip r:embed="rId3"/>
          <a:stretch>
            <a:fillRect/>
          </a:stretch>
        </p:blipFill>
        <p:spPr>
          <a:xfrm>
            <a:off x="1842375" y="1923209"/>
            <a:ext cx="3300984" cy="2604381"/>
          </a:xfrm>
          <a:prstGeom prst="rect">
            <a:avLst/>
          </a:prstGeom>
        </p:spPr>
      </p:pic>
      <p:sp>
        <p:nvSpPr>
          <p:cNvPr id="23" name="Content Placeholder 22"/>
          <p:cNvSpPr>
            <a:spLocks noGrp="1"/>
          </p:cNvSpPr>
          <p:nvPr>
            <p:ph sz="quarter" idx="18"/>
          </p:nvPr>
        </p:nvSpPr>
        <p:spPr>
          <a:xfrm>
            <a:off x="6722053" y="2526434"/>
            <a:ext cx="3369178" cy="3802784"/>
          </a:xfrm>
        </p:spPr>
        <p:txBody>
          <a:bodyPr/>
          <a:lstStyle/>
          <a:p>
            <a:pPr lvl="1"/>
            <a:r>
              <a:rPr lang="en-US" b="0"/>
              <a:t>Allows building owner to take advantage of all tax credits and incentives with attractive buy down option for non-profit customers through </a:t>
            </a:r>
            <a:r>
              <a:rPr lang="en-US" b="0" err="1"/>
              <a:t>CollectivePACE</a:t>
            </a:r>
            <a:r>
              <a:rPr lang="en-US" b="0"/>
              <a:t>.</a:t>
            </a:r>
          </a:p>
          <a:p>
            <a:pPr marL="0" lvl="2" indent="0">
              <a:buNone/>
            </a:pPr>
            <a:endParaRPr lang="en-US"/>
          </a:p>
          <a:p>
            <a:pPr lvl="1"/>
            <a:endParaRPr lang="en-US" b="0"/>
          </a:p>
          <a:p>
            <a:pPr lvl="1"/>
            <a:r>
              <a:rPr lang="en-US" b="0"/>
              <a:t>100% financing for solar projects which is transferable upon building sale.</a:t>
            </a:r>
          </a:p>
          <a:p>
            <a:pPr marL="0" lvl="2" indent="0">
              <a:buNone/>
            </a:pPr>
            <a:endParaRPr lang="en-US"/>
          </a:p>
          <a:p>
            <a:pPr lvl="1"/>
            <a:endParaRPr lang="en-US" b="0"/>
          </a:p>
          <a:p>
            <a:pPr lvl="1"/>
            <a:r>
              <a:rPr lang="en-US" b="0"/>
              <a:t>Financing can cover roof and related installation costs</a:t>
            </a:r>
          </a:p>
        </p:txBody>
      </p:sp>
      <p:sp>
        <p:nvSpPr>
          <p:cNvPr id="4" name="Title 3"/>
          <p:cNvSpPr>
            <a:spLocks noGrp="1"/>
          </p:cNvSpPr>
          <p:nvPr>
            <p:ph type="title"/>
          </p:nvPr>
        </p:nvSpPr>
        <p:spPr/>
        <p:txBody>
          <a:bodyPr/>
          <a:lstStyle/>
          <a:p>
            <a:r>
              <a:rPr lang="en-US"/>
              <a:t>Solar &amp; Renewables</a:t>
            </a:r>
          </a:p>
        </p:txBody>
      </p:sp>
      <p:pic>
        <p:nvPicPr>
          <p:cNvPr id="12" name="Picture 11">
            <a:extLst>
              <a:ext uri="{FF2B5EF4-FFF2-40B4-BE49-F238E27FC236}">
                <a16:creationId xmlns:a16="http://schemas.microsoft.com/office/drawing/2014/main" id="{ECAD57FC-F840-4710-B347-636365C1D36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69" b="94631" l="4636" r="94040">
                        <a14:foregroundMark x1="9934" y1="28188" x2="9934" y2="28188"/>
                        <a14:foregroundMark x1="5960" y1="37584" x2="5960" y2="37584"/>
                        <a14:foregroundMark x1="18543" y1="41611" x2="18543" y2="41611"/>
                        <a14:foregroundMark x1="26490" y1="26846" x2="26490" y2="26846"/>
                        <a14:foregroundMark x1="41722" y1="22819" x2="41722" y2="22819"/>
                        <a14:foregroundMark x1="58278" y1="25503" x2="58278" y2="25503"/>
                        <a14:foregroundMark x1="41722" y1="28859" x2="41722" y2="28859"/>
                        <a14:foregroundMark x1="35099" y1="42282" x2="35099" y2="42282"/>
                        <a14:foregroundMark x1="48344" y1="42282" x2="48344" y2="42282"/>
                        <a14:foregroundMark x1="61589" y1="42282" x2="61589" y2="42282"/>
                        <a14:foregroundMark x1="60265" y1="53020" x2="60265" y2="53020"/>
                        <a14:foregroundMark x1="64901" y1="55705" x2="64901" y2="55705"/>
                        <a14:foregroundMark x1="42384" y1="61745" x2="42384" y2="61745"/>
                        <a14:foregroundMark x1="23179" y1="59060" x2="23179" y2="59060"/>
                        <a14:foregroundMark x1="41060" y1="94631" x2="41060" y2="94631"/>
                        <a14:foregroundMark x1="41060" y1="94631" x2="41060" y2="94631"/>
                        <a14:foregroundMark x1="84768" y1="76510" x2="84768" y2="76510"/>
                        <a14:foregroundMark x1="52318" y1="6040" x2="52318" y2="6040"/>
                        <a14:foregroundMark x1="94040" y1="46980" x2="94040" y2="46980"/>
                        <a14:foregroundMark x1="63576" y1="55705" x2="63576" y2="55705"/>
                        <a14:foregroundMark x1="62914" y1="56376" x2="62914" y2="56376"/>
                        <a14:foregroundMark x1="63576" y1="56376" x2="63576" y2="56376"/>
                        <a14:foregroundMark x1="63576" y1="56376" x2="63576" y2="56376"/>
                        <a14:foregroundMark x1="62914" y1="57047" x2="62914" y2="57047"/>
                        <a14:foregroundMark x1="54305" y1="65772" x2="54305" y2="65772"/>
                        <a14:foregroundMark x1="54967" y1="66443" x2="54967" y2="66443"/>
                        <a14:foregroundMark x1="54967" y1="66443" x2="54967" y2="66443"/>
                      </a14:backgroundRemoval>
                    </a14:imgEffect>
                  </a14:imgLayer>
                </a14:imgProps>
              </a:ext>
              <a:ext uri="{28A0092B-C50C-407E-A947-70E740481C1C}">
                <a14:useLocalDpi xmlns:a14="http://schemas.microsoft.com/office/drawing/2010/main" val="0"/>
              </a:ext>
            </a:extLst>
          </a:blip>
          <a:stretch>
            <a:fillRect/>
          </a:stretch>
        </p:blipFill>
        <p:spPr>
          <a:xfrm>
            <a:off x="5643503" y="2489466"/>
            <a:ext cx="866561" cy="855083"/>
          </a:xfrm>
          <a:prstGeom prst="rect">
            <a:avLst/>
          </a:prstGeom>
        </p:spPr>
      </p:pic>
      <p:pic>
        <p:nvPicPr>
          <p:cNvPr id="13" name="Picture 12" descr="A close up of a logo&#10;&#10;Description automatically generated">
            <a:extLst>
              <a:ext uri="{FF2B5EF4-FFF2-40B4-BE49-F238E27FC236}">
                <a16:creationId xmlns:a16="http://schemas.microsoft.com/office/drawing/2014/main" id="{C389FEA7-4F65-4386-98D1-6D5506F9634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583076" y="3499762"/>
            <a:ext cx="866561" cy="888393"/>
          </a:xfrm>
          <a:prstGeom prst="rect">
            <a:avLst/>
          </a:prstGeom>
        </p:spPr>
      </p:pic>
      <p:grpSp>
        <p:nvGrpSpPr>
          <p:cNvPr id="14" name="Group 13">
            <a:extLst>
              <a:ext uri="{FF2B5EF4-FFF2-40B4-BE49-F238E27FC236}">
                <a16:creationId xmlns:a16="http://schemas.microsoft.com/office/drawing/2014/main" id="{016F239D-DA59-424E-8329-A82CBC2CE436}"/>
              </a:ext>
            </a:extLst>
          </p:cNvPr>
          <p:cNvGrpSpPr/>
          <p:nvPr/>
        </p:nvGrpSpPr>
        <p:grpSpPr>
          <a:xfrm>
            <a:off x="5577029" y="4536732"/>
            <a:ext cx="891455" cy="888393"/>
            <a:chOff x="8310563" y="882650"/>
            <a:chExt cx="461962" cy="460375"/>
          </a:xfrm>
          <a:solidFill>
            <a:srgbClr val="39B54A"/>
          </a:solidFill>
        </p:grpSpPr>
        <p:sp>
          <p:nvSpPr>
            <p:cNvPr id="15" name="Freeform 46">
              <a:extLst>
                <a:ext uri="{FF2B5EF4-FFF2-40B4-BE49-F238E27FC236}">
                  <a16:creationId xmlns:a16="http://schemas.microsoft.com/office/drawing/2014/main" id="{4B7FC519-0B7C-4AEC-9A2B-B049CA35ECD8}"/>
                </a:ext>
              </a:extLst>
            </p:cNvPr>
            <p:cNvSpPr>
              <a:spLocks noEditPoints="1"/>
            </p:cNvSpPr>
            <p:nvPr/>
          </p:nvSpPr>
          <p:spPr bwMode="auto">
            <a:xfrm>
              <a:off x="8434388" y="1004888"/>
              <a:ext cx="214312" cy="214313"/>
            </a:xfrm>
            <a:custGeom>
              <a:avLst/>
              <a:gdLst>
                <a:gd name="T0" fmla="*/ 28 w 56"/>
                <a:gd name="T1" fmla="*/ 8 h 56"/>
                <a:gd name="T2" fmla="*/ 48 w 56"/>
                <a:gd name="T3" fmla="*/ 28 h 56"/>
                <a:gd name="T4" fmla="*/ 28 w 56"/>
                <a:gd name="T5" fmla="*/ 48 h 56"/>
                <a:gd name="T6" fmla="*/ 8 w 56"/>
                <a:gd name="T7" fmla="*/ 28 h 56"/>
                <a:gd name="T8" fmla="*/ 28 w 56"/>
                <a:gd name="T9" fmla="*/ 8 h 56"/>
                <a:gd name="T10" fmla="*/ 28 w 56"/>
                <a:gd name="T11" fmla="*/ 0 h 56"/>
                <a:gd name="T12" fmla="*/ 0 w 56"/>
                <a:gd name="T13" fmla="*/ 28 h 56"/>
                <a:gd name="T14" fmla="*/ 28 w 56"/>
                <a:gd name="T15" fmla="*/ 56 h 56"/>
                <a:gd name="T16" fmla="*/ 56 w 56"/>
                <a:gd name="T17" fmla="*/ 28 h 56"/>
                <a:gd name="T18" fmla="*/ 28 w 56"/>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8"/>
                  </a:moveTo>
                  <a:cubicBezTo>
                    <a:pt x="39" y="8"/>
                    <a:pt x="48" y="17"/>
                    <a:pt x="48" y="28"/>
                  </a:cubicBezTo>
                  <a:cubicBezTo>
                    <a:pt x="48" y="39"/>
                    <a:pt x="39" y="48"/>
                    <a:pt x="28" y="48"/>
                  </a:cubicBezTo>
                  <a:cubicBezTo>
                    <a:pt x="17" y="48"/>
                    <a:pt x="8" y="39"/>
                    <a:pt x="8" y="28"/>
                  </a:cubicBezTo>
                  <a:cubicBezTo>
                    <a:pt x="8" y="17"/>
                    <a:pt x="17" y="8"/>
                    <a:pt x="28" y="8"/>
                  </a:cubicBezTo>
                  <a:moveTo>
                    <a:pt x="28" y="0"/>
                  </a:moveTo>
                  <a:cubicBezTo>
                    <a:pt x="13" y="0"/>
                    <a:pt x="0" y="13"/>
                    <a:pt x="0" y="28"/>
                  </a:cubicBezTo>
                  <a:cubicBezTo>
                    <a:pt x="0" y="43"/>
                    <a:pt x="13" y="56"/>
                    <a:pt x="28" y="56"/>
                  </a:cubicBezTo>
                  <a:cubicBezTo>
                    <a:pt x="43" y="56"/>
                    <a:pt x="56" y="43"/>
                    <a:pt x="56" y="28"/>
                  </a:cubicBezTo>
                  <a:cubicBezTo>
                    <a:pt x="56" y="13"/>
                    <a:pt x="43" y="0"/>
                    <a:pt x="2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latin typeface="Source Sans Pro" pitchFamily="34" charset="0"/>
              </a:endParaRPr>
            </a:p>
          </p:txBody>
        </p:sp>
        <p:sp>
          <p:nvSpPr>
            <p:cNvPr id="16" name="Freeform 47">
              <a:extLst>
                <a:ext uri="{FF2B5EF4-FFF2-40B4-BE49-F238E27FC236}">
                  <a16:creationId xmlns:a16="http://schemas.microsoft.com/office/drawing/2014/main" id="{C0B36F75-851D-41D6-8FF4-71E582C2656A}"/>
                </a:ext>
              </a:extLst>
            </p:cNvPr>
            <p:cNvSpPr>
              <a:spLocks noEditPoints="1"/>
            </p:cNvSpPr>
            <p:nvPr/>
          </p:nvSpPr>
          <p:spPr bwMode="auto">
            <a:xfrm>
              <a:off x="8526463" y="882650"/>
              <a:ext cx="30162" cy="460375"/>
            </a:xfrm>
            <a:custGeom>
              <a:avLst/>
              <a:gdLst>
                <a:gd name="T0" fmla="*/ 4 w 8"/>
                <a:gd name="T1" fmla="*/ 0 h 120"/>
                <a:gd name="T2" fmla="*/ 0 w 8"/>
                <a:gd name="T3" fmla="*/ 5 h 120"/>
                <a:gd name="T4" fmla="*/ 0 w 8"/>
                <a:gd name="T5" fmla="*/ 19 h 120"/>
                <a:gd name="T6" fmla="*/ 4 w 8"/>
                <a:gd name="T7" fmla="*/ 24 h 120"/>
                <a:gd name="T8" fmla="*/ 8 w 8"/>
                <a:gd name="T9" fmla="*/ 19 h 120"/>
                <a:gd name="T10" fmla="*/ 8 w 8"/>
                <a:gd name="T11" fmla="*/ 5 h 120"/>
                <a:gd name="T12" fmla="*/ 4 w 8"/>
                <a:gd name="T13" fmla="*/ 0 h 120"/>
                <a:gd name="T14" fmla="*/ 4 w 8"/>
                <a:gd name="T15" fmla="*/ 96 h 120"/>
                <a:gd name="T16" fmla="*/ 0 w 8"/>
                <a:gd name="T17" fmla="*/ 101 h 120"/>
                <a:gd name="T18" fmla="*/ 0 w 8"/>
                <a:gd name="T19" fmla="*/ 115 h 120"/>
                <a:gd name="T20" fmla="*/ 4 w 8"/>
                <a:gd name="T21" fmla="*/ 120 h 120"/>
                <a:gd name="T22" fmla="*/ 8 w 8"/>
                <a:gd name="T23" fmla="*/ 115 h 120"/>
                <a:gd name="T24" fmla="*/ 8 w 8"/>
                <a:gd name="T25" fmla="*/ 101 h 120"/>
                <a:gd name="T26" fmla="*/ 4 w 8"/>
                <a:gd name="T27" fmla="*/ 9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20">
                  <a:moveTo>
                    <a:pt x="4" y="0"/>
                  </a:moveTo>
                  <a:cubicBezTo>
                    <a:pt x="2" y="0"/>
                    <a:pt x="0" y="2"/>
                    <a:pt x="0" y="5"/>
                  </a:cubicBezTo>
                  <a:cubicBezTo>
                    <a:pt x="0" y="19"/>
                    <a:pt x="0" y="19"/>
                    <a:pt x="0" y="19"/>
                  </a:cubicBezTo>
                  <a:cubicBezTo>
                    <a:pt x="0" y="22"/>
                    <a:pt x="2" y="24"/>
                    <a:pt x="4" y="24"/>
                  </a:cubicBezTo>
                  <a:cubicBezTo>
                    <a:pt x="6" y="24"/>
                    <a:pt x="8" y="22"/>
                    <a:pt x="8" y="19"/>
                  </a:cubicBezTo>
                  <a:cubicBezTo>
                    <a:pt x="8" y="5"/>
                    <a:pt x="8" y="5"/>
                    <a:pt x="8" y="5"/>
                  </a:cubicBezTo>
                  <a:cubicBezTo>
                    <a:pt x="8" y="2"/>
                    <a:pt x="6" y="0"/>
                    <a:pt x="4" y="0"/>
                  </a:cubicBezTo>
                  <a:close/>
                  <a:moveTo>
                    <a:pt x="4" y="96"/>
                  </a:moveTo>
                  <a:cubicBezTo>
                    <a:pt x="2" y="96"/>
                    <a:pt x="0" y="98"/>
                    <a:pt x="0" y="101"/>
                  </a:cubicBezTo>
                  <a:cubicBezTo>
                    <a:pt x="0" y="115"/>
                    <a:pt x="0" y="115"/>
                    <a:pt x="0" y="115"/>
                  </a:cubicBezTo>
                  <a:cubicBezTo>
                    <a:pt x="0" y="118"/>
                    <a:pt x="2" y="120"/>
                    <a:pt x="4" y="120"/>
                  </a:cubicBezTo>
                  <a:cubicBezTo>
                    <a:pt x="6" y="120"/>
                    <a:pt x="8" y="118"/>
                    <a:pt x="8" y="115"/>
                  </a:cubicBezTo>
                  <a:cubicBezTo>
                    <a:pt x="8" y="101"/>
                    <a:pt x="8" y="101"/>
                    <a:pt x="8" y="101"/>
                  </a:cubicBezTo>
                  <a:cubicBezTo>
                    <a:pt x="8" y="98"/>
                    <a:pt x="6" y="96"/>
                    <a:pt x="4"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latin typeface="Source Sans Pro" pitchFamily="34" charset="0"/>
              </a:endParaRPr>
            </a:p>
          </p:txBody>
        </p:sp>
        <p:sp>
          <p:nvSpPr>
            <p:cNvPr id="17" name="Freeform 48">
              <a:extLst>
                <a:ext uri="{FF2B5EF4-FFF2-40B4-BE49-F238E27FC236}">
                  <a16:creationId xmlns:a16="http://schemas.microsoft.com/office/drawing/2014/main" id="{0DBD50E7-CB30-45E1-B3F5-28F81479A89A}"/>
                </a:ext>
              </a:extLst>
            </p:cNvPr>
            <p:cNvSpPr>
              <a:spLocks noEditPoints="1"/>
            </p:cNvSpPr>
            <p:nvPr/>
          </p:nvSpPr>
          <p:spPr bwMode="auto">
            <a:xfrm>
              <a:off x="8310563" y="1096963"/>
              <a:ext cx="461962" cy="30163"/>
            </a:xfrm>
            <a:custGeom>
              <a:avLst/>
              <a:gdLst>
                <a:gd name="T0" fmla="*/ 115 w 120"/>
                <a:gd name="T1" fmla="*/ 0 h 8"/>
                <a:gd name="T2" fmla="*/ 101 w 120"/>
                <a:gd name="T3" fmla="*/ 0 h 8"/>
                <a:gd name="T4" fmla="*/ 96 w 120"/>
                <a:gd name="T5" fmla="*/ 4 h 8"/>
                <a:gd name="T6" fmla="*/ 101 w 120"/>
                <a:gd name="T7" fmla="*/ 8 h 8"/>
                <a:gd name="T8" fmla="*/ 115 w 120"/>
                <a:gd name="T9" fmla="*/ 8 h 8"/>
                <a:gd name="T10" fmla="*/ 120 w 120"/>
                <a:gd name="T11" fmla="*/ 4 h 8"/>
                <a:gd name="T12" fmla="*/ 115 w 120"/>
                <a:gd name="T13" fmla="*/ 0 h 8"/>
                <a:gd name="T14" fmla="*/ 19 w 120"/>
                <a:gd name="T15" fmla="*/ 0 h 8"/>
                <a:gd name="T16" fmla="*/ 5 w 120"/>
                <a:gd name="T17" fmla="*/ 0 h 8"/>
                <a:gd name="T18" fmla="*/ 0 w 120"/>
                <a:gd name="T19" fmla="*/ 4 h 8"/>
                <a:gd name="T20" fmla="*/ 5 w 120"/>
                <a:gd name="T21" fmla="*/ 8 h 8"/>
                <a:gd name="T22" fmla="*/ 19 w 120"/>
                <a:gd name="T23" fmla="*/ 8 h 8"/>
                <a:gd name="T24" fmla="*/ 24 w 120"/>
                <a:gd name="T25" fmla="*/ 4 h 8"/>
                <a:gd name="T26" fmla="*/ 19 w 120"/>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 h="8">
                  <a:moveTo>
                    <a:pt x="115" y="0"/>
                  </a:moveTo>
                  <a:cubicBezTo>
                    <a:pt x="101" y="0"/>
                    <a:pt x="101" y="0"/>
                    <a:pt x="101" y="0"/>
                  </a:cubicBezTo>
                  <a:cubicBezTo>
                    <a:pt x="98" y="0"/>
                    <a:pt x="96" y="2"/>
                    <a:pt x="96" y="4"/>
                  </a:cubicBezTo>
                  <a:cubicBezTo>
                    <a:pt x="96" y="6"/>
                    <a:pt x="98" y="8"/>
                    <a:pt x="101" y="8"/>
                  </a:cubicBezTo>
                  <a:cubicBezTo>
                    <a:pt x="115" y="8"/>
                    <a:pt x="115" y="8"/>
                    <a:pt x="115" y="8"/>
                  </a:cubicBezTo>
                  <a:cubicBezTo>
                    <a:pt x="118" y="8"/>
                    <a:pt x="120" y="6"/>
                    <a:pt x="120" y="4"/>
                  </a:cubicBezTo>
                  <a:cubicBezTo>
                    <a:pt x="120" y="2"/>
                    <a:pt x="118" y="0"/>
                    <a:pt x="115" y="0"/>
                  </a:cubicBezTo>
                  <a:close/>
                  <a:moveTo>
                    <a:pt x="19" y="0"/>
                  </a:moveTo>
                  <a:cubicBezTo>
                    <a:pt x="5" y="0"/>
                    <a:pt x="5" y="0"/>
                    <a:pt x="5" y="0"/>
                  </a:cubicBezTo>
                  <a:cubicBezTo>
                    <a:pt x="2" y="0"/>
                    <a:pt x="0" y="2"/>
                    <a:pt x="0" y="4"/>
                  </a:cubicBezTo>
                  <a:cubicBezTo>
                    <a:pt x="0" y="6"/>
                    <a:pt x="2" y="8"/>
                    <a:pt x="5" y="8"/>
                  </a:cubicBezTo>
                  <a:cubicBezTo>
                    <a:pt x="19" y="8"/>
                    <a:pt x="19" y="8"/>
                    <a:pt x="19" y="8"/>
                  </a:cubicBezTo>
                  <a:cubicBezTo>
                    <a:pt x="22" y="8"/>
                    <a:pt x="24" y="6"/>
                    <a:pt x="24" y="4"/>
                  </a:cubicBezTo>
                  <a:cubicBezTo>
                    <a:pt x="24" y="2"/>
                    <a:pt x="22" y="0"/>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latin typeface="Source Sans Pro" pitchFamily="34" charset="0"/>
              </a:endParaRPr>
            </a:p>
          </p:txBody>
        </p:sp>
        <p:sp>
          <p:nvSpPr>
            <p:cNvPr id="18" name="Freeform 49">
              <a:extLst>
                <a:ext uri="{FF2B5EF4-FFF2-40B4-BE49-F238E27FC236}">
                  <a16:creationId xmlns:a16="http://schemas.microsoft.com/office/drawing/2014/main" id="{BB9FDD24-1C75-43D8-80E2-748DFC22D15F}"/>
                </a:ext>
              </a:extLst>
            </p:cNvPr>
            <p:cNvSpPr>
              <a:spLocks noEditPoints="1"/>
            </p:cNvSpPr>
            <p:nvPr/>
          </p:nvSpPr>
          <p:spPr bwMode="auto">
            <a:xfrm>
              <a:off x="8372475" y="942975"/>
              <a:ext cx="338137" cy="338138"/>
            </a:xfrm>
            <a:custGeom>
              <a:avLst/>
              <a:gdLst>
                <a:gd name="T0" fmla="*/ 86 w 88"/>
                <a:gd name="T1" fmla="*/ 2 h 88"/>
                <a:gd name="T2" fmla="*/ 80 w 88"/>
                <a:gd name="T3" fmla="*/ 2 h 88"/>
                <a:gd name="T4" fmla="*/ 70 w 88"/>
                <a:gd name="T5" fmla="*/ 12 h 88"/>
                <a:gd name="T6" fmla="*/ 69 w 88"/>
                <a:gd name="T7" fmla="*/ 19 h 88"/>
                <a:gd name="T8" fmla="*/ 76 w 88"/>
                <a:gd name="T9" fmla="*/ 18 h 88"/>
                <a:gd name="T10" fmla="*/ 86 w 88"/>
                <a:gd name="T11" fmla="*/ 8 h 88"/>
                <a:gd name="T12" fmla="*/ 86 w 88"/>
                <a:gd name="T13" fmla="*/ 2 h 88"/>
                <a:gd name="T14" fmla="*/ 12 w 88"/>
                <a:gd name="T15" fmla="*/ 70 h 88"/>
                <a:gd name="T16" fmla="*/ 2 w 88"/>
                <a:gd name="T17" fmla="*/ 80 h 88"/>
                <a:gd name="T18" fmla="*/ 2 w 88"/>
                <a:gd name="T19" fmla="*/ 86 h 88"/>
                <a:gd name="T20" fmla="*/ 8 w 88"/>
                <a:gd name="T21" fmla="*/ 86 h 88"/>
                <a:gd name="T22" fmla="*/ 18 w 88"/>
                <a:gd name="T23" fmla="*/ 76 h 88"/>
                <a:gd name="T24" fmla="*/ 19 w 88"/>
                <a:gd name="T25" fmla="*/ 69 h 88"/>
                <a:gd name="T26" fmla="*/ 12 w 88"/>
                <a:gd name="T2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 h="88">
                  <a:moveTo>
                    <a:pt x="86" y="2"/>
                  </a:moveTo>
                  <a:cubicBezTo>
                    <a:pt x="85" y="0"/>
                    <a:pt x="82" y="0"/>
                    <a:pt x="80" y="2"/>
                  </a:cubicBezTo>
                  <a:cubicBezTo>
                    <a:pt x="70" y="12"/>
                    <a:pt x="70" y="12"/>
                    <a:pt x="70" y="12"/>
                  </a:cubicBezTo>
                  <a:cubicBezTo>
                    <a:pt x="68" y="14"/>
                    <a:pt x="68" y="17"/>
                    <a:pt x="69" y="19"/>
                  </a:cubicBezTo>
                  <a:cubicBezTo>
                    <a:pt x="71" y="20"/>
                    <a:pt x="74" y="20"/>
                    <a:pt x="76" y="18"/>
                  </a:cubicBezTo>
                  <a:cubicBezTo>
                    <a:pt x="86" y="8"/>
                    <a:pt x="86" y="8"/>
                    <a:pt x="86" y="8"/>
                  </a:cubicBezTo>
                  <a:cubicBezTo>
                    <a:pt x="88" y="6"/>
                    <a:pt x="88" y="3"/>
                    <a:pt x="86" y="2"/>
                  </a:cubicBezTo>
                  <a:close/>
                  <a:moveTo>
                    <a:pt x="12" y="70"/>
                  </a:moveTo>
                  <a:cubicBezTo>
                    <a:pt x="2" y="80"/>
                    <a:pt x="2" y="80"/>
                    <a:pt x="2" y="80"/>
                  </a:cubicBezTo>
                  <a:cubicBezTo>
                    <a:pt x="0" y="82"/>
                    <a:pt x="0" y="85"/>
                    <a:pt x="2" y="86"/>
                  </a:cubicBezTo>
                  <a:cubicBezTo>
                    <a:pt x="3" y="88"/>
                    <a:pt x="6" y="88"/>
                    <a:pt x="8" y="86"/>
                  </a:cubicBezTo>
                  <a:cubicBezTo>
                    <a:pt x="18" y="76"/>
                    <a:pt x="18" y="76"/>
                    <a:pt x="18" y="76"/>
                  </a:cubicBezTo>
                  <a:cubicBezTo>
                    <a:pt x="20" y="74"/>
                    <a:pt x="20" y="71"/>
                    <a:pt x="19" y="69"/>
                  </a:cubicBezTo>
                  <a:cubicBezTo>
                    <a:pt x="17" y="68"/>
                    <a:pt x="14" y="68"/>
                    <a:pt x="12"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latin typeface="Source Sans Pro" pitchFamily="34" charset="0"/>
              </a:endParaRPr>
            </a:p>
          </p:txBody>
        </p:sp>
        <p:sp>
          <p:nvSpPr>
            <p:cNvPr id="19" name="Freeform 50">
              <a:extLst>
                <a:ext uri="{FF2B5EF4-FFF2-40B4-BE49-F238E27FC236}">
                  <a16:creationId xmlns:a16="http://schemas.microsoft.com/office/drawing/2014/main" id="{063118F7-5DFD-42D1-A6D1-CB7301CA0345}"/>
                </a:ext>
              </a:extLst>
            </p:cNvPr>
            <p:cNvSpPr>
              <a:spLocks noEditPoints="1"/>
            </p:cNvSpPr>
            <p:nvPr/>
          </p:nvSpPr>
          <p:spPr bwMode="auto">
            <a:xfrm>
              <a:off x="8372475" y="942975"/>
              <a:ext cx="338137" cy="338138"/>
            </a:xfrm>
            <a:custGeom>
              <a:avLst/>
              <a:gdLst>
                <a:gd name="T0" fmla="*/ 86 w 88"/>
                <a:gd name="T1" fmla="*/ 80 h 88"/>
                <a:gd name="T2" fmla="*/ 76 w 88"/>
                <a:gd name="T3" fmla="*/ 70 h 88"/>
                <a:gd name="T4" fmla="*/ 69 w 88"/>
                <a:gd name="T5" fmla="*/ 69 h 88"/>
                <a:gd name="T6" fmla="*/ 70 w 88"/>
                <a:gd name="T7" fmla="*/ 76 h 88"/>
                <a:gd name="T8" fmla="*/ 80 w 88"/>
                <a:gd name="T9" fmla="*/ 86 h 88"/>
                <a:gd name="T10" fmla="*/ 86 w 88"/>
                <a:gd name="T11" fmla="*/ 86 h 88"/>
                <a:gd name="T12" fmla="*/ 86 w 88"/>
                <a:gd name="T13" fmla="*/ 80 h 88"/>
                <a:gd name="T14" fmla="*/ 8 w 88"/>
                <a:gd name="T15" fmla="*/ 2 h 88"/>
                <a:gd name="T16" fmla="*/ 2 w 88"/>
                <a:gd name="T17" fmla="*/ 2 h 88"/>
                <a:gd name="T18" fmla="*/ 2 w 88"/>
                <a:gd name="T19" fmla="*/ 8 h 88"/>
                <a:gd name="T20" fmla="*/ 12 w 88"/>
                <a:gd name="T21" fmla="*/ 18 h 88"/>
                <a:gd name="T22" fmla="*/ 19 w 88"/>
                <a:gd name="T23" fmla="*/ 19 h 88"/>
                <a:gd name="T24" fmla="*/ 18 w 88"/>
                <a:gd name="T25" fmla="*/ 12 h 88"/>
                <a:gd name="T26" fmla="*/ 8 w 88"/>
                <a:gd name="T27" fmla="*/ 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 h="88">
                  <a:moveTo>
                    <a:pt x="86" y="80"/>
                  </a:moveTo>
                  <a:cubicBezTo>
                    <a:pt x="76" y="70"/>
                    <a:pt x="76" y="70"/>
                    <a:pt x="76" y="70"/>
                  </a:cubicBezTo>
                  <a:cubicBezTo>
                    <a:pt x="74" y="68"/>
                    <a:pt x="71" y="68"/>
                    <a:pt x="69" y="69"/>
                  </a:cubicBezTo>
                  <a:cubicBezTo>
                    <a:pt x="68" y="71"/>
                    <a:pt x="68" y="74"/>
                    <a:pt x="70" y="76"/>
                  </a:cubicBezTo>
                  <a:cubicBezTo>
                    <a:pt x="80" y="86"/>
                    <a:pt x="80" y="86"/>
                    <a:pt x="80" y="86"/>
                  </a:cubicBezTo>
                  <a:cubicBezTo>
                    <a:pt x="82" y="88"/>
                    <a:pt x="85" y="88"/>
                    <a:pt x="86" y="86"/>
                  </a:cubicBezTo>
                  <a:cubicBezTo>
                    <a:pt x="88" y="85"/>
                    <a:pt x="88" y="82"/>
                    <a:pt x="86" y="80"/>
                  </a:cubicBezTo>
                  <a:close/>
                  <a:moveTo>
                    <a:pt x="8" y="2"/>
                  </a:moveTo>
                  <a:cubicBezTo>
                    <a:pt x="6" y="0"/>
                    <a:pt x="3" y="0"/>
                    <a:pt x="2" y="2"/>
                  </a:cubicBezTo>
                  <a:cubicBezTo>
                    <a:pt x="0" y="3"/>
                    <a:pt x="0" y="6"/>
                    <a:pt x="2" y="8"/>
                  </a:cubicBezTo>
                  <a:cubicBezTo>
                    <a:pt x="12" y="18"/>
                    <a:pt x="12" y="18"/>
                    <a:pt x="12" y="18"/>
                  </a:cubicBezTo>
                  <a:cubicBezTo>
                    <a:pt x="14" y="20"/>
                    <a:pt x="17" y="20"/>
                    <a:pt x="19" y="19"/>
                  </a:cubicBezTo>
                  <a:cubicBezTo>
                    <a:pt x="20" y="17"/>
                    <a:pt x="20" y="14"/>
                    <a:pt x="18" y="12"/>
                  </a:cubicBezTo>
                  <a:lnTo>
                    <a:pt x="8"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id-ID">
                <a:solidFill>
                  <a:prstClr val="black"/>
                </a:solidFill>
                <a:latin typeface="Source Sans Pro" pitchFamily="34" charset="0"/>
              </a:endParaRPr>
            </a:p>
          </p:txBody>
        </p:sp>
      </p:grpSp>
    </p:spTree>
    <p:extLst>
      <p:ext uri="{BB962C8B-B14F-4D97-AF65-F5344CB8AC3E}">
        <p14:creationId xmlns:p14="http://schemas.microsoft.com/office/powerpoint/2010/main" val="10394648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2"/>
          <p:cNvSpPr>
            <a:spLocks noGrp="1"/>
          </p:cNvSpPr>
          <p:nvPr>
            <p:ph sz="quarter" idx="18"/>
          </p:nvPr>
        </p:nvSpPr>
        <p:spPr>
          <a:xfrm>
            <a:off x="2624208" y="2270475"/>
            <a:ext cx="4035136" cy="3802784"/>
          </a:xfrm>
        </p:spPr>
        <p:txBody>
          <a:bodyPr/>
          <a:lstStyle/>
          <a:p>
            <a:pPr lvl="1"/>
            <a:r>
              <a:rPr lang="en-US"/>
              <a:t>Improve building value by dropping operating expense and improving building equipment</a:t>
            </a:r>
          </a:p>
          <a:p>
            <a:pPr marL="0" lvl="2" indent="0">
              <a:buNone/>
            </a:pPr>
            <a:endParaRPr lang="en-US"/>
          </a:p>
          <a:p>
            <a:pPr marL="0" lvl="2" indent="0">
              <a:buNone/>
            </a:pPr>
            <a:endParaRPr lang="en-US"/>
          </a:p>
          <a:p>
            <a:pPr lvl="1"/>
            <a:r>
              <a:rPr lang="en-US"/>
              <a:t>Preserve capital expenditure using C-PACE financing to replace old equipment</a:t>
            </a:r>
          </a:p>
          <a:p>
            <a:pPr lvl="1"/>
            <a:endParaRPr lang="en-US"/>
          </a:p>
          <a:p>
            <a:pPr lvl="1"/>
            <a:endParaRPr lang="en-US"/>
          </a:p>
          <a:p>
            <a:pPr lvl="1"/>
            <a:r>
              <a:rPr lang="en-US"/>
              <a:t>Tax assessment structure may allow pass-through on NNN leases and room surcharge</a:t>
            </a:r>
          </a:p>
        </p:txBody>
      </p:sp>
      <p:sp>
        <p:nvSpPr>
          <p:cNvPr id="4" name="Title 3"/>
          <p:cNvSpPr>
            <a:spLocks noGrp="1"/>
          </p:cNvSpPr>
          <p:nvPr>
            <p:ph type="title"/>
          </p:nvPr>
        </p:nvSpPr>
        <p:spPr/>
        <p:txBody>
          <a:bodyPr/>
          <a:lstStyle/>
          <a:p>
            <a:r>
              <a:rPr lang="en-US"/>
              <a:t>Energy Efficiency Upgrades </a:t>
            </a:r>
            <a:br>
              <a:rPr lang="en-US"/>
            </a:br>
            <a:r>
              <a:rPr lang="en-US"/>
              <a:t>&amp; Deferred Maintenance </a:t>
            </a:r>
          </a:p>
        </p:txBody>
      </p:sp>
      <p:pic>
        <p:nvPicPr>
          <p:cNvPr id="2" name="Picture 1">
            <a:extLst>
              <a:ext uri="{FF2B5EF4-FFF2-40B4-BE49-F238E27FC236}">
                <a16:creationId xmlns:a16="http://schemas.microsoft.com/office/drawing/2014/main" id="{506DA1E4-0689-40E8-AA68-5EA9B937369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030073" y="2244352"/>
            <a:ext cx="448521" cy="420043"/>
          </a:xfrm>
          <a:prstGeom prst="rect">
            <a:avLst/>
          </a:prstGeom>
        </p:spPr>
      </p:pic>
      <p:sp>
        <p:nvSpPr>
          <p:cNvPr id="28" name="Content Placeholder 8">
            <a:extLst>
              <a:ext uri="{FF2B5EF4-FFF2-40B4-BE49-F238E27FC236}">
                <a16:creationId xmlns:a16="http://schemas.microsoft.com/office/drawing/2014/main" id="{EC2537A4-CFEB-C14E-9925-D4FA7E3D5B46}"/>
              </a:ext>
            </a:extLst>
          </p:cNvPr>
          <p:cNvSpPr>
            <a:spLocks noGrp="1"/>
          </p:cNvSpPr>
          <p:nvPr/>
        </p:nvSpPr>
        <p:spPr bwMode="ltGray">
          <a:xfrm>
            <a:off x="7065588" y="1019942"/>
            <a:ext cx="3205881" cy="337811"/>
          </a:xfrm>
          <a:prstGeom prst="rect">
            <a:avLst/>
          </a:prstGeom>
          <a:solidFill>
            <a:srgbClr val="1C8FC2"/>
          </a:solidFill>
        </p:spPr>
        <p:txBody>
          <a:bodyPr vert="horz" lIns="37719" tIns="0" rIns="37719" bIns="0" anchor="ctr" anchorCtr="0">
            <a:noAutofit/>
          </a:bodyPr>
          <a:ls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algn="ctr" fontAlgn="base">
              <a:spcBef>
                <a:spcPct val="0"/>
              </a:spcBef>
              <a:spcAft>
                <a:spcPct val="0"/>
              </a:spcAft>
            </a:pPr>
            <a:r>
              <a:rPr lang="en-US" sz="1100" b="1">
                <a:solidFill>
                  <a:prstClr val="white"/>
                </a:solidFill>
                <a:latin typeface="Georgia"/>
              </a:rPr>
              <a:t>Eligible Improvements</a:t>
            </a:r>
          </a:p>
        </p:txBody>
      </p:sp>
      <p:grpSp>
        <p:nvGrpSpPr>
          <p:cNvPr id="29" name="Group 28">
            <a:extLst>
              <a:ext uri="{FF2B5EF4-FFF2-40B4-BE49-F238E27FC236}">
                <a16:creationId xmlns:a16="http://schemas.microsoft.com/office/drawing/2014/main" id="{728D343D-CFBD-4D48-A485-18A8055CA911}"/>
              </a:ext>
            </a:extLst>
          </p:cNvPr>
          <p:cNvGrpSpPr/>
          <p:nvPr/>
        </p:nvGrpSpPr>
        <p:grpSpPr>
          <a:xfrm>
            <a:off x="7005920" y="1370559"/>
            <a:ext cx="3447405" cy="4578675"/>
            <a:chOff x="9407978" y="2332990"/>
            <a:chExt cx="3759790" cy="4950680"/>
          </a:xfrm>
        </p:grpSpPr>
        <p:pic>
          <p:nvPicPr>
            <p:cNvPr id="30" name="Picture 29">
              <a:extLst>
                <a:ext uri="{FF2B5EF4-FFF2-40B4-BE49-F238E27FC236}">
                  <a16:creationId xmlns:a16="http://schemas.microsoft.com/office/drawing/2014/main" id="{EF7A66E4-7BE9-7941-94F0-234903B69BA0}"/>
                </a:ext>
              </a:extLst>
            </p:cNvPr>
            <p:cNvPicPr>
              <a:picLocks noChangeAspect="1"/>
            </p:cNvPicPr>
            <p:nvPr/>
          </p:nvPicPr>
          <p:blipFill>
            <a:blip r:embed="rId5"/>
            <a:stretch>
              <a:fillRect/>
            </a:stretch>
          </p:blipFill>
          <p:spPr>
            <a:xfrm>
              <a:off x="11893958" y="6067204"/>
              <a:ext cx="1273810" cy="1216466"/>
            </a:xfrm>
            <a:prstGeom prst="rect">
              <a:avLst/>
            </a:prstGeom>
          </p:spPr>
        </p:pic>
        <p:pic>
          <p:nvPicPr>
            <p:cNvPr id="46" name="Picture 45">
              <a:extLst>
                <a:ext uri="{FF2B5EF4-FFF2-40B4-BE49-F238E27FC236}">
                  <a16:creationId xmlns:a16="http://schemas.microsoft.com/office/drawing/2014/main" id="{A4E1E522-685A-B044-AF5B-9DDDE6FF1917}"/>
                </a:ext>
              </a:extLst>
            </p:cNvPr>
            <p:cNvPicPr>
              <a:picLocks noChangeAspect="1"/>
            </p:cNvPicPr>
            <p:nvPr/>
          </p:nvPicPr>
          <p:blipFill>
            <a:blip r:embed="rId6"/>
            <a:stretch>
              <a:fillRect/>
            </a:stretch>
          </p:blipFill>
          <p:spPr>
            <a:xfrm>
              <a:off x="9473053" y="3563621"/>
              <a:ext cx="2428875" cy="1284605"/>
            </a:xfrm>
            <a:prstGeom prst="rect">
              <a:avLst/>
            </a:prstGeom>
          </p:spPr>
        </p:pic>
        <p:pic>
          <p:nvPicPr>
            <p:cNvPr id="47" name="Picture 46">
              <a:extLst>
                <a:ext uri="{FF2B5EF4-FFF2-40B4-BE49-F238E27FC236}">
                  <a16:creationId xmlns:a16="http://schemas.microsoft.com/office/drawing/2014/main" id="{F7F37007-9666-B049-9DFE-B993C3416698}"/>
                </a:ext>
              </a:extLst>
            </p:cNvPr>
            <p:cNvPicPr>
              <a:picLocks noChangeAspect="1"/>
            </p:cNvPicPr>
            <p:nvPr/>
          </p:nvPicPr>
          <p:blipFill>
            <a:blip r:embed="rId7"/>
            <a:stretch>
              <a:fillRect/>
            </a:stretch>
          </p:blipFill>
          <p:spPr>
            <a:xfrm>
              <a:off x="9440364" y="2332990"/>
              <a:ext cx="2407285" cy="1230630"/>
            </a:xfrm>
            <a:prstGeom prst="rect">
              <a:avLst/>
            </a:prstGeom>
          </p:spPr>
        </p:pic>
        <p:pic>
          <p:nvPicPr>
            <p:cNvPr id="48" name="Picture 47">
              <a:extLst>
                <a:ext uri="{FF2B5EF4-FFF2-40B4-BE49-F238E27FC236}">
                  <a16:creationId xmlns:a16="http://schemas.microsoft.com/office/drawing/2014/main" id="{D0BAE6D4-AAA4-CD4F-B7F6-6CE5757C2018}"/>
                </a:ext>
              </a:extLst>
            </p:cNvPr>
            <p:cNvPicPr>
              <a:picLocks noChangeAspect="1"/>
            </p:cNvPicPr>
            <p:nvPr/>
          </p:nvPicPr>
          <p:blipFill>
            <a:blip r:embed="rId8"/>
            <a:stretch>
              <a:fillRect/>
            </a:stretch>
          </p:blipFill>
          <p:spPr>
            <a:xfrm>
              <a:off x="9407978" y="4785165"/>
              <a:ext cx="2439670" cy="1219835"/>
            </a:xfrm>
            <a:prstGeom prst="rect">
              <a:avLst/>
            </a:prstGeom>
          </p:spPr>
        </p:pic>
        <p:pic>
          <p:nvPicPr>
            <p:cNvPr id="49" name="Picture 48">
              <a:extLst>
                <a:ext uri="{FF2B5EF4-FFF2-40B4-BE49-F238E27FC236}">
                  <a16:creationId xmlns:a16="http://schemas.microsoft.com/office/drawing/2014/main" id="{4A56B37F-016A-BB46-B5E8-9BF7AFEA4410}"/>
                </a:ext>
              </a:extLst>
            </p:cNvPr>
            <p:cNvPicPr>
              <a:picLocks noChangeAspect="1"/>
            </p:cNvPicPr>
            <p:nvPr/>
          </p:nvPicPr>
          <p:blipFill>
            <a:blip r:embed="rId9"/>
            <a:stretch>
              <a:fillRect/>
            </a:stretch>
          </p:blipFill>
          <p:spPr>
            <a:xfrm>
              <a:off x="9445929" y="6052873"/>
              <a:ext cx="2396490" cy="1165860"/>
            </a:xfrm>
            <a:prstGeom prst="rect">
              <a:avLst/>
            </a:prstGeom>
          </p:spPr>
        </p:pic>
        <p:pic>
          <p:nvPicPr>
            <p:cNvPr id="50" name="Picture 49">
              <a:extLst>
                <a:ext uri="{FF2B5EF4-FFF2-40B4-BE49-F238E27FC236}">
                  <a16:creationId xmlns:a16="http://schemas.microsoft.com/office/drawing/2014/main" id="{9DE1F05A-64B0-5443-B3B0-FBEEC2E9FA07}"/>
                </a:ext>
              </a:extLst>
            </p:cNvPr>
            <p:cNvPicPr>
              <a:picLocks noChangeAspect="1"/>
            </p:cNvPicPr>
            <p:nvPr/>
          </p:nvPicPr>
          <p:blipFill>
            <a:blip r:embed="rId10"/>
            <a:stretch>
              <a:fillRect/>
            </a:stretch>
          </p:blipFill>
          <p:spPr>
            <a:xfrm>
              <a:off x="11880338" y="2355240"/>
              <a:ext cx="1176655" cy="1230630"/>
            </a:xfrm>
            <a:prstGeom prst="rect">
              <a:avLst/>
            </a:prstGeom>
          </p:spPr>
        </p:pic>
        <p:pic>
          <p:nvPicPr>
            <p:cNvPr id="51" name="Picture 50">
              <a:extLst>
                <a:ext uri="{FF2B5EF4-FFF2-40B4-BE49-F238E27FC236}">
                  <a16:creationId xmlns:a16="http://schemas.microsoft.com/office/drawing/2014/main" id="{CB942CEF-3C0A-564E-882D-7CB6FD9F8928}"/>
                </a:ext>
              </a:extLst>
            </p:cNvPr>
            <p:cNvPicPr>
              <a:picLocks noChangeAspect="1"/>
            </p:cNvPicPr>
            <p:nvPr/>
          </p:nvPicPr>
          <p:blipFill>
            <a:blip r:embed="rId11"/>
            <a:stretch>
              <a:fillRect/>
            </a:stretch>
          </p:blipFill>
          <p:spPr>
            <a:xfrm>
              <a:off x="11827887" y="3534385"/>
              <a:ext cx="1273810" cy="1306195"/>
            </a:xfrm>
            <a:prstGeom prst="rect">
              <a:avLst/>
            </a:prstGeom>
          </p:spPr>
        </p:pic>
        <p:pic>
          <p:nvPicPr>
            <p:cNvPr id="52" name="Picture 51">
              <a:extLst>
                <a:ext uri="{FF2B5EF4-FFF2-40B4-BE49-F238E27FC236}">
                  <a16:creationId xmlns:a16="http://schemas.microsoft.com/office/drawing/2014/main" id="{E7C897E7-84F0-894F-841D-D58E5D541563}"/>
                </a:ext>
              </a:extLst>
            </p:cNvPr>
            <p:cNvPicPr>
              <a:picLocks noChangeAspect="1"/>
            </p:cNvPicPr>
            <p:nvPr/>
          </p:nvPicPr>
          <p:blipFill>
            <a:blip r:embed="rId12"/>
            <a:stretch>
              <a:fillRect/>
            </a:stretch>
          </p:blipFill>
          <p:spPr>
            <a:xfrm>
              <a:off x="11918618" y="4813053"/>
              <a:ext cx="1176655" cy="1191947"/>
            </a:xfrm>
            <a:prstGeom prst="rect">
              <a:avLst/>
            </a:prstGeom>
          </p:spPr>
        </p:pic>
      </p:grpSp>
      <p:pic>
        <p:nvPicPr>
          <p:cNvPr id="53" name="Picture 1">
            <a:extLst>
              <a:ext uri="{FF2B5EF4-FFF2-40B4-BE49-F238E27FC236}">
                <a16:creationId xmlns:a16="http://schemas.microsoft.com/office/drawing/2014/main" id="{13D19394-5C1D-584B-B7FB-7A59115C9E1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027423" y="4133061"/>
            <a:ext cx="448521" cy="420043"/>
          </a:xfrm>
          <a:prstGeom prst="rect">
            <a:avLst/>
          </a:prstGeom>
        </p:spPr>
      </p:pic>
      <p:pic>
        <p:nvPicPr>
          <p:cNvPr id="54" name="Picture 1">
            <a:extLst>
              <a:ext uri="{FF2B5EF4-FFF2-40B4-BE49-F238E27FC236}">
                <a16:creationId xmlns:a16="http://schemas.microsoft.com/office/drawing/2014/main" id="{4951DF47-56D9-0446-82BC-E32DFF26475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023724" y="3095875"/>
            <a:ext cx="448521" cy="420043"/>
          </a:xfrm>
          <a:prstGeom prst="rect">
            <a:avLst/>
          </a:prstGeom>
        </p:spPr>
      </p:pic>
    </p:spTree>
    <p:extLst>
      <p:ext uri="{BB962C8B-B14F-4D97-AF65-F5344CB8AC3E}">
        <p14:creationId xmlns:p14="http://schemas.microsoft.com/office/powerpoint/2010/main" val="3757239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25052" y="858302"/>
          <a:ext cx="1051" cy="1051"/>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5" name="Object 4" hidden="1"/>
                      <p:cNvPicPr/>
                      <p:nvPr/>
                    </p:nvPicPr>
                    <p:blipFill>
                      <a:blip r:embed="rId6"/>
                      <a:stretch>
                        <a:fillRect/>
                      </a:stretch>
                    </p:blipFill>
                    <p:spPr>
                      <a:xfrm>
                        <a:off x="1525052" y="858302"/>
                        <a:ext cx="1051" cy="1051"/>
                      </a:xfrm>
                      <a:prstGeom prst="rect">
                        <a:avLst/>
                      </a:prstGeom>
                    </p:spPr>
                  </p:pic>
                </p:oleObj>
              </mc:Fallback>
            </mc:AlternateContent>
          </a:graphicData>
        </a:graphic>
      </p:graphicFrame>
      <p:sp>
        <p:nvSpPr>
          <p:cNvPr id="3" name="Rectangle 2" hidden="1"/>
          <p:cNvSpPr/>
          <p:nvPr>
            <p:custDataLst>
              <p:tags r:id="rId2"/>
            </p:custDataLst>
          </p:nvPr>
        </p:nvSpPr>
        <p:spPr>
          <a:xfrm>
            <a:off x="1524001" y="857251"/>
            <a:ext cx="105055" cy="105055"/>
          </a:xfrm>
          <a:prstGeom prst="rect">
            <a:avLst/>
          </a:prstGeom>
          <a:noFill/>
        </p:spPr>
        <p:style>
          <a:lnRef idx="2">
            <a:schemeClr val="accent1"/>
          </a:lnRef>
          <a:fillRef idx="1">
            <a:schemeClr val="lt1"/>
          </a:fillRef>
          <a:effectRef idx="0">
            <a:schemeClr val="accent1"/>
          </a:effectRef>
          <a:fontRef idx="minor">
            <a:schemeClr val="dk1"/>
          </a:fontRef>
        </p:style>
        <p:txBody>
          <a:bodyPr wrap="none" lIns="0" tIns="0" rIns="0" bIns="0" rtlCol="0" anchor="ctr"/>
          <a:lstStyle/>
          <a:p>
            <a:pPr algn="ctr" eaLnBrk="0" fontAlgn="base" hangingPunct="0">
              <a:spcBef>
                <a:spcPct val="0"/>
              </a:spcBef>
              <a:spcAft>
                <a:spcPct val="0"/>
              </a:spcAft>
              <a:defRPr/>
            </a:pPr>
            <a:endParaRPr lang="en-US" sz="2700" b="1" dirty="0">
              <a:solidFill>
                <a:prstClr val="black"/>
              </a:solidFill>
              <a:latin typeface="Georgia" panose="02040502050405020303" pitchFamily="18" charset="0"/>
              <a:sym typeface="Georgia" panose="02040502050405020303" pitchFamily="18" charset="0"/>
            </a:endParaRPr>
          </a:p>
        </p:txBody>
      </p:sp>
      <p:pic>
        <p:nvPicPr>
          <p:cNvPr id="16" name="Picture 15" descr="A picture containing outdoor, solar cell, outdoor object, net&#10;&#10;Description automatically generated">
            <a:extLst>
              <a:ext uri="{FF2B5EF4-FFF2-40B4-BE49-F238E27FC236}">
                <a16:creationId xmlns:a16="http://schemas.microsoft.com/office/drawing/2014/main" id="{8F8F6ADB-191D-4174-A387-44D1A8C4DCD9}"/>
              </a:ext>
            </a:extLst>
          </p:cNvPr>
          <p:cNvPicPr>
            <a:picLocks noChangeAspect="1"/>
          </p:cNvPicPr>
          <p:nvPr/>
        </p:nvPicPr>
        <p:blipFill rotWithShape="1">
          <a:blip r:embed="rId7">
            <a:extLst>
              <a:ext uri="{28A0092B-C50C-407E-A947-70E740481C1C}">
                <a14:useLocalDpi xmlns:a14="http://schemas.microsoft.com/office/drawing/2010/main" val="0"/>
              </a:ext>
            </a:extLst>
          </a:blip>
          <a:srcRect l="8640" t="7291" b="15625"/>
          <a:stretch/>
        </p:blipFill>
        <p:spPr>
          <a:xfrm>
            <a:off x="1524000" y="857250"/>
            <a:ext cx="9144000" cy="5143500"/>
          </a:xfrm>
          <a:prstGeom prst="rect">
            <a:avLst/>
          </a:prstGeom>
        </p:spPr>
      </p:pic>
      <p:sp>
        <p:nvSpPr>
          <p:cNvPr id="17" name="Rectangle 16">
            <a:extLst>
              <a:ext uri="{FF2B5EF4-FFF2-40B4-BE49-F238E27FC236}">
                <a16:creationId xmlns:a16="http://schemas.microsoft.com/office/drawing/2014/main" id="{C8CE7644-6901-4B91-BDB9-69A3B7A67EEA}"/>
              </a:ext>
            </a:extLst>
          </p:cNvPr>
          <p:cNvSpPr/>
          <p:nvPr/>
        </p:nvSpPr>
        <p:spPr>
          <a:xfrm>
            <a:off x="1524002" y="857250"/>
            <a:ext cx="2885759" cy="5143500"/>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id-ID" sz="1504" dirty="0">
              <a:solidFill>
                <a:prstClr val="white"/>
              </a:solidFill>
              <a:latin typeface="Georgia"/>
            </a:endParaRPr>
          </a:p>
        </p:txBody>
      </p:sp>
      <p:sp>
        <p:nvSpPr>
          <p:cNvPr id="12" name="Rectangle 11"/>
          <p:cNvSpPr/>
          <p:nvPr/>
        </p:nvSpPr>
        <p:spPr>
          <a:xfrm>
            <a:off x="1684022" y="1085550"/>
            <a:ext cx="3554728" cy="546655"/>
          </a:xfrm>
          <a:prstGeom prst="rect">
            <a:avLst/>
          </a:prstGeom>
        </p:spPr>
        <p:txBody>
          <a:bodyPr wrap="square" numCol="1">
            <a:noAutofit/>
          </a:bodyPr>
          <a:lstStyle/>
          <a:p>
            <a:pPr eaLnBrk="0" fontAlgn="base" hangingPunct="0">
              <a:spcBef>
                <a:spcPct val="0"/>
              </a:spcBef>
              <a:spcAft>
                <a:spcPts val="450"/>
              </a:spcAft>
              <a:defRPr/>
            </a:pPr>
            <a:r>
              <a:rPr lang="en-US" sz="1504" b="1" dirty="0">
                <a:solidFill>
                  <a:prstClr val="white"/>
                </a:solidFill>
                <a:latin typeface="Georgia"/>
                <a:cs typeface="Shree Devanagari 714" panose="02000600000000000000" pitchFamily="2" charset="0"/>
              </a:rPr>
              <a:t>Revenue Generating Solar</a:t>
            </a:r>
          </a:p>
        </p:txBody>
      </p:sp>
      <p:sp>
        <p:nvSpPr>
          <p:cNvPr id="13" name="Rectangle 12">
            <a:extLst>
              <a:ext uri="{FF2B5EF4-FFF2-40B4-BE49-F238E27FC236}">
                <a16:creationId xmlns:a16="http://schemas.microsoft.com/office/drawing/2014/main" id="{D3282F70-1DA3-491F-AFA4-FB0B09C9662F}"/>
              </a:ext>
            </a:extLst>
          </p:cNvPr>
          <p:cNvSpPr/>
          <p:nvPr/>
        </p:nvSpPr>
        <p:spPr>
          <a:xfrm>
            <a:off x="1666760" y="1503592"/>
            <a:ext cx="2664314" cy="3715666"/>
          </a:xfrm>
          <a:prstGeom prst="rect">
            <a:avLst/>
          </a:prstGeom>
        </p:spPr>
        <p:txBody>
          <a:bodyPr wrap="square" numCol="1">
            <a:noAutofit/>
          </a:bodyPr>
          <a:lstStyle/>
          <a:p>
            <a:pPr eaLnBrk="0" fontAlgn="base" hangingPunct="0">
              <a:spcBef>
                <a:spcPct val="0"/>
              </a:spcBef>
              <a:spcAft>
                <a:spcPct val="0"/>
              </a:spcAft>
              <a:defRPr/>
            </a:pPr>
            <a:r>
              <a:rPr lang="en-US" sz="1050" b="1" dirty="0">
                <a:solidFill>
                  <a:prstClr val="white"/>
                </a:solidFill>
                <a:latin typeface="Georgia"/>
              </a:rPr>
              <a:t>PROPERTY SUMMARY</a:t>
            </a:r>
          </a:p>
          <a:p>
            <a:pPr eaLnBrk="0" fontAlgn="base" hangingPunct="0">
              <a:spcBef>
                <a:spcPct val="0"/>
              </a:spcBef>
              <a:spcAft>
                <a:spcPct val="0"/>
              </a:spcAft>
              <a:defRPr/>
            </a:pPr>
            <a:r>
              <a:rPr lang="en-US" sz="927" dirty="0">
                <a:solidFill>
                  <a:prstClr val="white"/>
                </a:solidFill>
                <a:latin typeface="Georgia"/>
              </a:rPr>
              <a:t>An owner-occupied light industrial building located about an hour outside of New York City turned their roof into and income generator. </a:t>
            </a:r>
          </a:p>
          <a:p>
            <a:pPr eaLnBrk="0" fontAlgn="base" hangingPunct="0">
              <a:spcBef>
                <a:spcPct val="0"/>
              </a:spcBef>
              <a:spcAft>
                <a:spcPct val="0"/>
              </a:spcAft>
              <a:defRPr/>
            </a:pPr>
            <a:endParaRPr lang="en-US" sz="1050" b="1" dirty="0">
              <a:solidFill>
                <a:prstClr val="white"/>
              </a:solidFill>
              <a:latin typeface="Georgia"/>
            </a:endParaRPr>
          </a:p>
          <a:p>
            <a:pPr eaLnBrk="0" fontAlgn="base" hangingPunct="0">
              <a:spcBef>
                <a:spcPct val="0"/>
              </a:spcBef>
              <a:spcAft>
                <a:spcPct val="0"/>
              </a:spcAft>
              <a:defRPr/>
            </a:pPr>
            <a:endParaRPr lang="en-US" sz="1050" b="1" dirty="0">
              <a:solidFill>
                <a:prstClr val="white"/>
              </a:solidFill>
              <a:latin typeface="Georgia"/>
            </a:endParaRPr>
          </a:p>
          <a:p>
            <a:pPr eaLnBrk="0" fontAlgn="base" hangingPunct="0">
              <a:spcBef>
                <a:spcPct val="0"/>
              </a:spcBef>
              <a:spcAft>
                <a:spcPct val="0"/>
              </a:spcAft>
              <a:defRPr/>
            </a:pPr>
            <a:r>
              <a:rPr lang="en-US" sz="1050" b="1" dirty="0">
                <a:solidFill>
                  <a:prstClr val="white"/>
                </a:solidFill>
                <a:latin typeface="Georgia"/>
              </a:rPr>
              <a:t>OPPORTUNITY</a:t>
            </a:r>
          </a:p>
          <a:p>
            <a:pPr eaLnBrk="0" fontAlgn="base" hangingPunct="0">
              <a:spcBef>
                <a:spcPct val="0"/>
              </a:spcBef>
              <a:spcAft>
                <a:spcPct val="0"/>
              </a:spcAft>
              <a:defRPr/>
            </a:pPr>
            <a:r>
              <a:rPr lang="en-US" sz="927" dirty="0">
                <a:solidFill>
                  <a:prstClr val="white"/>
                </a:solidFill>
                <a:latin typeface="Georgia"/>
              </a:rPr>
              <a:t>The owners utilized $1.724M in C-PACE financing for the installation of a 739 kW community solar project. Community solar will allow them to turn their previously empty roof into a </a:t>
            </a:r>
            <a:r>
              <a:rPr lang="en-US" sz="927" b="1" dirty="0">
                <a:solidFill>
                  <a:prstClr val="white"/>
                </a:solidFill>
                <a:latin typeface="Georgia"/>
              </a:rPr>
              <a:t>revenue generating asset</a:t>
            </a:r>
            <a:r>
              <a:rPr lang="en-US" sz="927" dirty="0">
                <a:solidFill>
                  <a:prstClr val="white"/>
                </a:solidFill>
                <a:latin typeface="Georgia"/>
              </a:rPr>
              <a:t>, resulting in an average </a:t>
            </a:r>
            <a:r>
              <a:rPr lang="en-US" sz="927" b="1" dirty="0">
                <a:solidFill>
                  <a:prstClr val="white"/>
                </a:solidFill>
                <a:latin typeface="Georgia"/>
              </a:rPr>
              <a:t>NOI of $72,000 per year</a:t>
            </a:r>
            <a:r>
              <a:rPr lang="en-US" sz="927" dirty="0">
                <a:solidFill>
                  <a:prstClr val="white"/>
                </a:solidFill>
                <a:latin typeface="Georgia"/>
              </a:rPr>
              <a:t>. The solar array will also provide </a:t>
            </a:r>
            <a:r>
              <a:rPr lang="en-US" sz="927" b="1" dirty="0">
                <a:solidFill>
                  <a:prstClr val="white"/>
                </a:solidFill>
                <a:latin typeface="Georgia"/>
              </a:rPr>
              <a:t>significant tax savings </a:t>
            </a:r>
            <a:r>
              <a:rPr lang="en-US" sz="927" dirty="0">
                <a:solidFill>
                  <a:prstClr val="white"/>
                </a:solidFill>
                <a:latin typeface="Georgia"/>
              </a:rPr>
              <a:t>as well as </a:t>
            </a:r>
            <a:r>
              <a:rPr lang="en-US" sz="927" b="1" dirty="0">
                <a:solidFill>
                  <a:prstClr val="white"/>
                </a:solidFill>
                <a:latin typeface="Georgia"/>
              </a:rPr>
              <a:t>rental income of $2.14 PSF with 3% escalation for 25 years</a:t>
            </a:r>
            <a:r>
              <a:rPr lang="en-US" sz="927" dirty="0">
                <a:solidFill>
                  <a:prstClr val="white"/>
                </a:solidFill>
                <a:latin typeface="Georgia"/>
              </a:rPr>
              <a:t>. The owners are expected to realize </a:t>
            </a:r>
            <a:r>
              <a:rPr lang="en-US" sz="927" b="1" dirty="0">
                <a:solidFill>
                  <a:prstClr val="white"/>
                </a:solidFill>
                <a:latin typeface="Georgia"/>
              </a:rPr>
              <a:t>$5.4M of net income </a:t>
            </a:r>
            <a:r>
              <a:rPr lang="en-US" sz="927" dirty="0">
                <a:solidFill>
                  <a:prstClr val="white"/>
                </a:solidFill>
                <a:latin typeface="Georgia"/>
              </a:rPr>
              <a:t>over the life of the solar array, all with </a:t>
            </a:r>
            <a:r>
              <a:rPr lang="en-US" sz="927" b="1" dirty="0">
                <a:solidFill>
                  <a:prstClr val="white"/>
                </a:solidFill>
                <a:latin typeface="Georgia"/>
              </a:rPr>
              <a:t>$0 out of pocket</a:t>
            </a:r>
            <a:r>
              <a:rPr lang="en-US" sz="927" dirty="0">
                <a:solidFill>
                  <a:prstClr val="white"/>
                </a:solidFill>
                <a:latin typeface="Georgia"/>
              </a:rPr>
              <a:t>.</a:t>
            </a:r>
          </a:p>
        </p:txBody>
      </p:sp>
      <p:graphicFrame>
        <p:nvGraphicFramePr>
          <p:cNvPr id="18" name="Table 17">
            <a:extLst>
              <a:ext uri="{FF2B5EF4-FFF2-40B4-BE49-F238E27FC236}">
                <a16:creationId xmlns:a16="http://schemas.microsoft.com/office/drawing/2014/main" id="{E12032F8-9D7C-43C8-BFCC-9F9867368C62}"/>
              </a:ext>
            </a:extLst>
          </p:cNvPr>
          <p:cNvGraphicFramePr>
            <a:graphicFrameLocks noGrp="1"/>
          </p:cNvGraphicFramePr>
          <p:nvPr/>
        </p:nvGraphicFramePr>
        <p:xfrm>
          <a:off x="4702934" y="4297175"/>
          <a:ext cx="5765041" cy="1149859"/>
        </p:xfrm>
        <a:graphic>
          <a:graphicData uri="http://schemas.openxmlformats.org/drawingml/2006/table">
            <a:tbl>
              <a:tblPr firstRow="1" bandRow="1">
                <a:tableStyleId>{0660B408-B3CF-4A94-85FC-2B1E0A45F4A2}</a:tableStyleId>
              </a:tblPr>
              <a:tblGrid>
                <a:gridCol w="943459">
                  <a:extLst>
                    <a:ext uri="{9D8B030D-6E8A-4147-A177-3AD203B41FA5}">
                      <a16:colId xmlns:a16="http://schemas.microsoft.com/office/drawing/2014/main" val="3437855507"/>
                    </a:ext>
                  </a:extLst>
                </a:gridCol>
                <a:gridCol w="944916">
                  <a:extLst>
                    <a:ext uri="{9D8B030D-6E8A-4147-A177-3AD203B41FA5}">
                      <a16:colId xmlns:a16="http://schemas.microsoft.com/office/drawing/2014/main" val="3950154553"/>
                    </a:ext>
                  </a:extLst>
                </a:gridCol>
                <a:gridCol w="681443">
                  <a:extLst>
                    <a:ext uri="{9D8B030D-6E8A-4147-A177-3AD203B41FA5}">
                      <a16:colId xmlns:a16="http://schemas.microsoft.com/office/drawing/2014/main" val="2691591522"/>
                    </a:ext>
                  </a:extLst>
                </a:gridCol>
                <a:gridCol w="892781">
                  <a:extLst>
                    <a:ext uri="{9D8B030D-6E8A-4147-A177-3AD203B41FA5}">
                      <a16:colId xmlns:a16="http://schemas.microsoft.com/office/drawing/2014/main" val="2208087418"/>
                    </a:ext>
                  </a:extLst>
                </a:gridCol>
                <a:gridCol w="1338037">
                  <a:extLst>
                    <a:ext uri="{9D8B030D-6E8A-4147-A177-3AD203B41FA5}">
                      <a16:colId xmlns:a16="http://schemas.microsoft.com/office/drawing/2014/main" val="790037795"/>
                    </a:ext>
                  </a:extLst>
                </a:gridCol>
                <a:gridCol w="964405">
                  <a:extLst>
                    <a:ext uri="{9D8B030D-6E8A-4147-A177-3AD203B41FA5}">
                      <a16:colId xmlns:a16="http://schemas.microsoft.com/office/drawing/2014/main" val="650704462"/>
                    </a:ext>
                  </a:extLst>
                </a:gridCol>
              </a:tblGrid>
              <a:tr h="357985">
                <a:tc gridSpan="4">
                  <a:txBody>
                    <a:bodyPr/>
                    <a:lstStyle/>
                    <a:p>
                      <a:r>
                        <a:rPr lang="en-US" sz="1000" dirty="0">
                          <a:solidFill>
                            <a:schemeClr val="bg1"/>
                          </a:solidFill>
                          <a:latin typeface="+mj-lt"/>
                        </a:rPr>
                        <a:t>Rooftop Solar: Long Island, NY</a:t>
                      </a:r>
                    </a:p>
                  </a:txBody>
                  <a:tcPr marL="68580" marR="68580" marT="34290" marB="34290" anchor="ctr"/>
                </a:tc>
                <a:tc hMerge="1">
                  <a:txBody>
                    <a:bodyPr/>
                    <a:lstStyle/>
                    <a:p>
                      <a:endParaRPr lang="en-US" sz="1400" dirty="0">
                        <a:latin typeface="Raleway" panose="020B0503030101060003" pitchFamily="34" charset="0"/>
                      </a:endParaRPr>
                    </a:p>
                  </a:txBody>
                  <a:tcPr/>
                </a:tc>
                <a:tc hMerge="1">
                  <a:txBody>
                    <a:bodyPr/>
                    <a:lstStyle/>
                    <a:p>
                      <a:endParaRPr lang="en-US" sz="1400" dirty="0">
                        <a:latin typeface="Raleway" panose="020B0503030101060003" pitchFamily="34" charset="0"/>
                      </a:endParaRPr>
                    </a:p>
                  </a:txBody>
                  <a:tcPr/>
                </a:tc>
                <a:tc hMerge="1">
                  <a:txBody>
                    <a:bodyPr/>
                    <a:lstStyle/>
                    <a:p>
                      <a:endParaRPr lang="en-US" sz="1400" dirty="0">
                        <a:latin typeface="Raleway" panose="020B0503030101060003" pitchFamily="34" charset="0"/>
                      </a:endParaRPr>
                    </a:p>
                  </a:txBody>
                  <a:tcPr/>
                </a:tc>
                <a:tc>
                  <a:txBody>
                    <a:bodyPr/>
                    <a:lstStyle/>
                    <a:p>
                      <a:endParaRPr lang="en-US" sz="1000" dirty="0">
                        <a:solidFill>
                          <a:schemeClr val="tx1">
                            <a:lumMod val="75000"/>
                            <a:lumOff val="25000"/>
                          </a:schemeClr>
                        </a:solidFill>
                        <a:latin typeface="+mj-lt"/>
                      </a:endParaRPr>
                    </a:p>
                  </a:txBody>
                  <a:tcPr marL="68580" marR="68580" marT="34290" marB="34290" anchor="ctr"/>
                </a:tc>
                <a:tc>
                  <a:txBody>
                    <a:bodyPr/>
                    <a:lstStyle/>
                    <a:p>
                      <a:endParaRPr lang="en-US" sz="1000" dirty="0">
                        <a:solidFill>
                          <a:schemeClr val="tx1">
                            <a:lumMod val="75000"/>
                            <a:lumOff val="25000"/>
                          </a:schemeClr>
                        </a:solidFill>
                        <a:latin typeface="+mj-lt"/>
                      </a:endParaRPr>
                    </a:p>
                  </a:txBody>
                  <a:tcPr marL="68580" marR="68580" marT="34290" marB="34290" anchor="ctr"/>
                </a:tc>
                <a:extLst>
                  <a:ext uri="{0D108BD9-81ED-4DB2-BD59-A6C34878D82A}">
                    <a16:rowId xmlns:a16="http://schemas.microsoft.com/office/drawing/2014/main" val="1474189854"/>
                  </a:ext>
                </a:extLst>
              </a:tr>
              <a:tr h="357985">
                <a:tc>
                  <a:txBody>
                    <a:bodyPr/>
                    <a:lstStyle/>
                    <a:p>
                      <a:r>
                        <a:rPr lang="en-US" sz="900" dirty="0">
                          <a:latin typeface="+mj-lt"/>
                        </a:rPr>
                        <a:t>Building Type:</a:t>
                      </a:r>
                    </a:p>
                  </a:txBody>
                  <a:tcPr marL="68580" marR="68580" marT="34290" marB="34290"/>
                </a:tc>
                <a:tc>
                  <a:txBody>
                    <a:bodyPr/>
                    <a:lstStyle/>
                    <a:p>
                      <a:r>
                        <a:rPr lang="en-US" sz="900" dirty="0">
                          <a:latin typeface="+mj-lt"/>
                        </a:rPr>
                        <a:t>Measures:</a:t>
                      </a:r>
                    </a:p>
                  </a:txBody>
                  <a:tcPr marL="68580" marR="68580" marT="34290" marB="34290"/>
                </a:tc>
                <a:tc>
                  <a:txBody>
                    <a:bodyPr/>
                    <a:lstStyle/>
                    <a:p>
                      <a:r>
                        <a:rPr lang="en-US" sz="900" dirty="0">
                          <a:latin typeface="+mj-lt"/>
                        </a:rPr>
                        <a:t>Term:</a:t>
                      </a:r>
                    </a:p>
                  </a:txBody>
                  <a:tcPr marL="68580" marR="68580" marT="34290" marB="34290"/>
                </a:tc>
                <a:tc>
                  <a:txBody>
                    <a:bodyPr/>
                    <a:lstStyle/>
                    <a:p>
                      <a:r>
                        <a:rPr lang="en-US" sz="900" dirty="0">
                          <a:latin typeface="+mj-lt"/>
                        </a:rPr>
                        <a:t>Financed Amount:</a:t>
                      </a:r>
                    </a:p>
                  </a:txBody>
                  <a:tcPr marL="68580" marR="68580" marT="34290" marB="34290"/>
                </a:tc>
                <a:tc>
                  <a:txBody>
                    <a:bodyPr/>
                    <a:lstStyle/>
                    <a:p>
                      <a:r>
                        <a:rPr lang="en-US" sz="900" dirty="0">
                          <a:latin typeface="+mj-lt"/>
                        </a:rPr>
                        <a:t>Rental Income PSF:</a:t>
                      </a:r>
                    </a:p>
                  </a:txBody>
                  <a:tcPr marL="68580" marR="68580" marT="34290" marB="34290"/>
                </a:tc>
                <a:tc>
                  <a:txBody>
                    <a:bodyPr/>
                    <a:lstStyle/>
                    <a:p>
                      <a:r>
                        <a:rPr lang="en-US" sz="900" dirty="0">
                          <a:latin typeface="+mj-lt"/>
                        </a:rPr>
                        <a:t>Year 1 Tax Savings:</a:t>
                      </a:r>
                    </a:p>
                  </a:txBody>
                  <a:tcPr marL="68580" marR="68580" marT="34290" marB="34290"/>
                </a:tc>
                <a:extLst>
                  <a:ext uri="{0D108BD9-81ED-4DB2-BD59-A6C34878D82A}">
                    <a16:rowId xmlns:a16="http://schemas.microsoft.com/office/drawing/2014/main" val="502777210"/>
                  </a:ext>
                </a:extLst>
              </a:tr>
              <a:tr h="433889">
                <a:tc>
                  <a:txBody>
                    <a:bodyPr/>
                    <a:lstStyle/>
                    <a:p>
                      <a:r>
                        <a:rPr lang="en-US" sz="900" dirty="0">
                          <a:latin typeface="+mj-lt"/>
                        </a:rPr>
                        <a:t>Light Industrial </a:t>
                      </a:r>
                    </a:p>
                  </a:txBody>
                  <a:tcPr marL="68580" marR="68580" marT="34290" marB="34290"/>
                </a:tc>
                <a:tc>
                  <a:txBody>
                    <a:bodyPr/>
                    <a:lstStyle/>
                    <a:p>
                      <a:r>
                        <a:rPr lang="en-US" sz="900" dirty="0">
                          <a:latin typeface="+mj-lt"/>
                        </a:rPr>
                        <a:t>Solar (739 kW)</a:t>
                      </a:r>
                    </a:p>
                  </a:txBody>
                  <a:tcPr marL="68580" marR="68580" marT="34290" marB="34290"/>
                </a:tc>
                <a:tc>
                  <a:txBody>
                    <a:bodyPr/>
                    <a:lstStyle/>
                    <a:p>
                      <a:r>
                        <a:rPr lang="en-US" sz="900" dirty="0">
                          <a:latin typeface="+mj-lt"/>
                        </a:rPr>
                        <a:t>25 years</a:t>
                      </a:r>
                    </a:p>
                  </a:txBody>
                  <a:tcPr marL="68580" marR="68580" marT="34290" marB="34290"/>
                </a:tc>
                <a:tc>
                  <a:txBody>
                    <a:bodyPr/>
                    <a:lstStyle/>
                    <a:p>
                      <a:r>
                        <a:rPr lang="en-US" sz="900" dirty="0">
                          <a:latin typeface="+mj-lt"/>
                        </a:rPr>
                        <a:t>$1,724,000</a:t>
                      </a:r>
                    </a:p>
                  </a:txBody>
                  <a:tcPr marL="68580" marR="68580" marT="34290" marB="34290"/>
                </a:tc>
                <a:tc>
                  <a:txBody>
                    <a:bodyPr/>
                    <a:lstStyle/>
                    <a:p>
                      <a:r>
                        <a:rPr lang="en-US" sz="900" dirty="0">
                          <a:latin typeface="+mj-lt"/>
                        </a:rPr>
                        <a:t>$2.14, escalating 3%/year for 25-years</a:t>
                      </a:r>
                    </a:p>
                  </a:txBody>
                  <a:tcPr marL="68580" marR="68580" marT="34290" marB="34290"/>
                </a:tc>
                <a:tc>
                  <a:txBody>
                    <a:bodyPr/>
                    <a:lstStyle/>
                    <a:p>
                      <a:r>
                        <a:rPr lang="en-US" sz="900" dirty="0">
                          <a:latin typeface="+mj-lt"/>
                        </a:rPr>
                        <a:t>$700,000</a:t>
                      </a:r>
                    </a:p>
                  </a:txBody>
                  <a:tcPr marL="68580" marR="68580" marT="34290" marB="34290"/>
                </a:tc>
                <a:extLst>
                  <a:ext uri="{0D108BD9-81ED-4DB2-BD59-A6C34878D82A}">
                    <a16:rowId xmlns:a16="http://schemas.microsoft.com/office/drawing/2014/main" val="907791461"/>
                  </a:ext>
                </a:extLst>
              </a:tr>
            </a:tbl>
          </a:graphicData>
        </a:graphic>
      </p:graphicFrame>
    </p:spTree>
    <p:extLst>
      <p:ext uri="{BB962C8B-B14F-4D97-AF65-F5344CB8AC3E}">
        <p14:creationId xmlns:p14="http://schemas.microsoft.com/office/powerpoint/2010/main" val="8711855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25052" y="858302"/>
          <a:ext cx="1051" cy="1051"/>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5" name="Object 4" hidden="1"/>
                      <p:cNvPicPr/>
                      <p:nvPr/>
                    </p:nvPicPr>
                    <p:blipFill>
                      <a:blip r:embed="rId6"/>
                      <a:stretch>
                        <a:fillRect/>
                      </a:stretch>
                    </p:blipFill>
                    <p:spPr>
                      <a:xfrm>
                        <a:off x="1525052" y="858302"/>
                        <a:ext cx="1051" cy="1051"/>
                      </a:xfrm>
                      <a:prstGeom prst="rect">
                        <a:avLst/>
                      </a:prstGeom>
                    </p:spPr>
                  </p:pic>
                </p:oleObj>
              </mc:Fallback>
            </mc:AlternateContent>
          </a:graphicData>
        </a:graphic>
      </p:graphicFrame>
      <p:sp>
        <p:nvSpPr>
          <p:cNvPr id="3" name="Rectangle 2" hidden="1"/>
          <p:cNvSpPr/>
          <p:nvPr>
            <p:custDataLst>
              <p:tags r:id="rId2"/>
            </p:custDataLst>
          </p:nvPr>
        </p:nvSpPr>
        <p:spPr>
          <a:xfrm>
            <a:off x="1524001" y="857251"/>
            <a:ext cx="105055" cy="105055"/>
          </a:xfrm>
          <a:prstGeom prst="rect">
            <a:avLst/>
          </a:prstGeom>
          <a:noFill/>
        </p:spPr>
        <p:style>
          <a:lnRef idx="2">
            <a:schemeClr val="accent1"/>
          </a:lnRef>
          <a:fillRef idx="1">
            <a:schemeClr val="lt1"/>
          </a:fillRef>
          <a:effectRef idx="0">
            <a:schemeClr val="accent1"/>
          </a:effectRef>
          <a:fontRef idx="minor">
            <a:schemeClr val="dk1"/>
          </a:fontRef>
        </p:style>
        <p:txBody>
          <a:bodyPr wrap="none" lIns="0" tIns="0" rIns="0" bIns="0" rtlCol="0" anchor="ctr"/>
          <a:lstStyle/>
          <a:p>
            <a:pPr algn="ctr" eaLnBrk="0" fontAlgn="base" hangingPunct="0">
              <a:spcBef>
                <a:spcPct val="0"/>
              </a:spcBef>
              <a:spcAft>
                <a:spcPct val="0"/>
              </a:spcAft>
              <a:defRPr/>
            </a:pPr>
            <a:endParaRPr lang="en-US" sz="2700" b="1" dirty="0">
              <a:solidFill>
                <a:prstClr val="black"/>
              </a:solidFill>
              <a:latin typeface="Georgia" panose="02040502050405020303" pitchFamily="18" charset="0"/>
              <a:sym typeface="Georgia" panose="02040502050405020303" pitchFamily="18" charset="0"/>
            </a:endParaRPr>
          </a:p>
        </p:txBody>
      </p:sp>
      <p:pic>
        <p:nvPicPr>
          <p:cNvPr id="15" name="Picture 14" descr="A large building&#10;&#10;Description automatically generated">
            <a:extLst>
              <a:ext uri="{FF2B5EF4-FFF2-40B4-BE49-F238E27FC236}">
                <a16:creationId xmlns:a16="http://schemas.microsoft.com/office/drawing/2014/main" id="{58AD5A7C-96A3-4AB8-9AE3-CDEF9B7BBA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1" y="857250"/>
            <a:ext cx="9342021" cy="5143500"/>
          </a:xfrm>
          <a:prstGeom prst="rect">
            <a:avLst/>
          </a:prstGeom>
        </p:spPr>
      </p:pic>
      <p:sp>
        <p:nvSpPr>
          <p:cNvPr id="16" name="Rectangle 15">
            <a:extLst>
              <a:ext uri="{FF2B5EF4-FFF2-40B4-BE49-F238E27FC236}">
                <a16:creationId xmlns:a16="http://schemas.microsoft.com/office/drawing/2014/main" id="{C8CE7644-6901-4B91-BDB9-69A3B7A67EEA}"/>
              </a:ext>
            </a:extLst>
          </p:cNvPr>
          <p:cNvSpPr/>
          <p:nvPr/>
        </p:nvSpPr>
        <p:spPr>
          <a:xfrm>
            <a:off x="1524000" y="857249"/>
            <a:ext cx="3269512" cy="5143500"/>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id-ID" sz="1504" dirty="0">
              <a:solidFill>
                <a:prstClr val="white"/>
              </a:solidFill>
              <a:latin typeface="Georgia"/>
            </a:endParaRPr>
          </a:p>
        </p:txBody>
      </p:sp>
      <p:sp>
        <p:nvSpPr>
          <p:cNvPr id="12" name="Rectangle 11"/>
          <p:cNvSpPr/>
          <p:nvPr/>
        </p:nvSpPr>
        <p:spPr>
          <a:xfrm>
            <a:off x="1684022" y="1085550"/>
            <a:ext cx="3554728" cy="546655"/>
          </a:xfrm>
          <a:prstGeom prst="rect">
            <a:avLst/>
          </a:prstGeom>
        </p:spPr>
        <p:txBody>
          <a:bodyPr wrap="square" numCol="1">
            <a:noAutofit/>
          </a:bodyPr>
          <a:lstStyle/>
          <a:p>
            <a:pPr eaLnBrk="0" fontAlgn="base" hangingPunct="0">
              <a:spcBef>
                <a:spcPct val="0"/>
              </a:spcBef>
              <a:spcAft>
                <a:spcPts val="450"/>
              </a:spcAft>
              <a:defRPr/>
            </a:pPr>
            <a:r>
              <a:rPr lang="en-US" sz="1504" b="1" dirty="0">
                <a:solidFill>
                  <a:prstClr val="white"/>
                </a:solidFill>
                <a:latin typeface="Georgia"/>
                <a:cs typeface="Shree Devanagari 714" panose="02000600000000000000" pitchFamily="2" charset="0"/>
              </a:rPr>
              <a:t>Complex Historic Rehab</a:t>
            </a:r>
          </a:p>
        </p:txBody>
      </p:sp>
      <p:sp>
        <p:nvSpPr>
          <p:cNvPr id="13" name="Rectangle 12">
            <a:extLst>
              <a:ext uri="{FF2B5EF4-FFF2-40B4-BE49-F238E27FC236}">
                <a16:creationId xmlns:a16="http://schemas.microsoft.com/office/drawing/2014/main" id="{D3282F70-1DA3-491F-AFA4-FB0B09C9662F}"/>
              </a:ext>
            </a:extLst>
          </p:cNvPr>
          <p:cNvSpPr/>
          <p:nvPr/>
        </p:nvSpPr>
        <p:spPr>
          <a:xfrm>
            <a:off x="1666760" y="1503592"/>
            <a:ext cx="2916447" cy="3715666"/>
          </a:xfrm>
          <a:prstGeom prst="rect">
            <a:avLst/>
          </a:prstGeom>
        </p:spPr>
        <p:txBody>
          <a:bodyPr wrap="square" numCol="1">
            <a:noAutofit/>
          </a:bodyPr>
          <a:lstStyle/>
          <a:p>
            <a:pPr eaLnBrk="0" fontAlgn="base" hangingPunct="0">
              <a:spcBef>
                <a:spcPct val="0"/>
              </a:spcBef>
              <a:spcAft>
                <a:spcPct val="0"/>
              </a:spcAft>
              <a:defRPr/>
            </a:pPr>
            <a:r>
              <a:rPr lang="en-US" sz="1050" b="1" dirty="0">
                <a:solidFill>
                  <a:prstClr val="white"/>
                </a:solidFill>
                <a:latin typeface="Georgia"/>
              </a:rPr>
              <a:t>PROPERTY SUMMARY</a:t>
            </a:r>
          </a:p>
          <a:p>
            <a:pPr eaLnBrk="0" fontAlgn="base" hangingPunct="0">
              <a:spcBef>
                <a:spcPct val="0"/>
              </a:spcBef>
              <a:spcAft>
                <a:spcPct val="0"/>
              </a:spcAft>
              <a:defRPr/>
            </a:pPr>
            <a:r>
              <a:rPr lang="en-US" sz="927" dirty="0">
                <a:solidFill>
                  <a:prstClr val="white"/>
                </a:solidFill>
                <a:latin typeface="Georgia"/>
              </a:rPr>
              <a:t>Owned by The Buccini/Pollin Group, the DuPont Building is a hallmark of downtown Wilmington, DE. Originally constructed in 1908, it was the longtime home to the DuPont Company headquarters. At approximately 1,000,000 square feet and taking up an entire city block, the building has been undergoing significant renovations which will modernize and overhaul the building to convert it into a mixed-use facility consisting of a hotel, luxury apartments, a theatre, retail space, and office space.</a:t>
            </a:r>
          </a:p>
          <a:p>
            <a:pPr eaLnBrk="0" fontAlgn="base" hangingPunct="0">
              <a:spcBef>
                <a:spcPct val="0"/>
              </a:spcBef>
              <a:spcAft>
                <a:spcPct val="0"/>
              </a:spcAft>
              <a:defRPr/>
            </a:pPr>
            <a:endParaRPr lang="en-US" sz="1050" b="1" dirty="0">
              <a:solidFill>
                <a:prstClr val="white"/>
              </a:solidFill>
              <a:latin typeface="Georgia"/>
            </a:endParaRPr>
          </a:p>
          <a:p>
            <a:pPr eaLnBrk="0" fontAlgn="base" hangingPunct="0">
              <a:spcBef>
                <a:spcPct val="0"/>
              </a:spcBef>
              <a:spcAft>
                <a:spcPct val="0"/>
              </a:spcAft>
              <a:defRPr/>
            </a:pPr>
            <a:endParaRPr lang="en-US" sz="1050" b="1" dirty="0">
              <a:solidFill>
                <a:prstClr val="white"/>
              </a:solidFill>
              <a:latin typeface="Georgia"/>
            </a:endParaRPr>
          </a:p>
          <a:p>
            <a:pPr eaLnBrk="0" fontAlgn="base" hangingPunct="0">
              <a:spcBef>
                <a:spcPct val="0"/>
              </a:spcBef>
              <a:spcAft>
                <a:spcPct val="0"/>
              </a:spcAft>
              <a:defRPr/>
            </a:pPr>
            <a:r>
              <a:rPr lang="en-US" sz="1050" b="1" dirty="0">
                <a:solidFill>
                  <a:prstClr val="white"/>
                </a:solidFill>
                <a:latin typeface="Georgia"/>
              </a:rPr>
              <a:t>OPPORTUNITY</a:t>
            </a:r>
          </a:p>
          <a:p>
            <a:pPr eaLnBrk="0" fontAlgn="base" hangingPunct="0">
              <a:spcBef>
                <a:spcPct val="0"/>
              </a:spcBef>
              <a:spcAft>
                <a:spcPct val="0"/>
              </a:spcAft>
              <a:defRPr/>
            </a:pPr>
            <a:r>
              <a:rPr lang="en-US" sz="927" dirty="0">
                <a:solidFill>
                  <a:prstClr val="white"/>
                </a:solidFill>
                <a:latin typeface="Georgia"/>
              </a:rPr>
              <a:t>C-PACE financing has come into the project which is already underway and filled a gap in a complex capital stack, working with a CMBS mortgage, condo parcels, and historic tax credits. C-PACE will be used to cover multiple energy efficiency measures including chiller plant replacement, boiler replacement, and cooling tower refurbishment. These upgrades will save the property owner an estimated $14,217,721 over the lifespan of the equipment.</a:t>
            </a:r>
          </a:p>
        </p:txBody>
      </p:sp>
      <p:graphicFrame>
        <p:nvGraphicFramePr>
          <p:cNvPr id="17" name="Table 16">
            <a:extLst>
              <a:ext uri="{FF2B5EF4-FFF2-40B4-BE49-F238E27FC236}">
                <a16:creationId xmlns:a16="http://schemas.microsoft.com/office/drawing/2014/main" id="{E12032F8-9D7C-43C8-BFCC-9F9867368C62}"/>
              </a:ext>
            </a:extLst>
          </p:cNvPr>
          <p:cNvGraphicFramePr>
            <a:graphicFrameLocks noGrp="1"/>
          </p:cNvGraphicFramePr>
          <p:nvPr/>
        </p:nvGraphicFramePr>
        <p:xfrm>
          <a:off x="5801227" y="4360977"/>
          <a:ext cx="4546731" cy="1084835"/>
        </p:xfrm>
        <a:graphic>
          <a:graphicData uri="http://schemas.openxmlformats.org/drawingml/2006/table">
            <a:tbl>
              <a:tblPr firstRow="1" bandRow="1">
                <a:tableStyleId>{0660B408-B3CF-4A94-85FC-2B1E0A45F4A2}</a:tableStyleId>
              </a:tblPr>
              <a:tblGrid>
                <a:gridCol w="979397">
                  <a:extLst>
                    <a:ext uri="{9D8B030D-6E8A-4147-A177-3AD203B41FA5}">
                      <a16:colId xmlns:a16="http://schemas.microsoft.com/office/drawing/2014/main" val="3437855507"/>
                    </a:ext>
                  </a:extLst>
                </a:gridCol>
                <a:gridCol w="1784789">
                  <a:extLst>
                    <a:ext uri="{9D8B030D-6E8A-4147-A177-3AD203B41FA5}">
                      <a16:colId xmlns:a16="http://schemas.microsoft.com/office/drawing/2014/main" val="3950154553"/>
                    </a:ext>
                  </a:extLst>
                </a:gridCol>
                <a:gridCol w="582133">
                  <a:extLst>
                    <a:ext uri="{9D8B030D-6E8A-4147-A177-3AD203B41FA5}">
                      <a16:colId xmlns:a16="http://schemas.microsoft.com/office/drawing/2014/main" val="2691591522"/>
                    </a:ext>
                  </a:extLst>
                </a:gridCol>
                <a:gridCol w="663551">
                  <a:extLst>
                    <a:ext uri="{9D8B030D-6E8A-4147-A177-3AD203B41FA5}">
                      <a16:colId xmlns:a16="http://schemas.microsoft.com/office/drawing/2014/main" val="2208087418"/>
                    </a:ext>
                  </a:extLst>
                </a:gridCol>
                <a:gridCol w="536861">
                  <a:extLst>
                    <a:ext uri="{9D8B030D-6E8A-4147-A177-3AD203B41FA5}">
                      <a16:colId xmlns:a16="http://schemas.microsoft.com/office/drawing/2014/main" val="1701978756"/>
                    </a:ext>
                  </a:extLst>
                </a:gridCol>
              </a:tblGrid>
              <a:tr h="357985">
                <a:tc gridSpan="4">
                  <a:txBody>
                    <a:bodyPr/>
                    <a:lstStyle/>
                    <a:p>
                      <a:r>
                        <a:rPr lang="en-US" sz="1000" dirty="0">
                          <a:solidFill>
                            <a:schemeClr val="bg1"/>
                          </a:solidFill>
                          <a:latin typeface="+mn-lt"/>
                        </a:rPr>
                        <a:t>Energy Efficient Upgrade: Wilmington, DE</a:t>
                      </a:r>
                    </a:p>
                  </a:txBody>
                  <a:tcPr marL="68580" marR="68580" marT="34290" marB="34290" anchor="ctr"/>
                </a:tc>
                <a:tc hMerge="1">
                  <a:txBody>
                    <a:bodyPr/>
                    <a:lstStyle/>
                    <a:p>
                      <a:endParaRPr lang="en-US" sz="1400" dirty="0">
                        <a:latin typeface="Raleway" panose="020B0503030101060003" pitchFamily="34" charset="0"/>
                      </a:endParaRPr>
                    </a:p>
                  </a:txBody>
                  <a:tcPr/>
                </a:tc>
                <a:tc hMerge="1">
                  <a:txBody>
                    <a:bodyPr/>
                    <a:lstStyle/>
                    <a:p>
                      <a:endParaRPr lang="en-US" sz="1400" dirty="0">
                        <a:latin typeface="Raleway" panose="020B0503030101060003" pitchFamily="34" charset="0"/>
                      </a:endParaRPr>
                    </a:p>
                  </a:txBody>
                  <a:tcPr/>
                </a:tc>
                <a:tc hMerge="1">
                  <a:txBody>
                    <a:bodyPr/>
                    <a:lstStyle/>
                    <a:p>
                      <a:endParaRPr lang="en-US" sz="1400" dirty="0">
                        <a:latin typeface="Raleway" panose="020B0503030101060003" pitchFamily="34" charset="0"/>
                      </a:endParaRPr>
                    </a:p>
                  </a:txBody>
                  <a:tcPr/>
                </a:tc>
                <a:tc>
                  <a:txBody>
                    <a:bodyPr/>
                    <a:lstStyle/>
                    <a:p>
                      <a:endParaRPr lang="en-US" sz="1000" dirty="0">
                        <a:solidFill>
                          <a:schemeClr val="tx1"/>
                        </a:solidFill>
                        <a:latin typeface="+mn-lt"/>
                      </a:endParaRPr>
                    </a:p>
                  </a:txBody>
                  <a:tcPr marL="68580" marR="68580" marT="34290" marB="34290" anchor="ctr"/>
                </a:tc>
                <a:extLst>
                  <a:ext uri="{0D108BD9-81ED-4DB2-BD59-A6C34878D82A}">
                    <a16:rowId xmlns:a16="http://schemas.microsoft.com/office/drawing/2014/main" val="1474189854"/>
                  </a:ext>
                </a:extLst>
              </a:tr>
              <a:tr h="292961">
                <a:tc>
                  <a:txBody>
                    <a:bodyPr/>
                    <a:lstStyle/>
                    <a:p>
                      <a:r>
                        <a:rPr lang="en-US" sz="900" dirty="0">
                          <a:latin typeface="+mn-lt"/>
                        </a:rPr>
                        <a:t>Building Type</a:t>
                      </a:r>
                    </a:p>
                  </a:txBody>
                  <a:tcPr marL="68580" marR="68580" marT="34290" marB="34290"/>
                </a:tc>
                <a:tc>
                  <a:txBody>
                    <a:bodyPr/>
                    <a:lstStyle/>
                    <a:p>
                      <a:r>
                        <a:rPr lang="en-US" sz="900" dirty="0">
                          <a:latin typeface="+mn-lt"/>
                        </a:rPr>
                        <a:t>Measures</a:t>
                      </a:r>
                    </a:p>
                  </a:txBody>
                  <a:tcPr marL="68580" marR="68580" marT="34290" marB="34290"/>
                </a:tc>
                <a:tc>
                  <a:txBody>
                    <a:bodyPr/>
                    <a:lstStyle/>
                    <a:p>
                      <a:r>
                        <a:rPr lang="en-US" sz="900" dirty="0">
                          <a:latin typeface="+mn-lt"/>
                        </a:rPr>
                        <a:t>Term</a:t>
                      </a:r>
                    </a:p>
                  </a:txBody>
                  <a:tcPr marL="68580" marR="68580" marT="34290" marB="34290"/>
                </a:tc>
                <a:tc gridSpan="2">
                  <a:txBody>
                    <a:bodyPr/>
                    <a:lstStyle/>
                    <a:p>
                      <a:r>
                        <a:rPr lang="en-US" sz="900" dirty="0">
                          <a:latin typeface="+mn-lt"/>
                        </a:rPr>
                        <a:t>Financed Amount</a:t>
                      </a:r>
                    </a:p>
                  </a:txBody>
                  <a:tcPr marL="68580" marR="68580" marT="34290" marB="34290"/>
                </a:tc>
                <a:tc hMerge="1">
                  <a:txBody>
                    <a:bodyPr/>
                    <a:lstStyle/>
                    <a:p>
                      <a:endParaRPr lang="en-US" sz="1200" dirty="0">
                        <a:latin typeface="Raleway" panose="020B0503030101060003" pitchFamily="34" charset="0"/>
                      </a:endParaRPr>
                    </a:p>
                  </a:txBody>
                  <a:tcPr/>
                </a:tc>
                <a:extLst>
                  <a:ext uri="{0D108BD9-81ED-4DB2-BD59-A6C34878D82A}">
                    <a16:rowId xmlns:a16="http://schemas.microsoft.com/office/drawing/2014/main" val="502777210"/>
                  </a:ext>
                </a:extLst>
              </a:tr>
              <a:tr h="433889">
                <a:tc>
                  <a:txBody>
                    <a:bodyPr/>
                    <a:lstStyle/>
                    <a:p>
                      <a:r>
                        <a:rPr lang="en-US" sz="900" dirty="0">
                          <a:latin typeface="+mn-lt"/>
                        </a:rPr>
                        <a:t>Mixed Use</a:t>
                      </a:r>
                    </a:p>
                  </a:txBody>
                  <a:tcPr marL="68580" marR="68580" marT="34290" marB="34290"/>
                </a:tc>
                <a:tc>
                  <a:txBody>
                    <a:bodyPr/>
                    <a:lstStyle/>
                    <a:p>
                      <a:r>
                        <a:rPr lang="en-US" sz="900" dirty="0">
                          <a:latin typeface="+mn-lt"/>
                        </a:rPr>
                        <a:t>Chiller &amp; boiler replacement, cooling tower refurbishment</a:t>
                      </a:r>
                    </a:p>
                  </a:txBody>
                  <a:tcPr marL="68580" marR="68580" marT="34290" marB="34290"/>
                </a:tc>
                <a:tc>
                  <a:txBody>
                    <a:bodyPr/>
                    <a:lstStyle/>
                    <a:p>
                      <a:r>
                        <a:rPr lang="en-US" sz="900" dirty="0">
                          <a:latin typeface="+mn-lt"/>
                        </a:rPr>
                        <a:t>25 years</a:t>
                      </a:r>
                    </a:p>
                  </a:txBody>
                  <a:tcPr marL="68580" marR="68580" marT="34290" marB="34290"/>
                </a:tc>
                <a:tc gridSpan="2">
                  <a:txBody>
                    <a:bodyPr/>
                    <a:lstStyle/>
                    <a:p>
                      <a:r>
                        <a:rPr lang="en-US" sz="900" dirty="0">
                          <a:latin typeface="+mn-lt"/>
                        </a:rPr>
                        <a:t>$7M </a:t>
                      </a:r>
                    </a:p>
                  </a:txBody>
                  <a:tcPr marL="68580" marR="68580" marT="34290" marB="34290"/>
                </a:tc>
                <a:tc hMerge="1">
                  <a:txBody>
                    <a:bodyPr/>
                    <a:lstStyle/>
                    <a:p>
                      <a:endParaRPr lang="en-US" sz="1200" dirty="0">
                        <a:latin typeface="Raleway" panose="020B0503030101060003" pitchFamily="34" charset="0"/>
                      </a:endParaRPr>
                    </a:p>
                  </a:txBody>
                  <a:tcPr/>
                </a:tc>
                <a:extLst>
                  <a:ext uri="{0D108BD9-81ED-4DB2-BD59-A6C34878D82A}">
                    <a16:rowId xmlns:a16="http://schemas.microsoft.com/office/drawing/2014/main" val="907791461"/>
                  </a:ext>
                </a:extLst>
              </a:tr>
            </a:tbl>
          </a:graphicData>
        </a:graphic>
      </p:graphicFrame>
      <p:sp>
        <p:nvSpPr>
          <p:cNvPr id="2" name="Footer Placeholder 1">
            <a:extLst>
              <a:ext uri="{FF2B5EF4-FFF2-40B4-BE49-F238E27FC236}">
                <a16:creationId xmlns:a16="http://schemas.microsoft.com/office/drawing/2014/main" id="{9976B5E6-CAAF-41B3-9581-6C53B535EDF4}"/>
              </a:ext>
            </a:extLst>
          </p:cNvPr>
          <p:cNvSpPr>
            <a:spLocks noGrp="1"/>
          </p:cNvSpPr>
          <p:nvPr>
            <p:ph type="ftr" sz="quarter" idx="11"/>
          </p:nvPr>
        </p:nvSpPr>
        <p:spPr/>
        <p:txBody>
          <a:bodyPr/>
          <a:lstStyle/>
          <a:p>
            <a:pPr eaLnBrk="0" fontAlgn="base" hangingPunct="0">
              <a:spcBef>
                <a:spcPct val="0"/>
              </a:spcBef>
              <a:spcAft>
                <a:spcPct val="0"/>
              </a:spcAft>
              <a:defRPr/>
            </a:pPr>
            <a:endParaRPr lang="en-US"/>
          </a:p>
        </p:txBody>
      </p:sp>
    </p:spTree>
    <p:extLst>
      <p:ext uri="{BB962C8B-B14F-4D97-AF65-F5344CB8AC3E}">
        <p14:creationId xmlns:p14="http://schemas.microsoft.com/office/powerpoint/2010/main" val="375032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25052" y="858302"/>
          <a:ext cx="1051" cy="1051"/>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5" name="Object 4" hidden="1"/>
                      <p:cNvPicPr/>
                      <p:nvPr/>
                    </p:nvPicPr>
                    <p:blipFill>
                      <a:blip r:embed="rId6"/>
                      <a:stretch>
                        <a:fillRect/>
                      </a:stretch>
                    </p:blipFill>
                    <p:spPr>
                      <a:xfrm>
                        <a:off x="1525052" y="858302"/>
                        <a:ext cx="1051" cy="1051"/>
                      </a:xfrm>
                      <a:prstGeom prst="rect">
                        <a:avLst/>
                      </a:prstGeom>
                    </p:spPr>
                  </p:pic>
                </p:oleObj>
              </mc:Fallback>
            </mc:AlternateContent>
          </a:graphicData>
        </a:graphic>
      </p:graphicFrame>
      <p:sp>
        <p:nvSpPr>
          <p:cNvPr id="3" name="Rectangle 2" hidden="1"/>
          <p:cNvSpPr/>
          <p:nvPr>
            <p:custDataLst>
              <p:tags r:id="rId2"/>
            </p:custDataLst>
          </p:nvPr>
        </p:nvSpPr>
        <p:spPr>
          <a:xfrm>
            <a:off x="1524007" y="857257"/>
            <a:ext cx="105055" cy="105055"/>
          </a:xfrm>
          <a:prstGeom prst="rect">
            <a:avLst/>
          </a:prstGeom>
          <a:noFill/>
        </p:spPr>
        <p:style>
          <a:lnRef idx="2">
            <a:schemeClr val="accent1"/>
          </a:lnRef>
          <a:fillRef idx="1">
            <a:schemeClr val="lt1"/>
          </a:fillRef>
          <a:effectRef idx="0">
            <a:schemeClr val="accent1"/>
          </a:effectRef>
          <a:fontRef idx="minor">
            <a:schemeClr val="dk1"/>
          </a:fontRef>
        </p:style>
        <p:txBody>
          <a:bodyPr wrap="none" lIns="0" tIns="0" rIns="0" bIns="0" rtlCol="0" anchor="ctr"/>
          <a:lstStyle/>
          <a:p>
            <a:pPr algn="ctr" eaLnBrk="0" fontAlgn="base" hangingPunct="0">
              <a:spcBef>
                <a:spcPct val="0"/>
              </a:spcBef>
              <a:spcAft>
                <a:spcPct val="0"/>
              </a:spcAft>
              <a:defRPr/>
            </a:pPr>
            <a:endParaRPr lang="en-US" sz="2700" b="1" dirty="0">
              <a:solidFill>
                <a:prstClr val="black"/>
              </a:solidFill>
              <a:latin typeface="Georgia" panose="02040502050405020303" pitchFamily="18" charset="0"/>
              <a:sym typeface="Georgia" panose="02040502050405020303" pitchFamily="18" charset="0"/>
            </a:endParaRPr>
          </a:p>
        </p:txBody>
      </p:sp>
      <p:pic>
        <p:nvPicPr>
          <p:cNvPr id="11" name="Picture 10">
            <a:extLst>
              <a:ext uri="{FF2B5EF4-FFF2-40B4-BE49-F238E27FC236}">
                <a16:creationId xmlns:a16="http://schemas.microsoft.com/office/drawing/2014/main" id="{BAF3E7E3-511D-445A-ADD9-C231C2E0C0B5}"/>
              </a:ext>
            </a:extLst>
          </p:cNvPr>
          <p:cNvPicPr>
            <a:picLocks noChangeAspect="1"/>
          </p:cNvPicPr>
          <p:nvPr/>
        </p:nvPicPr>
        <p:blipFill rotWithShape="1">
          <a:blip r:embed="rId7">
            <a:extLst>
              <a:ext uri="{28A0092B-C50C-407E-A947-70E740481C1C}">
                <a14:useLocalDpi xmlns:a14="http://schemas.microsoft.com/office/drawing/2010/main" val="0"/>
              </a:ext>
            </a:extLst>
          </a:blip>
          <a:srcRect l="22400" r="23366"/>
          <a:stretch/>
        </p:blipFill>
        <p:spPr>
          <a:xfrm>
            <a:off x="1524006" y="0"/>
            <a:ext cx="9144001" cy="6858000"/>
          </a:xfrm>
          <a:prstGeom prst="rect">
            <a:avLst/>
          </a:prstGeom>
        </p:spPr>
      </p:pic>
      <p:sp>
        <p:nvSpPr>
          <p:cNvPr id="14" name="Rectangle 13">
            <a:extLst>
              <a:ext uri="{FF2B5EF4-FFF2-40B4-BE49-F238E27FC236}">
                <a16:creationId xmlns:a16="http://schemas.microsoft.com/office/drawing/2014/main" id="{C8CE7644-6901-4B91-BDB9-69A3B7A67EEA}"/>
              </a:ext>
            </a:extLst>
          </p:cNvPr>
          <p:cNvSpPr/>
          <p:nvPr/>
        </p:nvSpPr>
        <p:spPr>
          <a:xfrm>
            <a:off x="1524002" y="857250"/>
            <a:ext cx="3078125" cy="5143500"/>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48" eaLnBrk="0" fontAlgn="base" hangingPunct="0">
              <a:spcBef>
                <a:spcPct val="0"/>
              </a:spcBef>
              <a:spcAft>
                <a:spcPct val="0"/>
              </a:spcAft>
              <a:defRPr/>
            </a:pPr>
            <a:endParaRPr lang="id-ID" sz="1350" dirty="0">
              <a:solidFill>
                <a:prstClr val="white"/>
              </a:solidFill>
              <a:latin typeface="Ubuntu"/>
            </a:endParaRPr>
          </a:p>
        </p:txBody>
      </p:sp>
      <p:sp>
        <p:nvSpPr>
          <p:cNvPr id="12" name="Rectangle 11"/>
          <p:cNvSpPr/>
          <p:nvPr/>
        </p:nvSpPr>
        <p:spPr>
          <a:xfrm>
            <a:off x="1684028" y="1085556"/>
            <a:ext cx="3554728" cy="546655"/>
          </a:xfrm>
          <a:prstGeom prst="rect">
            <a:avLst/>
          </a:prstGeom>
        </p:spPr>
        <p:txBody>
          <a:bodyPr wrap="square" numCol="1">
            <a:noAutofit/>
          </a:bodyPr>
          <a:lstStyle/>
          <a:p>
            <a:pPr eaLnBrk="0" fontAlgn="base" hangingPunct="0">
              <a:spcBef>
                <a:spcPct val="0"/>
              </a:spcBef>
              <a:spcAft>
                <a:spcPts val="450"/>
              </a:spcAft>
              <a:defRPr/>
            </a:pPr>
            <a:r>
              <a:rPr lang="en-US" sz="1505" b="1" dirty="0">
                <a:solidFill>
                  <a:prstClr val="white"/>
                </a:solidFill>
                <a:latin typeface="Georgia"/>
                <a:cs typeface="Shree Devanagari 714" panose="02000600000000000000" pitchFamily="2" charset="0"/>
              </a:rPr>
              <a:t>Multi-family Portfolio</a:t>
            </a:r>
          </a:p>
        </p:txBody>
      </p:sp>
      <p:sp>
        <p:nvSpPr>
          <p:cNvPr id="13" name="Rectangle 12">
            <a:extLst>
              <a:ext uri="{FF2B5EF4-FFF2-40B4-BE49-F238E27FC236}">
                <a16:creationId xmlns:a16="http://schemas.microsoft.com/office/drawing/2014/main" id="{D3282F70-1DA3-491F-AFA4-FB0B09C9662F}"/>
              </a:ext>
            </a:extLst>
          </p:cNvPr>
          <p:cNvSpPr/>
          <p:nvPr/>
        </p:nvSpPr>
        <p:spPr>
          <a:xfrm>
            <a:off x="1666760" y="1503593"/>
            <a:ext cx="2664315" cy="3715665"/>
          </a:xfrm>
          <a:prstGeom prst="rect">
            <a:avLst/>
          </a:prstGeom>
        </p:spPr>
        <p:txBody>
          <a:bodyPr wrap="square" numCol="1">
            <a:noAutofit/>
          </a:bodyPr>
          <a:lstStyle/>
          <a:p>
            <a:pPr eaLnBrk="0" fontAlgn="base" hangingPunct="0">
              <a:lnSpc>
                <a:spcPct val="114000"/>
              </a:lnSpc>
              <a:spcBef>
                <a:spcPct val="0"/>
              </a:spcBef>
              <a:spcAft>
                <a:spcPct val="0"/>
              </a:spcAft>
              <a:defRPr/>
            </a:pPr>
            <a:r>
              <a:rPr lang="en-US" sz="1050" b="1" dirty="0">
                <a:solidFill>
                  <a:prstClr val="white"/>
                </a:solidFill>
                <a:latin typeface="Georgia"/>
              </a:rPr>
              <a:t>PROPERTY SUMMARY</a:t>
            </a:r>
          </a:p>
          <a:p>
            <a:pPr eaLnBrk="0" fontAlgn="base" hangingPunct="0">
              <a:lnSpc>
                <a:spcPct val="114000"/>
              </a:lnSpc>
              <a:spcBef>
                <a:spcPct val="0"/>
              </a:spcBef>
              <a:spcAft>
                <a:spcPct val="0"/>
              </a:spcAft>
              <a:defRPr/>
            </a:pPr>
            <a:r>
              <a:rPr lang="en-US" sz="926" dirty="0">
                <a:solidFill>
                  <a:prstClr val="white"/>
                </a:solidFill>
                <a:latin typeface="Georgia"/>
              </a:rPr>
              <a:t>Twelve multifamily buildings averaging 60 years in age in Washington, DC and Maryland suburbs.</a:t>
            </a:r>
          </a:p>
          <a:p>
            <a:pPr eaLnBrk="0" fontAlgn="base" hangingPunct="0">
              <a:lnSpc>
                <a:spcPct val="114000"/>
              </a:lnSpc>
              <a:spcBef>
                <a:spcPct val="0"/>
              </a:spcBef>
              <a:spcAft>
                <a:spcPct val="0"/>
              </a:spcAft>
              <a:defRPr/>
            </a:pPr>
            <a:endParaRPr lang="en-US" sz="1050" b="1" dirty="0">
              <a:solidFill>
                <a:prstClr val="white"/>
              </a:solidFill>
              <a:latin typeface="Georgia"/>
            </a:endParaRPr>
          </a:p>
          <a:p>
            <a:pPr eaLnBrk="0" fontAlgn="base" hangingPunct="0">
              <a:lnSpc>
                <a:spcPct val="114000"/>
              </a:lnSpc>
              <a:spcBef>
                <a:spcPct val="0"/>
              </a:spcBef>
              <a:spcAft>
                <a:spcPct val="0"/>
              </a:spcAft>
              <a:defRPr/>
            </a:pPr>
            <a:endParaRPr lang="en-US" sz="1050" b="1" dirty="0">
              <a:solidFill>
                <a:prstClr val="white"/>
              </a:solidFill>
              <a:latin typeface="Georgia"/>
            </a:endParaRPr>
          </a:p>
          <a:p>
            <a:pPr eaLnBrk="0" fontAlgn="base" hangingPunct="0">
              <a:lnSpc>
                <a:spcPct val="114000"/>
              </a:lnSpc>
              <a:spcBef>
                <a:spcPct val="0"/>
              </a:spcBef>
              <a:spcAft>
                <a:spcPct val="0"/>
              </a:spcAft>
              <a:defRPr/>
            </a:pPr>
            <a:r>
              <a:rPr lang="en-US" sz="1050" b="1" dirty="0">
                <a:solidFill>
                  <a:prstClr val="white"/>
                </a:solidFill>
                <a:latin typeface="Georgia"/>
              </a:rPr>
              <a:t>OPPORTUNITY</a:t>
            </a:r>
          </a:p>
          <a:p>
            <a:pPr eaLnBrk="0" fontAlgn="base" hangingPunct="0">
              <a:lnSpc>
                <a:spcPct val="114000"/>
              </a:lnSpc>
              <a:spcBef>
                <a:spcPct val="0"/>
              </a:spcBef>
              <a:spcAft>
                <a:spcPct val="0"/>
              </a:spcAft>
              <a:defRPr/>
            </a:pPr>
            <a:r>
              <a:rPr lang="en-US" sz="926" dirty="0">
                <a:solidFill>
                  <a:prstClr val="white"/>
                </a:solidFill>
                <a:latin typeface="Georgia"/>
              </a:rPr>
              <a:t>Owner faced with per-asset deferred HVAC, lighting, and plumbing CapEx of $350k-$1.5M ($8.8M total) across 18 assets. 100% financing and long amortization let energy savings pay for expensive capital expenditures projects with no disruption to equity holder distributions.</a:t>
            </a:r>
          </a:p>
        </p:txBody>
      </p:sp>
      <p:graphicFrame>
        <p:nvGraphicFramePr>
          <p:cNvPr id="20" name="Table 19">
            <a:extLst>
              <a:ext uri="{FF2B5EF4-FFF2-40B4-BE49-F238E27FC236}">
                <a16:creationId xmlns:a16="http://schemas.microsoft.com/office/drawing/2014/main" id="{E12032F8-9D7C-43C8-BFCC-9F9867368C62}"/>
              </a:ext>
            </a:extLst>
          </p:cNvPr>
          <p:cNvGraphicFramePr>
            <a:graphicFrameLocks noGrp="1"/>
          </p:cNvGraphicFramePr>
          <p:nvPr/>
        </p:nvGraphicFramePr>
        <p:xfrm>
          <a:off x="5295906" y="4360977"/>
          <a:ext cx="5101994" cy="1149859"/>
        </p:xfrm>
        <a:graphic>
          <a:graphicData uri="http://schemas.openxmlformats.org/drawingml/2006/table">
            <a:tbl>
              <a:tblPr firstRow="1" bandRow="1">
                <a:tableStyleId>{0660B408-B3CF-4A94-85FC-2B1E0A45F4A2}</a:tableStyleId>
              </a:tblPr>
              <a:tblGrid>
                <a:gridCol w="970069">
                  <a:extLst>
                    <a:ext uri="{9D8B030D-6E8A-4147-A177-3AD203B41FA5}">
                      <a16:colId xmlns:a16="http://schemas.microsoft.com/office/drawing/2014/main" val="3437855507"/>
                    </a:ext>
                  </a:extLst>
                </a:gridCol>
                <a:gridCol w="1544531">
                  <a:extLst>
                    <a:ext uri="{9D8B030D-6E8A-4147-A177-3AD203B41FA5}">
                      <a16:colId xmlns:a16="http://schemas.microsoft.com/office/drawing/2014/main" val="3950154553"/>
                    </a:ext>
                  </a:extLst>
                </a:gridCol>
                <a:gridCol w="806824">
                  <a:extLst>
                    <a:ext uri="{9D8B030D-6E8A-4147-A177-3AD203B41FA5}">
                      <a16:colId xmlns:a16="http://schemas.microsoft.com/office/drawing/2014/main" val="2691591522"/>
                    </a:ext>
                  </a:extLst>
                </a:gridCol>
                <a:gridCol w="756397">
                  <a:extLst>
                    <a:ext uri="{9D8B030D-6E8A-4147-A177-3AD203B41FA5}">
                      <a16:colId xmlns:a16="http://schemas.microsoft.com/office/drawing/2014/main" val="2208087418"/>
                    </a:ext>
                  </a:extLst>
                </a:gridCol>
                <a:gridCol w="421748">
                  <a:extLst>
                    <a:ext uri="{9D8B030D-6E8A-4147-A177-3AD203B41FA5}">
                      <a16:colId xmlns:a16="http://schemas.microsoft.com/office/drawing/2014/main" val="3949139753"/>
                    </a:ext>
                  </a:extLst>
                </a:gridCol>
                <a:gridCol w="602425">
                  <a:extLst>
                    <a:ext uri="{9D8B030D-6E8A-4147-A177-3AD203B41FA5}">
                      <a16:colId xmlns:a16="http://schemas.microsoft.com/office/drawing/2014/main" val="1701978756"/>
                    </a:ext>
                  </a:extLst>
                </a:gridCol>
              </a:tblGrid>
              <a:tr h="357985">
                <a:tc gridSpan="5">
                  <a:txBody>
                    <a:bodyPr/>
                    <a:lstStyle/>
                    <a:p>
                      <a:r>
                        <a:rPr lang="en-US" sz="1000" dirty="0">
                          <a:solidFill>
                            <a:schemeClr val="bg1"/>
                          </a:solidFill>
                          <a:latin typeface="+mn-lt"/>
                        </a:rPr>
                        <a:t>Deferred Capex: Bethesda MD &amp; Washington D.C.</a:t>
                      </a:r>
                    </a:p>
                  </a:txBody>
                  <a:tcPr marL="68580" marR="68580" marT="34290" marB="34290" anchor="ctr"/>
                </a:tc>
                <a:tc hMerge="1">
                  <a:txBody>
                    <a:bodyPr/>
                    <a:lstStyle/>
                    <a:p>
                      <a:endParaRPr lang="en-US" sz="1400" dirty="0">
                        <a:latin typeface="Raleway" panose="020B0503030101060003" pitchFamily="34" charset="0"/>
                      </a:endParaRPr>
                    </a:p>
                  </a:txBody>
                  <a:tcPr/>
                </a:tc>
                <a:tc hMerge="1">
                  <a:txBody>
                    <a:bodyPr/>
                    <a:lstStyle/>
                    <a:p>
                      <a:endParaRPr lang="en-US" sz="1400" dirty="0">
                        <a:latin typeface="Raleway" panose="020B0503030101060003" pitchFamily="34" charset="0"/>
                      </a:endParaRPr>
                    </a:p>
                  </a:txBody>
                  <a:tcPr/>
                </a:tc>
                <a:tc hMerge="1">
                  <a:txBody>
                    <a:bodyPr/>
                    <a:lstStyle/>
                    <a:p>
                      <a:endParaRPr lang="en-US" sz="1400" dirty="0">
                        <a:latin typeface="Raleway" panose="020B0503030101060003" pitchFamily="34" charset="0"/>
                      </a:endParaRPr>
                    </a:p>
                  </a:txBody>
                  <a:tcPr/>
                </a:tc>
                <a:tc hMerge="1">
                  <a:txBody>
                    <a:bodyPr/>
                    <a:lstStyle/>
                    <a:p>
                      <a:endParaRPr lang="en-US" sz="1400" dirty="0">
                        <a:latin typeface="Raleway" panose="020B0503030101060003" pitchFamily="34" charset="0"/>
                      </a:endParaRPr>
                    </a:p>
                  </a:txBody>
                  <a:tcPr/>
                </a:tc>
                <a:tc>
                  <a:txBody>
                    <a:bodyPr/>
                    <a:lstStyle/>
                    <a:p>
                      <a:endParaRPr lang="en-US" sz="1000" dirty="0">
                        <a:solidFill>
                          <a:schemeClr val="tx1"/>
                        </a:solidFill>
                        <a:latin typeface="+mn-lt"/>
                      </a:endParaRPr>
                    </a:p>
                  </a:txBody>
                  <a:tcPr marL="68580" marR="68580" marT="34290" marB="34290" anchor="ctr"/>
                </a:tc>
                <a:extLst>
                  <a:ext uri="{0D108BD9-81ED-4DB2-BD59-A6C34878D82A}">
                    <a16:rowId xmlns:a16="http://schemas.microsoft.com/office/drawing/2014/main" val="1474189854"/>
                  </a:ext>
                </a:extLst>
              </a:tr>
              <a:tr h="357985">
                <a:tc>
                  <a:txBody>
                    <a:bodyPr/>
                    <a:lstStyle/>
                    <a:p>
                      <a:r>
                        <a:rPr lang="en-US" sz="900" dirty="0">
                          <a:latin typeface="+mn-lt"/>
                        </a:rPr>
                        <a:t>Building Type</a:t>
                      </a:r>
                    </a:p>
                  </a:txBody>
                  <a:tcPr marL="68580" marR="68580" marT="34290" marB="34290"/>
                </a:tc>
                <a:tc>
                  <a:txBody>
                    <a:bodyPr/>
                    <a:lstStyle/>
                    <a:p>
                      <a:r>
                        <a:rPr lang="en-US" sz="900" dirty="0">
                          <a:latin typeface="+mn-lt"/>
                        </a:rPr>
                        <a:t>Measures</a:t>
                      </a:r>
                    </a:p>
                  </a:txBody>
                  <a:tcPr marL="68580" marR="68580" marT="34290" marB="34290"/>
                </a:tc>
                <a:tc>
                  <a:txBody>
                    <a:bodyPr/>
                    <a:lstStyle/>
                    <a:p>
                      <a:r>
                        <a:rPr lang="en-US" sz="900" dirty="0">
                          <a:latin typeface="+mn-lt"/>
                        </a:rPr>
                        <a:t>Term</a:t>
                      </a:r>
                    </a:p>
                  </a:txBody>
                  <a:tcPr marL="68580" marR="68580" marT="34290" marB="34290"/>
                </a:tc>
                <a:tc>
                  <a:txBody>
                    <a:bodyPr/>
                    <a:lstStyle/>
                    <a:p>
                      <a:r>
                        <a:rPr lang="en-US" sz="900" dirty="0">
                          <a:latin typeface="+mn-lt"/>
                        </a:rPr>
                        <a:t>Financed Amount</a:t>
                      </a:r>
                    </a:p>
                  </a:txBody>
                  <a:tcPr marL="68580" marR="68580" marT="34290" marB="34290"/>
                </a:tc>
                <a:tc gridSpan="2">
                  <a:txBody>
                    <a:bodyPr/>
                    <a:lstStyle/>
                    <a:p>
                      <a:r>
                        <a:rPr lang="en-US" sz="900" dirty="0">
                          <a:latin typeface="+mn-lt"/>
                        </a:rPr>
                        <a:t>Lifetime Savings</a:t>
                      </a:r>
                    </a:p>
                  </a:txBody>
                  <a:tcPr marL="68580" marR="68580" marT="34290" marB="34290"/>
                </a:tc>
                <a:tc hMerge="1">
                  <a:txBody>
                    <a:bodyPr/>
                    <a:lstStyle/>
                    <a:p>
                      <a:endParaRPr lang="en-US" sz="1200" dirty="0">
                        <a:latin typeface="Raleway" panose="020B0503030101060003" pitchFamily="34" charset="0"/>
                      </a:endParaRPr>
                    </a:p>
                  </a:txBody>
                  <a:tcPr/>
                </a:tc>
                <a:extLst>
                  <a:ext uri="{0D108BD9-81ED-4DB2-BD59-A6C34878D82A}">
                    <a16:rowId xmlns:a16="http://schemas.microsoft.com/office/drawing/2014/main" val="502777210"/>
                  </a:ext>
                </a:extLst>
              </a:tr>
              <a:tr h="433889">
                <a:tc>
                  <a:txBody>
                    <a:bodyPr/>
                    <a:lstStyle/>
                    <a:p>
                      <a:r>
                        <a:rPr lang="en-US" sz="900" dirty="0">
                          <a:latin typeface="+mn-lt"/>
                        </a:rPr>
                        <a:t>Multifamily</a:t>
                      </a:r>
                    </a:p>
                  </a:txBody>
                  <a:tcPr marL="68580" marR="68580" marT="34290" marB="34290"/>
                </a:tc>
                <a:tc>
                  <a:txBody>
                    <a:bodyPr/>
                    <a:lstStyle/>
                    <a:p>
                      <a:r>
                        <a:rPr lang="en-US" sz="900" dirty="0">
                          <a:latin typeface="+mn-lt"/>
                        </a:rPr>
                        <a:t>HVAC, lighting, plumbing</a:t>
                      </a:r>
                    </a:p>
                  </a:txBody>
                  <a:tcPr marL="68580" marR="68580" marT="34290" marB="34290"/>
                </a:tc>
                <a:tc>
                  <a:txBody>
                    <a:bodyPr/>
                    <a:lstStyle/>
                    <a:p>
                      <a:r>
                        <a:rPr lang="en-US" sz="900" dirty="0">
                          <a:latin typeface="+mn-lt"/>
                        </a:rPr>
                        <a:t>20 years</a:t>
                      </a:r>
                    </a:p>
                  </a:txBody>
                  <a:tcPr marL="68580" marR="68580" marT="34290" marB="34290"/>
                </a:tc>
                <a:tc>
                  <a:txBody>
                    <a:bodyPr/>
                    <a:lstStyle/>
                    <a:p>
                      <a:r>
                        <a:rPr lang="en-US" sz="900" dirty="0">
                          <a:latin typeface="+mn-lt"/>
                        </a:rPr>
                        <a:t>$8.8M </a:t>
                      </a:r>
                    </a:p>
                  </a:txBody>
                  <a:tcPr marL="68580" marR="68580" marT="34290" marB="34290"/>
                </a:tc>
                <a:tc gridSpan="2">
                  <a:txBody>
                    <a:bodyPr/>
                    <a:lstStyle/>
                    <a:p>
                      <a:r>
                        <a:rPr lang="en-US" sz="900" dirty="0">
                          <a:latin typeface="+mn-lt"/>
                        </a:rPr>
                        <a:t>$9.6M</a:t>
                      </a:r>
                    </a:p>
                  </a:txBody>
                  <a:tcPr marL="68580" marR="68580" marT="34290" marB="34290"/>
                </a:tc>
                <a:tc hMerge="1">
                  <a:txBody>
                    <a:bodyPr/>
                    <a:lstStyle/>
                    <a:p>
                      <a:endParaRPr lang="en-US" sz="1200" dirty="0">
                        <a:latin typeface="Raleway" panose="020B0503030101060003" pitchFamily="34" charset="0"/>
                      </a:endParaRPr>
                    </a:p>
                  </a:txBody>
                  <a:tcPr/>
                </a:tc>
                <a:extLst>
                  <a:ext uri="{0D108BD9-81ED-4DB2-BD59-A6C34878D82A}">
                    <a16:rowId xmlns:a16="http://schemas.microsoft.com/office/drawing/2014/main" val="907791461"/>
                  </a:ext>
                </a:extLst>
              </a:tr>
            </a:tbl>
          </a:graphicData>
        </a:graphic>
      </p:graphicFrame>
    </p:spTree>
    <p:extLst>
      <p:ext uri="{BB962C8B-B14F-4D97-AF65-F5344CB8AC3E}">
        <p14:creationId xmlns:p14="http://schemas.microsoft.com/office/powerpoint/2010/main" val="2098965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590545-DDC3-4409-B475-BE34B891A628}"/>
              </a:ext>
            </a:extLst>
          </p:cNvPr>
          <p:cNvSpPr>
            <a:spLocks noGrp="1"/>
          </p:cNvSpPr>
          <p:nvPr>
            <p:ph sz="quarter" idx="10"/>
          </p:nvPr>
        </p:nvSpPr>
        <p:spPr/>
        <p:txBody>
          <a:bodyPr/>
          <a:lstStyle/>
          <a:p>
            <a:pPr>
              <a:lnSpc>
                <a:spcPts val="2800"/>
              </a:lnSpc>
            </a:pPr>
            <a:r>
              <a:rPr lang="en-US"/>
              <a:t>Mission-driven, solutions-oriented investment professionals with deep credit, project finance, and technical experience, along with unique expertise in New York State energy and environmental policy.</a:t>
            </a:r>
          </a:p>
        </p:txBody>
      </p:sp>
      <p:sp>
        <p:nvSpPr>
          <p:cNvPr id="3" name="Title 2">
            <a:extLst>
              <a:ext uri="{FF2B5EF4-FFF2-40B4-BE49-F238E27FC236}">
                <a16:creationId xmlns:a16="http://schemas.microsoft.com/office/drawing/2014/main" id="{4AB4B205-B752-426A-8FCC-B8367F7D78F5}"/>
              </a:ext>
            </a:extLst>
          </p:cNvPr>
          <p:cNvSpPr>
            <a:spLocks noGrp="1"/>
          </p:cNvSpPr>
          <p:nvPr>
            <p:ph type="title"/>
          </p:nvPr>
        </p:nvSpPr>
        <p:spPr/>
        <p:txBody>
          <a:bodyPr/>
          <a:lstStyle/>
          <a:p>
            <a:r>
              <a:rPr lang="en-US" dirty="0"/>
              <a:t>Who We Are</a:t>
            </a:r>
          </a:p>
        </p:txBody>
      </p:sp>
      <p:sp>
        <p:nvSpPr>
          <p:cNvPr id="8" name="Content Placeholder 7">
            <a:extLst>
              <a:ext uri="{FF2B5EF4-FFF2-40B4-BE49-F238E27FC236}">
                <a16:creationId xmlns:a16="http://schemas.microsoft.com/office/drawing/2014/main" id="{D5DA0390-36E0-4671-B1C3-3E0411F8D43C}"/>
              </a:ext>
            </a:extLst>
          </p:cNvPr>
          <p:cNvSpPr>
            <a:spLocks noGrp="1"/>
          </p:cNvSpPr>
          <p:nvPr>
            <p:ph sz="quarter" idx="20"/>
          </p:nvPr>
        </p:nvSpPr>
        <p:spPr>
          <a:xfrm>
            <a:off x="542636" y="2836749"/>
            <a:ext cx="3566160" cy="1600999"/>
          </a:xfrm>
        </p:spPr>
        <p:txBody>
          <a:bodyPr/>
          <a:lstStyle/>
          <a:p>
            <a:r>
              <a:rPr lang="en-US"/>
              <a:t>Largest </a:t>
            </a:r>
          </a:p>
          <a:p>
            <a:pPr lvl="1"/>
            <a:r>
              <a:rPr lang="en-US"/>
              <a:t>green bank </a:t>
            </a:r>
          </a:p>
          <a:p>
            <a:pPr lvl="1"/>
            <a:r>
              <a:rPr lang="en-US"/>
              <a:t>in the nation</a:t>
            </a:r>
          </a:p>
        </p:txBody>
      </p:sp>
      <p:sp>
        <p:nvSpPr>
          <p:cNvPr id="7" name="Content Placeholder 6">
            <a:extLst>
              <a:ext uri="{FF2B5EF4-FFF2-40B4-BE49-F238E27FC236}">
                <a16:creationId xmlns:a16="http://schemas.microsoft.com/office/drawing/2014/main" id="{4CF48BEA-8967-4DF5-A59B-BBA07082894A}"/>
              </a:ext>
            </a:extLst>
          </p:cNvPr>
          <p:cNvSpPr>
            <a:spLocks noGrp="1"/>
          </p:cNvSpPr>
          <p:nvPr>
            <p:ph sz="quarter" idx="23"/>
          </p:nvPr>
        </p:nvSpPr>
        <p:spPr>
          <a:xfrm>
            <a:off x="7954178" y="2836749"/>
            <a:ext cx="4001143" cy="1600999"/>
          </a:xfrm>
        </p:spPr>
        <p:txBody>
          <a:bodyPr/>
          <a:lstStyle/>
          <a:p>
            <a:r>
              <a:rPr lang="en-US">
                <a:solidFill>
                  <a:schemeClr val="accent4"/>
                </a:solidFill>
              </a:rPr>
              <a:t>Goal </a:t>
            </a:r>
          </a:p>
          <a:p>
            <a:pPr lvl="1"/>
            <a:r>
              <a:rPr lang="en-US"/>
              <a:t>alleviate financing gaps </a:t>
            </a:r>
            <a:br>
              <a:rPr lang="en-US"/>
            </a:br>
            <a:r>
              <a:rPr lang="en-US"/>
              <a:t>in New York’s sustainable infrastructure markets to create a cleaner, more equitable, and more resilient energy system and built environment</a:t>
            </a:r>
          </a:p>
          <a:p>
            <a:endParaRPr lang="en-US"/>
          </a:p>
        </p:txBody>
      </p:sp>
      <p:sp>
        <p:nvSpPr>
          <p:cNvPr id="9" name="Content Placeholder 8">
            <a:extLst>
              <a:ext uri="{FF2B5EF4-FFF2-40B4-BE49-F238E27FC236}">
                <a16:creationId xmlns:a16="http://schemas.microsoft.com/office/drawing/2014/main" id="{C7B42757-A86B-4F40-89CB-43F2956D85D7}"/>
              </a:ext>
            </a:extLst>
          </p:cNvPr>
          <p:cNvSpPr>
            <a:spLocks noGrp="1"/>
          </p:cNvSpPr>
          <p:nvPr>
            <p:ph sz="quarter" idx="24"/>
          </p:nvPr>
        </p:nvSpPr>
        <p:spPr>
          <a:xfrm>
            <a:off x="3519705" y="2836749"/>
            <a:ext cx="3566160" cy="1600999"/>
          </a:xfrm>
        </p:spPr>
        <p:txBody>
          <a:bodyPr/>
          <a:lstStyle/>
          <a:p>
            <a:r>
              <a:rPr lang="en-US"/>
              <a:t>$1 billion </a:t>
            </a:r>
          </a:p>
          <a:p>
            <a:pPr lvl="1"/>
            <a:r>
              <a:rPr lang="en-US"/>
              <a:t>capitalization with New York ratepayer funds</a:t>
            </a:r>
          </a:p>
        </p:txBody>
      </p:sp>
      <p:sp>
        <p:nvSpPr>
          <p:cNvPr id="10" name="Content Placeholder 7">
            <a:extLst>
              <a:ext uri="{FF2B5EF4-FFF2-40B4-BE49-F238E27FC236}">
                <a16:creationId xmlns:a16="http://schemas.microsoft.com/office/drawing/2014/main" id="{CD6FA85E-2CB4-4ED1-ABDF-1A8AEA5C215D}"/>
              </a:ext>
            </a:extLst>
          </p:cNvPr>
          <p:cNvSpPr txBox="1">
            <a:spLocks/>
          </p:cNvSpPr>
          <p:nvPr/>
        </p:nvSpPr>
        <p:spPr>
          <a:xfrm>
            <a:off x="542636" y="4336775"/>
            <a:ext cx="2696323" cy="1600999"/>
          </a:xfrm>
          <a:prstGeom prst="rect">
            <a:avLst/>
          </a:prstGeom>
        </p:spPr>
        <p:txBody>
          <a:bodyPr vert="horz" lIns="0" tIns="0" rIns="0" bIns="0" rtlCol="0">
            <a:noAutofit/>
          </a:bodyPr>
          <a:lstStyle>
            <a:lvl1pPr marL="0" indent="0" algn="l" defTabSz="914400" rtl="0" eaLnBrk="1" latinLnBrk="0" hangingPunct="1">
              <a:lnSpc>
                <a:spcPct val="90000"/>
              </a:lnSpc>
              <a:spcBef>
                <a:spcPts val="1200"/>
              </a:spcBef>
              <a:spcAft>
                <a:spcPts val="0"/>
              </a:spcAft>
              <a:buFont typeface="Arial" panose="020B0604020202020204" pitchFamily="34" charset="0"/>
              <a:buNone/>
              <a:defRPr sz="3500" b="1" kern="1200" cap="all" baseline="0">
                <a:solidFill>
                  <a:schemeClr val="accent3"/>
                </a:solidFill>
                <a:latin typeface="Oswald" panose="02000503000000000000" pitchFamily="2" charset="0"/>
                <a:ea typeface="+mn-ea"/>
                <a:cs typeface="+mn-cs"/>
              </a:defRPr>
            </a:lvl1pPr>
            <a:lvl2pPr marL="0" indent="0" algn="l" defTabSz="914400" rtl="0" eaLnBrk="1" latinLnBrk="0" hangingPunct="1">
              <a:lnSpc>
                <a:spcPct val="90000"/>
              </a:lnSpc>
              <a:spcBef>
                <a:spcPts val="0"/>
              </a:spcBef>
              <a:buClr>
                <a:schemeClr val="tx2"/>
              </a:buClr>
              <a:buFont typeface="Roboto Lt" pitchFamily="2" charset="0"/>
              <a:buNone/>
              <a:defRPr sz="2200" kern="1200">
                <a:solidFill>
                  <a:schemeClr val="tx2"/>
                </a:solidFill>
                <a:latin typeface="+mn-lt"/>
                <a:ea typeface="+mn-ea"/>
                <a:cs typeface="+mn-cs"/>
              </a:defRPr>
            </a:lvl2pPr>
            <a:lvl3pPr marL="228600" indent="0" algn="l" defTabSz="914400" rtl="0" eaLnBrk="1" latinLnBrk="0" hangingPunct="1">
              <a:lnSpc>
                <a:spcPct val="90000"/>
              </a:lnSpc>
              <a:spcBef>
                <a:spcPts val="600"/>
              </a:spcBef>
              <a:buClr>
                <a:schemeClr val="accent3"/>
              </a:buClr>
              <a:buFont typeface="Wingdings" panose="05000000000000000000" pitchFamily="2" charset="2"/>
              <a:buNone/>
              <a:defRPr sz="1800" kern="1200">
                <a:solidFill>
                  <a:schemeClr val="tx2"/>
                </a:solidFill>
                <a:latin typeface="+mn-lt"/>
                <a:ea typeface="+mn-ea"/>
                <a:cs typeface="+mn-cs"/>
              </a:defRPr>
            </a:lvl3pPr>
            <a:lvl4pPr marL="731520" indent="-228600" algn="l" defTabSz="914400" rtl="0" eaLnBrk="1" latinLnBrk="0" hangingPunct="1">
              <a:lnSpc>
                <a:spcPct val="90000"/>
              </a:lnSpc>
              <a:spcBef>
                <a:spcPts val="500"/>
              </a:spcBef>
              <a:buClr>
                <a:schemeClr val="tx2"/>
              </a:buClr>
              <a:buFont typeface="Roboto Lt" pitchFamily="2" charset="0"/>
              <a:buChar char="&gt;"/>
              <a:defRPr sz="1600" kern="1200">
                <a:solidFill>
                  <a:schemeClr val="tx2"/>
                </a:solidFill>
                <a:latin typeface="+mn-lt"/>
                <a:ea typeface="+mn-ea"/>
                <a:cs typeface="+mn-cs"/>
              </a:defRPr>
            </a:lvl4pPr>
            <a:lvl5pPr marL="100584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2013 </a:t>
            </a:r>
          </a:p>
          <a:p>
            <a:pPr lvl="1">
              <a:lnSpc>
                <a:spcPct val="110000"/>
              </a:lnSpc>
            </a:pPr>
            <a:r>
              <a:rPr lang="en-US">
                <a:latin typeface="Montserrat Light" pitchFamily="2" charset="0"/>
              </a:rPr>
              <a:t>year established</a:t>
            </a:r>
          </a:p>
        </p:txBody>
      </p:sp>
      <p:sp>
        <p:nvSpPr>
          <p:cNvPr id="11" name="Content Placeholder 8">
            <a:extLst>
              <a:ext uri="{FF2B5EF4-FFF2-40B4-BE49-F238E27FC236}">
                <a16:creationId xmlns:a16="http://schemas.microsoft.com/office/drawing/2014/main" id="{E63A0876-7707-4F08-8A96-146189CF5AC5}"/>
              </a:ext>
            </a:extLst>
          </p:cNvPr>
          <p:cNvSpPr txBox="1">
            <a:spLocks/>
          </p:cNvSpPr>
          <p:nvPr/>
        </p:nvSpPr>
        <p:spPr>
          <a:xfrm>
            <a:off x="3519705" y="4336775"/>
            <a:ext cx="3566160" cy="1600999"/>
          </a:xfrm>
          <a:prstGeom prst="rect">
            <a:avLst/>
          </a:prstGeom>
        </p:spPr>
        <p:txBody>
          <a:bodyPr vert="horz" lIns="0" tIns="0" rIns="0" bIns="0" rtlCol="0">
            <a:noAutofit/>
          </a:bodyPr>
          <a:lstStyle>
            <a:lvl1pPr marL="0" indent="0" algn="l" defTabSz="914400" rtl="0" eaLnBrk="1" latinLnBrk="0" hangingPunct="1">
              <a:lnSpc>
                <a:spcPct val="90000"/>
              </a:lnSpc>
              <a:spcBef>
                <a:spcPts val="1200"/>
              </a:spcBef>
              <a:spcAft>
                <a:spcPts val="0"/>
              </a:spcAft>
              <a:buFont typeface="Arial" panose="020B0604020202020204" pitchFamily="34" charset="0"/>
              <a:buNone/>
              <a:defRPr sz="3500" b="1" kern="1200" cap="all" baseline="0">
                <a:solidFill>
                  <a:schemeClr val="accent3"/>
                </a:solidFill>
                <a:latin typeface="Oswald" panose="02000503000000000000" pitchFamily="2" charset="0"/>
                <a:ea typeface="+mn-ea"/>
                <a:cs typeface="+mn-cs"/>
              </a:defRPr>
            </a:lvl1pPr>
            <a:lvl2pPr marL="0" indent="0" algn="l" defTabSz="914400" rtl="0" eaLnBrk="1" latinLnBrk="0" hangingPunct="1">
              <a:lnSpc>
                <a:spcPct val="90000"/>
              </a:lnSpc>
              <a:spcBef>
                <a:spcPts val="0"/>
              </a:spcBef>
              <a:buClr>
                <a:schemeClr val="tx2"/>
              </a:buClr>
              <a:buFont typeface="Roboto Lt" pitchFamily="2" charset="0"/>
              <a:buNone/>
              <a:defRPr sz="2200" kern="1200">
                <a:solidFill>
                  <a:schemeClr val="tx2"/>
                </a:solidFill>
                <a:latin typeface="+mn-lt"/>
                <a:ea typeface="+mn-ea"/>
                <a:cs typeface="+mn-cs"/>
              </a:defRPr>
            </a:lvl2pPr>
            <a:lvl3pPr marL="228600" indent="0" algn="l" defTabSz="914400" rtl="0" eaLnBrk="1" latinLnBrk="0" hangingPunct="1">
              <a:lnSpc>
                <a:spcPct val="90000"/>
              </a:lnSpc>
              <a:spcBef>
                <a:spcPts val="600"/>
              </a:spcBef>
              <a:buClr>
                <a:schemeClr val="accent3"/>
              </a:buClr>
              <a:buFont typeface="Wingdings" panose="05000000000000000000" pitchFamily="2" charset="2"/>
              <a:buNone/>
              <a:defRPr sz="1800" kern="1200">
                <a:solidFill>
                  <a:schemeClr val="tx2"/>
                </a:solidFill>
                <a:latin typeface="+mn-lt"/>
                <a:ea typeface="+mn-ea"/>
                <a:cs typeface="+mn-cs"/>
              </a:defRPr>
            </a:lvl3pPr>
            <a:lvl4pPr marL="731520" indent="-228600" algn="l" defTabSz="914400" rtl="0" eaLnBrk="1" latinLnBrk="0" hangingPunct="1">
              <a:lnSpc>
                <a:spcPct val="90000"/>
              </a:lnSpc>
              <a:spcBef>
                <a:spcPts val="500"/>
              </a:spcBef>
              <a:buClr>
                <a:schemeClr val="tx2"/>
              </a:buClr>
              <a:buFont typeface="Roboto Lt" pitchFamily="2" charset="0"/>
              <a:buChar char="&gt;"/>
              <a:defRPr sz="1600" kern="1200">
                <a:solidFill>
                  <a:schemeClr val="tx2"/>
                </a:solidFill>
                <a:latin typeface="+mn-lt"/>
                <a:ea typeface="+mn-ea"/>
                <a:cs typeface="+mn-cs"/>
              </a:defRPr>
            </a:lvl4pPr>
            <a:lvl5pPr marL="100584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$10–50 million</a:t>
            </a:r>
          </a:p>
          <a:p>
            <a:pPr lvl="1">
              <a:lnSpc>
                <a:spcPct val="110000"/>
              </a:lnSpc>
            </a:pPr>
            <a:r>
              <a:rPr lang="en-US">
                <a:latin typeface="Montserrat Light" pitchFamily="2" charset="0"/>
              </a:rPr>
              <a:t>typical investment size </a:t>
            </a:r>
          </a:p>
        </p:txBody>
      </p:sp>
    </p:spTree>
    <p:extLst>
      <p:ext uri="{BB962C8B-B14F-4D97-AF65-F5344CB8AC3E}">
        <p14:creationId xmlns:p14="http://schemas.microsoft.com/office/powerpoint/2010/main" val="2367383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25052" y="858302"/>
          <a:ext cx="1051" cy="1051"/>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5" name="Object 4" hidden="1"/>
                      <p:cNvPicPr/>
                      <p:nvPr/>
                    </p:nvPicPr>
                    <p:blipFill>
                      <a:blip r:embed="rId6"/>
                      <a:stretch>
                        <a:fillRect/>
                      </a:stretch>
                    </p:blipFill>
                    <p:spPr>
                      <a:xfrm>
                        <a:off x="1525052" y="858302"/>
                        <a:ext cx="1051" cy="1051"/>
                      </a:xfrm>
                      <a:prstGeom prst="rect">
                        <a:avLst/>
                      </a:prstGeom>
                    </p:spPr>
                  </p:pic>
                </p:oleObj>
              </mc:Fallback>
            </mc:AlternateContent>
          </a:graphicData>
        </a:graphic>
      </p:graphicFrame>
      <p:sp>
        <p:nvSpPr>
          <p:cNvPr id="3" name="Rectangle 2" hidden="1"/>
          <p:cNvSpPr/>
          <p:nvPr>
            <p:custDataLst>
              <p:tags r:id="rId2"/>
            </p:custDataLst>
          </p:nvPr>
        </p:nvSpPr>
        <p:spPr>
          <a:xfrm>
            <a:off x="1524001" y="857251"/>
            <a:ext cx="105055" cy="105055"/>
          </a:xfrm>
          <a:prstGeom prst="rect">
            <a:avLst/>
          </a:prstGeom>
          <a:noFill/>
        </p:spPr>
        <p:style>
          <a:lnRef idx="2">
            <a:schemeClr val="accent1"/>
          </a:lnRef>
          <a:fillRef idx="1">
            <a:schemeClr val="lt1"/>
          </a:fillRef>
          <a:effectRef idx="0">
            <a:schemeClr val="accent1"/>
          </a:effectRef>
          <a:fontRef idx="minor">
            <a:schemeClr val="dk1"/>
          </a:fontRef>
        </p:style>
        <p:txBody>
          <a:bodyPr wrap="none" lIns="0" tIns="0" rIns="0" bIns="0" rtlCol="0" anchor="ctr"/>
          <a:lstStyle/>
          <a:p>
            <a:pPr algn="ctr" eaLnBrk="0" fontAlgn="base" hangingPunct="0">
              <a:spcBef>
                <a:spcPct val="0"/>
              </a:spcBef>
              <a:spcAft>
                <a:spcPct val="0"/>
              </a:spcAft>
              <a:defRPr/>
            </a:pPr>
            <a:endParaRPr lang="en-US" sz="2700" b="1" dirty="0">
              <a:solidFill>
                <a:prstClr val="black"/>
              </a:solidFill>
              <a:latin typeface="Georgia" panose="02040502050405020303" pitchFamily="18" charset="0"/>
              <a:sym typeface="Georgia" panose="02040502050405020303" pitchFamily="18" charset="0"/>
            </a:endParaRPr>
          </a:p>
        </p:txBody>
      </p:sp>
      <p:pic>
        <p:nvPicPr>
          <p:cNvPr id="11" name="Picture 10" descr="A picture containing building, outdoor, city&#10;&#10;Description automatically generated">
            <a:extLst>
              <a:ext uri="{FF2B5EF4-FFF2-40B4-BE49-F238E27FC236}">
                <a16:creationId xmlns:a16="http://schemas.microsoft.com/office/drawing/2014/main" id="{20511D22-F4B9-4B48-BAA5-4F214629E8FA}"/>
              </a:ext>
            </a:extLst>
          </p:cNvPr>
          <p:cNvPicPr>
            <a:picLocks noChangeAspect="1"/>
          </p:cNvPicPr>
          <p:nvPr/>
        </p:nvPicPr>
        <p:blipFill rotWithShape="1">
          <a:blip r:embed="rId7">
            <a:extLst>
              <a:ext uri="{28A0092B-C50C-407E-A947-70E740481C1C}">
                <a14:useLocalDpi xmlns:a14="http://schemas.microsoft.com/office/drawing/2010/main" val="0"/>
              </a:ext>
            </a:extLst>
          </a:blip>
          <a:srcRect l="17019" t="42815" r="26571" b="6552"/>
          <a:stretch/>
        </p:blipFill>
        <p:spPr>
          <a:xfrm>
            <a:off x="1524000" y="857252"/>
            <a:ext cx="9144001" cy="5143499"/>
          </a:xfrm>
          <a:prstGeom prst="rect">
            <a:avLst/>
          </a:prstGeom>
        </p:spPr>
      </p:pic>
      <p:sp>
        <p:nvSpPr>
          <p:cNvPr id="14" name="Rectangle 13">
            <a:extLst>
              <a:ext uri="{FF2B5EF4-FFF2-40B4-BE49-F238E27FC236}">
                <a16:creationId xmlns:a16="http://schemas.microsoft.com/office/drawing/2014/main" id="{C8CE7644-6901-4B91-BDB9-69A3B7A67EEA}"/>
              </a:ext>
            </a:extLst>
          </p:cNvPr>
          <p:cNvSpPr/>
          <p:nvPr/>
        </p:nvSpPr>
        <p:spPr>
          <a:xfrm>
            <a:off x="1524000" y="857249"/>
            <a:ext cx="3363720" cy="5143500"/>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id-ID" sz="1504" dirty="0">
              <a:solidFill>
                <a:prstClr val="white"/>
              </a:solidFill>
              <a:latin typeface="Georgia"/>
            </a:endParaRPr>
          </a:p>
        </p:txBody>
      </p:sp>
      <p:sp>
        <p:nvSpPr>
          <p:cNvPr id="12" name="Rectangle 11"/>
          <p:cNvSpPr/>
          <p:nvPr/>
        </p:nvSpPr>
        <p:spPr>
          <a:xfrm>
            <a:off x="1684022" y="1085550"/>
            <a:ext cx="3554728" cy="546655"/>
          </a:xfrm>
          <a:prstGeom prst="rect">
            <a:avLst/>
          </a:prstGeom>
        </p:spPr>
        <p:txBody>
          <a:bodyPr wrap="square" numCol="1">
            <a:noAutofit/>
          </a:bodyPr>
          <a:lstStyle/>
          <a:p>
            <a:pPr eaLnBrk="0" fontAlgn="base" hangingPunct="0">
              <a:spcBef>
                <a:spcPct val="0"/>
              </a:spcBef>
              <a:spcAft>
                <a:spcPts val="450"/>
              </a:spcAft>
              <a:defRPr/>
            </a:pPr>
            <a:r>
              <a:rPr lang="en-US" sz="1504" b="1" dirty="0">
                <a:solidFill>
                  <a:prstClr val="white"/>
                </a:solidFill>
                <a:latin typeface="Georgia"/>
                <a:cs typeface="Shree Devanagari 714" panose="02000600000000000000" pitchFamily="2" charset="0"/>
              </a:rPr>
              <a:t>Green New Construction </a:t>
            </a:r>
          </a:p>
        </p:txBody>
      </p:sp>
      <p:sp>
        <p:nvSpPr>
          <p:cNvPr id="13" name="Rectangle 12">
            <a:extLst>
              <a:ext uri="{FF2B5EF4-FFF2-40B4-BE49-F238E27FC236}">
                <a16:creationId xmlns:a16="http://schemas.microsoft.com/office/drawing/2014/main" id="{D3282F70-1DA3-491F-AFA4-FB0B09C9662F}"/>
              </a:ext>
            </a:extLst>
          </p:cNvPr>
          <p:cNvSpPr/>
          <p:nvPr/>
        </p:nvSpPr>
        <p:spPr>
          <a:xfrm>
            <a:off x="1666761" y="1503592"/>
            <a:ext cx="2765167" cy="3715666"/>
          </a:xfrm>
          <a:prstGeom prst="rect">
            <a:avLst/>
          </a:prstGeom>
        </p:spPr>
        <p:txBody>
          <a:bodyPr wrap="square" numCol="1">
            <a:noAutofit/>
          </a:bodyPr>
          <a:lstStyle/>
          <a:p>
            <a:pPr eaLnBrk="0" fontAlgn="base" hangingPunct="0">
              <a:spcBef>
                <a:spcPct val="0"/>
              </a:spcBef>
              <a:spcAft>
                <a:spcPct val="0"/>
              </a:spcAft>
              <a:defRPr/>
            </a:pPr>
            <a:r>
              <a:rPr lang="en-US" sz="1050" b="1" dirty="0">
                <a:solidFill>
                  <a:prstClr val="white"/>
                </a:solidFill>
                <a:latin typeface="Georgia"/>
              </a:rPr>
              <a:t>PROPERTY SUMMARY</a:t>
            </a:r>
          </a:p>
          <a:p>
            <a:pPr eaLnBrk="0" fontAlgn="base" hangingPunct="0">
              <a:spcBef>
                <a:spcPct val="0"/>
              </a:spcBef>
              <a:spcAft>
                <a:spcPct val="0"/>
              </a:spcAft>
              <a:defRPr/>
            </a:pPr>
            <a:r>
              <a:rPr lang="en-US" sz="927" dirty="0">
                <a:solidFill>
                  <a:prstClr val="white"/>
                </a:solidFill>
                <a:latin typeface="Georgia"/>
              </a:rPr>
              <a:t>The Exchange is a new construction development project in Detroit’s Greektown district that will be a state-of-the-art, 16-story mixed use commercial and multifamily property.</a:t>
            </a:r>
          </a:p>
          <a:p>
            <a:pPr eaLnBrk="0" fontAlgn="base" hangingPunct="0">
              <a:spcBef>
                <a:spcPct val="0"/>
              </a:spcBef>
              <a:spcAft>
                <a:spcPct val="0"/>
              </a:spcAft>
              <a:defRPr/>
            </a:pPr>
            <a:endParaRPr lang="en-US" sz="1050" b="1" dirty="0">
              <a:solidFill>
                <a:prstClr val="white"/>
              </a:solidFill>
              <a:latin typeface="Georgia"/>
            </a:endParaRPr>
          </a:p>
          <a:p>
            <a:pPr eaLnBrk="0" fontAlgn="base" hangingPunct="0">
              <a:spcBef>
                <a:spcPct val="0"/>
              </a:spcBef>
              <a:spcAft>
                <a:spcPct val="0"/>
              </a:spcAft>
              <a:defRPr/>
            </a:pPr>
            <a:endParaRPr lang="en-US" sz="1050" b="1" dirty="0">
              <a:solidFill>
                <a:prstClr val="white"/>
              </a:solidFill>
              <a:latin typeface="Georgia"/>
            </a:endParaRPr>
          </a:p>
          <a:p>
            <a:pPr eaLnBrk="0" fontAlgn="base" hangingPunct="0">
              <a:spcBef>
                <a:spcPct val="0"/>
              </a:spcBef>
              <a:spcAft>
                <a:spcPct val="0"/>
              </a:spcAft>
              <a:defRPr/>
            </a:pPr>
            <a:r>
              <a:rPr lang="en-US" sz="1050" b="1" dirty="0">
                <a:solidFill>
                  <a:prstClr val="white"/>
                </a:solidFill>
                <a:latin typeface="Georgia"/>
              </a:rPr>
              <a:t>OPPORTUNITY</a:t>
            </a:r>
          </a:p>
          <a:p>
            <a:pPr eaLnBrk="0" fontAlgn="base" hangingPunct="0">
              <a:spcBef>
                <a:spcPct val="0"/>
              </a:spcBef>
              <a:spcAft>
                <a:spcPct val="0"/>
              </a:spcAft>
              <a:defRPr/>
            </a:pPr>
            <a:r>
              <a:rPr lang="en-US" sz="927" dirty="0">
                <a:solidFill>
                  <a:prstClr val="white"/>
                </a:solidFill>
                <a:latin typeface="Georgia"/>
              </a:rPr>
              <a:t>Greenworks provided $13M in C-PACE capital to the total $64M development project cost. </a:t>
            </a:r>
            <a:r>
              <a:rPr lang="en-US" sz="927" b="1" dirty="0">
                <a:solidFill>
                  <a:prstClr val="white"/>
                </a:solidFill>
                <a:latin typeface="Georgia"/>
              </a:rPr>
              <a:t>C-PACE funds removed the need for expensive mezzanine debt or additional equity </a:t>
            </a:r>
            <a:r>
              <a:rPr lang="en-US" sz="927" dirty="0">
                <a:solidFill>
                  <a:prstClr val="white"/>
                </a:solidFill>
                <a:latin typeface="Georgia"/>
              </a:rPr>
              <a:t>- reducing the owner's cost of capital and improving their equity position. Qualifying measures included roofing, windows, HVAC, plug load controls, smart thermostats, elevator systems and low-flow fixtures. Building is estimated to save nearly $40M in energy costs over 25 years vs. code standards.</a:t>
            </a:r>
          </a:p>
        </p:txBody>
      </p:sp>
      <p:graphicFrame>
        <p:nvGraphicFramePr>
          <p:cNvPr id="18" name="Table 17">
            <a:extLst>
              <a:ext uri="{FF2B5EF4-FFF2-40B4-BE49-F238E27FC236}">
                <a16:creationId xmlns:a16="http://schemas.microsoft.com/office/drawing/2014/main" id="{E12032F8-9D7C-43C8-BFCC-9F9867368C62}"/>
              </a:ext>
            </a:extLst>
          </p:cNvPr>
          <p:cNvGraphicFramePr>
            <a:graphicFrameLocks noGrp="1"/>
          </p:cNvGraphicFramePr>
          <p:nvPr/>
        </p:nvGraphicFramePr>
        <p:xfrm>
          <a:off x="5801227" y="4360977"/>
          <a:ext cx="4546731" cy="1084835"/>
        </p:xfrm>
        <a:graphic>
          <a:graphicData uri="http://schemas.openxmlformats.org/drawingml/2006/table">
            <a:tbl>
              <a:tblPr firstRow="1" bandRow="1">
                <a:tableStyleId>{0660B408-B3CF-4A94-85FC-2B1E0A45F4A2}</a:tableStyleId>
              </a:tblPr>
              <a:tblGrid>
                <a:gridCol w="979397">
                  <a:extLst>
                    <a:ext uri="{9D8B030D-6E8A-4147-A177-3AD203B41FA5}">
                      <a16:colId xmlns:a16="http://schemas.microsoft.com/office/drawing/2014/main" val="3437855507"/>
                    </a:ext>
                  </a:extLst>
                </a:gridCol>
                <a:gridCol w="1511140">
                  <a:extLst>
                    <a:ext uri="{9D8B030D-6E8A-4147-A177-3AD203B41FA5}">
                      <a16:colId xmlns:a16="http://schemas.microsoft.com/office/drawing/2014/main" val="3950154553"/>
                    </a:ext>
                  </a:extLst>
                </a:gridCol>
                <a:gridCol w="855782">
                  <a:extLst>
                    <a:ext uri="{9D8B030D-6E8A-4147-A177-3AD203B41FA5}">
                      <a16:colId xmlns:a16="http://schemas.microsoft.com/office/drawing/2014/main" val="2691591522"/>
                    </a:ext>
                  </a:extLst>
                </a:gridCol>
                <a:gridCol w="663551">
                  <a:extLst>
                    <a:ext uri="{9D8B030D-6E8A-4147-A177-3AD203B41FA5}">
                      <a16:colId xmlns:a16="http://schemas.microsoft.com/office/drawing/2014/main" val="2208087418"/>
                    </a:ext>
                  </a:extLst>
                </a:gridCol>
                <a:gridCol w="536861">
                  <a:extLst>
                    <a:ext uri="{9D8B030D-6E8A-4147-A177-3AD203B41FA5}">
                      <a16:colId xmlns:a16="http://schemas.microsoft.com/office/drawing/2014/main" val="1701978756"/>
                    </a:ext>
                  </a:extLst>
                </a:gridCol>
              </a:tblGrid>
              <a:tr h="357985">
                <a:tc gridSpan="4">
                  <a:txBody>
                    <a:bodyPr/>
                    <a:lstStyle/>
                    <a:p>
                      <a:r>
                        <a:rPr lang="en-US" sz="1000" dirty="0">
                          <a:solidFill>
                            <a:schemeClr val="bg1"/>
                          </a:solidFill>
                          <a:latin typeface="+mn-lt"/>
                        </a:rPr>
                        <a:t>New Development: Detroit, MI</a:t>
                      </a:r>
                    </a:p>
                  </a:txBody>
                  <a:tcPr marL="68580" marR="68580" marT="34290" marB="34290" anchor="ctr"/>
                </a:tc>
                <a:tc hMerge="1">
                  <a:txBody>
                    <a:bodyPr/>
                    <a:lstStyle/>
                    <a:p>
                      <a:endParaRPr lang="en-US" sz="1400" dirty="0">
                        <a:latin typeface="Raleway" panose="020B0503030101060003" pitchFamily="34" charset="0"/>
                      </a:endParaRPr>
                    </a:p>
                  </a:txBody>
                  <a:tcPr/>
                </a:tc>
                <a:tc hMerge="1">
                  <a:txBody>
                    <a:bodyPr/>
                    <a:lstStyle/>
                    <a:p>
                      <a:endParaRPr lang="en-US" sz="1400" dirty="0">
                        <a:latin typeface="Raleway" panose="020B0503030101060003" pitchFamily="34" charset="0"/>
                      </a:endParaRPr>
                    </a:p>
                  </a:txBody>
                  <a:tcPr/>
                </a:tc>
                <a:tc hMerge="1">
                  <a:txBody>
                    <a:bodyPr/>
                    <a:lstStyle/>
                    <a:p>
                      <a:endParaRPr lang="en-US" sz="1400" dirty="0">
                        <a:latin typeface="Raleway" panose="020B0503030101060003" pitchFamily="34" charset="0"/>
                      </a:endParaRPr>
                    </a:p>
                  </a:txBody>
                  <a:tcPr/>
                </a:tc>
                <a:tc>
                  <a:txBody>
                    <a:bodyPr/>
                    <a:lstStyle/>
                    <a:p>
                      <a:endParaRPr lang="en-US" sz="1000" dirty="0">
                        <a:solidFill>
                          <a:schemeClr val="tx1"/>
                        </a:solidFill>
                        <a:latin typeface="+mn-lt"/>
                      </a:endParaRPr>
                    </a:p>
                  </a:txBody>
                  <a:tcPr marL="68580" marR="68580" marT="34290" marB="34290" anchor="ctr"/>
                </a:tc>
                <a:extLst>
                  <a:ext uri="{0D108BD9-81ED-4DB2-BD59-A6C34878D82A}">
                    <a16:rowId xmlns:a16="http://schemas.microsoft.com/office/drawing/2014/main" val="1474189854"/>
                  </a:ext>
                </a:extLst>
              </a:tr>
              <a:tr h="292961">
                <a:tc>
                  <a:txBody>
                    <a:bodyPr/>
                    <a:lstStyle/>
                    <a:p>
                      <a:r>
                        <a:rPr lang="en-US" sz="900" dirty="0">
                          <a:latin typeface="+mn-lt"/>
                        </a:rPr>
                        <a:t>Building Type:</a:t>
                      </a:r>
                    </a:p>
                  </a:txBody>
                  <a:tcPr marL="68580" marR="68580" marT="34290" marB="34290"/>
                </a:tc>
                <a:tc>
                  <a:txBody>
                    <a:bodyPr/>
                    <a:lstStyle/>
                    <a:p>
                      <a:r>
                        <a:rPr lang="en-US" sz="900" dirty="0">
                          <a:latin typeface="+mn-lt"/>
                        </a:rPr>
                        <a:t>Measures:</a:t>
                      </a:r>
                    </a:p>
                  </a:txBody>
                  <a:tcPr marL="68580" marR="68580" marT="34290" marB="34290"/>
                </a:tc>
                <a:tc>
                  <a:txBody>
                    <a:bodyPr/>
                    <a:lstStyle/>
                    <a:p>
                      <a:r>
                        <a:rPr lang="en-US" sz="900" dirty="0">
                          <a:latin typeface="+mn-lt"/>
                        </a:rPr>
                        <a:t>Term:</a:t>
                      </a:r>
                    </a:p>
                  </a:txBody>
                  <a:tcPr marL="68580" marR="68580" marT="34290" marB="34290"/>
                </a:tc>
                <a:tc gridSpan="2">
                  <a:txBody>
                    <a:bodyPr/>
                    <a:lstStyle/>
                    <a:p>
                      <a:r>
                        <a:rPr lang="en-US" sz="900" dirty="0">
                          <a:latin typeface="+mn-lt"/>
                        </a:rPr>
                        <a:t>Financed Amount:</a:t>
                      </a:r>
                    </a:p>
                  </a:txBody>
                  <a:tcPr marL="68580" marR="68580" marT="34290" marB="34290"/>
                </a:tc>
                <a:tc hMerge="1">
                  <a:txBody>
                    <a:bodyPr/>
                    <a:lstStyle/>
                    <a:p>
                      <a:endParaRPr lang="en-US" sz="1200" dirty="0">
                        <a:latin typeface="Raleway" panose="020B0503030101060003" pitchFamily="34" charset="0"/>
                      </a:endParaRPr>
                    </a:p>
                  </a:txBody>
                  <a:tcPr/>
                </a:tc>
                <a:extLst>
                  <a:ext uri="{0D108BD9-81ED-4DB2-BD59-A6C34878D82A}">
                    <a16:rowId xmlns:a16="http://schemas.microsoft.com/office/drawing/2014/main" val="502777210"/>
                  </a:ext>
                </a:extLst>
              </a:tr>
              <a:tr h="433889">
                <a:tc>
                  <a:txBody>
                    <a:bodyPr/>
                    <a:lstStyle/>
                    <a:p>
                      <a:r>
                        <a:rPr lang="en-US" sz="900" dirty="0">
                          <a:latin typeface="+mn-lt"/>
                        </a:rPr>
                        <a:t>Mixed Use</a:t>
                      </a:r>
                    </a:p>
                  </a:txBody>
                  <a:tcPr marL="68580" marR="68580" marT="34290" marB="34290"/>
                </a:tc>
                <a:tc>
                  <a:txBody>
                    <a:bodyPr/>
                    <a:lstStyle/>
                    <a:p>
                      <a:r>
                        <a:rPr lang="en-US" sz="900" dirty="0">
                          <a:latin typeface="+mn-lt"/>
                        </a:rPr>
                        <a:t>Roof, HVAC, Windows</a:t>
                      </a:r>
                    </a:p>
                    <a:p>
                      <a:r>
                        <a:rPr lang="en-US" sz="900" dirty="0">
                          <a:latin typeface="+mn-lt"/>
                        </a:rPr>
                        <a:t>Thermostats, Elevators</a:t>
                      </a:r>
                    </a:p>
                  </a:txBody>
                  <a:tcPr marL="68580" marR="68580" marT="34290" marB="34290"/>
                </a:tc>
                <a:tc>
                  <a:txBody>
                    <a:bodyPr/>
                    <a:lstStyle/>
                    <a:p>
                      <a:r>
                        <a:rPr lang="en-US" sz="900" dirty="0">
                          <a:latin typeface="+mn-lt"/>
                        </a:rPr>
                        <a:t>25 years</a:t>
                      </a:r>
                    </a:p>
                  </a:txBody>
                  <a:tcPr marL="68580" marR="68580" marT="34290" marB="34290"/>
                </a:tc>
                <a:tc gridSpan="2">
                  <a:txBody>
                    <a:bodyPr/>
                    <a:lstStyle/>
                    <a:p>
                      <a:r>
                        <a:rPr lang="en-US" sz="900" dirty="0">
                          <a:latin typeface="+mn-lt"/>
                        </a:rPr>
                        <a:t>$13M </a:t>
                      </a:r>
                    </a:p>
                  </a:txBody>
                  <a:tcPr marL="68580" marR="68580" marT="34290" marB="34290"/>
                </a:tc>
                <a:tc hMerge="1">
                  <a:txBody>
                    <a:bodyPr/>
                    <a:lstStyle/>
                    <a:p>
                      <a:endParaRPr lang="en-US" sz="1200" dirty="0">
                        <a:latin typeface="Raleway" panose="020B0503030101060003" pitchFamily="34" charset="0"/>
                      </a:endParaRPr>
                    </a:p>
                  </a:txBody>
                  <a:tcPr/>
                </a:tc>
                <a:extLst>
                  <a:ext uri="{0D108BD9-81ED-4DB2-BD59-A6C34878D82A}">
                    <a16:rowId xmlns:a16="http://schemas.microsoft.com/office/drawing/2014/main" val="907791461"/>
                  </a:ext>
                </a:extLst>
              </a:tr>
            </a:tbl>
          </a:graphicData>
        </a:graphic>
      </p:graphicFrame>
      <p:sp>
        <p:nvSpPr>
          <p:cNvPr id="2" name="Footer Placeholder 1">
            <a:extLst>
              <a:ext uri="{FF2B5EF4-FFF2-40B4-BE49-F238E27FC236}">
                <a16:creationId xmlns:a16="http://schemas.microsoft.com/office/drawing/2014/main" id="{246CB21E-C796-43E2-9F9B-8C83575BDDE7}"/>
              </a:ext>
            </a:extLst>
          </p:cNvPr>
          <p:cNvSpPr>
            <a:spLocks noGrp="1"/>
          </p:cNvSpPr>
          <p:nvPr>
            <p:ph type="ftr" sz="quarter" idx="11"/>
          </p:nvPr>
        </p:nvSpPr>
        <p:spPr/>
        <p:txBody>
          <a:bodyPr/>
          <a:lstStyle/>
          <a:p>
            <a:pPr eaLnBrk="0" fontAlgn="base" hangingPunct="0">
              <a:spcBef>
                <a:spcPct val="0"/>
              </a:spcBef>
              <a:spcAft>
                <a:spcPct val="0"/>
              </a:spcAft>
              <a:defRPr/>
            </a:pPr>
            <a:endParaRPr lang="en-US"/>
          </a:p>
        </p:txBody>
      </p:sp>
    </p:spTree>
    <p:extLst>
      <p:ext uri="{BB962C8B-B14F-4D97-AF65-F5344CB8AC3E}">
        <p14:creationId xmlns:p14="http://schemas.microsoft.com/office/powerpoint/2010/main" val="3664132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a:lnSpc>
                <a:spcPct val="100000"/>
              </a:lnSpc>
            </a:pPr>
            <a:r>
              <a:rPr lang="en-US" sz="794">
                <a:solidFill>
                  <a:schemeClr val="bg1">
                    <a:lumMod val="50000"/>
                  </a:schemeClr>
                </a:solidFill>
              </a:rPr>
              <a:t>These materials are provided solely for use in private meetings and are intended for informational and discussion purposes only. These materials are only for use by the intended party and may only be circulated only to persons whom they may lawfully be distributed. Persons who do not fall within such descriptions may not act upon the information contained in these materials. Any entity responsible for forwarding this material to other parties takes responsibility for ensuring compliance with local laws, and in particular any applicable financial promotion rules.</a:t>
            </a:r>
          </a:p>
          <a:p>
            <a:pPr>
              <a:lnSpc>
                <a:spcPct val="100000"/>
              </a:lnSpc>
            </a:pPr>
            <a:endParaRPr lang="en-US" sz="794">
              <a:solidFill>
                <a:schemeClr val="bg1">
                  <a:lumMod val="50000"/>
                </a:schemeClr>
              </a:solidFill>
            </a:endParaRPr>
          </a:p>
          <a:p>
            <a:pPr>
              <a:lnSpc>
                <a:spcPct val="100000"/>
              </a:lnSpc>
            </a:pPr>
            <a:r>
              <a:rPr lang="en-US" sz="794">
                <a:solidFill>
                  <a:schemeClr val="bg1">
                    <a:lumMod val="50000"/>
                  </a:schemeClr>
                </a:solidFill>
              </a:rPr>
              <a:t>The information presented in these materials is believed to be materially correct as at the date hereof, but no representation or warranty (express or implied) is made as to the accuracy or completeness of any of this information. Data was taken from sources deemed reliable, but cannot guarantee its accuracy. The statements contained herein reflect opinions as of the date written and are subject to change without further notice. Nothing set out in these materials is or shall be relied upon as a promise or representation as to the past or future.</a:t>
            </a:r>
          </a:p>
          <a:p>
            <a:pPr>
              <a:lnSpc>
                <a:spcPct val="100000"/>
              </a:lnSpc>
            </a:pPr>
            <a:endParaRPr lang="en-US" sz="794">
              <a:solidFill>
                <a:schemeClr val="bg1">
                  <a:lumMod val="50000"/>
                </a:schemeClr>
              </a:solidFill>
            </a:endParaRPr>
          </a:p>
          <a:p>
            <a:pPr>
              <a:lnSpc>
                <a:spcPct val="100000"/>
              </a:lnSpc>
            </a:pPr>
            <a:r>
              <a:rPr lang="en-US" sz="794">
                <a:solidFill>
                  <a:schemeClr val="bg1">
                    <a:lumMod val="50000"/>
                  </a:schemeClr>
                </a:solidFill>
              </a:rPr>
              <a:t>This document is not a prospectus and does not constitute an offer to the public. No public offering or advertising of investment services or securities is intended to have taken effect through the provision of these materials. It is not intended to provide specific investment advice including, without limitation, investment, financial, legal, accounting or tax advice, or to make any recommendations about suitability for any particular investor.</a:t>
            </a:r>
          </a:p>
          <a:p>
            <a:pPr>
              <a:lnSpc>
                <a:spcPct val="100000"/>
              </a:lnSpc>
            </a:pPr>
            <a:endParaRPr lang="en-US" sz="794">
              <a:solidFill>
                <a:schemeClr val="bg1">
                  <a:lumMod val="50000"/>
                </a:schemeClr>
              </a:solidFill>
            </a:endParaRPr>
          </a:p>
          <a:p>
            <a:pPr>
              <a:lnSpc>
                <a:spcPct val="100000"/>
              </a:lnSpc>
            </a:pPr>
            <a:r>
              <a:rPr lang="en-US" sz="794">
                <a:solidFill>
                  <a:schemeClr val="bg1">
                    <a:lumMod val="50000"/>
                  </a:schemeClr>
                </a:solidFill>
              </a:rPr>
              <a:t>Nuveen Green Capital is an indirect subsidiary of Nuveen LLC and Teachers Insurance and Annuity Association of America (TIAA) and a member of the TIAA group of companies.</a:t>
            </a:r>
          </a:p>
        </p:txBody>
      </p:sp>
      <p:sp>
        <p:nvSpPr>
          <p:cNvPr id="5" name="Title 4"/>
          <p:cNvSpPr>
            <a:spLocks noGrp="1"/>
          </p:cNvSpPr>
          <p:nvPr>
            <p:ph type="title"/>
          </p:nvPr>
        </p:nvSpPr>
        <p:spPr/>
        <p:txBody>
          <a:bodyPr/>
          <a:lstStyle/>
          <a:p>
            <a:r>
              <a:rPr lang="en-US"/>
              <a:t>Important information</a:t>
            </a:r>
          </a:p>
        </p:txBody>
      </p:sp>
    </p:spTree>
    <p:extLst>
      <p:ext uri="{BB962C8B-B14F-4D97-AF65-F5344CB8AC3E}">
        <p14:creationId xmlns:p14="http://schemas.microsoft.com/office/powerpoint/2010/main" val="24670232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39637" y="2414998"/>
            <a:ext cx="7772400" cy="2817715"/>
          </a:xfrm>
        </p:spPr>
        <p:txBody>
          <a:bodyPr/>
          <a:lstStyle/>
          <a:p>
            <a:pPr algn="ctr"/>
            <a:r>
              <a:rPr lang="en-US"/>
              <a:t>Thank You!</a:t>
            </a:r>
            <a:br>
              <a:rPr lang="en-US"/>
            </a:br>
            <a:endParaRPr lang="en-US"/>
          </a:p>
        </p:txBody>
      </p:sp>
      <p:sp>
        <p:nvSpPr>
          <p:cNvPr id="3" name="Text Placeholder 2"/>
          <p:cNvSpPr>
            <a:spLocks noGrp="1"/>
          </p:cNvSpPr>
          <p:nvPr>
            <p:ph type="body" sz="quarter" idx="11"/>
          </p:nvPr>
        </p:nvSpPr>
        <p:spPr/>
        <p:txBody>
          <a:bodyPr/>
          <a:lstStyle/>
          <a:p>
            <a:r>
              <a:rPr lang="en-US"/>
              <a:t>January 2023</a:t>
            </a:r>
          </a:p>
        </p:txBody>
      </p:sp>
      <p:sp>
        <p:nvSpPr>
          <p:cNvPr id="4" name="Text Placeholder 3"/>
          <p:cNvSpPr>
            <a:spLocks noGrp="1"/>
          </p:cNvSpPr>
          <p:nvPr>
            <p:ph type="body" sz="quarter" idx="12"/>
          </p:nvPr>
        </p:nvSpPr>
        <p:spPr/>
        <p:txBody>
          <a:bodyPr/>
          <a:lstStyle/>
          <a:p>
            <a:r>
              <a:rPr lang="en-US" sz="900"/>
              <a:t>19 Old Kings Highway South</a:t>
            </a:r>
          </a:p>
          <a:p>
            <a:r>
              <a:rPr lang="en-US" sz="900"/>
              <a:t>Suite 210</a:t>
            </a:r>
          </a:p>
          <a:p>
            <a:r>
              <a:rPr lang="en-US" sz="900"/>
              <a:t>Darien, CT 06820</a:t>
            </a:r>
          </a:p>
          <a:p>
            <a:endParaRPr lang="en-US" sz="900"/>
          </a:p>
        </p:txBody>
      </p:sp>
      <p:sp>
        <p:nvSpPr>
          <p:cNvPr id="9" name="Text Placeholder 8"/>
          <p:cNvSpPr>
            <a:spLocks noGrp="1"/>
          </p:cNvSpPr>
          <p:nvPr>
            <p:ph type="body" sz="quarter" idx="13"/>
          </p:nvPr>
        </p:nvSpPr>
        <p:spPr/>
        <p:txBody>
          <a:bodyPr/>
          <a:lstStyle/>
          <a:p>
            <a:r>
              <a:rPr lang="en-US" sz="900" dirty="0"/>
              <a:t>nuveen.com/</a:t>
            </a:r>
            <a:r>
              <a:rPr lang="en-US" sz="900" dirty="0" err="1"/>
              <a:t>greencapital</a:t>
            </a:r>
            <a:endParaRPr lang="en-US" sz="900" dirty="0"/>
          </a:p>
        </p:txBody>
      </p:sp>
      <p:sp>
        <p:nvSpPr>
          <p:cNvPr id="7" name="TextBox 6">
            <a:extLst>
              <a:ext uri="{FF2B5EF4-FFF2-40B4-BE49-F238E27FC236}">
                <a16:creationId xmlns:a16="http://schemas.microsoft.com/office/drawing/2014/main" id="{AE8FA778-4AFE-41EC-BB43-A50C979A4B0D}"/>
              </a:ext>
            </a:extLst>
          </p:cNvPr>
          <p:cNvSpPr txBox="1"/>
          <p:nvPr/>
        </p:nvSpPr>
        <p:spPr>
          <a:xfrm>
            <a:off x="8584406" y="6581001"/>
            <a:ext cx="2083594" cy="215444"/>
          </a:xfrm>
          <a:prstGeom prst="rect">
            <a:avLst/>
          </a:prstGeom>
          <a:noFill/>
        </p:spPr>
        <p:txBody>
          <a:bodyPr wrap="square">
            <a:spAutoFit/>
          </a:bodyPr>
          <a:lstStyle/>
          <a:p>
            <a:pPr algn="r" eaLnBrk="0" fontAlgn="base" hangingPunct="0">
              <a:spcBef>
                <a:spcPct val="0"/>
              </a:spcBef>
              <a:spcAft>
                <a:spcPct val="0"/>
              </a:spcAft>
            </a:pPr>
            <a:r>
              <a:rPr lang="en-US" sz="800" b="1">
                <a:solidFill>
                  <a:srgbClr val="212529"/>
                </a:solidFill>
                <a:latin typeface="Georgia"/>
              </a:rPr>
              <a:t>GPP-1887758PW-O1021X</a:t>
            </a:r>
            <a:endParaRPr lang="en-US" sz="800" b="1">
              <a:solidFill>
                <a:prstClr val="black"/>
              </a:solidFill>
              <a:latin typeface="Georgia"/>
            </a:endParaRPr>
          </a:p>
        </p:txBody>
      </p:sp>
      <p:sp>
        <p:nvSpPr>
          <p:cNvPr id="5" name="TextBox 4">
            <a:extLst>
              <a:ext uri="{FF2B5EF4-FFF2-40B4-BE49-F238E27FC236}">
                <a16:creationId xmlns:a16="http://schemas.microsoft.com/office/drawing/2014/main" id="{C3027983-3376-774B-A651-C3CB2BFA9AB3}"/>
              </a:ext>
            </a:extLst>
          </p:cNvPr>
          <p:cNvSpPr txBox="1"/>
          <p:nvPr/>
        </p:nvSpPr>
        <p:spPr>
          <a:xfrm>
            <a:off x="3422374" y="834887"/>
            <a:ext cx="0" cy="0"/>
          </a:xfrm>
          <a:prstGeom prst="rect">
            <a:avLst/>
          </a:prstGeom>
          <a:noFill/>
        </p:spPr>
        <p:txBody>
          <a:bodyPr wrap="none" lIns="0" tIns="0" rIns="0" bIns="0" rtlCol="0">
            <a:noAutofit/>
          </a:bodyPr>
          <a:lstStyle/>
          <a:p>
            <a:pPr eaLnBrk="0" fontAlgn="base" hangingPunct="0">
              <a:spcBef>
                <a:spcPct val="0"/>
              </a:spcBef>
              <a:spcAft>
                <a:spcPts val="600"/>
              </a:spcAft>
            </a:pPr>
            <a:endParaRPr lang="en-US" sz="2000" err="1">
              <a:solidFill>
                <a:srgbClr val="008FBE"/>
              </a:solidFill>
              <a:latin typeface="Source Sans Pro" pitchFamily="34" charset="0"/>
            </a:endParaRPr>
          </a:p>
        </p:txBody>
      </p:sp>
    </p:spTree>
    <p:extLst>
      <p:ext uri="{BB962C8B-B14F-4D97-AF65-F5344CB8AC3E}">
        <p14:creationId xmlns:p14="http://schemas.microsoft.com/office/powerpoint/2010/main" val="10036056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8F4F47C-02E0-411E-BAC9-5C1146796064}"/>
              </a:ext>
            </a:extLst>
          </p:cNvPr>
          <p:cNvSpPr>
            <a:spLocks noGrp="1"/>
          </p:cNvSpPr>
          <p:nvPr>
            <p:ph type="title"/>
          </p:nvPr>
        </p:nvSpPr>
        <p:spPr>
          <a:xfrm>
            <a:off x="545162" y="658267"/>
            <a:ext cx="11101676" cy="538628"/>
          </a:xfrm>
        </p:spPr>
        <p:txBody>
          <a:bodyPr/>
          <a:lstStyle/>
          <a:p>
            <a:r>
              <a:rPr lang="en-US" dirty="0"/>
              <a:t>Financing Construction Adjacent to C-PACE Lender</a:t>
            </a:r>
          </a:p>
        </p:txBody>
      </p:sp>
      <p:sp>
        <p:nvSpPr>
          <p:cNvPr id="5" name="Content Placeholder 4">
            <a:extLst>
              <a:ext uri="{FF2B5EF4-FFF2-40B4-BE49-F238E27FC236}">
                <a16:creationId xmlns:a16="http://schemas.microsoft.com/office/drawing/2014/main" id="{1472B511-851E-4362-816C-083375E683F9}"/>
              </a:ext>
            </a:extLst>
          </p:cNvPr>
          <p:cNvSpPr>
            <a:spLocks noGrp="1"/>
          </p:cNvSpPr>
          <p:nvPr>
            <p:ph sz="quarter" idx="10"/>
          </p:nvPr>
        </p:nvSpPr>
        <p:spPr>
          <a:xfrm>
            <a:off x="6787848" y="1926653"/>
            <a:ext cx="4408305" cy="4170562"/>
          </a:xfrm>
        </p:spPr>
        <p:txBody>
          <a:bodyPr/>
          <a:lstStyle/>
          <a:p>
            <a:pPr marL="342900" lvl="1" indent="-342900">
              <a:buFont typeface="+mj-lt"/>
              <a:buAutoNum type="arabicPeriod"/>
            </a:pPr>
            <a:r>
              <a:rPr lang="en-US" sz="1400" dirty="0">
                <a:solidFill>
                  <a:schemeClr val="tx2">
                    <a:lumMod val="50000"/>
                  </a:schemeClr>
                </a:solidFill>
              </a:rPr>
              <a:t>Sponsor and Investors hold 100% equity interest in Borrower</a:t>
            </a:r>
          </a:p>
          <a:p>
            <a:pPr marL="342900" lvl="1" indent="-342900">
              <a:buFont typeface="+mj-lt"/>
              <a:buAutoNum type="arabicPeriod"/>
            </a:pPr>
            <a:r>
              <a:rPr lang="en-US" sz="1400" dirty="0">
                <a:solidFill>
                  <a:schemeClr val="tx2">
                    <a:lumMod val="50000"/>
                  </a:schemeClr>
                </a:solidFill>
              </a:rPr>
              <a:t>Borrower’s sole purpose is to own and operate the Project</a:t>
            </a:r>
          </a:p>
          <a:p>
            <a:pPr marL="342900" lvl="1" indent="-342900">
              <a:buFont typeface="+mj-lt"/>
              <a:buAutoNum type="arabicPeriod"/>
            </a:pPr>
            <a:r>
              <a:rPr lang="en-US" sz="1400" dirty="0">
                <a:solidFill>
                  <a:schemeClr val="tx2">
                    <a:lumMod val="50000"/>
                  </a:schemeClr>
                </a:solidFill>
              </a:rPr>
              <a:t>SPV that owns Borrower is owned by Sponsor and Investors</a:t>
            </a:r>
          </a:p>
          <a:p>
            <a:pPr marL="342900" lvl="1" indent="-342900">
              <a:buFont typeface="+mj-lt"/>
              <a:buAutoNum type="arabicPeriod"/>
            </a:pPr>
            <a:r>
              <a:rPr lang="en-US" sz="1400" dirty="0">
                <a:solidFill>
                  <a:schemeClr val="tx2">
                    <a:lumMod val="50000"/>
                  </a:schemeClr>
                </a:solidFill>
              </a:rPr>
              <a:t>Borrower pays PACE Assessment Payments to PACE Lender (through the local tax authority) and debt service to NYGB</a:t>
            </a:r>
          </a:p>
          <a:p>
            <a:pPr marL="342900" lvl="1" indent="-342900">
              <a:buFont typeface="+mj-lt"/>
              <a:buAutoNum type="arabicPeriod"/>
            </a:pPr>
            <a:r>
              <a:rPr lang="en-US" sz="1400" dirty="0">
                <a:solidFill>
                  <a:schemeClr val="tx2">
                    <a:lumMod val="50000"/>
                  </a:schemeClr>
                </a:solidFill>
              </a:rPr>
              <a:t>Distributions from Borrower to Sponsor subject to Senior Loan conditions</a:t>
            </a:r>
          </a:p>
          <a:p>
            <a:endParaRPr lang="en-US" dirty="0">
              <a:solidFill>
                <a:schemeClr val="tx2">
                  <a:lumMod val="75000"/>
                </a:schemeClr>
              </a:solidFill>
            </a:endParaRPr>
          </a:p>
          <a:p>
            <a:endParaRPr lang="en-US" dirty="0"/>
          </a:p>
        </p:txBody>
      </p:sp>
      <p:sp>
        <p:nvSpPr>
          <p:cNvPr id="4" name="Content Placeholder 3">
            <a:extLst>
              <a:ext uri="{FF2B5EF4-FFF2-40B4-BE49-F238E27FC236}">
                <a16:creationId xmlns:a16="http://schemas.microsoft.com/office/drawing/2014/main" id="{8CE28DFF-A198-47FA-9DC2-D31921050684}"/>
              </a:ext>
            </a:extLst>
          </p:cNvPr>
          <p:cNvSpPr>
            <a:spLocks noGrp="1"/>
          </p:cNvSpPr>
          <p:nvPr>
            <p:ph sz="quarter" idx="13"/>
          </p:nvPr>
        </p:nvSpPr>
        <p:spPr>
          <a:xfrm>
            <a:off x="547688" y="1121216"/>
            <a:ext cx="11101676" cy="669193"/>
          </a:xfrm>
        </p:spPr>
        <p:txBody>
          <a:bodyPr/>
          <a:lstStyle/>
          <a:p>
            <a:r>
              <a:rPr lang="en-US"/>
              <a:t>Indicative Product Structure:</a:t>
            </a:r>
          </a:p>
        </p:txBody>
      </p:sp>
      <p:grpSp>
        <p:nvGrpSpPr>
          <p:cNvPr id="27" name="Group 26">
            <a:extLst>
              <a:ext uri="{FF2B5EF4-FFF2-40B4-BE49-F238E27FC236}">
                <a16:creationId xmlns:a16="http://schemas.microsoft.com/office/drawing/2014/main" id="{84038CDD-94C0-41CA-AEA4-BAC63B223703}"/>
              </a:ext>
            </a:extLst>
          </p:cNvPr>
          <p:cNvGrpSpPr/>
          <p:nvPr/>
        </p:nvGrpSpPr>
        <p:grpSpPr>
          <a:xfrm>
            <a:off x="664530" y="1790409"/>
            <a:ext cx="5099712" cy="3995906"/>
            <a:chOff x="6638610" y="2399336"/>
            <a:chExt cx="5099712" cy="3995906"/>
          </a:xfrm>
        </p:grpSpPr>
        <p:grpSp>
          <p:nvGrpSpPr>
            <p:cNvPr id="29" name="Group 28">
              <a:extLst>
                <a:ext uri="{FF2B5EF4-FFF2-40B4-BE49-F238E27FC236}">
                  <a16:creationId xmlns:a16="http://schemas.microsoft.com/office/drawing/2014/main" id="{80BCB959-D42E-46E3-946D-FCCD3433FE0C}"/>
                </a:ext>
              </a:extLst>
            </p:cNvPr>
            <p:cNvGrpSpPr/>
            <p:nvPr/>
          </p:nvGrpSpPr>
          <p:grpSpPr>
            <a:xfrm>
              <a:off x="6638610" y="2399336"/>
              <a:ext cx="4511909" cy="3995906"/>
              <a:chOff x="6638610" y="2399336"/>
              <a:chExt cx="4511909" cy="3995906"/>
            </a:xfrm>
          </p:grpSpPr>
          <p:cxnSp>
            <p:nvCxnSpPr>
              <p:cNvPr id="52" name="Straight Arrow Connector 51">
                <a:extLst>
                  <a:ext uri="{FF2B5EF4-FFF2-40B4-BE49-F238E27FC236}">
                    <a16:creationId xmlns:a16="http://schemas.microsoft.com/office/drawing/2014/main" id="{00021131-74D4-4F7B-8097-F1EA93E90AA7}"/>
                  </a:ext>
                </a:extLst>
              </p:cNvPr>
              <p:cNvCxnSpPr>
                <a:cxnSpLocks/>
              </p:cNvCxnSpPr>
              <p:nvPr/>
            </p:nvCxnSpPr>
            <p:spPr>
              <a:xfrm flipV="1">
                <a:off x="10137652" y="4112161"/>
                <a:ext cx="0" cy="473697"/>
              </a:xfrm>
              <a:prstGeom prst="straightConnector1">
                <a:avLst/>
              </a:prstGeom>
              <a:noFill/>
              <a:ln w="9525" cap="flat" cmpd="sng" algn="ctr">
                <a:solidFill>
                  <a:schemeClr val="tx1"/>
                </a:solidFill>
                <a:prstDash val="solid"/>
                <a:headEnd type="triangle" w="med" len="med"/>
                <a:tailEnd type="none" w="med" len="med"/>
              </a:ln>
              <a:effectLst/>
            </p:spPr>
          </p:cxnSp>
          <p:cxnSp>
            <p:nvCxnSpPr>
              <p:cNvPr id="53" name="Straight Arrow Connector 52">
                <a:extLst>
                  <a:ext uri="{FF2B5EF4-FFF2-40B4-BE49-F238E27FC236}">
                    <a16:creationId xmlns:a16="http://schemas.microsoft.com/office/drawing/2014/main" id="{BD115EED-9970-472D-944F-0203EC1263C8}"/>
                  </a:ext>
                </a:extLst>
              </p:cNvPr>
              <p:cNvCxnSpPr>
                <a:cxnSpLocks/>
                <a:stCxn id="71" idx="0"/>
              </p:cNvCxnSpPr>
              <p:nvPr/>
            </p:nvCxnSpPr>
            <p:spPr>
              <a:xfrm flipV="1">
                <a:off x="10143505" y="5073080"/>
                <a:ext cx="2953" cy="584100"/>
              </a:xfrm>
              <a:prstGeom prst="straightConnector1">
                <a:avLst/>
              </a:prstGeom>
              <a:noFill/>
              <a:ln w="9525" cap="flat" cmpd="sng" algn="ctr">
                <a:solidFill>
                  <a:schemeClr val="tx1"/>
                </a:solidFill>
                <a:prstDash val="solid"/>
                <a:headEnd type="triangle" w="med" len="med"/>
                <a:tailEnd type="none" w="med" len="med"/>
              </a:ln>
              <a:effectLst/>
            </p:spPr>
          </p:cxnSp>
          <p:grpSp>
            <p:nvGrpSpPr>
              <p:cNvPr id="54" name="Group 53">
                <a:extLst>
                  <a:ext uri="{FF2B5EF4-FFF2-40B4-BE49-F238E27FC236}">
                    <a16:creationId xmlns:a16="http://schemas.microsoft.com/office/drawing/2014/main" id="{FC0F9FC4-6ECC-4987-8C47-E3261F2433AC}"/>
                  </a:ext>
                </a:extLst>
              </p:cNvPr>
              <p:cNvGrpSpPr/>
              <p:nvPr/>
            </p:nvGrpSpPr>
            <p:grpSpPr>
              <a:xfrm>
                <a:off x="6638610" y="2776473"/>
                <a:ext cx="4299135" cy="3618769"/>
                <a:chOff x="1001685" y="2426236"/>
                <a:chExt cx="4299135" cy="3618769"/>
              </a:xfrm>
            </p:grpSpPr>
            <p:sp>
              <p:nvSpPr>
                <p:cNvPr id="69" name="TextBox 68">
                  <a:extLst>
                    <a:ext uri="{FF2B5EF4-FFF2-40B4-BE49-F238E27FC236}">
                      <a16:creationId xmlns:a16="http://schemas.microsoft.com/office/drawing/2014/main" id="{C3429A7C-2DB9-4511-AAF0-433A080F7D10}"/>
                    </a:ext>
                  </a:extLst>
                </p:cNvPr>
                <p:cNvSpPr txBox="1"/>
                <p:nvPr/>
              </p:nvSpPr>
              <p:spPr>
                <a:xfrm>
                  <a:off x="2483098" y="4096853"/>
                  <a:ext cx="1200311" cy="261610"/>
                </a:xfrm>
                <a:prstGeom prst="rect">
                  <a:avLst/>
                </a:prstGeom>
                <a:noFill/>
              </p:spPr>
              <p:txBody>
                <a:bodyPr wrap="square" lIns="0" rIns="0" rtlCol="0">
                  <a:spAutoFit/>
                </a:bodyPr>
                <a:lstStyle/>
                <a:p>
                  <a:pPr algn="ctr">
                    <a:spcAft>
                      <a:spcPts val="1200"/>
                    </a:spcAft>
                    <a:buSzPct val="100000"/>
                  </a:pPr>
                  <a:r>
                    <a:rPr lang="en-US" sz="1050" i="1" dirty="0">
                      <a:latin typeface="Montserrat" panose="00000500000000000000" pitchFamily="2" charset="0"/>
                      <a:cs typeface="Arial" panose="020B0604020202020204" pitchFamily="34" charset="0"/>
                    </a:rPr>
                    <a:t>Debt Service</a:t>
                  </a:r>
                </a:p>
              </p:txBody>
            </p:sp>
            <p:sp>
              <p:nvSpPr>
                <p:cNvPr id="70" name="Rectangle 69">
                  <a:extLst>
                    <a:ext uri="{FF2B5EF4-FFF2-40B4-BE49-F238E27FC236}">
                      <a16:creationId xmlns:a16="http://schemas.microsoft.com/office/drawing/2014/main" id="{6F28C20F-D79B-4D60-991C-51853B11E4A8}"/>
                    </a:ext>
                  </a:extLst>
                </p:cNvPr>
                <p:cNvSpPr/>
                <p:nvPr/>
              </p:nvSpPr>
              <p:spPr>
                <a:xfrm>
                  <a:off x="1001685" y="3790157"/>
                  <a:ext cx="1310335" cy="738057"/>
                </a:xfrm>
                <a:prstGeom prst="rect">
                  <a:avLst/>
                </a:prstGeom>
                <a:solidFill>
                  <a:schemeClr val="bg1">
                    <a:lumMod val="50000"/>
                  </a:schemeClr>
                </a:solidFill>
                <a:ln w="3175" cap="flat" cmpd="sng" algn="ctr">
                  <a:solidFill>
                    <a:schemeClr val="bg1"/>
                  </a:solidFill>
                  <a:prstDash val="solid"/>
                </a:ln>
                <a:effectLst/>
              </p:spPr>
              <p:txBody>
                <a:bodyPr rtlCol="0" anchor="ctr"/>
                <a:lstStyle/>
                <a:p>
                  <a:pPr algn="ctr">
                    <a:defRPr/>
                  </a:pPr>
                  <a:r>
                    <a:rPr lang="en-US" sz="1050" b="1" kern="0" dirty="0">
                      <a:solidFill>
                        <a:schemeClr val="bg1"/>
                      </a:solidFill>
                      <a:latin typeface="Montserrat" panose="00000500000000000000" pitchFamily="2" charset="0"/>
                      <a:cs typeface="Arial" panose="020B0604020202020204" pitchFamily="34" charset="0"/>
                    </a:rPr>
                    <a:t>Lender </a:t>
                  </a:r>
                  <a:r>
                    <a:rPr lang="en-US" sz="1050" kern="0" dirty="0">
                      <a:solidFill>
                        <a:schemeClr val="bg1"/>
                      </a:solidFill>
                      <a:latin typeface="Montserrat" panose="00000500000000000000" pitchFamily="2" charset="0"/>
                      <a:cs typeface="Arial" panose="020B0604020202020204" pitchFamily="34" charset="0"/>
                    </a:rPr>
                    <a:t>[NYGB]</a:t>
                  </a:r>
                </a:p>
              </p:txBody>
            </p:sp>
            <p:sp>
              <p:nvSpPr>
                <p:cNvPr id="71" name="Rectangle 70">
                  <a:extLst>
                    <a:ext uri="{FF2B5EF4-FFF2-40B4-BE49-F238E27FC236}">
                      <a16:creationId xmlns:a16="http://schemas.microsoft.com/office/drawing/2014/main" id="{553BEBDE-E644-480A-9F40-EDFF9C0A2BC8}"/>
                    </a:ext>
                  </a:extLst>
                </p:cNvPr>
                <p:cNvSpPr/>
                <p:nvPr/>
              </p:nvSpPr>
              <p:spPr>
                <a:xfrm>
                  <a:off x="3854488" y="5306943"/>
                  <a:ext cx="1304183" cy="738062"/>
                </a:xfrm>
                <a:prstGeom prst="rect">
                  <a:avLst/>
                </a:prstGeom>
                <a:solidFill>
                  <a:schemeClr val="accent1"/>
                </a:solidFill>
                <a:ln w="3175" cap="flat" cmpd="sng" algn="ctr">
                  <a:solidFill>
                    <a:schemeClr val="bg1"/>
                  </a:solidFill>
                  <a:prstDash val="solid"/>
                </a:ln>
                <a:effectLst/>
              </p:spPr>
              <p:txBody>
                <a:bodyPr rtlCol="0" anchor="ctr"/>
                <a:lstStyle/>
                <a:p>
                  <a:pPr algn="ctr">
                    <a:defRPr/>
                  </a:pPr>
                  <a:r>
                    <a:rPr lang="en-US" sz="1050" b="1" kern="0">
                      <a:solidFill>
                        <a:schemeClr val="bg1"/>
                      </a:solidFill>
                      <a:latin typeface="Montserrat" panose="00000500000000000000" pitchFamily="2" charset="0"/>
                      <a:cs typeface="Arial" panose="020B0604020202020204" pitchFamily="34" charset="0"/>
                    </a:rPr>
                    <a:t>Project</a:t>
                  </a:r>
                </a:p>
              </p:txBody>
            </p:sp>
            <p:cxnSp>
              <p:nvCxnSpPr>
                <p:cNvPr id="72" name="Straight Arrow Connector 71">
                  <a:extLst>
                    <a:ext uri="{FF2B5EF4-FFF2-40B4-BE49-F238E27FC236}">
                      <a16:creationId xmlns:a16="http://schemas.microsoft.com/office/drawing/2014/main" id="{5B249B6A-596D-4D13-9CD2-F6486E350E67}"/>
                    </a:ext>
                  </a:extLst>
                </p:cNvPr>
                <p:cNvCxnSpPr>
                  <a:cxnSpLocks/>
                </p:cNvCxnSpPr>
                <p:nvPr/>
              </p:nvCxnSpPr>
              <p:spPr>
                <a:xfrm>
                  <a:off x="3512335" y="2426236"/>
                  <a:ext cx="734243" cy="670921"/>
                </a:xfrm>
                <a:prstGeom prst="straightConnector1">
                  <a:avLst/>
                </a:prstGeom>
                <a:noFill/>
                <a:ln w="9525" cap="flat" cmpd="sng" algn="ctr">
                  <a:solidFill>
                    <a:schemeClr val="tx1"/>
                  </a:solidFill>
                  <a:prstDash val="solid"/>
                  <a:headEnd type="none" w="med" len="med"/>
                  <a:tailEnd type="triangle" w="med" len="med"/>
                </a:ln>
                <a:effectLst/>
              </p:spPr>
            </p:cxnSp>
            <p:cxnSp>
              <p:nvCxnSpPr>
                <p:cNvPr id="73" name="Straight Arrow Connector 72">
                  <a:extLst>
                    <a:ext uri="{FF2B5EF4-FFF2-40B4-BE49-F238E27FC236}">
                      <a16:creationId xmlns:a16="http://schemas.microsoft.com/office/drawing/2014/main" id="{ABC4D6B4-4236-4AE3-8A97-6E76DC737E2A}"/>
                    </a:ext>
                  </a:extLst>
                </p:cNvPr>
                <p:cNvCxnSpPr>
                  <a:cxnSpLocks/>
                </p:cNvCxnSpPr>
                <p:nvPr/>
              </p:nvCxnSpPr>
              <p:spPr>
                <a:xfrm flipV="1">
                  <a:off x="4757596" y="2486332"/>
                  <a:ext cx="543224" cy="625369"/>
                </a:xfrm>
                <a:prstGeom prst="straightConnector1">
                  <a:avLst/>
                </a:prstGeom>
                <a:noFill/>
                <a:ln w="9525" cap="flat" cmpd="sng" algn="ctr">
                  <a:solidFill>
                    <a:schemeClr val="tx1"/>
                  </a:solidFill>
                  <a:prstDash val="solid"/>
                  <a:headEnd type="triangle" w="med" len="med"/>
                  <a:tailEnd type="none" w="med" len="med"/>
                </a:ln>
                <a:effectLst/>
              </p:spPr>
            </p:cxnSp>
          </p:grpSp>
          <p:sp>
            <p:nvSpPr>
              <p:cNvPr id="55" name="Rectangle: Rounded Corners 70">
                <a:extLst>
                  <a:ext uri="{FF2B5EF4-FFF2-40B4-BE49-F238E27FC236}">
                    <a16:creationId xmlns:a16="http://schemas.microsoft.com/office/drawing/2014/main" id="{1822EA60-144C-4F18-823C-7B43A35A638D}"/>
                  </a:ext>
                </a:extLst>
              </p:cNvPr>
              <p:cNvSpPr/>
              <p:nvPr/>
            </p:nvSpPr>
            <p:spPr>
              <a:xfrm>
                <a:off x="10261654" y="4277042"/>
                <a:ext cx="265734" cy="223631"/>
              </a:xfrm>
              <a:prstGeom prst="roundRect">
                <a:avLst/>
              </a:prstGeom>
              <a:solidFill>
                <a:srgbClr val="FFFFFF"/>
              </a:solidFill>
              <a:ln w="12700" cap="flat" cmpd="sng" algn="ctr">
                <a:solidFill>
                  <a:srgbClr val="232222">
                    <a:lumMod val="50000"/>
                    <a:lumOff val="50000"/>
                  </a:srgbClr>
                </a:solidFill>
                <a:prstDash val="solid"/>
              </a:ln>
              <a:effectLst/>
            </p:spPr>
            <p:txBody>
              <a:bodyPr wrap="square" lIns="0" tIns="0" rIns="0" bIns="0" rtlCol="0" anchor="ctr" anchorCtr="1"/>
              <a:lstStyle/>
              <a:p>
                <a:pPr algn="ctr" defTabSz="685800"/>
                <a:r>
                  <a:rPr lang="en-US" sz="1050" kern="0">
                    <a:solidFill>
                      <a:srgbClr val="232222"/>
                    </a:solidFill>
                    <a:latin typeface="Montserrat" panose="00000500000000000000" pitchFamily="2" charset="0"/>
                    <a:cs typeface="Arial" panose="020B0604020202020204" pitchFamily="34" charset="0"/>
                  </a:rPr>
                  <a:t>1</a:t>
                </a:r>
              </a:p>
            </p:txBody>
          </p:sp>
          <p:sp>
            <p:nvSpPr>
              <p:cNvPr id="56" name="Rectangle: Rounded Corners 70">
                <a:extLst>
                  <a:ext uri="{FF2B5EF4-FFF2-40B4-BE49-F238E27FC236}">
                    <a16:creationId xmlns:a16="http://schemas.microsoft.com/office/drawing/2014/main" id="{6EE34D69-724E-4067-8083-75B62429AFB2}"/>
                  </a:ext>
                </a:extLst>
              </p:cNvPr>
              <p:cNvSpPr/>
              <p:nvPr/>
            </p:nvSpPr>
            <p:spPr>
              <a:xfrm>
                <a:off x="10875524" y="4653228"/>
                <a:ext cx="214859" cy="226620"/>
              </a:xfrm>
              <a:prstGeom prst="roundRect">
                <a:avLst/>
              </a:prstGeom>
              <a:solidFill>
                <a:srgbClr val="FFFFFF"/>
              </a:solidFill>
              <a:ln w="12700" cap="flat" cmpd="sng" algn="ctr">
                <a:solidFill>
                  <a:srgbClr val="232222">
                    <a:lumMod val="50000"/>
                    <a:lumOff val="50000"/>
                  </a:srgbClr>
                </a:solidFill>
                <a:prstDash val="solid"/>
              </a:ln>
              <a:effectLst/>
            </p:spPr>
            <p:txBody>
              <a:bodyPr wrap="square" lIns="0" tIns="0" rIns="0" bIns="0" rtlCol="0" anchor="ctr" anchorCtr="1"/>
              <a:lstStyle/>
              <a:p>
                <a:pPr algn="ctr" defTabSz="685800"/>
                <a:r>
                  <a:rPr lang="en-US" sz="1050" kern="0">
                    <a:solidFill>
                      <a:srgbClr val="232222"/>
                    </a:solidFill>
                    <a:latin typeface="Montserrat" panose="00000500000000000000" pitchFamily="2" charset="0"/>
                    <a:cs typeface="Arial" panose="020B0604020202020204" pitchFamily="34" charset="0"/>
                  </a:rPr>
                  <a:t>2</a:t>
                </a:r>
              </a:p>
            </p:txBody>
          </p:sp>
          <p:sp>
            <p:nvSpPr>
              <p:cNvPr id="57" name="Rectangle: Rounded Corners 70">
                <a:extLst>
                  <a:ext uri="{FF2B5EF4-FFF2-40B4-BE49-F238E27FC236}">
                    <a16:creationId xmlns:a16="http://schemas.microsoft.com/office/drawing/2014/main" id="{8DC93EE8-9148-4E08-85F3-2F55E14ACAFF}"/>
                  </a:ext>
                </a:extLst>
              </p:cNvPr>
              <p:cNvSpPr/>
              <p:nvPr/>
            </p:nvSpPr>
            <p:spPr>
              <a:xfrm>
                <a:off x="10884785" y="3795198"/>
                <a:ext cx="265734" cy="223631"/>
              </a:xfrm>
              <a:prstGeom prst="roundRect">
                <a:avLst/>
              </a:prstGeom>
              <a:solidFill>
                <a:srgbClr val="FFFFFF"/>
              </a:solidFill>
              <a:ln w="12700" cap="flat" cmpd="sng" algn="ctr">
                <a:solidFill>
                  <a:srgbClr val="232222">
                    <a:lumMod val="50000"/>
                    <a:lumOff val="50000"/>
                  </a:srgbClr>
                </a:solidFill>
                <a:prstDash val="solid"/>
              </a:ln>
              <a:effectLst/>
            </p:spPr>
            <p:txBody>
              <a:bodyPr wrap="square" lIns="0" tIns="0" rIns="0" bIns="0" rtlCol="0" anchor="ctr" anchorCtr="1"/>
              <a:lstStyle/>
              <a:p>
                <a:pPr algn="ctr" defTabSz="685800"/>
                <a:r>
                  <a:rPr lang="en-US" sz="1050" kern="0">
                    <a:solidFill>
                      <a:srgbClr val="232222"/>
                    </a:solidFill>
                    <a:latin typeface="Montserrat" panose="00000500000000000000" pitchFamily="2" charset="0"/>
                    <a:cs typeface="Arial" panose="020B0604020202020204" pitchFamily="34" charset="0"/>
                  </a:rPr>
                  <a:t>3</a:t>
                </a:r>
              </a:p>
            </p:txBody>
          </p:sp>
          <p:sp>
            <p:nvSpPr>
              <p:cNvPr id="58" name="Rectangle: Rounded Corners 70">
                <a:extLst>
                  <a:ext uri="{FF2B5EF4-FFF2-40B4-BE49-F238E27FC236}">
                    <a16:creationId xmlns:a16="http://schemas.microsoft.com/office/drawing/2014/main" id="{1203EE91-2269-455F-969D-5C2CAD05DC1C}"/>
                  </a:ext>
                </a:extLst>
              </p:cNvPr>
              <p:cNvSpPr/>
              <p:nvPr/>
            </p:nvSpPr>
            <p:spPr>
              <a:xfrm>
                <a:off x="10886619" y="5081043"/>
                <a:ext cx="214859" cy="223631"/>
              </a:xfrm>
              <a:prstGeom prst="roundRect">
                <a:avLst/>
              </a:prstGeom>
              <a:solidFill>
                <a:srgbClr val="FFFFFF"/>
              </a:solidFill>
              <a:ln w="12700" cap="flat" cmpd="sng" algn="ctr">
                <a:solidFill>
                  <a:srgbClr val="232222">
                    <a:lumMod val="50000"/>
                    <a:lumOff val="50000"/>
                  </a:srgbClr>
                </a:solidFill>
                <a:prstDash val="solid"/>
              </a:ln>
              <a:effectLst/>
            </p:spPr>
            <p:txBody>
              <a:bodyPr wrap="square" lIns="0" tIns="0" rIns="0" bIns="0" rtlCol="0" anchor="ctr" anchorCtr="1"/>
              <a:lstStyle/>
              <a:p>
                <a:pPr algn="ctr" defTabSz="685800"/>
                <a:r>
                  <a:rPr lang="en-US" sz="1050" kern="0">
                    <a:solidFill>
                      <a:srgbClr val="232222"/>
                    </a:solidFill>
                    <a:latin typeface="Montserrat" panose="00000500000000000000" pitchFamily="2" charset="0"/>
                    <a:cs typeface="Arial" panose="020B0604020202020204" pitchFamily="34" charset="0"/>
                  </a:rPr>
                  <a:t>5</a:t>
                </a:r>
              </a:p>
            </p:txBody>
          </p:sp>
          <p:sp>
            <p:nvSpPr>
              <p:cNvPr id="59" name="Rectangle 58">
                <a:extLst>
                  <a:ext uri="{FF2B5EF4-FFF2-40B4-BE49-F238E27FC236}">
                    <a16:creationId xmlns:a16="http://schemas.microsoft.com/office/drawing/2014/main" id="{33E39EC0-EF07-4338-85E4-CDF753260E82}"/>
                  </a:ext>
                </a:extLst>
              </p:cNvPr>
              <p:cNvSpPr/>
              <p:nvPr/>
            </p:nvSpPr>
            <p:spPr>
              <a:xfrm>
                <a:off x="6638610" y="4983851"/>
                <a:ext cx="1310335" cy="738057"/>
              </a:xfrm>
              <a:prstGeom prst="rect">
                <a:avLst/>
              </a:prstGeom>
              <a:solidFill>
                <a:schemeClr val="accent1"/>
              </a:solidFill>
              <a:ln w="3175" cap="flat" cmpd="sng" algn="ctr">
                <a:solidFill>
                  <a:schemeClr val="bg1"/>
                </a:solidFill>
                <a:prstDash val="solid"/>
              </a:ln>
              <a:effectLst/>
            </p:spPr>
            <p:txBody>
              <a:bodyPr rtlCol="0" anchor="ctr"/>
              <a:lstStyle/>
              <a:p>
                <a:pPr algn="ctr">
                  <a:defRPr/>
                </a:pPr>
                <a:r>
                  <a:rPr lang="en-US" sz="1050" b="1" kern="0">
                    <a:solidFill>
                      <a:schemeClr val="bg1"/>
                    </a:solidFill>
                    <a:latin typeface="Montserrat" panose="00000500000000000000" pitchFamily="2" charset="0"/>
                    <a:cs typeface="Arial" panose="020B0604020202020204" pitchFamily="34" charset="0"/>
                  </a:rPr>
                  <a:t>C-PACE Lender</a:t>
                </a:r>
              </a:p>
            </p:txBody>
          </p:sp>
          <p:sp>
            <p:nvSpPr>
              <p:cNvPr id="60" name="Rectangle 59">
                <a:extLst>
                  <a:ext uri="{FF2B5EF4-FFF2-40B4-BE49-F238E27FC236}">
                    <a16:creationId xmlns:a16="http://schemas.microsoft.com/office/drawing/2014/main" id="{77F79A29-85F4-4D38-A0E6-43335E67E8FA}"/>
                  </a:ext>
                </a:extLst>
              </p:cNvPr>
              <p:cNvSpPr/>
              <p:nvPr/>
            </p:nvSpPr>
            <p:spPr>
              <a:xfrm>
                <a:off x="9491411" y="4585858"/>
                <a:ext cx="1304183" cy="738062"/>
              </a:xfrm>
              <a:prstGeom prst="rect">
                <a:avLst/>
              </a:prstGeom>
              <a:solidFill>
                <a:schemeClr val="accent1"/>
              </a:solidFill>
              <a:ln w="3175" cap="flat" cmpd="sng" algn="ctr">
                <a:solidFill>
                  <a:schemeClr val="bg1"/>
                </a:solidFill>
                <a:prstDash val="solid"/>
              </a:ln>
              <a:effectLst/>
            </p:spPr>
            <p:txBody>
              <a:bodyPr rtlCol="0" anchor="ctr"/>
              <a:lstStyle/>
              <a:p>
                <a:pPr algn="ctr">
                  <a:defRPr/>
                </a:pPr>
                <a:r>
                  <a:rPr lang="en-US" sz="1050" b="1" kern="0">
                    <a:solidFill>
                      <a:schemeClr val="bg1"/>
                    </a:solidFill>
                    <a:latin typeface="Montserrat" panose="00000500000000000000" pitchFamily="2" charset="0"/>
                    <a:cs typeface="Arial" panose="020B0604020202020204" pitchFamily="34" charset="0"/>
                  </a:rPr>
                  <a:t>Borrower</a:t>
                </a:r>
              </a:p>
              <a:p>
                <a:pPr algn="ctr">
                  <a:defRPr/>
                </a:pPr>
                <a:r>
                  <a:rPr lang="en-US" sz="1050" b="1" kern="0">
                    <a:solidFill>
                      <a:schemeClr val="bg1"/>
                    </a:solidFill>
                    <a:latin typeface="Montserrat" panose="00000500000000000000" pitchFamily="2" charset="0"/>
                    <a:cs typeface="Arial" panose="020B0604020202020204" pitchFamily="34" charset="0"/>
                  </a:rPr>
                  <a:t>[SPV]</a:t>
                </a:r>
              </a:p>
            </p:txBody>
          </p:sp>
          <p:sp>
            <p:nvSpPr>
              <p:cNvPr id="61" name="Rectangle 60">
                <a:extLst>
                  <a:ext uri="{FF2B5EF4-FFF2-40B4-BE49-F238E27FC236}">
                    <a16:creationId xmlns:a16="http://schemas.microsoft.com/office/drawing/2014/main" id="{33FFFEF1-97A6-465F-A661-48236B0B5A07}"/>
                  </a:ext>
                </a:extLst>
              </p:cNvPr>
              <p:cNvSpPr/>
              <p:nvPr/>
            </p:nvSpPr>
            <p:spPr>
              <a:xfrm>
                <a:off x="9491411" y="3470285"/>
                <a:ext cx="1304183" cy="738062"/>
              </a:xfrm>
              <a:prstGeom prst="rect">
                <a:avLst/>
              </a:prstGeom>
              <a:solidFill>
                <a:schemeClr val="accent1"/>
              </a:solidFill>
              <a:ln w="3175" cap="flat" cmpd="sng" algn="ctr">
                <a:solidFill>
                  <a:schemeClr val="bg1"/>
                </a:solidFill>
                <a:prstDash val="solid"/>
              </a:ln>
              <a:effectLst/>
            </p:spPr>
            <p:txBody>
              <a:bodyPr rtlCol="0" anchor="ctr"/>
              <a:lstStyle/>
              <a:p>
                <a:pPr algn="ctr">
                  <a:defRPr/>
                </a:pPr>
                <a:r>
                  <a:rPr lang="en-US" sz="1050" b="1" kern="0" dirty="0">
                    <a:solidFill>
                      <a:schemeClr val="bg1"/>
                    </a:solidFill>
                    <a:latin typeface="Montserrat" panose="00000500000000000000" pitchFamily="2" charset="0"/>
                    <a:cs typeface="Arial" panose="020B0604020202020204" pitchFamily="34" charset="0"/>
                  </a:rPr>
                  <a:t>[SPV owned by Sponsor &amp; Investors]</a:t>
                </a:r>
              </a:p>
            </p:txBody>
          </p:sp>
          <p:sp>
            <p:nvSpPr>
              <p:cNvPr id="62" name="Rectangle 61">
                <a:extLst>
                  <a:ext uri="{FF2B5EF4-FFF2-40B4-BE49-F238E27FC236}">
                    <a16:creationId xmlns:a16="http://schemas.microsoft.com/office/drawing/2014/main" id="{19F2C010-8A12-4B0D-ACF4-CD90181468AA}"/>
                  </a:ext>
                </a:extLst>
              </p:cNvPr>
              <p:cNvSpPr/>
              <p:nvPr/>
            </p:nvSpPr>
            <p:spPr>
              <a:xfrm>
                <a:off x="8497167" y="2399336"/>
                <a:ext cx="1304183" cy="738062"/>
              </a:xfrm>
              <a:prstGeom prst="rect">
                <a:avLst/>
              </a:prstGeom>
              <a:solidFill>
                <a:schemeClr val="accent1"/>
              </a:solidFill>
              <a:ln w="3175" cap="flat" cmpd="sng" algn="ctr">
                <a:solidFill>
                  <a:schemeClr val="bg1"/>
                </a:solidFill>
                <a:prstDash val="solid"/>
              </a:ln>
              <a:effectLst/>
            </p:spPr>
            <p:txBody>
              <a:bodyPr rtlCol="0" anchor="ctr"/>
              <a:lstStyle/>
              <a:p>
                <a:pPr algn="ctr">
                  <a:defRPr/>
                </a:pPr>
                <a:r>
                  <a:rPr lang="en-US" sz="1050" b="1" kern="0">
                    <a:solidFill>
                      <a:schemeClr val="bg1"/>
                    </a:solidFill>
                    <a:latin typeface="Montserrat" panose="00000500000000000000" pitchFamily="2" charset="0"/>
                    <a:cs typeface="Arial" panose="020B0604020202020204" pitchFamily="34" charset="0"/>
                  </a:rPr>
                  <a:t>Sponsor</a:t>
                </a:r>
              </a:p>
            </p:txBody>
          </p:sp>
          <p:cxnSp>
            <p:nvCxnSpPr>
              <p:cNvPr id="63" name="Straight Arrow Connector 62">
                <a:extLst>
                  <a:ext uri="{FF2B5EF4-FFF2-40B4-BE49-F238E27FC236}">
                    <a16:creationId xmlns:a16="http://schemas.microsoft.com/office/drawing/2014/main" id="{215E1ED3-DCFA-432E-8103-A86ED2373C42}"/>
                  </a:ext>
                </a:extLst>
              </p:cNvPr>
              <p:cNvCxnSpPr>
                <a:cxnSpLocks/>
              </p:cNvCxnSpPr>
              <p:nvPr/>
            </p:nvCxnSpPr>
            <p:spPr>
              <a:xfrm flipH="1">
                <a:off x="7948943" y="5118903"/>
                <a:ext cx="1542468" cy="0"/>
              </a:xfrm>
              <a:prstGeom prst="straightConnector1">
                <a:avLst/>
              </a:prstGeom>
              <a:noFill/>
              <a:ln w="9525" cap="flat" cmpd="sng" algn="ctr">
                <a:solidFill>
                  <a:schemeClr val="tx1"/>
                </a:solidFill>
                <a:prstDash val="solid"/>
                <a:headEnd type="none" w="med" len="med"/>
                <a:tailEnd type="triangle" w="med" len="med"/>
              </a:ln>
              <a:effectLst/>
            </p:spPr>
          </p:cxnSp>
          <p:cxnSp>
            <p:nvCxnSpPr>
              <p:cNvPr id="64" name="Straight Arrow Connector 63">
                <a:extLst>
                  <a:ext uri="{FF2B5EF4-FFF2-40B4-BE49-F238E27FC236}">
                    <a16:creationId xmlns:a16="http://schemas.microsoft.com/office/drawing/2014/main" id="{DE76CEE6-7CDE-4E19-B0D9-1C0217A8735B}"/>
                  </a:ext>
                </a:extLst>
              </p:cNvPr>
              <p:cNvCxnSpPr>
                <a:cxnSpLocks/>
              </p:cNvCxnSpPr>
              <p:nvPr/>
            </p:nvCxnSpPr>
            <p:spPr>
              <a:xfrm flipH="1">
                <a:off x="7948944" y="4737666"/>
                <a:ext cx="1542467" cy="0"/>
              </a:xfrm>
              <a:prstGeom prst="straightConnector1">
                <a:avLst/>
              </a:prstGeom>
              <a:noFill/>
              <a:ln w="9525" cap="flat" cmpd="sng" algn="ctr">
                <a:solidFill>
                  <a:schemeClr val="tx1"/>
                </a:solidFill>
                <a:prstDash val="solid"/>
                <a:headEnd type="none" w="med" len="med"/>
                <a:tailEnd type="triangle" w="med" len="med"/>
              </a:ln>
              <a:effectLst/>
            </p:spPr>
          </p:cxnSp>
          <p:sp>
            <p:nvSpPr>
              <p:cNvPr id="65" name="Rectangle: Rounded Corners 70">
                <a:extLst>
                  <a:ext uri="{FF2B5EF4-FFF2-40B4-BE49-F238E27FC236}">
                    <a16:creationId xmlns:a16="http://schemas.microsoft.com/office/drawing/2014/main" id="{C1C1C93B-6B06-4D8B-B09F-B80BCE92D596}"/>
                  </a:ext>
                </a:extLst>
              </p:cNvPr>
              <p:cNvSpPr/>
              <p:nvPr/>
            </p:nvSpPr>
            <p:spPr>
              <a:xfrm>
                <a:off x="8612747" y="4802071"/>
                <a:ext cx="214859" cy="223631"/>
              </a:xfrm>
              <a:prstGeom prst="roundRect">
                <a:avLst/>
              </a:prstGeom>
              <a:solidFill>
                <a:srgbClr val="FFFFFF"/>
              </a:solidFill>
              <a:ln w="12700" cap="flat" cmpd="sng" algn="ctr">
                <a:solidFill>
                  <a:srgbClr val="232222">
                    <a:lumMod val="50000"/>
                    <a:lumOff val="50000"/>
                  </a:srgbClr>
                </a:solidFill>
                <a:prstDash val="solid"/>
              </a:ln>
              <a:effectLst/>
            </p:spPr>
            <p:txBody>
              <a:bodyPr wrap="square" lIns="0" tIns="0" rIns="0" bIns="0" rtlCol="0" anchor="ctr" anchorCtr="1"/>
              <a:lstStyle/>
              <a:p>
                <a:pPr algn="ctr" defTabSz="685800"/>
                <a:r>
                  <a:rPr lang="en-US" sz="1050" kern="0">
                    <a:solidFill>
                      <a:srgbClr val="232222"/>
                    </a:solidFill>
                    <a:latin typeface="Montserrat" panose="00000500000000000000" pitchFamily="2" charset="0"/>
                    <a:cs typeface="Arial" panose="020B0604020202020204" pitchFamily="34" charset="0"/>
                  </a:rPr>
                  <a:t>4</a:t>
                </a:r>
              </a:p>
            </p:txBody>
          </p:sp>
          <p:sp>
            <p:nvSpPr>
              <p:cNvPr id="66" name="TextBox 65">
                <a:extLst>
                  <a:ext uri="{FF2B5EF4-FFF2-40B4-BE49-F238E27FC236}">
                    <a16:creationId xmlns:a16="http://schemas.microsoft.com/office/drawing/2014/main" id="{20D67476-CC18-4267-AAEB-E46648419451}"/>
                  </a:ext>
                </a:extLst>
              </p:cNvPr>
              <p:cNvSpPr txBox="1"/>
              <p:nvPr/>
            </p:nvSpPr>
            <p:spPr>
              <a:xfrm>
                <a:off x="8120021" y="5192858"/>
                <a:ext cx="1200311" cy="577081"/>
              </a:xfrm>
              <a:prstGeom prst="rect">
                <a:avLst/>
              </a:prstGeom>
              <a:noFill/>
            </p:spPr>
            <p:txBody>
              <a:bodyPr wrap="square" lIns="0" rIns="0" rtlCol="0">
                <a:spAutoFit/>
              </a:bodyPr>
              <a:lstStyle/>
              <a:p>
                <a:pPr algn="ctr">
                  <a:spcAft>
                    <a:spcPts val="1200"/>
                  </a:spcAft>
                  <a:buSzPct val="100000"/>
                </a:pPr>
                <a:r>
                  <a:rPr lang="en-US" sz="1050" i="1">
                    <a:latin typeface="Montserrat" panose="00000500000000000000" pitchFamily="2" charset="0"/>
                    <a:cs typeface="Arial" panose="020B0604020202020204" pitchFamily="34" charset="0"/>
                  </a:rPr>
                  <a:t>PACE Assessment Payments</a:t>
                </a:r>
              </a:p>
            </p:txBody>
          </p:sp>
          <p:sp>
            <p:nvSpPr>
              <p:cNvPr id="67" name="TextBox 66">
                <a:extLst>
                  <a:ext uri="{FF2B5EF4-FFF2-40B4-BE49-F238E27FC236}">
                    <a16:creationId xmlns:a16="http://schemas.microsoft.com/office/drawing/2014/main" id="{ACE71AFB-AB52-4F4C-8980-E38836887748}"/>
                  </a:ext>
                </a:extLst>
              </p:cNvPr>
              <p:cNvSpPr txBox="1"/>
              <p:nvPr/>
            </p:nvSpPr>
            <p:spPr>
              <a:xfrm>
                <a:off x="9540422" y="4258052"/>
                <a:ext cx="548220" cy="261610"/>
              </a:xfrm>
              <a:prstGeom prst="rect">
                <a:avLst/>
              </a:prstGeom>
              <a:noFill/>
            </p:spPr>
            <p:txBody>
              <a:bodyPr wrap="square" lIns="0" rIns="0" rtlCol="0">
                <a:spAutoFit/>
              </a:bodyPr>
              <a:lstStyle/>
              <a:p>
                <a:pPr algn="ctr">
                  <a:spcAft>
                    <a:spcPts val="1200"/>
                  </a:spcAft>
                  <a:buSzPct val="100000"/>
                </a:pPr>
                <a:r>
                  <a:rPr lang="en-US" sz="1050" i="1" dirty="0">
                    <a:latin typeface="Montserrat" panose="00000500000000000000" pitchFamily="2" charset="0"/>
                    <a:cs typeface="Arial" panose="020B0604020202020204" pitchFamily="34" charset="0"/>
                  </a:rPr>
                  <a:t>100%</a:t>
                </a:r>
              </a:p>
            </p:txBody>
          </p:sp>
          <p:sp>
            <p:nvSpPr>
              <p:cNvPr id="68" name="TextBox 67">
                <a:extLst>
                  <a:ext uri="{FF2B5EF4-FFF2-40B4-BE49-F238E27FC236}">
                    <a16:creationId xmlns:a16="http://schemas.microsoft.com/office/drawing/2014/main" id="{5048385C-C8A0-477E-801F-C2BD52D9D76C}"/>
                  </a:ext>
                </a:extLst>
              </p:cNvPr>
              <p:cNvSpPr txBox="1"/>
              <p:nvPr/>
            </p:nvSpPr>
            <p:spPr>
              <a:xfrm>
                <a:off x="9535495" y="5352879"/>
                <a:ext cx="548220" cy="261610"/>
              </a:xfrm>
              <a:prstGeom prst="rect">
                <a:avLst/>
              </a:prstGeom>
              <a:noFill/>
            </p:spPr>
            <p:txBody>
              <a:bodyPr wrap="square" lIns="0" rIns="0" rtlCol="0">
                <a:spAutoFit/>
              </a:bodyPr>
              <a:lstStyle/>
              <a:p>
                <a:pPr algn="ctr">
                  <a:spcAft>
                    <a:spcPts val="1200"/>
                  </a:spcAft>
                  <a:buSzPct val="100000"/>
                </a:pPr>
                <a:r>
                  <a:rPr lang="en-US" sz="1050" i="1">
                    <a:latin typeface="Montserrat" panose="00000500000000000000" pitchFamily="2" charset="0"/>
                    <a:cs typeface="Arial" panose="020B0604020202020204" pitchFamily="34" charset="0"/>
                  </a:rPr>
                  <a:t>100%</a:t>
                </a:r>
              </a:p>
            </p:txBody>
          </p:sp>
        </p:grpSp>
        <p:sp>
          <p:nvSpPr>
            <p:cNvPr id="28" name="Rectangle 27">
              <a:extLst>
                <a:ext uri="{FF2B5EF4-FFF2-40B4-BE49-F238E27FC236}">
                  <a16:creationId xmlns:a16="http://schemas.microsoft.com/office/drawing/2014/main" id="{2BBD88B0-9B26-4F03-BCA3-138699199C2F}"/>
                </a:ext>
              </a:extLst>
            </p:cNvPr>
            <p:cNvSpPr/>
            <p:nvPr/>
          </p:nvSpPr>
          <p:spPr>
            <a:xfrm>
              <a:off x="10434139" y="2407315"/>
              <a:ext cx="1304183" cy="738062"/>
            </a:xfrm>
            <a:prstGeom prst="rect">
              <a:avLst/>
            </a:prstGeom>
            <a:solidFill>
              <a:schemeClr val="accent1"/>
            </a:solidFill>
            <a:ln w="3175" cap="flat" cmpd="sng" algn="ctr">
              <a:solidFill>
                <a:schemeClr val="bg1"/>
              </a:solidFill>
              <a:prstDash val="solid"/>
            </a:ln>
            <a:effectLst/>
          </p:spPr>
          <p:txBody>
            <a:bodyPr rtlCol="0" anchor="ctr"/>
            <a:lstStyle/>
            <a:p>
              <a:pPr algn="ctr">
                <a:defRPr/>
              </a:pPr>
              <a:r>
                <a:rPr lang="en-US" sz="1050" b="1" kern="0">
                  <a:solidFill>
                    <a:schemeClr val="bg1"/>
                  </a:solidFill>
                  <a:latin typeface="Montserrat" panose="00000500000000000000" pitchFamily="2" charset="0"/>
                  <a:cs typeface="Arial" panose="020B0604020202020204" pitchFamily="34" charset="0"/>
                </a:rPr>
                <a:t>Investors</a:t>
              </a:r>
            </a:p>
          </p:txBody>
        </p:sp>
      </p:grpSp>
    </p:spTree>
    <p:extLst>
      <p:ext uri="{BB962C8B-B14F-4D97-AF65-F5344CB8AC3E}">
        <p14:creationId xmlns:p14="http://schemas.microsoft.com/office/powerpoint/2010/main" val="22352310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A4AEA6-49B5-4C64-B5AC-C839893CCC1B}"/>
              </a:ext>
            </a:extLst>
          </p:cNvPr>
          <p:cNvSpPr>
            <a:spLocks noGrp="1"/>
          </p:cNvSpPr>
          <p:nvPr>
            <p:ph sz="quarter" idx="11"/>
          </p:nvPr>
        </p:nvSpPr>
        <p:spPr/>
        <p:txBody>
          <a:bodyPr/>
          <a:lstStyle/>
          <a:p>
            <a:r>
              <a:rPr lang="en-US" dirty="0"/>
              <a:t>Discussion</a:t>
            </a:r>
          </a:p>
        </p:txBody>
      </p:sp>
    </p:spTree>
    <p:extLst>
      <p:ext uri="{BB962C8B-B14F-4D97-AF65-F5344CB8AC3E}">
        <p14:creationId xmlns:p14="http://schemas.microsoft.com/office/powerpoint/2010/main" val="20679905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4DF628-72BE-416E-8DFC-45FE427C2053}"/>
              </a:ext>
            </a:extLst>
          </p:cNvPr>
          <p:cNvSpPr>
            <a:spLocks noGrp="1"/>
          </p:cNvSpPr>
          <p:nvPr>
            <p:ph sz="quarter" idx="11"/>
          </p:nvPr>
        </p:nvSpPr>
        <p:spPr/>
        <p:txBody>
          <a:bodyPr/>
          <a:lstStyle/>
          <a:p>
            <a:r>
              <a:rPr lang="en-US" dirty="0"/>
              <a:t>Contact Info</a:t>
            </a:r>
          </a:p>
          <a:p>
            <a:pPr marL="0" lvl="1" indent="0">
              <a:buNone/>
            </a:pPr>
            <a:endParaRPr lang="en-US" dirty="0"/>
          </a:p>
        </p:txBody>
      </p:sp>
      <p:sp>
        <p:nvSpPr>
          <p:cNvPr id="2" name="Content Placeholder 1">
            <a:extLst>
              <a:ext uri="{FF2B5EF4-FFF2-40B4-BE49-F238E27FC236}">
                <a16:creationId xmlns:a16="http://schemas.microsoft.com/office/drawing/2014/main" id="{95273DFD-D8B0-4E11-82D0-6B1A9B5B422B}"/>
              </a:ext>
            </a:extLst>
          </p:cNvPr>
          <p:cNvSpPr>
            <a:spLocks noGrp="1"/>
          </p:cNvSpPr>
          <p:nvPr>
            <p:ph sz="quarter" idx="10"/>
          </p:nvPr>
        </p:nvSpPr>
        <p:spPr/>
        <p:txBody>
          <a:bodyPr/>
          <a:lstStyle/>
          <a:p>
            <a:r>
              <a:rPr lang="en-US" dirty="0"/>
              <a:t>NY green bank</a:t>
            </a:r>
          </a:p>
          <a:p>
            <a:pPr lvl="1"/>
            <a:r>
              <a:rPr lang="en-US" dirty="0"/>
              <a:t>Kaitlin Butler: </a:t>
            </a:r>
            <a:r>
              <a:rPr lang="en-US" dirty="0">
                <a:hlinkClick r:id="rId2"/>
              </a:rPr>
              <a:t>Kaitlin.Butler@greenbank.ny.gov</a:t>
            </a:r>
            <a:endParaRPr lang="en-US" dirty="0"/>
          </a:p>
          <a:p>
            <a:pPr lvl="1"/>
            <a:r>
              <a:rPr lang="en-US" dirty="0">
                <a:hlinkClick r:id="rId3"/>
              </a:rPr>
              <a:t>https://greenbank.ny.gov/</a:t>
            </a:r>
            <a:endParaRPr lang="en-US" dirty="0"/>
          </a:p>
          <a:p>
            <a:pPr lvl="1"/>
            <a:r>
              <a:rPr lang="en-US" dirty="0">
                <a:hlinkClick r:id="rId4"/>
              </a:rPr>
              <a:t>https://www.linkedin.com/company/ny-green-bank/</a:t>
            </a:r>
            <a:endParaRPr lang="en-US" dirty="0"/>
          </a:p>
          <a:p>
            <a:pPr lvl="1"/>
            <a:endParaRPr lang="en-US" dirty="0"/>
          </a:p>
          <a:p>
            <a:r>
              <a:rPr lang="en-US" dirty="0"/>
              <a:t>Nuveen green capital</a:t>
            </a:r>
          </a:p>
          <a:p>
            <a:pPr lvl="1"/>
            <a:r>
              <a:rPr lang="en-US" dirty="0"/>
              <a:t>Mike Doty: </a:t>
            </a:r>
            <a:r>
              <a:rPr lang="en-US" dirty="0">
                <a:hlinkClick r:id="rId5"/>
              </a:rPr>
              <a:t>Michael.doty@nuveen.com</a:t>
            </a:r>
            <a:r>
              <a:rPr lang="en-US" dirty="0"/>
              <a:t> </a:t>
            </a:r>
          </a:p>
          <a:p>
            <a:pPr lvl="1"/>
            <a:r>
              <a:rPr lang="en-US" sz="2000" dirty="0">
                <a:hlinkClick r:id="rId6"/>
              </a:rPr>
              <a:t>https://greencapital.nuveen.com/</a:t>
            </a:r>
            <a:r>
              <a:rPr lang="en-US" sz="2000" dirty="0"/>
              <a:t> </a:t>
            </a:r>
            <a:endParaRPr lang="en-US" dirty="0"/>
          </a:p>
        </p:txBody>
      </p:sp>
    </p:spTree>
    <p:extLst>
      <p:ext uri="{BB962C8B-B14F-4D97-AF65-F5344CB8AC3E}">
        <p14:creationId xmlns:p14="http://schemas.microsoft.com/office/powerpoint/2010/main" val="3444377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4C170-B349-4890-9307-664D1E3D2CE3}"/>
              </a:ext>
            </a:extLst>
          </p:cNvPr>
          <p:cNvSpPr>
            <a:spLocks noGrp="1"/>
          </p:cNvSpPr>
          <p:nvPr>
            <p:ph type="title"/>
          </p:nvPr>
        </p:nvSpPr>
        <p:spPr/>
        <p:txBody>
          <a:bodyPr/>
          <a:lstStyle/>
          <a:p>
            <a:r>
              <a:rPr lang="en-US"/>
              <a:t>How We Help Overcome Barriers</a:t>
            </a:r>
          </a:p>
        </p:txBody>
      </p:sp>
      <p:sp>
        <p:nvSpPr>
          <p:cNvPr id="11" name="Content Placeholder 2">
            <a:extLst>
              <a:ext uri="{FF2B5EF4-FFF2-40B4-BE49-F238E27FC236}">
                <a16:creationId xmlns:a16="http://schemas.microsoft.com/office/drawing/2014/main" id="{F9F098E9-9435-4BB9-9B6A-2FEF5D913E6C}"/>
              </a:ext>
            </a:extLst>
          </p:cNvPr>
          <p:cNvSpPr>
            <a:spLocks noGrp="1"/>
          </p:cNvSpPr>
          <p:nvPr>
            <p:ph sz="quarter" idx="14"/>
          </p:nvPr>
        </p:nvSpPr>
        <p:spPr>
          <a:xfrm>
            <a:off x="555188" y="2341780"/>
            <a:ext cx="3490038" cy="3482061"/>
          </a:xfrm>
        </p:spPr>
        <p:txBody>
          <a:bodyPr/>
          <a:lstStyle/>
          <a:p>
            <a:pPr>
              <a:spcAft>
                <a:spcPts val="1200"/>
              </a:spcAft>
            </a:pPr>
            <a:r>
              <a:rPr lang="en-US"/>
              <a:t>Barrier</a:t>
            </a:r>
          </a:p>
          <a:p>
            <a:pPr lvl="1">
              <a:lnSpc>
                <a:spcPct val="100000"/>
              </a:lnSpc>
              <a:spcBef>
                <a:spcPts val="300"/>
              </a:spcBef>
              <a:spcAft>
                <a:spcPts val="1800"/>
              </a:spcAft>
            </a:pPr>
            <a:r>
              <a:rPr lang="en-US" sz="1500" b="1" cap="all">
                <a:solidFill>
                  <a:schemeClr val="accent2"/>
                </a:solidFill>
                <a:latin typeface="Montserrat" pitchFamily="2" charset="0"/>
              </a:rPr>
              <a:t>Limited Number of</a:t>
            </a:r>
            <a:br>
              <a:rPr lang="en-US" sz="1500" b="1" cap="all">
                <a:solidFill>
                  <a:schemeClr val="accent2"/>
                </a:solidFill>
                <a:latin typeface="Montserrat" pitchFamily="2" charset="0"/>
              </a:rPr>
            </a:br>
            <a:r>
              <a:rPr lang="en-US" sz="1500" b="1" cap="all">
                <a:solidFill>
                  <a:schemeClr val="accent2"/>
                </a:solidFill>
                <a:latin typeface="Montserrat" pitchFamily="2" charset="0"/>
              </a:rPr>
              <a:t>Financing Partners</a:t>
            </a:r>
          </a:p>
          <a:p>
            <a:pPr>
              <a:spcBef>
                <a:spcPts val="0"/>
              </a:spcBef>
              <a:spcAft>
                <a:spcPts val="1800"/>
              </a:spcAft>
            </a:pPr>
            <a:r>
              <a:rPr lang="en-US" sz="1500">
                <a:solidFill>
                  <a:schemeClr val="accent2"/>
                </a:solidFill>
              </a:rPr>
              <a:t>Unfamiliarity with </a:t>
            </a:r>
            <a:br>
              <a:rPr lang="en-US" sz="1500">
                <a:solidFill>
                  <a:schemeClr val="accent2"/>
                </a:solidFill>
              </a:rPr>
            </a:br>
            <a:r>
              <a:rPr lang="en-US" sz="1500">
                <a:solidFill>
                  <a:schemeClr val="accent2"/>
                </a:solidFill>
              </a:rPr>
              <a:t>Asset Class</a:t>
            </a:r>
          </a:p>
          <a:p>
            <a:pPr>
              <a:spcBef>
                <a:spcPts val="0"/>
              </a:spcBef>
              <a:spcAft>
                <a:spcPts val="1800"/>
              </a:spcAft>
            </a:pPr>
            <a:r>
              <a:rPr lang="en-US" sz="1500">
                <a:solidFill>
                  <a:schemeClr val="accent2"/>
                </a:solidFill>
              </a:rPr>
              <a:t>Perceived Uncertainty </a:t>
            </a:r>
            <a:br>
              <a:rPr lang="en-US" sz="1500">
                <a:solidFill>
                  <a:schemeClr val="accent2"/>
                </a:solidFill>
              </a:rPr>
            </a:br>
            <a:r>
              <a:rPr lang="en-US" sz="1500">
                <a:solidFill>
                  <a:schemeClr val="accent2"/>
                </a:solidFill>
              </a:rPr>
              <a:t>of Revenue Streams</a:t>
            </a:r>
          </a:p>
          <a:p>
            <a:pPr>
              <a:spcBef>
                <a:spcPts val="300"/>
              </a:spcBef>
              <a:spcAft>
                <a:spcPts val="1800"/>
              </a:spcAft>
            </a:pPr>
            <a:r>
              <a:rPr lang="en-US" sz="1500">
                <a:solidFill>
                  <a:schemeClr val="accent2"/>
                </a:solidFill>
              </a:rPr>
              <a:t>Small Transaction Size</a:t>
            </a:r>
          </a:p>
          <a:p>
            <a:pPr>
              <a:spcAft>
                <a:spcPts val="1200"/>
              </a:spcAft>
            </a:pPr>
            <a:r>
              <a:rPr lang="en-US" sz="1500">
                <a:solidFill>
                  <a:schemeClr val="accent2"/>
                </a:solidFill>
              </a:rPr>
              <a:t>Minimal Standardization</a:t>
            </a:r>
          </a:p>
        </p:txBody>
      </p:sp>
      <p:sp>
        <p:nvSpPr>
          <p:cNvPr id="4" name="Content Placeholder 3">
            <a:extLst>
              <a:ext uri="{FF2B5EF4-FFF2-40B4-BE49-F238E27FC236}">
                <a16:creationId xmlns:a16="http://schemas.microsoft.com/office/drawing/2014/main" id="{86CEDB76-511A-4468-9E50-81E7D53AA117}"/>
              </a:ext>
            </a:extLst>
          </p:cNvPr>
          <p:cNvSpPr>
            <a:spLocks noGrp="1"/>
          </p:cNvSpPr>
          <p:nvPr>
            <p:ph sz="quarter" idx="12"/>
          </p:nvPr>
        </p:nvSpPr>
        <p:spPr/>
        <p:txBody>
          <a:bodyPr/>
          <a:lstStyle/>
          <a:p>
            <a:r>
              <a:rPr lang="en-US"/>
              <a:t>NY Green Bank steps in to fill gaps in the market where financing may not be available from conventional lenders due to various barriers.</a:t>
            </a:r>
          </a:p>
        </p:txBody>
      </p:sp>
      <p:sp>
        <p:nvSpPr>
          <p:cNvPr id="6" name="Content Placeholder 2">
            <a:extLst>
              <a:ext uri="{FF2B5EF4-FFF2-40B4-BE49-F238E27FC236}">
                <a16:creationId xmlns:a16="http://schemas.microsoft.com/office/drawing/2014/main" id="{2B16E619-336A-42E9-9ECB-5B8898D90EE5}"/>
              </a:ext>
            </a:extLst>
          </p:cNvPr>
          <p:cNvSpPr txBox="1">
            <a:spLocks/>
          </p:cNvSpPr>
          <p:nvPr/>
        </p:nvSpPr>
        <p:spPr>
          <a:xfrm>
            <a:off x="4406865" y="2341780"/>
            <a:ext cx="6446665" cy="3790663"/>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cap="all" baseline="0">
                <a:solidFill>
                  <a:schemeClr val="accent1"/>
                </a:solidFill>
                <a:latin typeface="Proxima Nova Rg" panose="02000506030000020004" pitchFamily="50" charset="0"/>
                <a:ea typeface="+mn-ea"/>
                <a:cs typeface="+mn-cs"/>
              </a:defRPr>
            </a:lvl1pPr>
            <a:lvl2pPr marL="0" indent="0" algn="l" defTabSz="914400" rtl="0" eaLnBrk="1" latinLnBrk="0" hangingPunct="1">
              <a:lnSpc>
                <a:spcPct val="110000"/>
              </a:lnSpc>
              <a:spcBef>
                <a:spcPts val="500"/>
              </a:spcBef>
              <a:buClr>
                <a:schemeClr val="tx2"/>
              </a:buClr>
              <a:buFont typeface="Roboto Lt" pitchFamily="2" charset="0"/>
              <a:buNone/>
              <a:defRPr sz="1800" kern="1200">
                <a:solidFill>
                  <a:schemeClr val="tx2"/>
                </a:solidFill>
                <a:latin typeface="Proxima Nova Rg" panose="02000506030000020004" pitchFamily="50" charset="0"/>
                <a:ea typeface="+mn-ea"/>
                <a:cs typeface="+mn-cs"/>
              </a:defRPr>
            </a:lvl2pPr>
            <a:lvl3pPr marL="228600" indent="-228600" algn="l" defTabSz="914400" rtl="0" eaLnBrk="1" latinLnBrk="0" hangingPunct="1">
              <a:lnSpc>
                <a:spcPct val="100000"/>
              </a:lnSpc>
              <a:spcBef>
                <a:spcPts val="300"/>
              </a:spcBef>
              <a:buClr>
                <a:schemeClr val="accent3"/>
              </a:buClr>
              <a:buFont typeface="Wingdings" panose="05000000000000000000" pitchFamily="2" charset="2"/>
              <a:buChar char="§"/>
              <a:defRPr sz="1800" kern="1200">
                <a:solidFill>
                  <a:schemeClr val="tx2"/>
                </a:solidFill>
                <a:latin typeface="Proxima Nova Rg" panose="02000506030000020004" pitchFamily="50" charset="0"/>
                <a:ea typeface="+mn-ea"/>
                <a:cs typeface="+mn-cs"/>
              </a:defRPr>
            </a:lvl3pPr>
            <a:lvl4pPr marL="457200" indent="-228600" algn="l" defTabSz="914400" rtl="0" eaLnBrk="1" latinLnBrk="0" hangingPunct="1">
              <a:lnSpc>
                <a:spcPct val="100000"/>
              </a:lnSpc>
              <a:spcBef>
                <a:spcPts val="300"/>
              </a:spcBef>
              <a:buClr>
                <a:schemeClr val="tx2"/>
              </a:buClr>
              <a:buFont typeface="Roboto Lt" pitchFamily="2" charset="0"/>
              <a:buChar char="&gt;"/>
              <a:defRPr sz="1600" kern="1200">
                <a:solidFill>
                  <a:schemeClr val="tx2"/>
                </a:solidFill>
                <a:latin typeface="Proxima Nova Rg" panose="02000506030000020004" pitchFamily="50" charset="0"/>
                <a:ea typeface="+mn-ea"/>
                <a:cs typeface="+mn-cs"/>
              </a:defRPr>
            </a:lvl4pPr>
            <a:lvl5pPr marL="731520" indent="-228600" algn="l" defTabSz="914400" rtl="0" eaLnBrk="1" latinLnBrk="0" hangingPunct="1">
              <a:lnSpc>
                <a:spcPct val="100000"/>
              </a:lnSpc>
              <a:spcBef>
                <a:spcPts val="300"/>
              </a:spcBef>
              <a:buFont typeface="Arial" panose="020B0604020202020204" pitchFamily="34" charset="0"/>
              <a:buChar char="•"/>
              <a:defRPr sz="1400" kern="1200">
                <a:solidFill>
                  <a:schemeClr val="tx2"/>
                </a:solidFill>
                <a:latin typeface="Proxima Nova Rg"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a:latin typeface="Montserrat" pitchFamily="2" charset="0"/>
              </a:rPr>
              <a:t>NY Green Bank Solution</a:t>
            </a:r>
          </a:p>
          <a:p>
            <a:pPr marL="0" lvl="2" indent="0">
              <a:lnSpc>
                <a:spcPct val="90000"/>
              </a:lnSpc>
              <a:spcAft>
                <a:spcPts val="1800"/>
              </a:spcAft>
              <a:buNone/>
            </a:pPr>
            <a:r>
              <a:rPr lang="en-US" sz="1500">
                <a:latin typeface="Montserrat Light" pitchFamily="2" charset="0"/>
              </a:rPr>
              <a:t>Be a first-mover to build market scale and standardization </a:t>
            </a:r>
            <a:br>
              <a:rPr lang="en-US" sz="1500">
                <a:latin typeface="Montserrat Light" pitchFamily="2" charset="0"/>
              </a:rPr>
            </a:br>
            <a:r>
              <a:rPr lang="en-US" sz="1500">
                <a:latin typeface="Montserrat Light" pitchFamily="2" charset="0"/>
              </a:rPr>
              <a:t>attracting more private capital to the sector</a:t>
            </a:r>
          </a:p>
          <a:p>
            <a:pPr marL="0" lvl="2" indent="0">
              <a:lnSpc>
                <a:spcPct val="90000"/>
              </a:lnSpc>
              <a:spcAft>
                <a:spcPts val="1800"/>
              </a:spcAft>
              <a:buNone/>
            </a:pPr>
            <a:r>
              <a:rPr lang="en-US" sz="1500">
                <a:latin typeface="Montserrat Light" pitchFamily="2" charset="0"/>
              </a:rPr>
              <a:t>Utilize deep expertise in financing clean energy projects and leverage expertise of NYSERDA colleagues</a:t>
            </a:r>
          </a:p>
          <a:p>
            <a:pPr marL="0" lvl="2" indent="0">
              <a:lnSpc>
                <a:spcPct val="90000"/>
              </a:lnSpc>
              <a:spcAft>
                <a:spcPts val="1800"/>
              </a:spcAft>
              <a:buNone/>
            </a:pPr>
            <a:r>
              <a:rPr lang="en-US" sz="1500">
                <a:latin typeface="Montserrat Light" pitchFamily="2" charset="0"/>
              </a:rPr>
              <a:t>Consider all types of revenue contracts, merchant markets, and incentive payments, with a focus on building replicable structures</a:t>
            </a:r>
          </a:p>
          <a:p>
            <a:pPr marL="0" lvl="2" indent="0">
              <a:lnSpc>
                <a:spcPct val="90000"/>
              </a:lnSpc>
              <a:spcAft>
                <a:spcPts val="1800"/>
              </a:spcAft>
              <a:buNone/>
            </a:pPr>
            <a:r>
              <a:rPr lang="en-US" sz="1500">
                <a:latin typeface="Montserrat Light" pitchFamily="2" charset="0"/>
              </a:rPr>
              <a:t>Provide financing for, and help standardize, portfolios of </a:t>
            </a:r>
            <a:br>
              <a:rPr lang="en-US" sz="1500">
                <a:latin typeface="Montserrat Light" pitchFamily="2" charset="0"/>
              </a:rPr>
            </a:br>
            <a:r>
              <a:rPr lang="en-US" sz="1500">
                <a:latin typeface="Montserrat Light" pitchFamily="2" charset="0"/>
              </a:rPr>
              <a:t>small- to mid-sized transactions</a:t>
            </a:r>
          </a:p>
          <a:p>
            <a:pPr marL="0" lvl="2" indent="0">
              <a:lnSpc>
                <a:spcPct val="90000"/>
              </a:lnSpc>
              <a:spcAft>
                <a:spcPts val="1800"/>
              </a:spcAft>
              <a:buNone/>
            </a:pPr>
            <a:r>
              <a:rPr lang="en-US" sz="1500">
                <a:latin typeface="Montserrat Light"/>
              </a:rPr>
              <a:t>Be solutions-oriented in finding creditworthy approaches to financing projects with limited transactional precedent</a:t>
            </a:r>
          </a:p>
        </p:txBody>
      </p:sp>
      <p:cxnSp>
        <p:nvCxnSpPr>
          <p:cNvPr id="5" name="Straight Connector 4">
            <a:extLst>
              <a:ext uri="{FF2B5EF4-FFF2-40B4-BE49-F238E27FC236}">
                <a16:creationId xmlns:a16="http://schemas.microsoft.com/office/drawing/2014/main" id="{DAB46F21-2315-4BC2-AD54-F577CB7B33F1}"/>
              </a:ext>
            </a:extLst>
          </p:cNvPr>
          <p:cNvCxnSpPr/>
          <p:nvPr/>
        </p:nvCxnSpPr>
        <p:spPr>
          <a:xfrm>
            <a:off x="547688" y="2651760"/>
            <a:ext cx="1024128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D1B7F44-DBE7-4AF3-A148-300CE5B8B045}"/>
              </a:ext>
            </a:extLst>
          </p:cNvPr>
          <p:cNvCxnSpPr/>
          <p:nvPr/>
        </p:nvCxnSpPr>
        <p:spPr>
          <a:xfrm>
            <a:off x="547688" y="3302663"/>
            <a:ext cx="1024128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425625A-89BF-4A21-AB4F-FBB269668DD6}"/>
              </a:ext>
            </a:extLst>
          </p:cNvPr>
          <p:cNvCxnSpPr/>
          <p:nvPr/>
        </p:nvCxnSpPr>
        <p:spPr>
          <a:xfrm>
            <a:off x="547688" y="3994206"/>
            <a:ext cx="1024128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A90D172-FB31-4D05-81D4-9E4543B4C00C}"/>
              </a:ext>
            </a:extLst>
          </p:cNvPr>
          <p:cNvCxnSpPr/>
          <p:nvPr/>
        </p:nvCxnSpPr>
        <p:spPr>
          <a:xfrm>
            <a:off x="547688" y="4674926"/>
            <a:ext cx="1024128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180270-2624-42A7-BE6E-7DC798A9035F}"/>
              </a:ext>
            </a:extLst>
          </p:cNvPr>
          <p:cNvCxnSpPr/>
          <p:nvPr/>
        </p:nvCxnSpPr>
        <p:spPr>
          <a:xfrm>
            <a:off x="547688" y="5322956"/>
            <a:ext cx="1024128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8213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A156F-ED89-4E70-8CA7-3A381DB2B9C1}"/>
              </a:ext>
            </a:extLst>
          </p:cNvPr>
          <p:cNvSpPr>
            <a:spLocks noGrp="1"/>
          </p:cNvSpPr>
          <p:nvPr>
            <p:ph type="title"/>
          </p:nvPr>
        </p:nvSpPr>
        <p:spPr/>
        <p:txBody>
          <a:bodyPr/>
          <a:lstStyle/>
          <a:p>
            <a:r>
              <a:rPr lang="en-US">
                <a:latin typeface="Montserrat"/>
                <a:ea typeface="Roboto"/>
                <a:cs typeface="Arial"/>
              </a:rPr>
              <a:t>What We Finance and HOW</a:t>
            </a:r>
            <a:endParaRPr lang="en-US"/>
          </a:p>
        </p:txBody>
      </p:sp>
      <p:sp>
        <p:nvSpPr>
          <p:cNvPr id="3" name="Content Placeholder 2">
            <a:extLst>
              <a:ext uri="{FF2B5EF4-FFF2-40B4-BE49-F238E27FC236}">
                <a16:creationId xmlns:a16="http://schemas.microsoft.com/office/drawing/2014/main" id="{9329FC9C-BEE8-4820-968E-8FFA26A3279B}"/>
              </a:ext>
            </a:extLst>
          </p:cNvPr>
          <p:cNvSpPr>
            <a:spLocks noGrp="1"/>
          </p:cNvSpPr>
          <p:nvPr>
            <p:ph sz="quarter" idx="14"/>
          </p:nvPr>
        </p:nvSpPr>
        <p:spPr>
          <a:xfrm>
            <a:off x="555188" y="2411963"/>
            <a:ext cx="11094176" cy="3482061"/>
          </a:xfrm>
        </p:spPr>
        <p:txBody>
          <a:bodyPr vert="horz" lIns="0" tIns="0" rIns="0" bIns="0" rtlCol="0" anchor="t">
            <a:noAutofit/>
          </a:bodyPr>
          <a:lstStyle/>
          <a:p>
            <a:r>
              <a:rPr lang="en-US">
                <a:latin typeface="Montserrat"/>
              </a:rPr>
              <a:t>Primary Investment Criteria</a:t>
            </a:r>
          </a:p>
          <a:p>
            <a:pPr lvl="1"/>
            <a:r>
              <a:rPr lang="en-US" sz="1600">
                <a:latin typeface="Montserrat Light"/>
              </a:rPr>
              <a:t>To be a fit for NY Green Bank’s mandate, a transaction must:</a:t>
            </a:r>
          </a:p>
          <a:p>
            <a:pPr marL="182880" lvl="2" indent="-182880">
              <a:lnSpc>
                <a:spcPct val="100000"/>
              </a:lnSpc>
            </a:pPr>
            <a:r>
              <a:rPr lang="en-US" sz="1600">
                <a:latin typeface="Montserrat Light"/>
              </a:rPr>
              <a:t>Demonstrate potential for greenhouse gas reductions in support of New York State clean energy policies</a:t>
            </a:r>
          </a:p>
          <a:p>
            <a:pPr lvl="2"/>
            <a:r>
              <a:rPr lang="en-US" sz="1600">
                <a:latin typeface="Montserrat Light"/>
              </a:rPr>
              <a:t>Demonstrate how it contributes to market transformation in terms of:</a:t>
            </a:r>
          </a:p>
          <a:p>
            <a:pPr lvl="3"/>
            <a:r>
              <a:rPr lang="en-US">
                <a:latin typeface="Montserrat Light"/>
              </a:rPr>
              <a:t>Mobilization of private capital</a:t>
            </a:r>
          </a:p>
          <a:p>
            <a:pPr lvl="3"/>
            <a:r>
              <a:rPr lang="en-US" b="1">
                <a:solidFill>
                  <a:schemeClr val="accent2"/>
                </a:solidFill>
                <a:latin typeface="Montserrat"/>
              </a:rPr>
              <a:t>Additionality</a:t>
            </a:r>
            <a:r>
              <a:rPr lang="en-US">
                <a:latin typeface="Montserrat Light"/>
              </a:rPr>
              <a:t> in proposed investments</a:t>
            </a:r>
          </a:p>
          <a:p>
            <a:pPr lvl="2"/>
            <a:r>
              <a:rPr lang="en-US" sz="1600">
                <a:latin typeface="Montserrat Light"/>
              </a:rPr>
              <a:t>Be </a:t>
            </a:r>
            <a:r>
              <a:rPr lang="en-US" sz="1600">
                <a:solidFill>
                  <a:srgbClr val="63666A"/>
                </a:solidFill>
                <a:latin typeface="Montserrat Light"/>
              </a:rPr>
              <a:t>economically</a:t>
            </a:r>
            <a:r>
              <a:rPr lang="en-US" sz="1600">
                <a:latin typeface="Montserrat Light"/>
              </a:rPr>
              <a:t> and technically feasible, and have expected financial returns to support NYGB’s self-sufficiency</a:t>
            </a:r>
          </a:p>
          <a:p>
            <a:pPr marL="0" lvl="2" indent="0">
              <a:buNone/>
            </a:pPr>
            <a:endParaRPr lang="en-US" sz="1600" i="1">
              <a:solidFill>
                <a:schemeClr val="accent2"/>
              </a:solidFill>
              <a:latin typeface="Montserrat"/>
            </a:endParaRPr>
          </a:p>
          <a:p>
            <a:pPr marL="0" lvl="2" indent="0">
              <a:buNone/>
            </a:pPr>
            <a:r>
              <a:rPr lang="en-US" sz="1600" i="1">
                <a:solidFill>
                  <a:schemeClr val="accent2"/>
                </a:solidFill>
                <a:latin typeface="Montserrat"/>
              </a:rPr>
              <a:t>NY Green Bank operates and lends much like a commercial project ​finance provider</a:t>
            </a:r>
            <a:r>
              <a:rPr lang="en-US" sz="1600" i="1">
                <a:solidFill>
                  <a:srgbClr val="63666A"/>
                </a:solidFill>
                <a:latin typeface="Montserrat Light"/>
              </a:rPr>
              <a:t>, including replicable structured transactions, market pricing and terms, and full diligence process</a:t>
            </a:r>
          </a:p>
        </p:txBody>
      </p:sp>
      <p:sp>
        <p:nvSpPr>
          <p:cNvPr id="4" name="Content Placeholder 3">
            <a:extLst>
              <a:ext uri="{FF2B5EF4-FFF2-40B4-BE49-F238E27FC236}">
                <a16:creationId xmlns:a16="http://schemas.microsoft.com/office/drawing/2014/main" id="{2DD5573F-283D-4753-B884-6BE7558319EC}"/>
              </a:ext>
            </a:extLst>
          </p:cNvPr>
          <p:cNvSpPr>
            <a:spLocks noGrp="1"/>
          </p:cNvSpPr>
          <p:nvPr>
            <p:ph sz="quarter" idx="12"/>
          </p:nvPr>
        </p:nvSpPr>
        <p:spPr/>
        <p:txBody>
          <a:bodyPr/>
          <a:lstStyle/>
          <a:p>
            <a:r>
              <a:rPr lang="en-US"/>
              <a:t>Investments span a wide range of climate change-mitigating technologies, from building efficiency to grid-scale energy storage to clean transportation.</a:t>
            </a:r>
          </a:p>
        </p:txBody>
      </p:sp>
    </p:spTree>
    <p:extLst>
      <p:ext uri="{BB962C8B-B14F-4D97-AF65-F5344CB8AC3E}">
        <p14:creationId xmlns:p14="http://schemas.microsoft.com/office/powerpoint/2010/main" val="368158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B986621-65CE-4BA8-AA1A-65F793CB4BBB}"/>
              </a:ext>
            </a:extLst>
          </p:cNvPr>
          <p:cNvSpPr>
            <a:spLocks noGrp="1"/>
          </p:cNvSpPr>
          <p:nvPr>
            <p:ph sz="quarter" idx="10"/>
          </p:nvPr>
        </p:nvSpPr>
        <p:spPr>
          <a:xfrm>
            <a:off x="542636" y="1160981"/>
            <a:ext cx="11101676" cy="538628"/>
          </a:xfrm>
        </p:spPr>
        <p:txBody>
          <a:bodyPr/>
          <a:lstStyle/>
          <a:p>
            <a:r>
              <a:rPr lang="en-US"/>
              <a:t>Financing for a wide variety of building decarbonization projects.</a:t>
            </a:r>
          </a:p>
        </p:txBody>
      </p:sp>
      <p:sp>
        <p:nvSpPr>
          <p:cNvPr id="4" name="Title 3">
            <a:extLst>
              <a:ext uri="{FF2B5EF4-FFF2-40B4-BE49-F238E27FC236}">
                <a16:creationId xmlns:a16="http://schemas.microsoft.com/office/drawing/2014/main" id="{AD541A1E-78C3-4B7B-BA43-1FC42E3A53D7}"/>
              </a:ext>
            </a:extLst>
          </p:cNvPr>
          <p:cNvSpPr>
            <a:spLocks noGrp="1"/>
          </p:cNvSpPr>
          <p:nvPr>
            <p:ph type="title"/>
          </p:nvPr>
        </p:nvSpPr>
        <p:spPr/>
        <p:txBody>
          <a:bodyPr/>
          <a:lstStyle/>
          <a:p>
            <a:r>
              <a:rPr lang="en-US" dirty="0"/>
              <a:t>Projects</a:t>
            </a:r>
            <a:br>
              <a:rPr lang="en-US" dirty="0"/>
            </a:br>
            <a:endParaRPr lang="en-US" dirty="0"/>
          </a:p>
        </p:txBody>
      </p:sp>
      <p:sp>
        <p:nvSpPr>
          <p:cNvPr id="6" name="Content Placeholder 5">
            <a:extLst>
              <a:ext uri="{FF2B5EF4-FFF2-40B4-BE49-F238E27FC236}">
                <a16:creationId xmlns:a16="http://schemas.microsoft.com/office/drawing/2014/main" id="{8D6CFE39-4D84-43C7-BAB5-77088BE37552}"/>
              </a:ext>
            </a:extLst>
          </p:cNvPr>
          <p:cNvSpPr>
            <a:spLocks noGrp="1"/>
          </p:cNvSpPr>
          <p:nvPr>
            <p:ph sz="quarter" idx="20"/>
          </p:nvPr>
        </p:nvSpPr>
        <p:spPr>
          <a:xfrm>
            <a:off x="542636" y="1828001"/>
            <a:ext cx="3566160" cy="1600999"/>
          </a:xfrm>
        </p:spPr>
        <p:txBody>
          <a:bodyPr/>
          <a:lstStyle/>
          <a:p>
            <a:r>
              <a:rPr lang="en-US"/>
              <a:t>Counterparties</a:t>
            </a:r>
          </a:p>
          <a:p>
            <a:pPr lvl="2"/>
            <a:r>
              <a:rPr lang="en-US"/>
              <a:t>Property owners &amp; developers</a:t>
            </a:r>
          </a:p>
          <a:p>
            <a:pPr lvl="2"/>
            <a:r>
              <a:rPr lang="en-US"/>
              <a:t>Building services or equipment providers</a:t>
            </a:r>
          </a:p>
          <a:p>
            <a:pPr lvl="2"/>
            <a:r>
              <a:rPr lang="en-US"/>
              <a:t>Other lenders that invest in high-performance buildings</a:t>
            </a:r>
          </a:p>
          <a:p>
            <a:pPr lvl="2"/>
            <a:endParaRPr lang="en-US"/>
          </a:p>
        </p:txBody>
      </p:sp>
      <p:sp>
        <p:nvSpPr>
          <p:cNvPr id="7" name="Content Placeholder 6">
            <a:extLst>
              <a:ext uri="{FF2B5EF4-FFF2-40B4-BE49-F238E27FC236}">
                <a16:creationId xmlns:a16="http://schemas.microsoft.com/office/drawing/2014/main" id="{ED4C5208-C15D-459E-A221-DAEE44647FA7}"/>
              </a:ext>
            </a:extLst>
          </p:cNvPr>
          <p:cNvSpPr>
            <a:spLocks noGrp="1"/>
          </p:cNvSpPr>
          <p:nvPr>
            <p:ph sz="quarter" idx="23"/>
          </p:nvPr>
        </p:nvSpPr>
        <p:spPr>
          <a:xfrm>
            <a:off x="4312920" y="1828001"/>
            <a:ext cx="3566160" cy="1600999"/>
          </a:xfrm>
        </p:spPr>
        <p:txBody>
          <a:bodyPr/>
          <a:lstStyle/>
          <a:p>
            <a:r>
              <a:rPr lang="en-US"/>
              <a:t>Building types</a:t>
            </a:r>
          </a:p>
          <a:p>
            <a:pPr lvl="2"/>
            <a:r>
              <a:rPr lang="en-US"/>
              <a:t>Multifamily</a:t>
            </a:r>
          </a:p>
          <a:p>
            <a:pPr lvl="2"/>
            <a:r>
              <a:rPr lang="en-US"/>
              <a:t>C&amp;I</a:t>
            </a:r>
          </a:p>
          <a:p>
            <a:pPr lvl="2"/>
            <a:r>
              <a:rPr lang="en-US"/>
              <a:t>MUSH</a:t>
            </a:r>
          </a:p>
          <a:p>
            <a:pPr lvl="2"/>
            <a:r>
              <a:rPr lang="en-US"/>
              <a:t>Community facilities, nonprofits, &amp; houses of worship</a:t>
            </a:r>
          </a:p>
          <a:p>
            <a:pPr lvl="2"/>
            <a:r>
              <a:rPr lang="en-US"/>
              <a:t>Existing &amp; new buildings</a:t>
            </a:r>
          </a:p>
        </p:txBody>
      </p:sp>
      <p:sp>
        <p:nvSpPr>
          <p:cNvPr id="8" name="Content Placeholder 7">
            <a:extLst>
              <a:ext uri="{FF2B5EF4-FFF2-40B4-BE49-F238E27FC236}">
                <a16:creationId xmlns:a16="http://schemas.microsoft.com/office/drawing/2014/main" id="{0B2309BE-7527-4F4D-8453-1079BF80B9F9}"/>
              </a:ext>
            </a:extLst>
          </p:cNvPr>
          <p:cNvSpPr>
            <a:spLocks noGrp="1"/>
          </p:cNvSpPr>
          <p:nvPr>
            <p:ph sz="quarter" idx="24"/>
          </p:nvPr>
        </p:nvSpPr>
        <p:spPr>
          <a:xfrm>
            <a:off x="8083204" y="1828001"/>
            <a:ext cx="3566160" cy="1600999"/>
          </a:xfrm>
        </p:spPr>
        <p:txBody>
          <a:bodyPr/>
          <a:lstStyle/>
          <a:p>
            <a:r>
              <a:rPr lang="en-US"/>
              <a:t>Technologies</a:t>
            </a:r>
          </a:p>
          <a:p>
            <a:pPr lvl="2"/>
            <a:r>
              <a:rPr lang="en-US"/>
              <a:t>Electrification (HVAC, domestic hot water)</a:t>
            </a:r>
          </a:p>
          <a:p>
            <a:pPr lvl="2"/>
            <a:r>
              <a:rPr lang="en-US"/>
              <a:t>Efficiency (passive design, appliances, envelope, demand management)</a:t>
            </a:r>
          </a:p>
          <a:p>
            <a:pPr lvl="2"/>
            <a:r>
              <a:rPr lang="en-US"/>
              <a:t>Clean heating &amp; cooling (geothermal, thermal energy storage)</a:t>
            </a:r>
          </a:p>
        </p:txBody>
      </p:sp>
    </p:spTree>
    <p:extLst>
      <p:ext uri="{BB962C8B-B14F-4D97-AF65-F5344CB8AC3E}">
        <p14:creationId xmlns:p14="http://schemas.microsoft.com/office/powerpoint/2010/main" val="1289751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08EDF982-8C25-44D6-AC0A-91B7830E304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p:blipFill>
        <p:spPr>
          <a:xfrm>
            <a:off x="0" y="0"/>
            <a:ext cx="12192000" cy="6857999"/>
          </a:xfrm>
        </p:spPr>
      </p:pic>
    </p:spTree>
    <p:extLst>
      <p:ext uri="{BB962C8B-B14F-4D97-AF65-F5344CB8AC3E}">
        <p14:creationId xmlns:p14="http://schemas.microsoft.com/office/powerpoint/2010/main" val="849565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F6FE7F-CF62-4455-A4AC-8E4CB12D6C9B}"/>
              </a:ext>
            </a:extLst>
          </p:cNvPr>
          <p:cNvSpPr>
            <a:spLocks noGrp="1"/>
          </p:cNvSpPr>
          <p:nvPr>
            <p:ph type="title"/>
          </p:nvPr>
        </p:nvSpPr>
        <p:spPr/>
        <p:txBody>
          <a:bodyPr/>
          <a:lstStyle/>
          <a:p>
            <a:r>
              <a:rPr lang="en-US" dirty="0"/>
              <a:t>Financing solutions</a:t>
            </a:r>
          </a:p>
        </p:txBody>
      </p:sp>
      <p:sp>
        <p:nvSpPr>
          <p:cNvPr id="7" name="Content Placeholder 6">
            <a:extLst>
              <a:ext uri="{FF2B5EF4-FFF2-40B4-BE49-F238E27FC236}">
                <a16:creationId xmlns:a16="http://schemas.microsoft.com/office/drawing/2014/main" id="{A3A89D9E-CC55-4BF1-925D-17A5FA6F1535}"/>
              </a:ext>
            </a:extLst>
          </p:cNvPr>
          <p:cNvSpPr>
            <a:spLocks noGrp="1"/>
          </p:cNvSpPr>
          <p:nvPr>
            <p:ph sz="quarter" idx="14"/>
          </p:nvPr>
        </p:nvSpPr>
        <p:spPr>
          <a:xfrm>
            <a:off x="548912" y="1951268"/>
            <a:ext cx="11094176" cy="3482061"/>
          </a:xfrm>
        </p:spPr>
        <p:txBody>
          <a:bodyPr/>
          <a:lstStyle/>
          <a:p>
            <a:pPr lvl="2"/>
            <a:r>
              <a:rPr lang="en-US" dirty="0"/>
              <a:t>Predevelopment</a:t>
            </a:r>
          </a:p>
          <a:p>
            <a:pPr lvl="2"/>
            <a:r>
              <a:rPr lang="en-US" dirty="0"/>
              <a:t>Incentive bridging</a:t>
            </a:r>
          </a:p>
          <a:p>
            <a:pPr lvl="2"/>
            <a:r>
              <a:rPr lang="en-US" dirty="0"/>
              <a:t>ESCO facilities</a:t>
            </a:r>
          </a:p>
          <a:p>
            <a:pPr lvl="2"/>
            <a:r>
              <a:rPr lang="en-US" dirty="0"/>
              <a:t>Lending alongside C-PACE</a:t>
            </a:r>
          </a:p>
          <a:p>
            <a:pPr marL="0" lvl="2" indent="0">
              <a:buNone/>
            </a:pPr>
            <a:endParaRPr lang="en-US" dirty="0"/>
          </a:p>
          <a:p>
            <a:pPr lvl="1"/>
            <a:endParaRPr lang="en-US" dirty="0"/>
          </a:p>
        </p:txBody>
      </p:sp>
      <p:sp>
        <p:nvSpPr>
          <p:cNvPr id="6" name="Content Placeholder 5">
            <a:extLst>
              <a:ext uri="{FF2B5EF4-FFF2-40B4-BE49-F238E27FC236}">
                <a16:creationId xmlns:a16="http://schemas.microsoft.com/office/drawing/2014/main" id="{3E0BB75E-54AB-4448-A85B-F2F01A7F9BDB}"/>
              </a:ext>
            </a:extLst>
          </p:cNvPr>
          <p:cNvSpPr>
            <a:spLocks noGrp="1"/>
          </p:cNvSpPr>
          <p:nvPr>
            <p:ph sz="quarter" idx="12"/>
          </p:nvPr>
        </p:nvSpPr>
        <p:spPr/>
        <p:txBody>
          <a:bodyPr/>
          <a:lstStyle/>
          <a:p>
            <a:r>
              <a:rPr lang="en-US" dirty="0"/>
              <a:t>Products developed to fill gaps &amp; overcome barriers in capital stacks.</a:t>
            </a:r>
          </a:p>
        </p:txBody>
      </p:sp>
    </p:spTree>
    <p:extLst>
      <p:ext uri="{BB962C8B-B14F-4D97-AF65-F5344CB8AC3E}">
        <p14:creationId xmlns:p14="http://schemas.microsoft.com/office/powerpoint/2010/main" val="3181146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8F4F47C-02E0-411E-BAC9-5C1146796064}"/>
              </a:ext>
            </a:extLst>
          </p:cNvPr>
          <p:cNvSpPr>
            <a:spLocks noGrp="1"/>
          </p:cNvSpPr>
          <p:nvPr>
            <p:ph type="title"/>
          </p:nvPr>
        </p:nvSpPr>
        <p:spPr/>
        <p:txBody>
          <a:bodyPr/>
          <a:lstStyle/>
          <a:p>
            <a:r>
              <a:rPr lang="en-US" dirty="0"/>
              <a:t>Predevelopment Financing</a:t>
            </a:r>
          </a:p>
        </p:txBody>
      </p:sp>
      <p:sp>
        <p:nvSpPr>
          <p:cNvPr id="5" name="Content Placeholder 4">
            <a:extLst>
              <a:ext uri="{FF2B5EF4-FFF2-40B4-BE49-F238E27FC236}">
                <a16:creationId xmlns:a16="http://schemas.microsoft.com/office/drawing/2014/main" id="{1472B511-851E-4362-816C-083375E683F9}"/>
              </a:ext>
            </a:extLst>
          </p:cNvPr>
          <p:cNvSpPr>
            <a:spLocks noGrp="1"/>
          </p:cNvSpPr>
          <p:nvPr>
            <p:ph sz="quarter" idx="10"/>
          </p:nvPr>
        </p:nvSpPr>
        <p:spPr>
          <a:xfrm>
            <a:off x="6787848" y="1926653"/>
            <a:ext cx="4408305" cy="4170562"/>
          </a:xfrm>
        </p:spPr>
        <p:txBody>
          <a:bodyPr/>
          <a:lstStyle/>
          <a:p>
            <a:pPr marL="342900" lvl="1" indent="-342900">
              <a:buFont typeface="+mj-lt"/>
              <a:buAutoNum type="arabicPeriod"/>
            </a:pPr>
            <a:r>
              <a:rPr lang="en-US" sz="1400">
                <a:solidFill>
                  <a:schemeClr val="tx2">
                    <a:lumMod val="50000"/>
                  </a:schemeClr>
                </a:solidFill>
              </a:rPr>
              <a:t>NYGB advances funds to Borrower for eligible predevelopment costs</a:t>
            </a:r>
          </a:p>
          <a:p>
            <a:pPr marL="342900" lvl="1" indent="-342900">
              <a:buFont typeface="+mj-lt"/>
              <a:buAutoNum type="arabicPeriod"/>
            </a:pPr>
            <a:r>
              <a:rPr lang="en-US" sz="1400">
                <a:solidFill>
                  <a:schemeClr val="tx2">
                    <a:lumMod val="50000"/>
                  </a:schemeClr>
                </a:solidFill>
              </a:rPr>
              <a:t>Guarantors guarantee the Facility</a:t>
            </a:r>
          </a:p>
          <a:p>
            <a:pPr marL="342900" lvl="1" indent="-342900">
              <a:buFont typeface="+mj-lt"/>
              <a:buAutoNum type="arabicPeriod"/>
            </a:pPr>
            <a:r>
              <a:rPr lang="en-US" sz="1400">
                <a:solidFill>
                  <a:schemeClr val="tx2">
                    <a:lumMod val="50000"/>
                  </a:schemeClr>
                </a:solidFill>
              </a:rPr>
              <a:t>Interest payments are capitalized, accruing on quarterly basis and paid at earlier of (i) the Maturity Date or (ii) the close of construction financing</a:t>
            </a:r>
          </a:p>
          <a:p>
            <a:pPr marL="342900" lvl="1" indent="-342900">
              <a:buFont typeface="+mj-lt"/>
              <a:buAutoNum type="arabicPeriod"/>
            </a:pPr>
            <a:r>
              <a:rPr lang="en-US" sz="1400">
                <a:solidFill>
                  <a:schemeClr val="tx2">
                    <a:lumMod val="50000"/>
                  </a:schemeClr>
                </a:solidFill>
              </a:rPr>
              <a:t>Principal is repaid at the earlier of (i) the Maturity Date or (ii) the close of construction financing</a:t>
            </a:r>
          </a:p>
          <a:p>
            <a:endParaRPr lang="en-US">
              <a:solidFill>
                <a:schemeClr val="tx2">
                  <a:lumMod val="75000"/>
                </a:schemeClr>
              </a:solidFill>
            </a:endParaRPr>
          </a:p>
          <a:p>
            <a:endParaRPr lang="en-US"/>
          </a:p>
        </p:txBody>
      </p:sp>
      <p:sp>
        <p:nvSpPr>
          <p:cNvPr id="4" name="Content Placeholder 3">
            <a:extLst>
              <a:ext uri="{FF2B5EF4-FFF2-40B4-BE49-F238E27FC236}">
                <a16:creationId xmlns:a16="http://schemas.microsoft.com/office/drawing/2014/main" id="{8CE28DFF-A198-47FA-9DC2-D31921050684}"/>
              </a:ext>
            </a:extLst>
          </p:cNvPr>
          <p:cNvSpPr>
            <a:spLocks noGrp="1"/>
          </p:cNvSpPr>
          <p:nvPr>
            <p:ph sz="quarter" idx="13"/>
          </p:nvPr>
        </p:nvSpPr>
        <p:spPr>
          <a:xfrm>
            <a:off x="547688" y="1121216"/>
            <a:ext cx="11101676" cy="669193"/>
          </a:xfrm>
        </p:spPr>
        <p:txBody>
          <a:bodyPr/>
          <a:lstStyle/>
          <a:p>
            <a:r>
              <a:rPr lang="en-US"/>
              <a:t>Indicative Product Structure:</a:t>
            </a:r>
          </a:p>
        </p:txBody>
      </p:sp>
      <p:grpSp>
        <p:nvGrpSpPr>
          <p:cNvPr id="11" name="Group 10">
            <a:extLst>
              <a:ext uri="{FF2B5EF4-FFF2-40B4-BE49-F238E27FC236}">
                <a16:creationId xmlns:a16="http://schemas.microsoft.com/office/drawing/2014/main" id="{CE612730-2F0F-49EE-9277-8CEE8099A1AE}"/>
              </a:ext>
            </a:extLst>
          </p:cNvPr>
          <p:cNvGrpSpPr/>
          <p:nvPr/>
        </p:nvGrpSpPr>
        <p:grpSpPr>
          <a:xfrm>
            <a:off x="547688" y="1951268"/>
            <a:ext cx="5092045" cy="4170562"/>
            <a:chOff x="5600923" y="1413607"/>
            <a:chExt cx="3752602" cy="3434754"/>
          </a:xfrm>
        </p:grpSpPr>
        <p:grpSp>
          <p:nvGrpSpPr>
            <p:cNvPr id="14" name="Group 13">
              <a:extLst>
                <a:ext uri="{FF2B5EF4-FFF2-40B4-BE49-F238E27FC236}">
                  <a16:creationId xmlns:a16="http://schemas.microsoft.com/office/drawing/2014/main" id="{2593BDD5-0C5C-4779-A750-B24551BDE2CC}"/>
                </a:ext>
              </a:extLst>
            </p:cNvPr>
            <p:cNvGrpSpPr/>
            <p:nvPr/>
          </p:nvGrpSpPr>
          <p:grpSpPr>
            <a:xfrm>
              <a:off x="5600923" y="1413607"/>
              <a:ext cx="3393749" cy="3434754"/>
              <a:chOff x="7842128" y="1717123"/>
              <a:chExt cx="2987523" cy="3434754"/>
            </a:xfrm>
          </p:grpSpPr>
          <p:sp>
            <p:nvSpPr>
              <p:cNvPr id="15" name="Rectangle 14">
                <a:extLst>
                  <a:ext uri="{FF2B5EF4-FFF2-40B4-BE49-F238E27FC236}">
                    <a16:creationId xmlns:a16="http://schemas.microsoft.com/office/drawing/2014/main" id="{47C49114-A1E1-48BF-8308-EE55C1DCD19C}"/>
                  </a:ext>
                </a:extLst>
              </p:cNvPr>
              <p:cNvSpPr/>
              <p:nvPr/>
            </p:nvSpPr>
            <p:spPr>
              <a:xfrm>
                <a:off x="9768921" y="1717123"/>
                <a:ext cx="1060730" cy="640080"/>
              </a:xfrm>
              <a:prstGeom prst="rect">
                <a:avLst/>
              </a:prstGeom>
              <a:solidFill>
                <a:schemeClr val="accent1"/>
              </a:solidFill>
              <a:ln w="3175" cap="flat" cmpd="sng" algn="ctr">
                <a:solidFill>
                  <a:srgbClr val="E7E6E6"/>
                </a:solidFill>
                <a:prstDash val="solid"/>
                <a:miter lim="800000"/>
              </a:ln>
              <a:effectLst/>
            </p:spPr>
            <p:txBody>
              <a:bodyPr rtlCol="0" anchor="ctr"/>
              <a:lstStyle/>
              <a:p>
                <a:pPr algn="ctr" defTabSz="914400">
                  <a:defRPr/>
                </a:pPr>
                <a:r>
                  <a:rPr lang="en-US" sz="1200" b="1" kern="0">
                    <a:solidFill>
                      <a:srgbClr val="FFFFFF"/>
                    </a:solidFill>
                    <a:latin typeface="Montserrat" panose="00000500000000000000" pitchFamily="2" charset="0"/>
                    <a:cs typeface="Arial" panose="020B0604020202020204" pitchFamily="34" charset="0"/>
                  </a:rPr>
                  <a:t>Sponsors and Guarantors</a:t>
                </a:r>
              </a:p>
            </p:txBody>
          </p:sp>
          <p:sp>
            <p:nvSpPr>
              <p:cNvPr id="16" name="Rectangle 15">
                <a:extLst>
                  <a:ext uri="{FF2B5EF4-FFF2-40B4-BE49-F238E27FC236}">
                    <a16:creationId xmlns:a16="http://schemas.microsoft.com/office/drawing/2014/main" id="{90093657-D68D-415D-8908-866127B0B141}"/>
                  </a:ext>
                </a:extLst>
              </p:cNvPr>
              <p:cNvSpPr/>
              <p:nvPr/>
            </p:nvSpPr>
            <p:spPr>
              <a:xfrm>
                <a:off x="9817257" y="3572914"/>
                <a:ext cx="964057" cy="640080"/>
              </a:xfrm>
              <a:prstGeom prst="rect">
                <a:avLst/>
              </a:prstGeom>
              <a:solidFill>
                <a:schemeClr val="accent1"/>
              </a:solidFill>
              <a:ln w="3175" cap="flat" cmpd="sng" algn="ctr">
                <a:solidFill>
                  <a:srgbClr val="E7E6E6"/>
                </a:solidFill>
                <a:prstDash val="solid"/>
                <a:miter lim="800000"/>
              </a:ln>
              <a:effectLst/>
            </p:spPr>
            <p:txBody>
              <a:bodyPr rtlCol="0" anchor="ctr"/>
              <a:lstStyle/>
              <a:p>
                <a:pPr algn="ctr" defTabSz="914400">
                  <a:defRPr/>
                </a:pPr>
                <a:r>
                  <a:rPr lang="en-US" sz="1200" b="1" kern="0">
                    <a:solidFill>
                      <a:srgbClr val="FFFFFF"/>
                    </a:solidFill>
                    <a:latin typeface="Montserrat" panose="00000500000000000000" pitchFamily="2" charset="0"/>
                    <a:cs typeface="Arial" panose="020B0604020202020204" pitchFamily="34" charset="0"/>
                  </a:rPr>
                  <a:t>Borrower</a:t>
                </a:r>
              </a:p>
            </p:txBody>
          </p:sp>
          <p:sp>
            <p:nvSpPr>
              <p:cNvPr id="17" name="Rectangle 16">
                <a:extLst>
                  <a:ext uri="{FF2B5EF4-FFF2-40B4-BE49-F238E27FC236}">
                    <a16:creationId xmlns:a16="http://schemas.microsoft.com/office/drawing/2014/main" id="{E77C81CD-27BB-4695-857B-E8763040804B}"/>
                  </a:ext>
                </a:extLst>
              </p:cNvPr>
              <p:cNvSpPr/>
              <p:nvPr/>
            </p:nvSpPr>
            <p:spPr>
              <a:xfrm>
                <a:off x="7842128" y="3575712"/>
                <a:ext cx="914400" cy="640080"/>
              </a:xfrm>
              <a:prstGeom prst="rect">
                <a:avLst/>
              </a:prstGeom>
              <a:solidFill>
                <a:schemeClr val="bg1">
                  <a:lumMod val="50000"/>
                </a:schemeClr>
              </a:solidFill>
              <a:ln w="3175" cap="flat" cmpd="sng" algn="ctr">
                <a:solidFill>
                  <a:srgbClr val="E7E6E6"/>
                </a:solidFill>
                <a:prstDash val="solid"/>
                <a:miter lim="800000"/>
              </a:ln>
              <a:effectLst/>
            </p:spPr>
            <p:txBody>
              <a:bodyPr rtlCol="0" anchor="ctr"/>
              <a:lstStyle/>
              <a:p>
                <a:pPr algn="ctr" defTabSz="914400">
                  <a:defRPr/>
                </a:pPr>
                <a:r>
                  <a:rPr lang="en-US" sz="1200" b="1" kern="0">
                    <a:solidFill>
                      <a:srgbClr val="FFFFFF"/>
                    </a:solidFill>
                    <a:latin typeface="Montserrat" panose="00000500000000000000" pitchFamily="2" charset="0"/>
                    <a:cs typeface="Arial" panose="020B0604020202020204" pitchFamily="34" charset="0"/>
                  </a:rPr>
                  <a:t>Lender </a:t>
                </a:r>
                <a:r>
                  <a:rPr lang="en-US" sz="1200" kern="0">
                    <a:solidFill>
                      <a:srgbClr val="FFFFFF"/>
                    </a:solidFill>
                    <a:latin typeface="Montserrat" panose="00000500000000000000" pitchFamily="2" charset="0"/>
                    <a:cs typeface="Arial" panose="020B0604020202020204" pitchFamily="34" charset="0"/>
                  </a:rPr>
                  <a:t>[NYGB]</a:t>
                </a:r>
              </a:p>
            </p:txBody>
          </p:sp>
          <p:cxnSp>
            <p:nvCxnSpPr>
              <p:cNvPr id="18" name="Straight Arrow Connector 17">
                <a:extLst>
                  <a:ext uri="{FF2B5EF4-FFF2-40B4-BE49-F238E27FC236}">
                    <a16:creationId xmlns:a16="http://schemas.microsoft.com/office/drawing/2014/main" id="{A26BBBE2-A9B3-4734-A8E9-DFB50249E8A8}"/>
                  </a:ext>
                </a:extLst>
              </p:cNvPr>
              <p:cNvCxnSpPr>
                <a:cxnSpLocks/>
              </p:cNvCxnSpPr>
              <p:nvPr/>
            </p:nvCxnSpPr>
            <p:spPr>
              <a:xfrm>
                <a:off x="8756528" y="3789897"/>
                <a:ext cx="1060730" cy="0"/>
              </a:xfrm>
              <a:prstGeom prst="straightConnector1">
                <a:avLst/>
              </a:prstGeom>
              <a:noFill/>
              <a:ln w="6350" cap="flat" cmpd="sng" algn="ctr">
                <a:solidFill>
                  <a:schemeClr val="tx1"/>
                </a:solidFill>
                <a:prstDash val="solid"/>
                <a:miter lim="800000"/>
                <a:tailEnd type="triangle"/>
              </a:ln>
              <a:effectLst/>
            </p:spPr>
          </p:cxnSp>
          <p:cxnSp>
            <p:nvCxnSpPr>
              <p:cNvPr id="19" name="Straight Arrow Connector 18">
                <a:extLst>
                  <a:ext uri="{FF2B5EF4-FFF2-40B4-BE49-F238E27FC236}">
                    <a16:creationId xmlns:a16="http://schemas.microsoft.com/office/drawing/2014/main" id="{46698884-0B60-45EC-894E-9C3CC09D833C}"/>
                  </a:ext>
                </a:extLst>
              </p:cNvPr>
              <p:cNvCxnSpPr>
                <a:cxnSpLocks/>
              </p:cNvCxnSpPr>
              <p:nvPr/>
            </p:nvCxnSpPr>
            <p:spPr>
              <a:xfrm flipH="1">
                <a:off x="8756528" y="3996603"/>
                <a:ext cx="1060729" cy="0"/>
              </a:xfrm>
              <a:prstGeom prst="straightConnector1">
                <a:avLst/>
              </a:prstGeom>
              <a:noFill/>
              <a:ln w="6350" cap="flat" cmpd="sng" algn="ctr">
                <a:solidFill>
                  <a:schemeClr val="tx1"/>
                </a:solidFill>
                <a:prstDash val="solid"/>
                <a:miter lim="800000"/>
                <a:tailEnd type="triangle"/>
              </a:ln>
              <a:effectLst/>
            </p:spPr>
          </p:cxnSp>
          <p:sp>
            <p:nvSpPr>
              <p:cNvPr id="20" name="Rectangle 19">
                <a:extLst>
                  <a:ext uri="{FF2B5EF4-FFF2-40B4-BE49-F238E27FC236}">
                    <a16:creationId xmlns:a16="http://schemas.microsoft.com/office/drawing/2014/main" id="{E71DAA94-4749-4BDA-AD6C-E467119589ED}"/>
                  </a:ext>
                </a:extLst>
              </p:cNvPr>
              <p:cNvSpPr/>
              <p:nvPr/>
            </p:nvSpPr>
            <p:spPr>
              <a:xfrm>
                <a:off x="8894608" y="3464205"/>
                <a:ext cx="1160229" cy="276999"/>
              </a:xfrm>
              <a:prstGeom prst="rect">
                <a:avLst/>
              </a:prstGeom>
              <a:noFill/>
            </p:spPr>
            <p:txBody>
              <a:bodyPr wrap="none">
                <a:spAutoFit/>
              </a:bodyPr>
              <a:lstStyle/>
              <a:p>
                <a:pPr>
                  <a:defRPr/>
                </a:pPr>
                <a:r>
                  <a:rPr lang="en-US" sz="1200" i="1">
                    <a:latin typeface="Montserrat" panose="00000500000000000000" pitchFamily="2" charset="0"/>
                    <a:cs typeface="Arial" panose="020B0604020202020204" pitchFamily="34" charset="0"/>
                  </a:rPr>
                  <a:t>Debt proceeds</a:t>
                </a:r>
              </a:p>
            </p:txBody>
          </p:sp>
          <p:sp>
            <p:nvSpPr>
              <p:cNvPr id="21" name="Rectangle 20">
                <a:extLst>
                  <a:ext uri="{FF2B5EF4-FFF2-40B4-BE49-F238E27FC236}">
                    <a16:creationId xmlns:a16="http://schemas.microsoft.com/office/drawing/2014/main" id="{721377A8-026D-4E42-96BF-CC5668A22983}"/>
                  </a:ext>
                </a:extLst>
              </p:cNvPr>
              <p:cNvSpPr/>
              <p:nvPr/>
            </p:nvSpPr>
            <p:spPr>
              <a:xfrm>
                <a:off x="9842085" y="4511797"/>
                <a:ext cx="914400" cy="640080"/>
              </a:xfrm>
              <a:prstGeom prst="rect">
                <a:avLst/>
              </a:prstGeom>
              <a:solidFill>
                <a:schemeClr val="accent1"/>
              </a:solidFill>
              <a:ln w="3175" cap="flat" cmpd="sng" algn="ctr">
                <a:solidFill>
                  <a:schemeClr val="bg1"/>
                </a:solidFill>
                <a:prstDash val="solid"/>
                <a:miter lim="800000"/>
              </a:ln>
              <a:effectLst/>
            </p:spPr>
            <p:txBody>
              <a:bodyPr rtlCol="0" anchor="ctr"/>
              <a:lstStyle/>
              <a:p>
                <a:pPr algn="ctr" defTabSz="914400">
                  <a:defRPr/>
                </a:pPr>
                <a:r>
                  <a:rPr lang="en-US" sz="1200" b="1" kern="0">
                    <a:solidFill>
                      <a:srgbClr val="FFFFFF"/>
                    </a:solidFill>
                    <a:latin typeface="Montserrat" panose="00000500000000000000" pitchFamily="2" charset="0"/>
                    <a:cs typeface="Arial" panose="020B0604020202020204" pitchFamily="34" charset="0"/>
                  </a:rPr>
                  <a:t>Project</a:t>
                </a:r>
              </a:p>
            </p:txBody>
          </p:sp>
        </p:grpSp>
        <p:cxnSp>
          <p:nvCxnSpPr>
            <p:cNvPr id="22" name="Straight Connector 21">
              <a:extLst>
                <a:ext uri="{FF2B5EF4-FFF2-40B4-BE49-F238E27FC236}">
                  <a16:creationId xmlns:a16="http://schemas.microsoft.com/office/drawing/2014/main" id="{0B788AAB-5A7F-4DF2-A2A3-2796A3E670DF}"/>
                </a:ext>
              </a:extLst>
            </p:cNvPr>
            <p:cNvCxnSpPr>
              <a:cxnSpLocks/>
              <a:stCxn id="15" idx="2"/>
              <a:endCxn id="16" idx="0"/>
            </p:cNvCxnSpPr>
            <p:nvPr/>
          </p:nvCxnSpPr>
          <p:spPr>
            <a:xfrm>
              <a:off x="8392191" y="2053687"/>
              <a:ext cx="0" cy="1215711"/>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862961C2-8EE8-4899-9D9C-E6A68A563699}"/>
                </a:ext>
              </a:extLst>
            </p:cNvPr>
            <p:cNvCxnSpPr>
              <a:cxnSpLocks/>
            </p:cNvCxnSpPr>
            <p:nvPr/>
          </p:nvCxnSpPr>
          <p:spPr>
            <a:xfrm flipH="1">
              <a:off x="8384385" y="3920610"/>
              <a:ext cx="1" cy="298803"/>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4" name="Rectangle 23">
              <a:extLst>
                <a:ext uri="{FF2B5EF4-FFF2-40B4-BE49-F238E27FC236}">
                  <a16:creationId xmlns:a16="http://schemas.microsoft.com/office/drawing/2014/main" id="{60D5014F-AE47-4B66-A757-D4EA748025F6}"/>
                </a:ext>
              </a:extLst>
            </p:cNvPr>
            <p:cNvSpPr/>
            <p:nvPr/>
          </p:nvSpPr>
          <p:spPr>
            <a:xfrm>
              <a:off x="6811683" y="3774053"/>
              <a:ext cx="1149674" cy="276999"/>
            </a:xfrm>
            <a:prstGeom prst="rect">
              <a:avLst/>
            </a:prstGeom>
            <a:noFill/>
          </p:spPr>
          <p:txBody>
            <a:bodyPr wrap="none">
              <a:spAutoFit/>
            </a:bodyPr>
            <a:lstStyle/>
            <a:p>
              <a:pPr>
                <a:defRPr/>
              </a:pPr>
              <a:r>
                <a:rPr lang="en-US" sz="1200" i="1">
                  <a:latin typeface="Montserrat" panose="00000500000000000000" pitchFamily="2" charset="0"/>
                  <a:cs typeface="Arial" panose="020B0604020202020204" pitchFamily="34" charset="0"/>
                </a:rPr>
                <a:t>Debt service</a:t>
              </a:r>
            </a:p>
          </p:txBody>
        </p:sp>
        <p:sp>
          <p:nvSpPr>
            <p:cNvPr id="25" name="Rectangle 24">
              <a:extLst>
                <a:ext uri="{FF2B5EF4-FFF2-40B4-BE49-F238E27FC236}">
                  <a16:creationId xmlns:a16="http://schemas.microsoft.com/office/drawing/2014/main" id="{07829BB7-B4FE-456C-9289-F7DC786FAC92}"/>
                </a:ext>
              </a:extLst>
            </p:cNvPr>
            <p:cNvSpPr/>
            <p:nvPr/>
          </p:nvSpPr>
          <p:spPr>
            <a:xfrm>
              <a:off x="7836814" y="2340051"/>
              <a:ext cx="1095144" cy="640080"/>
            </a:xfrm>
            <a:prstGeom prst="rect">
              <a:avLst/>
            </a:prstGeom>
            <a:solidFill>
              <a:schemeClr val="accent1"/>
            </a:solidFill>
            <a:ln w="3175" cap="flat" cmpd="sng" algn="ctr">
              <a:solidFill>
                <a:srgbClr val="E7E6E6"/>
              </a:solidFill>
              <a:prstDash val="solid"/>
              <a:miter lim="800000"/>
            </a:ln>
            <a:effectLst/>
          </p:spPr>
          <p:txBody>
            <a:bodyPr rtlCol="0" anchor="ctr"/>
            <a:lstStyle/>
            <a:p>
              <a:pPr algn="ctr" defTabSz="914400">
                <a:defRPr/>
              </a:pPr>
              <a:r>
                <a:rPr lang="en-US" sz="1200" b="1" kern="0">
                  <a:solidFill>
                    <a:srgbClr val="FFFFFF"/>
                  </a:solidFill>
                  <a:latin typeface="Montserrat" panose="00000500000000000000" pitchFamily="2" charset="0"/>
                  <a:cs typeface="Arial" panose="020B0604020202020204" pitchFamily="34" charset="0"/>
                </a:rPr>
                <a:t>Managing Member</a:t>
              </a:r>
            </a:p>
          </p:txBody>
        </p:sp>
        <p:sp>
          <p:nvSpPr>
            <p:cNvPr id="26" name="Rectangle: Rounded Corners 70">
              <a:extLst>
                <a:ext uri="{FF2B5EF4-FFF2-40B4-BE49-F238E27FC236}">
                  <a16:creationId xmlns:a16="http://schemas.microsoft.com/office/drawing/2014/main" id="{888A341C-E766-418A-A8FC-BE3051CC6B7C}"/>
                </a:ext>
              </a:extLst>
            </p:cNvPr>
            <p:cNvSpPr/>
            <p:nvPr/>
          </p:nvSpPr>
          <p:spPr>
            <a:xfrm>
              <a:off x="7090059" y="2887081"/>
              <a:ext cx="265734" cy="223631"/>
            </a:xfrm>
            <a:prstGeom prst="roundRect">
              <a:avLst/>
            </a:prstGeom>
            <a:solidFill>
              <a:srgbClr val="FFFFFF"/>
            </a:solidFill>
            <a:ln w="12700" cap="flat" cmpd="sng" algn="ctr">
              <a:solidFill>
                <a:schemeClr val="tx1"/>
              </a:solidFill>
              <a:prstDash val="solid"/>
            </a:ln>
            <a:effectLst/>
          </p:spPr>
          <p:txBody>
            <a:bodyPr wrap="square" lIns="0" tIns="0" rIns="0" bIns="0" rtlCol="0" anchor="ctr" anchorCtr="1"/>
            <a:lstStyle/>
            <a:p>
              <a:pPr algn="ctr" defTabSz="685800"/>
              <a:r>
                <a:rPr lang="en-US" sz="1050" kern="0">
                  <a:solidFill>
                    <a:srgbClr val="232222"/>
                  </a:solidFill>
                  <a:latin typeface="Arial" panose="020B0604020202020204" pitchFamily="34" charset="0"/>
                  <a:cs typeface="Arial" panose="020B0604020202020204" pitchFamily="34" charset="0"/>
                </a:rPr>
                <a:t>1</a:t>
              </a:r>
            </a:p>
          </p:txBody>
        </p:sp>
        <p:sp>
          <p:nvSpPr>
            <p:cNvPr id="27" name="Rectangle: Rounded Corners 70">
              <a:extLst>
                <a:ext uri="{FF2B5EF4-FFF2-40B4-BE49-F238E27FC236}">
                  <a16:creationId xmlns:a16="http://schemas.microsoft.com/office/drawing/2014/main" id="{E76FE284-D0F1-4335-A532-B4556153702C}"/>
                </a:ext>
              </a:extLst>
            </p:cNvPr>
            <p:cNvSpPr/>
            <p:nvPr/>
          </p:nvSpPr>
          <p:spPr>
            <a:xfrm>
              <a:off x="6957192" y="4035661"/>
              <a:ext cx="265734" cy="223631"/>
            </a:xfrm>
            <a:prstGeom prst="roundRect">
              <a:avLst/>
            </a:prstGeom>
            <a:solidFill>
              <a:srgbClr val="FFFFFF"/>
            </a:solidFill>
            <a:ln w="12700" cap="flat" cmpd="sng" algn="ctr">
              <a:solidFill>
                <a:schemeClr val="tx1"/>
              </a:solidFill>
              <a:prstDash val="solid"/>
            </a:ln>
            <a:effectLst/>
          </p:spPr>
          <p:txBody>
            <a:bodyPr wrap="square" lIns="0" tIns="0" rIns="0" bIns="0" rtlCol="0" anchor="ctr" anchorCtr="1"/>
            <a:lstStyle/>
            <a:p>
              <a:pPr algn="ctr" defTabSz="685800"/>
              <a:r>
                <a:rPr lang="en-US" sz="1050" kern="0">
                  <a:solidFill>
                    <a:srgbClr val="232222"/>
                  </a:solidFill>
                  <a:latin typeface="Arial" panose="020B0604020202020204" pitchFamily="34" charset="0"/>
                  <a:cs typeface="Arial" panose="020B0604020202020204" pitchFamily="34" charset="0"/>
                </a:rPr>
                <a:t>3</a:t>
              </a:r>
            </a:p>
          </p:txBody>
        </p:sp>
        <p:sp>
          <p:nvSpPr>
            <p:cNvPr id="28" name="Rectangle: Rounded Corners 70">
              <a:extLst>
                <a:ext uri="{FF2B5EF4-FFF2-40B4-BE49-F238E27FC236}">
                  <a16:creationId xmlns:a16="http://schemas.microsoft.com/office/drawing/2014/main" id="{2A53AA11-8E49-49D6-A517-1E987D02A3F8}"/>
                </a:ext>
              </a:extLst>
            </p:cNvPr>
            <p:cNvSpPr/>
            <p:nvPr/>
          </p:nvSpPr>
          <p:spPr>
            <a:xfrm>
              <a:off x="7253653" y="4035662"/>
              <a:ext cx="265734" cy="223631"/>
            </a:xfrm>
            <a:prstGeom prst="roundRect">
              <a:avLst/>
            </a:prstGeom>
            <a:solidFill>
              <a:srgbClr val="FFFFFF"/>
            </a:solidFill>
            <a:ln w="12700" cap="flat" cmpd="sng" algn="ctr">
              <a:solidFill>
                <a:schemeClr val="tx1"/>
              </a:solidFill>
              <a:prstDash val="solid"/>
            </a:ln>
            <a:effectLst/>
          </p:spPr>
          <p:txBody>
            <a:bodyPr wrap="square" lIns="0" tIns="0" rIns="0" bIns="0" rtlCol="0" anchor="ctr" anchorCtr="1"/>
            <a:lstStyle/>
            <a:p>
              <a:pPr algn="ctr" defTabSz="685800"/>
              <a:r>
                <a:rPr lang="en-US" sz="1050" kern="0">
                  <a:solidFill>
                    <a:srgbClr val="232222"/>
                  </a:solidFill>
                  <a:latin typeface="Arial" panose="020B0604020202020204" pitchFamily="34" charset="0"/>
                  <a:cs typeface="Arial" panose="020B0604020202020204" pitchFamily="34" charset="0"/>
                </a:rPr>
                <a:t>4</a:t>
              </a:r>
            </a:p>
          </p:txBody>
        </p:sp>
        <p:sp>
          <p:nvSpPr>
            <p:cNvPr id="29" name="Rectangle: Rounded Corners 70">
              <a:extLst>
                <a:ext uri="{FF2B5EF4-FFF2-40B4-BE49-F238E27FC236}">
                  <a16:creationId xmlns:a16="http://schemas.microsoft.com/office/drawing/2014/main" id="{29A9BC27-03B2-48CE-9233-B319DA76C9B7}"/>
                </a:ext>
              </a:extLst>
            </p:cNvPr>
            <p:cNvSpPr/>
            <p:nvPr/>
          </p:nvSpPr>
          <p:spPr>
            <a:xfrm>
              <a:off x="9087791" y="1621831"/>
              <a:ext cx="265734" cy="223631"/>
            </a:xfrm>
            <a:prstGeom prst="roundRect">
              <a:avLst/>
            </a:prstGeom>
            <a:solidFill>
              <a:srgbClr val="FFFFFF"/>
            </a:solidFill>
            <a:ln w="12700" cap="flat" cmpd="sng" algn="ctr">
              <a:solidFill>
                <a:schemeClr val="tx1"/>
              </a:solidFill>
              <a:prstDash val="solid"/>
            </a:ln>
            <a:effectLst/>
          </p:spPr>
          <p:txBody>
            <a:bodyPr wrap="square" lIns="0" tIns="0" rIns="0" bIns="0" rtlCol="0" anchor="ctr" anchorCtr="1"/>
            <a:lstStyle/>
            <a:p>
              <a:pPr algn="ctr" defTabSz="685800"/>
              <a:r>
                <a:rPr lang="en-US" sz="1050" kern="0">
                  <a:solidFill>
                    <a:srgbClr val="232222"/>
                  </a:solidFill>
                  <a:latin typeface="Arial" panose="020B0604020202020204" pitchFamily="34" charset="0"/>
                  <a:cs typeface="Arial" panose="020B0604020202020204" pitchFamily="34" charset="0"/>
                </a:rPr>
                <a:t>2</a:t>
              </a:r>
            </a:p>
          </p:txBody>
        </p:sp>
      </p:grpSp>
    </p:spTree>
    <p:extLst>
      <p:ext uri="{BB962C8B-B14F-4D97-AF65-F5344CB8AC3E}">
        <p14:creationId xmlns:p14="http://schemas.microsoft.com/office/powerpoint/2010/main" val="40847645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DATACLASSIFICATIONTEXTBOXDEFAULTNAME123" val="DataClassificationTextBoxDefaultName123"/>
</p:tagLst>
</file>

<file path=ppt/tags/tag11.xml><?xml version="1.0" encoding="utf-8"?>
<p:tagLst xmlns:a="http://schemas.openxmlformats.org/drawingml/2006/main" xmlns:r="http://schemas.openxmlformats.org/officeDocument/2006/relationships" xmlns:p="http://schemas.openxmlformats.org/presentationml/2006/main">
  <p:tag name="DATACLASSIFICATIONTEXTBOXDEFAULTNAME123" val="DataClassificationTextBoxDefaultName123"/>
</p:tagLst>
</file>

<file path=ppt/tags/tag12.xml><?xml version="1.0" encoding="utf-8"?>
<p:tagLst xmlns:a="http://schemas.openxmlformats.org/drawingml/2006/main" xmlns:r="http://schemas.openxmlformats.org/officeDocument/2006/relationships" xmlns:p="http://schemas.openxmlformats.org/presentationml/2006/main">
  <p:tag name="DATACLASSIFICATIONTEXTBOXDEFAULTNAME123" val="DataClassificationTextBoxDefaultName123"/>
</p:tagLst>
</file>

<file path=ppt/tags/tag13.xml><?xml version="1.0" encoding="utf-8"?>
<p:tagLst xmlns:a="http://schemas.openxmlformats.org/drawingml/2006/main" xmlns:r="http://schemas.openxmlformats.org/officeDocument/2006/relationships" xmlns:p="http://schemas.openxmlformats.org/presentationml/2006/main">
  <p:tag name="DATACLASSIFICATIONTEXTBOXDEFAULTNAME123" val="DataClassificationTextBoxDefaultName123"/>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HIDDENSTRINGTEXTBOXRECOMMANDATION" val="HiddenStringTextBoxRecommandation"/>
</p:tagLst>
</file>

<file path=ppt/tags/tag16.xml><?xml version="1.0" encoding="utf-8"?>
<p:tagLst xmlns:a="http://schemas.openxmlformats.org/drawingml/2006/main" xmlns:r="http://schemas.openxmlformats.org/officeDocument/2006/relationships" xmlns:p="http://schemas.openxmlformats.org/presentationml/2006/main">
  <p:tag name="DATACLASSIFICATIONTEXTBOXDEFAULTNAME123" val="DataClassificationTextBoxDefaultName123"/>
</p:tagLst>
</file>

<file path=ppt/tags/tag17.xml><?xml version="1.0" encoding="utf-8"?>
<p:tagLst xmlns:a="http://schemas.openxmlformats.org/drawingml/2006/main" xmlns:r="http://schemas.openxmlformats.org/officeDocument/2006/relationships" xmlns:p="http://schemas.openxmlformats.org/presentationml/2006/main">
  <p:tag name="HIDDENSTRINGTEXTBOXDEFAULTNAME123" val="HiddenStringTextBoxDefaultName123"/>
</p:tagLst>
</file>

<file path=ppt/tags/tag18.xml><?xml version="1.0" encoding="utf-8"?>
<p:tagLst xmlns:a="http://schemas.openxmlformats.org/drawingml/2006/main" xmlns:r="http://schemas.openxmlformats.org/officeDocument/2006/relationships" xmlns:p="http://schemas.openxmlformats.org/presentationml/2006/main">
  <p:tag name="DATACLASSIFICATIONTEXTBOXDEFAULTNAME123" val="DataClassificationTextBoxDefaultName123"/>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HIDDENSTRINGTEXTBOXRECOMMANDATION" val="HiddenStringTextBoxRecommandation"/>
</p:tagLst>
</file>

<file path=ppt/tags/tag20.xml><?xml version="1.0" encoding="utf-8"?>
<p:tagLst xmlns:a="http://schemas.openxmlformats.org/drawingml/2006/main" xmlns:r="http://schemas.openxmlformats.org/officeDocument/2006/relationships" xmlns:p="http://schemas.openxmlformats.org/presentationml/2006/main">
  <p:tag name="DATACLASSIFICATIONTEXTBOXDEFAULTNAME123" val="DataClassificationTextBoxDefaultName123"/>
</p:tagLst>
</file>

<file path=ppt/tags/tag21.xml><?xml version="1.0" encoding="utf-8"?>
<p:tagLst xmlns:a="http://schemas.openxmlformats.org/drawingml/2006/main" xmlns:r="http://schemas.openxmlformats.org/officeDocument/2006/relationships" xmlns:p="http://schemas.openxmlformats.org/presentationml/2006/main">
  <p:tag name="DATACLASSIFICATIONTEXTBOXDEFAULTNAME123" val="DataClassificationTextBoxDefaultName123"/>
</p:tagLst>
</file>

<file path=ppt/tags/tag22.xml><?xml version="1.0" encoding="utf-8"?>
<p:tagLst xmlns:a="http://schemas.openxmlformats.org/drawingml/2006/main" xmlns:r="http://schemas.openxmlformats.org/officeDocument/2006/relationships" xmlns:p="http://schemas.openxmlformats.org/presentationml/2006/main">
  <p:tag name="DATACLASSIFICATIONTEXTBOXDEFAULTNAME123" val="DataClassificationTextBoxDefaultName123"/>
</p:tagLst>
</file>

<file path=ppt/tags/tag23.xml><?xml version="1.0" encoding="utf-8"?>
<p:tagLst xmlns:a="http://schemas.openxmlformats.org/drawingml/2006/main" xmlns:r="http://schemas.openxmlformats.org/officeDocument/2006/relationships" xmlns:p="http://schemas.openxmlformats.org/presentationml/2006/main">
  <p:tag name="DATACLASSIFICATIONTEXTBOXDEFAULTNAME123" val="DataClassificationTextBoxDefaultName123"/>
</p:tagLst>
</file>

<file path=ppt/tags/tag24.xml><?xml version="1.0" encoding="utf-8"?>
<p:tagLst xmlns:a="http://schemas.openxmlformats.org/drawingml/2006/main" xmlns:r="http://schemas.openxmlformats.org/officeDocument/2006/relationships" xmlns:p="http://schemas.openxmlformats.org/presentationml/2006/main">
  <p:tag name="DATACLASSIFICATIONTEXTBOXDEFAULTNAME123" val="DataClassificationTextBoxDefaultName123"/>
</p:tagLst>
</file>

<file path=ppt/tags/tag25.xml><?xml version="1.0" encoding="utf-8"?>
<p:tagLst xmlns:a="http://schemas.openxmlformats.org/drawingml/2006/main" xmlns:r="http://schemas.openxmlformats.org/officeDocument/2006/relationships" xmlns:p="http://schemas.openxmlformats.org/presentationml/2006/main">
  <p:tag name="DATACLASSIFICATIONTEXTBOXDEFAULTNAME123" val="DataClassificationTextBoxDefaultName123"/>
</p:tagLst>
</file>

<file path=ppt/tags/tag26.xml><?xml version="1.0" encoding="utf-8"?>
<p:tagLst xmlns:a="http://schemas.openxmlformats.org/drawingml/2006/main" xmlns:r="http://schemas.openxmlformats.org/officeDocument/2006/relationships" xmlns:p="http://schemas.openxmlformats.org/presentationml/2006/main">
  <p:tag name="DATACLASSIFICATIONTEXTBOXDEFAULTNAME123" val="DataClassificationTextBoxDefaultName123"/>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HIDDENSTRINGTEXTBOXRECOMMANDATION" val="HiddenStringTextBoxRecommandation"/>
</p:tagLst>
</file>

<file path=ppt/tags/tag29.xml><?xml version="1.0" encoding="utf-8"?>
<p:tagLst xmlns:a="http://schemas.openxmlformats.org/drawingml/2006/main" xmlns:r="http://schemas.openxmlformats.org/officeDocument/2006/relationships" xmlns:p="http://schemas.openxmlformats.org/presentationml/2006/main">
  <p:tag name="DATACLASSIFICATIONTEXTBOXDEFAULTNAME123" val="DataClassificationTextBoxDefaultName123"/>
</p:tagLst>
</file>

<file path=ppt/tags/tag3.xml><?xml version="1.0" encoding="utf-8"?>
<p:tagLst xmlns:a="http://schemas.openxmlformats.org/drawingml/2006/main" xmlns:r="http://schemas.openxmlformats.org/officeDocument/2006/relationships" xmlns:p="http://schemas.openxmlformats.org/presentationml/2006/main">
  <p:tag name="DATACLASSIFICATIONTEXTBOXDEFAULTNAME123" val="DataClassificationTextBoxDefaultName123"/>
</p:tagLst>
</file>

<file path=ppt/tags/tag30.xml><?xml version="1.0" encoding="utf-8"?>
<p:tagLst xmlns:a="http://schemas.openxmlformats.org/drawingml/2006/main" xmlns:r="http://schemas.openxmlformats.org/officeDocument/2006/relationships" xmlns:p="http://schemas.openxmlformats.org/presentationml/2006/main">
  <p:tag name="HIDDENSTRINGTEXTBOXDEFAULTNAME123" val="HiddenStringTextBoxDefaultName123"/>
</p:tagLst>
</file>

<file path=ppt/tags/tag31.xml><?xml version="1.0" encoding="utf-8"?>
<p:tagLst xmlns:a="http://schemas.openxmlformats.org/drawingml/2006/main" xmlns:r="http://schemas.openxmlformats.org/officeDocument/2006/relationships" xmlns:p="http://schemas.openxmlformats.org/presentationml/2006/main">
  <p:tag name="DATACLASSIFICATIONTEXTBOXDEFAULTNAME123" val="DataClassificationTextBoxDefaultName123"/>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DATACLASSIFICATIONTEXTBOXDEFAULTNAME123" val="DataClassificationTextBoxDefaultName123"/>
</p:tagLst>
</file>

<file path=ppt/tags/tag34.xml><?xml version="1.0" encoding="utf-8"?>
<p:tagLst xmlns:a="http://schemas.openxmlformats.org/drawingml/2006/main" xmlns:r="http://schemas.openxmlformats.org/officeDocument/2006/relationships" xmlns:p="http://schemas.openxmlformats.org/presentationml/2006/main">
  <p:tag name="DATACLASSIFICATIONTEXTBOXDEFAULTNAME123" val="DataClassificationTextBoxDefaultName123"/>
</p:tagLst>
</file>

<file path=ppt/tags/tag35.xml><?xml version="1.0" encoding="utf-8"?>
<p:tagLst xmlns:a="http://schemas.openxmlformats.org/drawingml/2006/main" xmlns:r="http://schemas.openxmlformats.org/officeDocument/2006/relationships" xmlns:p="http://schemas.openxmlformats.org/presentationml/2006/main">
  <p:tag name="DATACLASSIFICATIONTEXTBOXDEFAULTNAME123" val="DataClassificationTextBoxDefaultName123"/>
</p:tagLst>
</file>

<file path=ppt/tags/tag36.xml><?xml version="1.0" encoding="utf-8"?>
<p:tagLst xmlns:a="http://schemas.openxmlformats.org/drawingml/2006/main" xmlns:r="http://schemas.openxmlformats.org/officeDocument/2006/relationships" xmlns:p="http://schemas.openxmlformats.org/presentationml/2006/main">
  <p:tag name="DATACLASSIFICATIONTEXTBOXDEFAULTNAME123" val="DataClassificationTextBoxDefaultName123"/>
</p:tagLst>
</file>

<file path=ppt/tags/tag37.xml><?xml version="1.0" encoding="utf-8"?>
<p:tagLst xmlns:a="http://schemas.openxmlformats.org/drawingml/2006/main" xmlns:r="http://schemas.openxmlformats.org/officeDocument/2006/relationships" xmlns:p="http://schemas.openxmlformats.org/presentationml/2006/main">
  <p:tag name="DATACLASSIFICATIONTEXTBOXDEFAULTNAME123" val="DataClassificationTextBoxDefaultName123"/>
</p:tagLst>
</file>

<file path=ppt/tags/tag38.xml><?xml version="1.0" encoding="utf-8"?>
<p:tagLst xmlns:a="http://schemas.openxmlformats.org/drawingml/2006/main" xmlns:r="http://schemas.openxmlformats.org/officeDocument/2006/relationships" xmlns:p="http://schemas.openxmlformats.org/presentationml/2006/main">
  <p:tag name="DATACLASSIFICATIONTEXTBOXDEFAULTNAME123" val="DataClassificationTextBoxDefaultName123"/>
</p:tagLst>
</file>

<file path=ppt/tags/tag39.xml><?xml version="1.0" encoding="utf-8"?>
<p:tagLst xmlns:a="http://schemas.openxmlformats.org/drawingml/2006/main" xmlns:r="http://schemas.openxmlformats.org/officeDocument/2006/relationships" xmlns:p="http://schemas.openxmlformats.org/presentationml/2006/main">
  <p:tag name="DATACLASSIFICATIONTEXTBOXDEFAULTNAME123" val="DataClassificationTextBoxDefaultName123"/>
</p:tagLst>
</file>

<file path=ppt/tags/tag4.xml><?xml version="1.0" encoding="utf-8"?>
<p:tagLst xmlns:a="http://schemas.openxmlformats.org/drawingml/2006/main" xmlns:r="http://schemas.openxmlformats.org/officeDocument/2006/relationships" xmlns:p="http://schemas.openxmlformats.org/presentationml/2006/main">
  <p:tag name="HIDDENSTRINGTEXTBOXDEFAULTNAME123" val="HiddenStringTextBoxDefaultName123"/>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EINnfCcQSKdzDND710ih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v_xU2fKyOUSA2RxpLOCLp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v_xU2fKyOUSA2RxpLOCLp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v_xU2fKyOUSA2RxpLOCLp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v_xU2fKyOUSA2RxpLOCLpQ"/>
</p:tagLst>
</file>

<file path=ppt/tags/tag5.xml><?xml version="1.0" encoding="utf-8"?>
<p:tagLst xmlns:a="http://schemas.openxmlformats.org/drawingml/2006/main" xmlns:r="http://schemas.openxmlformats.org/officeDocument/2006/relationships" xmlns:p="http://schemas.openxmlformats.org/presentationml/2006/main">
  <p:tag name="DATACLASSIFICATIONTEXTBOXDEFAULTNAME123" val="DataClassificationTextBoxDefaultName123"/>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DATACLASSIFICATIONTEXTBOXDEFAULTNAME123" val="DataClassificationTextBoxDefaultName123"/>
</p:tagLst>
</file>

<file path=ppt/tags/tag8.xml><?xml version="1.0" encoding="utf-8"?>
<p:tagLst xmlns:a="http://schemas.openxmlformats.org/drawingml/2006/main" xmlns:r="http://schemas.openxmlformats.org/officeDocument/2006/relationships" xmlns:p="http://schemas.openxmlformats.org/presentationml/2006/main">
  <p:tag name="DATACLASSIFICATIONTEXTBOXDEFAULTNAME123" val="DataClassificationTextBoxDefaultName123"/>
</p:tagLst>
</file>

<file path=ppt/tags/tag9.xml><?xml version="1.0" encoding="utf-8"?>
<p:tagLst xmlns:a="http://schemas.openxmlformats.org/drawingml/2006/main" xmlns:r="http://schemas.openxmlformats.org/officeDocument/2006/relationships" xmlns:p="http://schemas.openxmlformats.org/presentationml/2006/main">
  <p:tag name="DATACLASSIFICATIONTEXTBOXDEFAULTNAME123" val="DataClassificationTextBoxDefaultName123"/>
</p:tagLst>
</file>

<file path=ppt/theme/theme1.xml><?xml version="1.0" encoding="utf-8"?>
<a:theme xmlns:a="http://schemas.openxmlformats.org/drawingml/2006/main" name="Title Slide Options">
  <a:themeElements>
    <a:clrScheme name="NYSERDA Color Theme">
      <a:dk1>
        <a:srgbClr val="101820"/>
      </a:dk1>
      <a:lt1>
        <a:sysClr val="window" lastClr="FFFFFF"/>
      </a:lt1>
      <a:dk2>
        <a:srgbClr val="63666A"/>
      </a:dk2>
      <a:lt2>
        <a:srgbClr val="BBBCBC"/>
      </a:lt2>
      <a:accent1>
        <a:srgbClr val="002D72"/>
      </a:accent1>
      <a:accent2>
        <a:srgbClr val="0077C8"/>
      </a:accent2>
      <a:accent3>
        <a:srgbClr val="F2A900"/>
      </a:accent3>
      <a:accent4>
        <a:srgbClr val="006BA6"/>
      </a:accent4>
      <a:accent5>
        <a:srgbClr val="0085AD"/>
      </a:accent5>
      <a:accent6>
        <a:srgbClr val="F3DD6D"/>
      </a:accent6>
      <a:hlink>
        <a:srgbClr val="0563C1"/>
      </a:hlink>
      <a:folHlink>
        <a:srgbClr val="002D72"/>
      </a:folHlink>
    </a:clrScheme>
    <a:fontScheme name="NYSERDA Fonts">
      <a:majorFont>
        <a:latin typeface="Roboto"/>
        <a:ea typeface=""/>
        <a:cs typeface=""/>
      </a:majorFont>
      <a:minorFont>
        <a:latin typeface="Roboto L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YGB - PowerPoint Template" id="{CED950A0-6609-47F9-AB6D-F4399DFD5F84}" vid="{E3A97154-1EED-47E8-86E6-3EA707C802D1}"/>
    </a:ext>
  </a:extLst>
</a:theme>
</file>

<file path=ppt/theme/theme2.xml><?xml version="1.0" encoding="utf-8"?>
<a:theme xmlns:a="http://schemas.openxmlformats.org/drawingml/2006/main" name="Content Slides">
  <a:themeElements>
    <a:clrScheme name="NYSERDA Color Theme">
      <a:dk1>
        <a:srgbClr val="101820"/>
      </a:dk1>
      <a:lt1>
        <a:sysClr val="window" lastClr="FFFFFF"/>
      </a:lt1>
      <a:dk2>
        <a:srgbClr val="63666A"/>
      </a:dk2>
      <a:lt2>
        <a:srgbClr val="BBBCBC"/>
      </a:lt2>
      <a:accent1>
        <a:srgbClr val="002D72"/>
      </a:accent1>
      <a:accent2>
        <a:srgbClr val="0077C8"/>
      </a:accent2>
      <a:accent3>
        <a:srgbClr val="F2A900"/>
      </a:accent3>
      <a:accent4>
        <a:srgbClr val="006BA6"/>
      </a:accent4>
      <a:accent5>
        <a:srgbClr val="0085AD"/>
      </a:accent5>
      <a:accent6>
        <a:srgbClr val="F3DD6D"/>
      </a:accent6>
      <a:hlink>
        <a:srgbClr val="0563C1"/>
      </a:hlink>
      <a:folHlink>
        <a:srgbClr val="002D72"/>
      </a:folHlink>
    </a:clrScheme>
    <a:fontScheme name="NYSERDA Fonts">
      <a:majorFont>
        <a:latin typeface="Roboto"/>
        <a:ea typeface=""/>
        <a:cs typeface=""/>
      </a:majorFont>
      <a:minorFont>
        <a:latin typeface="Roboto L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YGB - PowerPoint Template" id="{CED950A0-6609-47F9-AB6D-F4399DFD5F84}" vid="{121B66E6-88F1-4160-82E1-B8EFAC4AEACE}"/>
    </a:ext>
  </a:extLst>
</a:theme>
</file>

<file path=ppt/theme/theme3.xml><?xml version="1.0" encoding="utf-8"?>
<a:theme xmlns:a="http://schemas.openxmlformats.org/drawingml/2006/main" name="1_Content Slides">
  <a:themeElements>
    <a:clrScheme name="NYSERDA Color Theme">
      <a:dk1>
        <a:srgbClr val="101820"/>
      </a:dk1>
      <a:lt1>
        <a:sysClr val="window" lastClr="FFFFFF"/>
      </a:lt1>
      <a:dk2>
        <a:srgbClr val="63666A"/>
      </a:dk2>
      <a:lt2>
        <a:srgbClr val="BBBCBC"/>
      </a:lt2>
      <a:accent1>
        <a:srgbClr val="002D72"/>
      </a:accent1>
      <a:accent2>
        <a:srgbClr val="0077C8"/>
      </a:accent2>
      <a:accent3>
        <a:srgbClr val="F2A900"/>
      </a:accent3>
      <a:accent4>
        <a:srgbClr val="006BA6"/>
      </a:accent4>
      <a:accent5>
        <a:srgbClr val="0085AD"/>
      </a:accent5>
      <a:accent6>
        <a:srgbClr val="F3DD6D"/>
      </a:accent6>
      <a:hlink>
        <a:srgbClr val="0563C1"/>
      </a:hlink>
      <a:folHlink>
        <a:srgbClr val="002D72"/>
      </a:folHlink>
    </a:clrScheme>
    <a:fontScheme name="NYSERDA Fonts">
      <a:majorFont>
        <a:latin typeface="Roboto"/>
        <a:ea typeface=""/>
        <a:cs typeface=""/>
      </a:majorFont>
      <a:minorFont>
        <a:latin typeface="Roboto L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YGB - PowerPoint Template" id="{CED950A0-6609-47F9-AB6D-F4399DFD5F84}" vid="{121B66E6-88F1-4160-82E1-B8EFAC4AEACE}"/>
    </a:ext>
  </a:extLst>
</a:theme>
</file>

<file path=ppt/theme/theme4.xml><?xml version="1.0" encoding="utf-8"?>
<a:theme xmlns:a="http://schemas.openxmlformats.org/drawingml/2006/main" name="2017_Nuveen_PPT_Onscreen">
  <a:themeElements>
    <a:clrScheme name="Nuveen 2017">
      <a:dk1>
        <a:sysClr val="windowText" lastClr="000000"/>
      </a:dk1>
      <a:lt1>
        <a:sysClr val="window" lastClr="FFFFFF"/>
      </a:lt1>
      <a:dk2>
        <a:srgbClr val="263746"/>
      </a:dk2>
      <a:lt2>
        <a:srgbClr val="008FBE"/>
      </a:lt2>
      <a:accent1>
        <a:srgbClr val="008FBE"/>
      </a:accent1>
      <a:accent2>
        <a:srgbClr val="075156"/>
      </a:accent2>
      <a:accent3>
        <a:srgbClr val="00AD97"/>
      </a:accent3>
      <a:accent4>
        <a:srgbClr val="6EAFBD"/>
      </a:accent4>
      <a:accent5>
        <a:srgbClr val="25B34B"/>
      </a:accent5>
      <a:accent6>
        <a:srgbClr val="C3D62E"/>
      </a:accent6>
      <a:hlink>
        <a:srgbClr val="2B8B9D"/>
      </a:hlink>
      <a:folHlink>
        <a:srgbClr val="00B097"/>
      </a:folHlink>
    </a:clrScheme>
    <a:fontScheme name="Georgia">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spcAft>
            <a:spcPts val="600"/>
          </a:spcAft>
          <a:defRPr sz="2000" dirty="0" err="1" smtClean="0">
            <a:solidFill>
              <a:schemeClr val="bg2"/>
            </a:solidFill>
          </a:defRPr>
        </a:defPPr>
      </a:lstStyle>
    </a:txDef>
  </a:objectDefaults>
  <a:extraClrSchemeLst/>
  <a:extLst>
    <a:ext uri="{05A4C25C-085E-4340-85A3-A5531E510DB2}">
      <thm15:themeFamily xmlns:thm15="http://schemas.microsoft.com/office/thememl/2012/main" name="2017_Nuveen_PPT_Onscreen.potx" id="{196601DE-38E0-41B7-9754-FAD2EE04D059}" vid="{C507750E-3849-42A7-B99B-BD106287085F}"/>
    </a:ext>
  </a:extLst>
</a:theme>
</file>

<file path=ppt/theme/theme5.xml><?xml version="1.0" encoding="utf-8"?>
<a:theme xmlns:a="http://schemas.openxmlformats.org/drawingml/2006/main" name="1_2017_Nuveen_PPT_Onscreen">
  <a:themeElements>
    <a:clrScheme name="Nuveen 2017">
      <a:dk1>
        <a:sysClr val="windowText" lastClr="000000"/>
      </a:dk1>
      <a:lt1>
        <a:sysClr val="window" lastClr="FFFFFF"/>
      </a:lt1>
      <a:dk2>
        <a:srgbClr val="263746"/>
      </a:dk2>
      <a:lt2>
        <a:srgbClr val="008FBE"/>
      </a:lt2>
      <a:accent1>
        <a:srgbClr val="008FBE"/>
      </a:accent1>
      <a:accent2>
        <a:srgbClr val="075156"/>
      </a:accent2>
      <a:accent3>
        <a:srgbClr val="00AD97"/>
      </a:accent3>
      <a:accent4>
        <a:srgbClr val="6EAFBD"/>
      </a:accent4>
      <a:accent5>
        <a:srgbClr val="25B34B"/>
      </a:accent5>
      <a:accent6>
        <a:srgbClr val="C3D62E"/>
      </a:accent6>
      <a:hlink>
        <a:srgbClr val="2B8B9D"/>
      </a:hlink>
      <a:folHlink>
        <a:srgbClr val="00B097"/>
      </a:folHlink>
    </a:clrScheme>
    <a:fontScheme name="Georgia">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spcAft>
            <a:spcPts val="600"/>
          </a:spcAft>
          <a:defRPr sz="2000" dirty="0" err="1" smtClean="0">
            <a:solidFill>
              <a:schemeClr val="bg2"/>
            </a:solidFill>
          </a:defRPr>
        </a:defPPr>
      </a:lstStyle>
    </a:txDef>
  </a:objectDefaults>
  <a:extraClrSchemeLst/>
  <a:extLst>
    <a:ext uri="{05A4C25C-085E-4340-85A3-A5531E510DB2}">
      <thm15:themeFamily xmlns:thm15="http://schemas.microsoft.com/office/thememl/2012/main" name="2017_Nuveen_PPT_Onscreen.potx" id="{196601DE-38E0-41B7-9754-FAD2EE04D059}" vid="{C507750E-3849-42A7-B99B-BD106287085F}"/>
    </a:ext>
  </a:extLst>
</a:theme>
</file>

<file path=ppt/theme/theme6.xml><?xml version="1.0" encoding="utf-8"?>
<a:theme xmlns:a="http://schemas.openxmlformats.org/drawingml/2006/main" name="2_2017_Nuveen_PPT_Onscreen">
  <a:themeElements>
    <a:clrScheme name="Nuveen 2017">
      <a:dk1>
        <a:sysClr val="windowText" lastClr="000000"/>
      </a:dk1>
      <a:lt1>
        <a:sysClr val="window" lastClr="FFFFFF"/>
      </a:lt1>
      <a:dk2>
        <a:srgbClr val="263746"/>
      </a:dk2>
      <a:lt2>
        <a:srgbClr val="008FBE"/>
      </a:lt2>
      <a:accent1>
        <a:srgbClr val="008FBE"/>
      </a:accent1>
      <a:accent2>
        <a:srgbClr val="075156"/>
      </a:accent2>
      <a:accent3>
        <a:srgbClr val="00AD97"/>
      </a:accent3>
      <a:accent4>
        <a:srgbClr val="6EAFBD"/>
      </a:accent4>
      <a:accent5>
        <a:srgbClr val="25B34B"/>
      </a:accent5>
      <a:accent6>
        <a:srgbClr val="C3D62E"/>
      </a:accent6>
      <a:hlink>
        <a:srgbClr val="2B8B9D"/>
      </a:hlink>
      <a:folHlink>
        <a:srgbClr val="00B097"/>
      </a:folHlink>
    </a:clrScheme>
    <a:fontScheme name="Georgia">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spcAft>
            <a:spcPts val="600"/>
          </a:spcAft>
          <a:defRPr sz="2000" dirty="0" err="1" smtClean="0">
            <a:solidFill>
              <a:schemeClr val="bg2"/>
            </a:solidFill>
          </a:defRPr>
        </a:defPPr>
      </a:lstStyle>
    </a:txDef>
  </a:objectDefaults>
  <a:extraClrSchemeLst/>
  <a:extLst>
    <a:ext uri="{05A4C25C-085E-4340-85A3-A5531E510DB2}">
      <thm15:themeFamily xmlns:thm15="http://schemas.microsoft.com/office/thememl/2012/main" name="2017_Nuveen_PPT_Onscreen.potx" id="{196601DE-38E0-41B7-9754-FAD2EE04D059}" vid="{C507750E-3849-42A7-B99B-BD106287085F}"/>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241a3048-23b4-4997-b04c-a7f5cc69e18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0489A8781D5F54FBC05406A2486F840" ma:contentTypeVersion="15" ma:contentTypeDescription="Create a new document." ma:contentTypeScope="" ma:versionID="d8751a6fa2ce40f71b03e252aec6d61f">
  <xsd:schema xmlns:xsd="http://www.w3.org/2001/XMLSchema" xmlns:xs="http://www.w3.org/2001/XMLSchema" xmlns:p="http://schemas.microsoft.com/office/2006/metadata/properties" xmlns:ns1="http://schemas.microsoft.com/sharepoint/v3" xmlns:ns3="395198d1-760b-4774-8338-438c0a7a6ea6" xmlns:ns4="241a3048-23b4-4997-b04c-a7f5cc69e189" targetNamespace="http://schemas.microsoft.com/office/2006/metadata/properties" ma:root="true" ma:fieldsID="8f5663d51c071406f02e2e7f7058deed" ns1:_="" ns3:_="" ns4:_="">
    <xsd:import namespace="http://schemas.microsoft.com/sharepoint/v3"/>
    <xsd:import namespace="395198d1-760b-4774-8338-438c0a7a6ea6"/>
    <xsd:import namespace="241a3048-23b4-4997-b04c-a7f5cc69e18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element ref="ns4:MediaLengthInSeconds" minOccurs="0"/>
                <xsd:element ref="ns1:_ip_UnifiedCompliancePolicyProperties" minOccurs="0"/>
                <xsd:element ref="ns1:_ip_UnifiedCompliancePolicyUIAction"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95198d1-760b-4774-8338-438c0a7a6ea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41a3048-23b4-4997-b04c-a7f5cc69e18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745DDB-F755-4B7F-BF08-A0B318161A49}">
  <ds:schemaRefs>
    <ds:schemaRef ds:uri="http://schemas.microsoft.com/sharepoint/v3"/>
    <ds:schemaRef ds:uri="241a3048-23b4-4997-b04c-a7f5cc69e189"/>
    <ds:schemaRef ds:uri="http://purl.org/dc/terms/"/>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395198d1-760b-4774-8338-438c0a7a6ea6"/>
    <ds:schemaRef ds:uri="http://www.w3.org/XML/1998/namespace"/>
  </ds:schemaRefs>
</ds:datastoreItem>
</file>

<file path=customXml/itemProps2.xml><?xml version="1.0" encoding="utf-8"?>
<ds:datastoreItem xmlns:ds="http://schemas.openxmlformats.org/officeDocument/2006/customXml" ds:itemID="{626D6A63-22B4-4925-B413-00BF57E3AB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95198d1-760b-4774-8338-438c0a7a6ea6"/>
    <ds:schemaRef ds:uri="241a3048-23b4-4997-b04c-a7f5cc69e1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A1E6153-A796-4AD0-B874-90EA302670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NYGB - PowerPoint Template</Template>
  <TotalTime>1762</TotalTime>
  <Words>4075</Words>
  <Application>Microsoft Office PowerPoint</Application>
  <PresentationFormat>Widescreen</PresentationFormat>
  <Paragraphs>535</Paragraphs>
  <Slides>35</Slides>
  <Notes>26</Notes>
  <HiddenSlides>0</HiddenSlides>
  <MMClips>0</MMClips>
  <ScaleCrop>false</ScaleCrop>
  <HeadingPairs>
    <vt:vector size="8" baseType="variant">
      <vt:variant>
        <vt:lpstr>Fonts Used</vt:lpstr>
      </vt:variant>
      <vt:variant>
        <vt:i4>15</vt:i4>
      </vt:variant>
      <vt:variant>
        <vt:lpstr>Theme</vt:lpstr>
      </vt:variant>
      <vt:variant>
        <vt:i4>6</vt:i4>
      </vt:variant>
      <vt:variant>
        <vt:lpstr>Embedded OLE Servers</vt:lpstr>
      </vt:variant>
      <vt:variant>
        <vt:i4>1</vt:i4>
      </vt:variant>
      <vt:variant>
        <vt:lpstr>Slide Titles</vt:lpstr>
      </vt:variant>
      <vt:variant>
        <vt:i4>35</vt:i4>
      </vt:variant>
    </vt:vector>
  </HeadingPairs>
  <TitlesOfParts>
    <vt:vector size="57" baseType="lpstr">
      <vt:lpstr>Arial</vt:lpstr>
      <vt:lpstr>Arial Narrow</vt:lpstr>
      <vt:lpstr>Arial Nova Light</vt:lpstr>
      <vt:lpstr>Calibri</vt:lpstr>
      <vt:lpstr>Georgia</vt:lpstr>
      <vt:lpstr>Montserrat</vt:lpstr>
      <vt:lpstr>Montserrat Light</vt:lpstr>
      <vt:lpstr>Oswald</vt:lpstr>
      <vt:lpstr>Proxima Nova Light</vt:lpstr>
      <vt:lpstr>Proxima Nova Rg</vt:lpstr>
      <vt:lpstr>Raleway</vt:lpstr>
      <vt:lpstr>Roboto Lt</vt:lpstr>
      <vt:lpstr>Source Sans Pro</vt:lpstr>
      <vt:lpstr>Ubuntu</vt:lpstr>
      <vt:lpstr>Wingdings</vt:lpstr>
      <vt:lpstr>Title Slide Options</vt:lpstr>
      <vt:lpstr>Content Slides</vt:lpstr>
      <vt:lpstr>1_Content Slides</vt:lpstr>
      <vt:lpstr>2017_Nuveen_PPT_Onscreen</vt:lpstr>
      <vt:lpstr>1_2017_Nuveen_PPT_Onscreen</vt:lpstr>
      <vt:lpstr>2_2017_Nuveen_PPT_Onscreen</vt:lpstr>
      <vt:lpstr>think-cell Slide</vt:lpstr>
      <vt:lpstr>PowerPoint Presentation</vt:lpstr>
      <vt:lpstr>PowerPoint Presentation</vt:lpstr>
      <vt:lpstr>Who We Are</vt:lpstr>
      <vt:lpstr>How We Help Overcome Barriers</vt:lpstr>
      <vt:lpstr>What We Finance and HOW</vt:lpstr>
      <vt:lpstr>Projects </vt:lpstr>
      <vt:lpstr>PowerPoint Presentation</vt:lpstr>
      <vt:lpstr>Financing solutions</vt:lpstr>
      <vt:lpstr>Predevelopment Financing</vt:lpstr>
      <vt:lpstr>Transaction Profile</vt:lpstr>
      <vt:lpstr>Incentive bridge Financing</vt:lpstr>
      <vt:lpstr>Transaction Profile</vt:lpstr>
      <vt:lpstr>ESA Financing for service providers</vt:lpstr>
      <vt:lpstr>Transaction Profile</vt:lpstr>
      <vt:lpstr>Introduction to C-PACE &amp; Nuveen Green Capital</vt:lpstr>
      <vt:lpstr>Introduction</vt:lpstr>
      <vt:lpstr>Nuveen Green Capital Senior Leadership</vt:lpstr>
      <vt:lpstr>PowerPoint Presentation</vt:lpstr>
      <vt:lpstr>PowerPoint Presentation</vt:lpstr>
      <vt:lpstr>PowerPoint Presentation</vt:lpstr>
      <vt:lpstr>Projects We Finance</vt:lpstr>
      <vt:lpstr>Most Buildings Qualify </vt:lpstr>
      <vt:lpstr>New Construction</vt:lpstr>
      <vt:lpstr>Recapitalization</vt:lpstr>
      <vt:lpstr>Solar &amp; Renewables</vt:lpstr>
      <vt:lpstr>Energy Efficiency Upgrades  &amp; Deferred Maintenance </vt:lpstr>
      <vt:lpstr>PowerPoint Presentation</vt:lpstr>
      <vt:lpstr>PowerPoint Presentation</vt:lpstr>
      <vt:lpstr>PowerPoint Presentation</vt:lpstr>
      <vt:lpstr>PowerPoint Presentation</vt:lpstr>
      <vt:lpstr>Important information</vt:lpstr>
      <vt:lpstr>Thank You! </vt:lpstr>
      <vt:lpstr>Financing Construction Adjacent to C-PACE Lender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Mariany, Meaghan K (NYSERDA)</dc:creator>
  <cp:lastModifiedBy>Sunita Govind</cp:lastModifiedBy>
  <cp:revision>6</cp:revision>
  <dcterms:created xsi:type="dcterms:W3CDTF">2022-02-10T19:27:37Z</dcterms:created>
  <dcterms:modified xsi:type="dcterms:W3CDTF">2023-03-15T13:46:51Z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0x01010090489A8781D5F54FBC05406A2486F840</vt:lpwstr>
  </property>
  <property fmtid="{D5CDD505-2E9C-101B-9397-08002B2CF9AE}" pid="3" name="_dlc_DocIdItemGuid">
    <vt:lpwstr>a5c47844-16f7-4efe-9163-192fb1a33259</vt:lpwstr>
  </property>
  <property fmtid="{D5CDD505-2E9C-101B-9397-08002B2CF9AE}" pid="4" name="MediaServiceImageTags">
    <vt:lpwstr/>
  </property>
</Properties>
</file>