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comments/modernComment_22E_39E9EF03.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916" r:id="rId6"/>
  </p:sldMasterIdLst>
  <p:notesMasterIdLst>
    <p:notesMasterId r:id="rId28"/>
  </p:notesMasterIdLst>
  <p:handoutMasterIdLst>
    <p:handoutMasterId r:id="rId29"/>
  </p:handoutMasterIdLst>
  <p:sldIdLst>
    <p:sldId id="536" r:id="rId7"/>
    <p:sldId id="575" r:id="rId8"/>
    <p:sldId id="387" r:id="rId9"/>
    <p:sldId id="574" r:id="rId10"/>
    <p:sldId id="517" r:id="rId11"/>
    <p:sldId id="533" r:id="rId12"/>
    <p:sldId id="512" r:id="rId13"/>
    <p:sldId id="542" r:id="rId14"/>
    <p:sldId id="552" r:id="rId15"/>
    <p:sldId id="558" r:id="rId16"/>
    <p:sldId id="522" r:id="rId17"/>
    <p:sldId id="556" r:id="rId18"/>
    <p:sldId id="532" r:id="rId19"/>
    <p:sldId id="553" r:id="rId20"/>
    <p:sldId id="573" r:id="rId21"/>
    <p:sldId id="559" r:id="rId22"/>
    <p:sldId id="563" r:id="rId23"/>
    <p:sldId id="502" r:id="rId24"/>
    <p:sldId id="550" r:id="rId25"/>
    <p:sldId id="549" r:id="rId26"/>
    <p:sldId id="263" r:id="rId27"/>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Cambria Math" panose="02040503050406030204" pitchFamily="18" charset="0"/>
      <p:regular r:id="rId36"/>
    </p:embeddedFont>
    <p:embeddedFont>
      <p:font typeface="Gentium Basic" panose="02000503060000020004" pitchFamily="2" charset="0"/>
      <p:regular r:id="rId37"/>
      <p:bold r:id="rId38"/>
      <p:italic r:id="rId39"/>
      <p:boldItalic r:id="rId40"/>
    </p:embeddedFont>
    <p:embeddedFont>
      <p:font typeface="Montserrat" panose="00000500000000000000" pitchFamily="2" charset="0"/>
      <p:regular r:id="rId41"/>
      <p:bold r:id="rId42"/>
      <p:italic r:id="rId43"/>
      <p:boldItalic r:id="rId44"/>
    </p:embeddedFont>
    <p:embeddedFont>
      <p:font typeface="Montserrat Black" panose="00000A00000000000000" pitchFamily="2" charset="0"/>
      <p:bold r:id="rId45"/>
      <p:boldItalic r:id="rId46"/>
    </p:embeddedFont>
    <p:embeddedFont>
      <p:font typeface="Montserrat ExtraLight" panose="00000300000000000000" pitchFamily="2" charset="0"/>
      <p:regular r:id="rId47"/>
      <p:italic r:id="rId48"/>
    </p:embeddedFont>
    <p:embeddedFont>
      <p:font typeface="Montserrat Light" panose="00000400000000000000" pitchFamily="2" charset="0"/>
      <p:regular r:id="rId49"/>
      <p:italic r:id="rId50"/>
    </p:embeddedFont>
    <p:embeddedFont>
      <p:font typeface="Montserrat Medium" panose="00000600000000000000" pitchFamily="2" charset="0"/>
      <p:regular r:id="rId51"/>
      <p: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3CA3785-20A0-4EBA-B344-85C9C905F0CC}">
          <p14:sldIdLst>
            <p14:sldId id="536"/>
            <p14:sldId id="575"/>
            <p14:sldId id="387"/>
          </p14:sldIdLst>
        </p14:section>
        <p14:section name="Introduction - Manda" id="{2B3EA88A-95B9-47E4-9796-F69348A0C9F0}">
          <p14:sldIdLst>
            <p14:sldId id="574"/>
            <p14:sldId id="517"/>
          </p14:sldIdLst>
        </p14:section>
        <p14:section name="Methodolgy - Peter, Joe then Jessica" id="{900475D1-B17B-44B7-A64C-02AC94DAAD68}">
          <p14:sldIdLst>
            <p14:sldId id="533"/>
            <p14:sldId id="512"/>
            <p14:sldId id="542"/>
            <p14:sldId id="552"/>
            <p14:sldId id="558"/>
            <p14:sldId id="522"/>
            <p14:sldId id="556"/>
          </p14:sldIdLst>
        </p14:section>
        <p14:section name="Case Study - Sarah" id="{63088E25-094F-4C4D-9146-24895E425F0D}">
          <p14:sldIdLst>
            <p14:sldId id="532"/>
            <p14:sldId id="553"/>
            <p14:sldId id="573"/>
            <p14:sldId id="559"/>
            <p14:sldId id="563"/>
            <p14:sldId id="502"/>
            <p14:sldId id="550"/>
            <p14:sldId id="549"/>
            <p14:sldId id="263"/>
          </p14:sldIdLst>
        </p14:section>
        <p14:section name="Next Steps - Sarah" id="{B4756B86-FC67-4662-BAAF-8A0438A7D788}">
          <p14:sldIdLst/>
        </p14:section>
        <p14:section name="NOT USED" id="{C5C0CB72-373E-4A69-9007-4F06F8D843D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8FE41D-4431-3979-AB9C-F407517BCF73}" name="Wildfeuer, Peter" initials="WP" userId="S::Peter.Wildfeuer@wsp.com::56197c0a-06b4-43a1-bf00-886ce44955b8" providerId="AD"/>
  <p188:author id="{35BF9593-A316-6E91-821E-F7C5C8C9170C}" name="Chen, Jessica" initials="CJ" userId="S::Jessica.Chen2@wsp.com::b74a1dbb-972c-4da2-a062-c5b90209ca23" providerId="AD"/>
  <p188:author id="{200F7AB2-CA43-F5E3-1227-2899BA03C9E7}" name="Golden, Narada" initials="GN" userId="S::Narada.Golden@wsp.com::1f0f272f-cf31-412b-b34b-b1fb62c26332" providerId="AD"/>
  <p188:author id="{C914D4DE-9CBD-185D-4E26-16AA5D566BDD}" name="Wratten, Jay R." initials="WJR" userId="S::Jay.Wratten@wsp.com::45eba14e-f497-45ee-b675-9c3ab2981fa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atzorig" initials="B" lastIdx="1" clrIdx="0">
    <p:extLst>
      <p:ext uri="{19B8F6BF-5375-455C-9EA6-DF929625EA0E}">
        <p15:presenceInfo xmlns:p15="http://schemas.microsoft.com/office/powerpoint/2012/main" userId="Batzori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0C05"/>
    <a:srgbClr val="4B5A6B"/>
    <a:srgbClr val="969FA9"/>
    <a:srgbClr val="EDEDED"/>
    <a:srgbClr val="C6E0B4"/>
    <a:srgbClr val="E2EFDA"/>
    <a:srgbClr val="B4C6E7"/>
    <a:srgbClr val="000000"/>
    <a:srgbClr val="F7F7F7"/>
    <a:srgbClr val="DBF5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Style foncé 1 - Accentuation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Style foncé 2 - Accentuation 3/Accentuation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66" y="12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0.fntdata"/><Relationship Id="rId21" Type="http://schemas.openxmlformats.org/officeDocument/2006/relationships/slide" Target="slides/slide15.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41" Type="http://schemas.openxmlformats.org/officeDocument/2006/relationships/font" Target="fonts/font12.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commentAuthors" Target="commentAuthors.xml"/><Relationship Id="rId58" Type="http://schemas.microsoft.com/office/2018/10/relationships/authors" Targe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font" Target="fonts/font22.fntdata"/><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https://wsponlinenam.sharepoint.com/sites/US-BuiltEcology/BE%20Drive/02_Practice_Areas/C%20Analytics/03_Carbon/WBLCA/I%20Special%20Projects/Accel%20Carbon%20Optimization/output%20graph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https://wsponlinenam.sharepoint.com/sites/US-BuiltEcology/BE%20Drive/02_Practice_Areas/C%20Analytics/03_Carbon/WBLCA/I%20Special%20Projects/Accel%20Carbon%20Optimization/output%20graph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wsponlinenam.sharepoint.com/sites/US-BuiltEcology/BE%20Drive/02_Practice_Areas/C%20Analytics/03_Carbon/WBLCA/I%20Special%20Projects/Accel%20Carbon%20Optimization/output%20graph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wsponlinenam.sharepoint.com/sites/US-BuiltEcology/BE%20Drive/02_Practice_Areas/C%20Analytics/03_Carbon/WBLCA/I%20Special%20Projects/Accel%20Carbon%20Optimization/output%20graph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u="none" strike="noStrike" kern="1200" spc="0" baseline="0">
                <a:solidFill>
                  <a:sysClr val="windowText" lastClr="000000">
                    <a:lumMod val="65000"/>
                    <a:lumOff val="35000"/>
                  </a:sysClr>
                </a:solidFill>
              </a:rPr>
              <a:t>Baseline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'[output graphs.xlsx]embodied_carbon'!$F$1</c:f>
              <c:strCache>
                <c:ptCount val="1"/>
                <c:pt idx="0">
                  <c:v>Foundation Concrete GWP (kgCO2/m2)</c:v>
                </c:pt>
              </c:strCache>
            </c:strRef>
          </c:tx>
          <c:spPr>
            <a:solidFill>
              <a:schemeClr val="accent1"/>
            </a:solidFill>
            <a:ln>
              <a:noFill/>
            </a:ln>
            <a:effectLst/>
          </c:spPr>
          <c:invertIfNegative val="0"/>
          <c:cat>
            <c:strRef>
              <c:f>'[output graphs.xlsx]embodied_carbon'!$B$2,'[output graphs.xlsx]embodied_carbon'!$B$7,'[output graphs.xlsx]embodied_carbon'!$B$12</c:f>
              <c:strCache>
                <c:ptCount val="3"/>
                <c:pt idx="0">
                  <c:v>Massing 1</c:v>
                </c:pt>
                <c:pt idx="1">
                  <c:v>Massing 2</c:v>
                </c:pt>
                <c:pt idx="2">
                  <c:v>Massing 3</c:v>
                </c:pt>
              </c:strCache>
            </c:strRef>
          </c:cat>
          <c:val>
            <c:numRef>
              <c:f>'[output graphs.xlsx]embodied_carbon'!$F$2,'[output graphs.xlsx]embodied_carbon'!$F$7,'[output graphs.xlsx]embodied_carbon'!$F$12</c:f>
              <c:numCache>
                <c:formatCode>General</c:formatCode>
                <c:ptCount val="3"/>
                <c:pt idx="0">
                  <c:v>5.2230846379999996</c:v>
                </c:pt>
                <c:pt idx="1">
                  <c:v>5.8092049149999996</c:v>
                </c:pt>
                <c:pt idx="2">
                  <c:v>5.0860143229999997</c:v>
                </c:pt>
              </c:numCache>
            </c:numRef>
          </c:val>
          <c:extLst>
            <c:ext xmlns:c16="http://schemas.microsoft.com/office/drawing/2014/chart" uri="{C3380CC4-5D6E-409C-BE32-E72D297353CC}">
              <c16:uniqueId val="{00000000-DBB2-410A-AD82-E03173A2ED9C}"/>
            </c:ext>
          </c:extLst>
        </c:ser>
        <c:ser>
          <c:idx val="1"/>
          <c:order val="1"/>
          <c:tx>
            <c:strRef>
              <c:f>'[output graphs.xlsx]embodied_carbon'!$G$1</c:f>
              <c:strCache>
                <c:ptCount val="1"/>
                <c:pt idx="0">
                  <c:v>Foundation Rebar GWP (kgCO2/m2)</c:v>
                </c:pt>
              </c:strCache>
            </c:strRef>
          </c:tx>
          <c:spPr>
            <a:solidFill>
              <a:schemeClr val="accent2"/>
            </a:solidFill>
            <a:ln>
              <a:noFill/>
            </a:ln>
            <a:effectLst/>
          </c:spPr>
          <c:invertIfNegative val="0"/>
          <c:cat>
            <c:strRef>
              <c:f>'[output graphs.xlsx]embodied_carbon'!$B$2,'[output graphs.xlsx]embodied_carbon'!$B$7,'[output graphs.xlsx]embodied_carbon'!$B$12</c:f>
              <c:strCache>
                <c:ptCount val="3"/>
                <c:pt idx="0">
                  <c:v>Massing 1</c:v>
                </c:pt>
                <c:pt idx="1">
                  <c:v>Massing 2</c:v>
                </c:pt>
                <c:pt idx="2">
                  <c:v>Massing 3</c:v>
                </c:pt>
              </c:strCache>
            </c:strRef>
          </c:cat>
          <c:val>
            <c:numRef>
              <c:f>'[output graphs.xlsx]embodied_carbon'!$G$2,'[output graphs.xlsx]embodied_carbon'!$G$7,'[output graphs.xlsx]embodied_carbon'!$G$12</c:f>
              <c:numCache>
                <c:formatCode>General</c:formatCode>
                <c:ptCount val="3"/>
                <c:pt idx="0">
                  <c:v>1.0258433680000001</c:v>
                </c:pt>
                <c:pt idx="1">
                  <c:v>1.140960706</c:v>
                </c:pt>
                <c:pt idx="2">
                  <c:v>0.99892198300000001</c:v>
                </c:pt>
              </c:numCache>
            </c:numRef>
          </c:val>
          <c:extLst>
            <c:ext xmlns:c16="http://schemas.microsoft.com/office/drawing/2014/chart" uri="{C3380CC4-5D6E-409C-BE32-E72D297353CC}">
              <c16:uniqueId val="{00000001-DBB2-410A-AD82-E03173A2ED9C}"/>
            </c:ext>
          </c:extLst>
        </c:ser>
        <c:ser>
          <c:idx val="2"/>
          <c:order val="2"/>
          <c:tx>
            <c:strRef>
              <c:f>'[output graphs.xlsx]embodied_carbon'!$H$1</c:f>
              <c:strCache>
                <c:ptCount val="1"/>
                <c:pt idx="0">
                  <c:v>Concrete GWP (kgCO2/m2)</c:v>
                </c:pt>
              </c:strCache>
            </c:strRef>
          </c:tx>
          <c:spPr>
            <a:solidFill>
              <a:schemeClr val="accent3"/>
            </a:solidFill>
            <a:ln>
              <a:noFill/>
            </a:ln>
            <a:effectLst/>
          </c:spPr>
          <c:invertIfNegative val="0"/>
          <c:cat>
            <c:strRef>
              <c:f>'[output graphs.xlsx]embodied_carbon'!$B$2,'[output graphs.xlsx]embodied_carbon'!$B$7,'[output graphs.xlsx]embodied_carbon'!$B$12</c:f>
              <c:strCache>
                <c:ptCount val="3"/>
                <c:pt idx="0">
                  <c:v>Massing 1</c:v>
                </c:pt>
                <c:pt idx="1">
                  <c:v>Massing 2</c:v>
                </c:pt>
                <c:pt idx="2">
                  <c:v>Massing 3</c:v>
                </c:pt>
              </c:strCache>
            </c:strRef>
          </c:cat>
          <c:val>
            <c:numRef>
              <c:f>'[output graphs.xlsx]embodied_carbon'!$H$2,'[output graphs.xlsx]embodied_carbon'!$H$7,'[output graphs.xlsx]embodied_carbon'!$H$12</c:f>
              <c:numCache>
                <c:formatCode>General</c:formatCode>
                <c:ptCount val="3"/>
                <c:pt idx="0">
                  <c:v>156.54226199999999</c:v>
                </c:pt>
                <c:pt idx="1">
                  <c:v>178.32570709999999</c:v>
                </c:pt>
                <c:pt idx="2">
                  <c:v>148.5082726</c:v>
                </c:pt>
              </c:numCache>
            </c:numRef>
          </c:val>
          <c:extLst>
            <c:ext xmlns:c16="http://schemas.microsoft.com/office/drawing/2014/chart" uri="{C3380CC4-5D6E-409C-BE32-E72D297353CC}">
              <c16:uniqueId val="{00000002-DBB2-410A-AD82-E03173A2ED9C}"/>
            </c:ext>
          </c:extLst>
        </c:ser>
        <c:ser>
          <c:idx val="3"/>
          <c:order val="3"/>
          <c:tx>
            <c:strRef>
              <c:f>'[output graphs.xlsx]embodied_carbon'!$I$1</c:f>
              <c:strCache>
                <c:ptCount val="1"/>
                <c:pt idx="0">
                  <c:v>Concrete Rebar GWP (kgCO2/m2)</c:v>
                </c:pt>
              </c:strCache>
            </c:strRef>
          </c:tx>
          <c:spPr>
            <a:solidFill>
              <a:schemeClr val="accent4"/>
            </a:solidFill>
            <a:ln>
              <a:noFill/>
            </a:ln>
            <a:effectLst/>
          </c:spPr>
          <c:invertIfNegative val="0"/>
          <c:cat>
            <c:strRef>
              <c:f>'[output graphs.xlsx]embodied_carbon'!$B$2,'[output graphs.xlsx]embodied_carbon'!$B$7,'[output graphs.xlsx]embodied_carbon'!$B$12</c:f>
              <c:strCache>
                <c:ptCount val="3"/>
                <c:pt idx="0">
                  <c:v>Massing 1</c:v>
                </c:pt>
                <c:pt idx="1">
                  <c:v>Massing 2</c:v>
                </c:pt>
                <c:pt idx="2">
                  <c:v>Massing 3</c:v>
                </c:pt>
              </c:strCache>
            </c:strRef>
          </c:cat>
          <c:val>
            <c:numRef>
              <c:f>'[output graphs.xlsx]embodied_carbon'!$I$2,'[output graphs.xlsx]embodied_carbon'!$I$7,'[output graphs.xlsx]embodied_carbon'!$I$12</c:f>
              <c:numCache>
                <c:formatCode>General</c:formatCode>
                <c:ptCount val="3"/>
                <c:pt idx="0">
                  <c:v>41.609835140000001</c:v>
                </c:pt>
                <c:pt idx="1">
                  <c:v>47.398077600000001</c:v>
                </c:pt>
                <c:pt idx="2">
                  <c:v>39.472762830000001</c:v>
                </c:pt>
              </c:numCache>
            </c:numRef>
          </c:val>
          <c:extLst>
            <c:ext xmlns:c16="http://schemas.microsoft.com/office/drawing/2014/chart" uri="{C3380CC4-5D6E-409C-BE32-E72D297353CC}">
              <c16:uniqueId val="{00000003-DBB2-410A-AD82-E03173A2ED9C}"/>
            </c:ext>
          </c:extLst>
        </c:ser>
        <c:ser>
          <c:idx val="4"/>
          <c:order val="4"/>
          <c:tx>
            <c:strRef>
              <c:f>'[output graphs.xlsx]embodied_carbon'!$J$1</c:f>
              <c:strCache>
                <c:ptCount val="1"/>
                <c:pt idx="0">
                  <c:v>Steel GWP (kgCO2/m2)</c:v>
                </c:pt>
              </c:strCache>
            </c:strRef>
          </c:tx>
          <c:spPr>
            <a:solidFill>
              <a:schemeClr val="accent5"/>
            </a:solidFill>
            <a:ln>
              <a:noFill/>
            </a:ln>
            <a:effectLst/>
          </c:spPr>
          <c:invertIfNegative val="0"/>
          <c:cat>
            <c:strRef>
              <c:f>'[output graphs.xlsx]embodied_carbon'!$B$2,'[output graphs.xlsx]embodied_carbon'!$B$7,'[output graphs.xlsx]embodied_carbon'!$B$12</c:f>
              <c:strCache>
                <c:ptCount val="3"/>
                <c:pt idx="0">
                  <c:v>Massing 1</c:v>
                </c:pt>
                <c:pt idx="1">
                  <c:v>Massing 2</c:v>
                </c:pt>
                <c:pt idx="2">
                  <c:v>Massing 3</c:v>
                </c:pt>
              </c:strCache>
            </c:strRef>
          </c:cat>
          <c:val>
            <c:numRef>
              <c:f>'[output graphs.xlsx]embodied_carbon'!$J$2,'[output graphs.xlsx]embodied_carbon'!$J$7,'[output graphs.xlsx]embodied_carbon'!$J$12</c:f>
              <c:numCache>
                <c:formatCode>General</c:formatCode>
                <c:ptCount val="3"/>
                <c:pt idx="0">
                  <c:v>313.44337380000002</c:v>
                </c:pt>
                <c:pt idx="1">
                  <c:v>313.4378974</c:v>
                </c:pt>
                <c:pt idx="2">
                  <c:v>313.44196460000001</c:v>
                </c:pt>
              </c:numCache>
            </c:numRef>
          </c:val>
          <c:extLst>
            <c:ext xmlns:c16="http://schemas.microsoft.com/office/drawing/2014/chart" uri="{C3380CC4-5D6E-409C-BE32-E72D297353CC}">
              <c16:uniqueId val="{00000004-DBB2-410A-AD82-E03173A2ED9C}"/>
            </c:ext>
          </c:extLst>
        </c:ser>
        <c:ser>
          <c:idx val="5"/>
          <c:order val="5"/>
          <c:tx>
            <c:strRef>
              <c:f>'[output graphs.xlsx]embodied_carbon'!$K$1</c:f>
              <c:strCache>
                <c:ptCount val="1"/>
                <c:pt idx="0">
                  <c:v>Opaque Wall GWP (kgCO2/m2)</c:v>
                </c:pt>
              </c:strCache>
            </c:strRef>
          </c:tx>
          <c:spPr>
            <a:solidFill>
              <a:schemeClr val="accent6"/>
            </a:solidFill>
            <a:ln>
              <a:noFill/>
            </a:ln>
            <a:effectLst/>
          </c:spPr>
          <c:invertIfNegative val="0"/>
          <c:cat>
            <c:strRef>
              <c:f>'[output graphs.xlsx]embodied_carbon'!$B$2,'[output graphs.xlsx]embodied_carbon'!$B$7,'[output graphs.xlsx]embodied_carbon'!$B$12</c:f>
              <c:strCache>
                <c:ptCount val="3"/>
                <c:pt idx="0">
                  <c:v>Massing 1</c:v>
                </c:pt>
                <c:pt idx="1">
                  <c:v>Massing 2</c:v>
                </c:pt>
                <c:pt idx="2">
                  <c:v>Massing 3</c:v>
                </c:pt>
              </c:strCache>
            </c:strRef>
          </c:cat>
          <c:val>
            <c:numRef>
              <c:f>'[output graphs.xlsx]embodied_carbon'!$K$2,'[output graphs.xlsx]embodied_carbon'!$K$7,'[output graphs.xlsx]embodied_carbon'!$K$12</c:f>
              <c:numCache>
                <c:formatCode>General</c:formatCode>
                <c:ptCount val="3"/>
                <c:pt idx="0">
                  <c:v>26.939615280000002</c:v>
                </c:pt>
                <c:pt idx="1">
                  <c:v>28.134993919999999</c:v>
                </c:pt>
                <c:pt idx="2">
                  <c:v>45.25514338</c:v>
                </c:pt>
              </c:numCache>
            </c:numRef>
          </c:val>
          <c:extLst>
            <c:ext xmlns:c16="http://schemas.microsoft.com/office/drawing/2014/chart" uri="{C3380CC4-5D6E-409C-BE32-E72D297353CC}">
              <c16:uniqueId val="{00000005-DBB2-410A-AD82-E03173A2ED9C}"/>
            </c:ext>
          </c:extLst>
        </c:ser>
        <c:ser>
          <c:idx val="6"/>
          <c:order val="6"/>
          <c:tx>
            <c:strRef>
              <c:f>'[output graphs.xlsx]embodied_carbon'!$L$1</c:f>
              <c:strCache>
                <c:ptCount val="1"/>
                <c:pt idx="0">
                  <c:v>Glazing GWP (kgCO2/m2)</c:v>
                </c:pt>
              </c:strCache>
            </c:strRef>
          </c:tx>
          <c:spPr>
            <a:solidFill>
              <a:schemeClr val="accent1">
                <a:lumMod val="60000"/>
              </a:schemeClr>
            </a:solidFill>
            <a:ln>
              <a:noFill/>
            </a:ln>
            <a:effectLst/>
          </c:spPr>
          <c:invertIfNegative val="0"/>
          <c:cat>
            <c:strRef>
              <c:f>'[output graphs.xlsx]embodied_carbon'!$B$2,'[output graphs.xlsx]embodied_carbon'!$B$7,'[output graphs.xlsx]embodied_carbon'!$B$12</c:f>
              <c:strCache>
                <c:ptCount val="3"/>
                <c:pt idx="0">
                  <c:v>Massing 1</c:v>
                </c:pt>
                <c:pt idx="1">
                  <c:v>Massing 2</c:v>
                </c:pt>
                <c:pt idx="2">
                  <c:v>Massing 3</c:v>
                </c:pt>
              </c:strCache>
            </c:strRef>
          </c:cat>
          <c:val>
            <c:numRef>
              <c:f>'[output graphs.xlsx]embodied_carbon'!$L$2,'[output graphs.xlsx]embodied_carbon'!$L$7,'[output graphs.xlsx]embodied_carbon'!$L$12</c:f>
              <c:numCache>
                <c:formatCode>General</c:formatCode>
                <c:ptCount val="3"/>
                <c:pt idx="0">
                  <c:v>0.14053031599999999</c:v>
                </c:pt>
                <c:pt idx="1">
                  <c:v>0.13436482199999999</c:v>
                </c:pt>
                <c:pt idx="2">
                  <c:v>0.19474068999999999</c:v>
                </c:pt>
              </c:numCache>
            </c:numRef>
          </c:val>
          <c:extLst>
            <c:ext xmlns:c16="http://schemas.microsoft.com/office/drawing/2014/chart" uri="{C3380CC4-5D6E-409C-BE32-E72D297353CC}">
              <c16:uniqueId val="{00000006-DBB2-410A-AD82-E03173A2ED9C}"/>
            </c:ext>
          </c:extLst>
        </c:ser>
        <c:ser>
          <c:idx val="9"/>
          <c:order val="9"/>
          <c:tx>
            <c:strRef>
              <c:f>'[output graphs.xlsx]embodied_carbon'!$O$1</c:f>
              <c:strCache>
                <c:ptCount val="1"/>
                <c:pt idx="0">
                  <c:v>Roof GWP (kgCO2/m2)</c:v>
                </c:pt>
              </c:strCache>
            </c:strRef>
          </c:tx>
          <c:spPr>
            <a:solidFill>
              <a:schemeClr val="accent4">
                <a:lumMod val="60000"/>
              </a:schemeClr>
            </a:solidFill>
            <a:ln>
              <a:noFill/>
            </a:ln>
            <a:effectLst/>
          </c:spPr>
          <c:invertIfNegative val="0"/>
          <c:cat>
            <c:strRef>
              <c:f>'[output graphs.xlsx]embodied_carbon'!$B$2,'[output graphs.xlsx]embodied_carbon'!$B$7,'[output graphs.xlsx]embodied_carbon'!$B$12</c:f>
              <c:strCache>
                <c:ptCount val="3"/>
                <c:pt idx="0">
                  <c:v>Massing 1</c:v>
                </c:pt>
                <c:pt idx="1">
                  <c:v>Massing 2</c:v>
                </c:pt>
                <c:pt idx="2">
                  <c:v>Massing 3</c:v>
                </c:pt>
              </c:strCache>
            </c:strRef>
          </c:cat>
          <c:val>
            <c:numRef>
              <c:f>'[output graphs.xlsx]embodied_carbon'!$O$2,'[output graphs.xlsx]embodied_carbon'!$O$7,'[output graphs.xlsx]embodied_carbon'!$O$12</c:f>
              <c:numCache>
                <c:formatCode>General</c:formatCode>
                <c:ptCount val="3"/>
                <c:pt idx="0">
                  <c:v>7.7508351089999996</c:v>
                </c:pt>
                <c:pt idx="1">
                  <c:v>6.7149155130000002</c:v>
                </c:pt>
                <c:pt idx="2">
                  <c:v>10.287290179999999</c:v>
                </c:pt>
              </c:numCache>
            </c:numRef>
          </c:val>
          <c:extLst>
            <c:ext xmlns:c16="http://schemas.microsoft.com/office/drawing/2014/chart" uri="{C3380CC4-5D6E-409C-BE32-E72D297353CC}">
              <c16:uniqueId val="{00000007-DBB2-410A-AD82-E03173A2ED9C}"/>
            </c:ext>
          </c:extLst>
        </c:ser>
        <c:dLbls>
          <c:showLegendKey val="0"/>
          <c:showVal val="0"/>
          <c:showCatName val="0"/>
          <c:showSerName val="0"/>
          <c:showPercent val="0"/>
          <c:showBubbleSize val="0"/>
        </c:dLbls>
        <c:gapWidth val="150"/>
        <c:overlap val="100"/>
        <c:axId val="459359816"/>
        <c:axId val="459360536"/>
        <c:extLst>
          <c:ext xmlns:c15="http://schemas.microsoft.com/office/drawing/2012/chart" uri="{02D57815-91ED-43cb-92C2-25804820EDAC}">
            <c15:filteredBarSeries>
              <c15:ser>
                <c:idx val="7"/>
                <c:order val="7"/>
                <c:tx>
                  <c:strRef>
                    <c:extLst>
                      <c:ext uri="{02D57815-91ED-43cb-92C2-25804820EDAC}">
                        <c15:formulaRef>
                          <c15:sqref>'[output graphs.xlsx]embodied_carbon'!$M$1</c15:sqref>
                        </c15:formulaRef>
                      </c:ext>
                    </c:extLst>
                    <c:strCache>
                      <c:ptCount val="1"/>
                      <c:pt idx="0">
                        <c:v>Spandrel GWP (kgCO2/m2)</c:v>
                      </c:pt>
                    </c:strCache>
                  </c:strRef>
                </c:tx>
                <c:spPr>
                  <a:solidFill>
                    <a:schemeClr val="accent2">
                      <a:lumMod val="60000"/>
                    </a:schemeClr>
                  </a:solidFill>
                  <a:ln>
                    <a:noFill/>
                  </a:ln>
                  <a:effectLst/>
                </c:spPr>
                <c:invertIfNegative val="0"/>
                <c:cat>
                  <c:strRef>
                    <c:extLst>
                      <c:ext uri="{02D57815-91ED-43cb-92C2-25804820EDAC}">
                        <c15:formulaRef>
                          <c15:sqref>'[output graphs.xlsx]embodied_carbon'!$B$2,'[output graphs.xlsx]embodied_carbon'!$B$7,'[output graphs.xlsx]embodied_carbon'!$B$12</c15:sqref>
                        </c15:formulaRef>
                      </c:ext>
                    </c:extLst>
                    <c:strCache>
                      <c:ptCount val="3"/>
                      <c:pt idx="0">
                        <c:v>Massing 1</c:v>
                      </c:pt>
                      <c:pt idx="1">
                        <c:v>Massing 2</c:v>
                      </c:pt>
                      <c:pt idx="2">
                        <c:v>Massing 3</c:v>
                      </c:pt>
                    </c:strCache>
                  </c:strRef>
                </c:cat>
                <c:val>
                  <c:numRef>
                    <c:extLst>
                      <c:ext uri="{02D57815-91ED-43cb-92C2-25804820EDAC}">
                        <c15:formulaRef>
                          <c15:sqref>'[output graphs.xlsx]embodied_carbon'!$M$2,'[output graphs.xlsx]embodied_carbon'!$M$7,'[output graphs.xlsx]embodied_carbon'!$M$12</c15:sqref>
                        </c15:formulaRef>
                      </c:ext>
                    </c:extLst>
                    <c:numCache>
                      <c:formatCode>General</c:formatCode>
                      <c:ptCount val="3"/>
                      <c:pt idx="0">
                        <c:v>0</c:v>
                      </c:pt>
                      <c:pt idx="1">
                        <c:v>0</c:v>
                      </c:pt>
                      <c:pt idx="2">
                        <c:v>0</c:v>
                      </c:pt>
                    </c:numCache>
                  </c:numRef>
                </c:val>
                <c:extLst>
                  <c:ext xmlns:c16="http://schemas.microsoft.com/office/drawing/2014/chart" uri="{C3380CC4-5D6E-409C-BE32-E72D297353CC}">
                    <c16:uniqueId val="{00000009-DBB2-410A-AD82-E03173A2ED9C}"/>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'[output graphs.xlsx]embodied_carbon'!$N$1</c15:sqref>
                        </c15:formulaRef>
                      </c:ext>
                    </c:extLst>
                    <c:strCache>
                      <c:ptCount val="1"/>
                      <c:pt idx="0">
                        <c:v>Mullion GWP (kgCO2/m2)</c:v>
                      </c:pt>
                    </c:strCache>
                  </c:strRef>
                </c:tx>
                <c:spPr>
                  <a:solidFill>
                    <a:schemeClr val="accent3">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'[output graphs.xlsx]embodied_carbon'!$B$2,'[output graphs.xlsx]embodied_carbon'!$B$7,'[output graphs.xlsx]embodied_carbon'!$B$12</c15:sqref>
                        </c15:formulaRef>
                      </c:ext>
                    </c:extLst>
                    <c:strCache>
                      <c:ptCount val="3"/>
                      <c:pt idx="0">
                        <c:v>Massing 1</c:v>
                      </c:pt>
                      <c:pt idx="1">
                        <c:v>Massing 2</c:v>
                      </c:pt>
                      <c:pt idx="2">
                        <c:v>Massing 3</c:v>
                      </c:pt>
                    </c:strCache>
                  </c:strRef>
                </c:cat>
                <c:val>
                  <c:numRef>
                    <c:extLst xmlns:c15="http://schemas.microsoft.com/office/drawing/2012/chart">
                      <c:ext xmlns:c15="http://schemas.microsoft.com/office/drawing/2012/chart" uri="{02D57815-91ED-43cb-92C2-25804820EDAC}">
                        <c15:formulaRef>
                          <c15:sqref>'[output graphs.xlsx]embodied_carbon'!$N$2,'[output graphs.xlsx]embodied_carbon'!$N$7,'[output graphs.xlsx]embodied_carbon'!$N$12</c15:sqref>
                        </c15:formulaRef>
                      </c:ext>
                    </c:extLst>
                    <c:numCache>
                      <c:formatCode>General</c:formatCode>
                      <c:ptCount val="3"/>
                      <c:pt idx="0">
                        <c:v>0</c:v>
                      </c:pt>
                      <c:pt idx="1">
                        <c:v>0</c:v>
                      </c:pt>
                      <c:pt idx="2">
                        <c:v>0</c:v>
                      </c:pt>
                    </c:numCache>
                  </c:numRef>
                </c:val>
                <c:extLst xmlns:c15="http://schemas.microsoft.com/office/drawing/2012/chart">
                  <c:ext xmlns:c16="http://schemas.microsoft.com/office/drawing/2014/chart" uri="{C3380CC4-5D6E-409C-BE32-E72D297353CC}">
                    <c16:uniqueId val="{0000000A-DBB2-410A-AD82-E03173A2ED9C}"/>
                  </c:ext>
                </c:extLst>
              </c15:ser>
            </c15:filteredBarSeries>
          </c:ext>
        </c:extLst>
      </c:barChart>
      <c:lineChart>
        <c:grouping val="standard"/>
        <c:varyColors val="0"/>
        <c:ser>
          <c:idx val="10"/>
          <c:order val="10"/>
          <c:tx>
            <c:strRef>
              <c:f>'[output graphs.xlsx]embodied_carbon'!$Q$1</c:f>
              <c:strCache>
                <c:ptCount val="1"/>
                <c:pt idx="0">
                  <c:v>Annual EUI (kWh/m2)</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dLbls>
            <c:dLbl>
              <c:idx val="0"/>
              <c:layout>
                <c:manualLayout>
                  <c:x val="0"/>
                  <c:y val="-2.4407718835378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0F3-4196-A0D4-E6AFD404DE95}"/>
                </c:ext>
              </c:extLst>
            </c:dLbl>
            <c:dLbl>
              <c:idx val="1"/>
              <c:layout>
                <c:manualLayout>
                  <c:x val="-2.8609444698563941E-3"/>
                  <c:y val="-3.90523501366063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F3-4196-A0D4-E6AFD404DE95}"/>
                </c:ext>
              </c:extLst>
            </c:dLbl>
            <c:dLbl>
              <c:idx val="2"/>
              <c:layout>
                <c:manualLayout>
                  <c:x val="-1.0490008541332578E-16"/>
                  <c:y val="-4.14931220201442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0F3-4196-A0D4-E6AFD404DE9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B30C05"/>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'[output graphs.xlsx]embodied_carbon'!$B$2,'[output graphs.xlsx]embodied_carbon'!$B$7,'[output graphs.xlsx]embodied_carbon'!$B$12</c:f>
              <c:strCache>
                <c:ptCount val="3"/>
                <c:pt idx="0">
                  <c:v>Massing 1</c:v>
                </c:pt>
                <c:pt idx="1">
                  <c:v>Massing 2</c:v>
                </c:pt>
                <c:pt idx="2">
                  <c:v>Massing 3</c:v>
                </c:pt>
              </c:strCache>
            </c:strRef>
          </c:cat>
          <c:val>
            <c:numRef>
              <c:f>'[output graphs.xlsx]embodied_carbon'!$Q$2,'[output graphs.xlsx]embodied_carbon'!$Q$7,'[output graphs.xlsx]embodied_carbon'!$Q$12</c:f>
              <c:numCache>
                <c:formatCode>General</c:formatCode>
                <c:ptCount val="3"/>
                <c:pt idx="0">
                  <c:v>142.2898845</c:v>
                </c:pt>
                <c:pt idx="1">
                  <c:v>133.00815919999999</c:v>
                </c:pt>
                <c:pt idx="2">
                  <c:v>132.9949374</c:v>
                </c:pt>
              </c:numCache>
            </c:numRef>
          </c:val>
          <c:smooth val="0"/>
          <c:extLst>
            <c:ext xmlns:c16="http://schemas.microsoft.com/office/drawing/2014/chart" uri="{C3380CC4-5D6E-409C-BE32-E72D297353CC}">
              <c16:uniqueId val="{00000008-DBB2-410A-AD82-E03173A2ED9C}"/>
            </c:ext>
          </c:extLst>
        </c:ser>
        <c:dLbls>
          <c:showLegendKey val="0"/>
          <c:showVal val="0"/>
          <c:showCatName val="0"/>
          <c:showSerName val="0"/>
          <c:showPercent val="0"/>
          <c:showBubbleSize val="0"/>
        </c:dLbls>
        <c:marker val="1"/>
        <c:smooth val="0"/>
        <c:axId val="856297368"/>
        <c:axId val="856297008"/>
      </c:lineChart>
      <c:catAx>
        <c:axId val="459359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9360536"/>
        <c:crosses val="autoZero"/>
        <c:auto val="1"/>
        <c:lblAlgn val="ctr"/>
        <c:lblOffset val="100"/>
        <c:noMultiLvlLbl val="0"/>
      </c:catAx>
      <c:valAx>
        <c:axId val="459360536"/>
        <c:scaling>
          <c:orientation val="minMax"/>
          <c:max val="8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kgCO2e/m2</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9359816"/>
        <c:crosses val="autoZero"/>
        <c:crossBetween val="between"/>
      </c:valAx>
      <c:valAx>
        <c:axId val="856297008"/>
        <c:scaling>
          <c:orientation val="minMax"/>
          <c:max val="145"/>
          <c:min val="8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kWh/m2</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6297368"/>
        <c:crosses val="max"/>
        <c:crossBetween val="between"/>
      </c:valAx>
      <c:catAx>
        <c:axId val="856297368"/>
        <c:scaling>
          <c:orientation val="minMax"/>
        </c:scaling>
        <c:delete val="1"/>
        <c:axPos val="b"/>
        <c:numFmt formatCode="General" sourceLinked="1"/>
        <c:majorTickMark val="out"/>
        <c:minorTickMark val="none"/>
        <c:tickLblPos val="nextTo"/>
        <c:crossAx val="85629700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ontserrat" panose="00000500000000000000" pitchFamily="2" charset="0"/>
                <a:ea typeface="+mn-ea"/>
                <a:cs typeface="+mn-cs"/>
              </a:defRPr>
            </a:pPr>
            <a:r>
              <a:rPr lang="en-US">
                <a:latin typeface="Montserrat" panose="00000500000000000000" pitchFamily="2" charset="0"/>
              </a:rPr>
              <a:t>Massing 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ontserrat" panose="00000500000000000000" pitchFamily="2" charset="0"/>
              <a:ea typeface="+mn-ea"/>
              <a:cs typeface="+mn-cs"/>
            </a:defRPr>
          </a:pPr>
          <a:endParaRPr lang="en-US"/>
        </a:p>
      </c:txPr>
    </c:title>
    <c:autoTitleDeleted val="0"/>
    <c:plotArea>
      <c:layout/>
      <c:barChart>
        <c:barDir val="col"/>
        <c:grouping val="stacked"/>
        <c:varyColors val="0"/>
        <c:ser>
          <c:idx val="0"/>
          <c:order val="0"/>
          <c:tx>
            <c:strRef>
              <c:f>embodied_carbon!$F$1</c:f>
              <c:strCache>
                <c:ptCount val="1"/>
                <c:pt idx="0">
                  <c:v>Foundation Concrete GWP (kgCO2/m2)</c:v>
                </c:pt>
              </c:strCache>
            </c:strRef>
          </c:tx>
          <c:spPr>
            <a:solidFill>
              <a:schemeClr val="accent1"/>
            </a:solidFill>
            <a:ln>
              <a:noFill/>
            </a:ln>
            <a:effectLst/>
          </c:spPr>
          <c:invertIfNegative val="0"/>
          <c:cat>
            <c:strRef>
              <c:f>embodied_carbon!$C$2:$C$6</c:f>
              <c:strCache>
                <c:ptCount val="5"/>
                <c:pt idx="0">
                  <c:v>Baseline</c:v>
                </c:pt>
                <c:pt idx="1">
                  <c:v>Increased SCM in concrete</c:v>
                </c:pt>
                <c:pt idx="2">
                  <c:v>Increased Insulation Quantity</c:v>
                </c:pt>
                <c:pt idx="3">
                  <c:v>Increased Insulation Quantity + Changed Insulation Material</c:v>
                </c:pt>
                <c:pt idx="4">
                  <c:v>WWR Alternative</c:v>
                </c:pt>
              </c:strCache>
            </c:strRef>
          </c:cat>
          <c:val>
            <c:numRef>
              <c:f>embodied_carbon!$F$2:$F$6</c:f>
              <c:numCache>
                <c:formatCode>General</c:formatCode>
                <c:ptCount val="5"/>
                <c:pt idx="0">
                  <c:v>5.2230846379999996</c:v>
                </c:pt>
                <c:pt idx="1">
                  <c:v>3.4735229990000001</c:v>
                </c:pt>
                <c:pt idx="2">
                  <c:v>5.2230846379999996</c:v>
                </c:pt>
                <c:pt idx="3">
                  <c:v>5.2230846379999996</c:v>
                </c:pt>
                <c:pt idx="4">
                  <c:v>5.2230846379999996</c:v>
                </c:pt>
              </c:numCache>
            </c:numRef>
          </c:val>
          <c:extLst>
            <c:ext xmlns:c16="http://schemas.microsoft.com/office/drawing/2014/chart" uri="{C3380CC4-5D6E-409C-BE32-E72D297353CC}">
              <c16:uniqueId val="{00000000-E8AB-4C94-B5B3-78B6CB8889D7}"/>
            </c:ext>
          </c:extLst>
        </c:ser>
        <c:ser>
          <c:idx val="1"/>
          <c:order val="1"/>
          <c:tx>
            <c:strRef>
              <c:f>embodied_carbon!$G$1</c:f>
              <c:strCache>
                <c:ptCount val="1"/>
                <c:pt idx="0">
                  <c:v>Foundation Rebar GWP (kgCO2/m2)</c:v>
                </c:pt>
              </c:strCache>
            </c:strRef>
          </c:tx>
          <c:spPr>
            <a:solidFill>
              <a:schemeClr val="accent2"/>
            </a:solidFill>
            <a:ln>
              <a:noFill/>
            </a:ln>
            <a:effectLst/>
          </c:spPr>
          <c:invertIfNegative val="0"/>
          <c:cat>
            <c:strRef>
              <c:f>embodied_carbon!$C$2:$C$6</c:f>
              <c:strCache>
                <c:ptCount val="5"/>
                <c:pt idx="0">
                  <c:v>Baseline</c:v>
                </c:pt>
                <c:pt idx="1">
                  <c:v>Increased SCM in concrete</c:v>
                </c:pt>
                <c:pt idx="2">
                  <c:v>Increased Insulation Quantity</c:v>
                </c:pt>
                <c:pt idx="3">
                  <c:v>Increased Insulation Quantity + Changed Insulation Material</c:v>
                </c:pt>
                <c:pt idx="4">
                  <c:v>WWR Alternative</c:v>
                </c:pt>
              </c:strCache>
            </c:strRef>
          </c:cat>
          <c:val>
            <c:numRef>
              <c:f>embodied_carbon!$G$2:$G$6</c:f>
              <c:numCache>
                <c:formatCode>General</c:formatCode>
                <c:ptCount val="5"/>
                <c:pt idx="0">
                  <c:v>1.0258433680000001</c:v>
                </c:pt>
                <c:pt idx="1">
                  <c:v>1.0258433680000001</c:v>
                </c:pt>
                <c:pt idx="2">
                  <c:v>1.0258433680000001</c:v>
                </c:pt>
                <c:pt idx="3">
                  <c:v>1.0258433680000001</c:v>
                </c:pt>
                <c:pt idx="4">
                  <c:v>1.0258433680000001</c:v>
                </c:pt>
              </c:numCache>
            </c:numRef>
          </c:val>
          <c:extLst>
            <c:ext xmlns:c16="http://schemas.microsoft.com/office/drawing/2014/chart" uri="{C3380CC4-5D6E-409C-BE32-E72D297353CC}">
              <c16:uniqueId val="{00000001-E8AB-4C94-B5B3-78B6CB8889D7}"/>
            </c:ext>
          </c:extLst>
        </c:ser>
        <c:ser>
          <c:idx val="2"/>
          <c:order val="2"/>
          <c:tx>
            <c:strRef>
              <c:f>embodied_carbon!$H$1</c:f>
              <c:strCache>
                <c:ptCount val="1"/>
                <c:pt idx="0">
                  <c:v>Concrete GWP (kgCO2/m2)</c:v>
                </c:pt>
              </c:strCache>
            </c:strRef>
          </c:tx>
          <c:spPr>
            <a:solidFill>
              <a:schemeClr val="accent3"/>
            </a:solidFill>
            <a:ln>
              <a:noFill/>
            </a:ln>
            <a:effectLst/>
          </c:spPr>
          <c:invertIfNegative val="0"/>
          <c:cat>
            <c:strRef>
              <c:f>embodied_carbon!$C$2:$C$6</c:f>
              <c:strCache>
                <c:ptCount val="5"/>
                <c:pt idx="0">
                  <c:v>Baseline</c:v>
                </c:pt>
                <c:pt idx="1">
                  <c:v>Increased SCM in concrete</c:v>
                </c:pt>
                <c:pt idx="2">
                  <c:v>Increased Insulation Quantity</c:v>
                </c:pt>
                <c:pt idx="3">
                  <c:v>Increased Insulation Quantity + Changed Insulation Material</c:v>
                </c:pt>
                <c:pt idx="4">
                  <c:v>WWR Alternative</c:v>
                </c:pt>
              </c:strCache>
            </c:strRef>
          </c:cat>
          <c:val>
            <c:numRef>
              <c:f>embodied_carbon!$H$2:$H$6</c:f>
              <c:numCache>
                <c:formatCode>General</c:formatCode>
                <c:ptCount val="5"/>
                <c:pt idx="0">
                  <c:v>156.54226199999999</c:v>
                </c:pt>
                <c:pt idx="1">
                  <c:v>140.88444730000001</c:v>
                </c:pt>
                <c:pt idx="2">
                  <c:v>156.54226199999999</c:v>
                </c:pt>
                <c:pt idx="3">
                  <c:v>156.54226199999999</c:v>
                </c:pt>
                <c:pt idx="4">
                  <c:v>156.54226199999999</c:v>
                </c:pt>
              </c:numCache>
            </c:numRef>
          </c:val>
          <c:extLst>
            <c:ext xmlns:c16="http://schemas.microsoft.com/office/drawing/2014/chart" uri="{C3380CC4-5D6E-409C-BE32-E72D297353CC}">
              <c16:uniqueId val="{00000002-E8AB-4C94-B5B3-78B6CB8889D7}"/>
            </c:ext>
          </c:extLst>
        </c:ser>
        <c:ser>
          <c:idx val="3"/>
          <c:order val="3"/>
          <c:tx>
            <c:strRef>
              <c:f>embodied_carbon!$I$1</c:f>
              <c:strCache>
                <c:ptCount val="1"/>
                <c:pt idx="0">
                  <c:v>Concrete Rebar GWP (kgCO2/m2)</c:v>
                </c:pt>
              </c:strCache>
            </c:strRef>
          </c:tx>
          <c:spPr>
            <a:solidFill>
              <a:schemeClr val="accent4"/>
            </a:solidFill>
            <a:ln>
              <a:noFill/>
            </a:ln>
            <a:effectLst/>
          </c:spPr>
          <c:invertIfNegative val="0"/>
          <c:cat>
            <c:strRef>
              <c:f>embodied_carbon!$C$2:$C$6</c:f>
              <c:strCache>
                <c:ptCount val="5"/>
                <c:pt idx="0">
                  <c:v>Baseline</c:v>
                </c:pt>
                <c:pt idx="1">
                  <c:v>Increased SCM in concrete</c:v>
                </c:pt>
                <c:pt idx="2">
                  <c:v>Increased Insulation Quantity</c:v>
                </c:pt>
                <c:pt idx="3">
                  <c:v>Increased Insulation Quantity + Changed Insulation Material</c:v>
                </c:pt>
                <c:pt idx="4">
                  <c:v>WWR Alternative</c:v>
                </c:pt>
              </c:strCache>
            </c:strRef>
          </c:cat>
          <c:val>
            <c:numRef>
              <c:f>embodied_carbon!$I$2:$I$6</c:f>
              <c:numCache>
                <c:formatCode>General</c:formatCode>
                <c:ptCount val="5"/>
                <c:pt idx="0">
                  <c:v>41.609835140000001</c:v>
                </c:pt>
                <c:pt idx="1">
                  <c:v>41.609835140000001</c:v>
                </c:pt>
                <c:pt idx="2">
                  <c:v>41.609835140000001</c:v>
                </c:pt>
                <c:pt idx="3">
                  <c:v>41.609835140000001</c:v>
                </c:pt>
                <c:pt idx="4">
                  <c:v>41.609835140000001</c:v>
                </c:pt>
              </c:numCache>
            </c:numRef>
          </c:val>
          <c:extLst>
            <c:ext xmlns:c16="http://schemas.microsoft.com/office/drawing/2014/chart" uri="{C3380CC4-5D6E-409C-BE32-E72D297353CC}">
              <c16:uniqueId val="{00000003-E8AB-4C94-B5B3-78B6CB8889D7}"/>
            </c:ext>
          </c:extLst>
        </c:ser>
        <c:ser>
          <c:idx val="4"/>
          <c:order val="4"/>
          <c:tx>
            <c:strRef>
              <c:f>embodied_carbon!$J$1</c:f>
              <c:strCache>
                <c:ptCount val="1"/>
                <c:pt idx="0">
                  <c:v>Steel GWP (kgCO2/m2)</c:v>
                </c:pt>
              </c:strCache>
            </c:strRef>
          </c:tx>
          <c:spPr>
            <a:solidFill>
              <a:schemeClr val="accent5"/>
            </a:solidFill>
            <a:ln>
              <a:noFill/>
            </a:ln>
            <a:effectLst/>
          </c:spPr>
          <c:invertIfNegative val="0"/>
          <c:cat>
            <c:strRef>
              <c:f>embodied_carbon!$C$2:$C$6</c:f>
              <c:strCache>
                <c:ptCount val="5"/>
                <c:pt idx="0">
                  <c:v>Baseline</c:v>
                </c:pt>
                <c:pt idx="1">
                  <c:v>Increased SCM in concrete</c:v>
                </c:pt>
                <c:pt idx="2">
                  <c:v>Increased Insulation Quantity</c:v>
                </c:pt>
                <c:pt idx="3">
                  <c:v>Increased Insulation Quantity + Changed Insulation Material</c:v>
                </c:pt>
                <c:pt idx="4">
                  <c:v>WWR Alternative</c:v>
                </c:pt>
              </c:strCache>
            </c:strRef>
          </c:cat>
          <c:val>
            <c:numRef>
              <c:f>embodied_carbon!$J$2:$J$6</c:f>
              <c:numCache>
                <c:formatCode>General</c:formatCode>
                <c:ptCount val="5"/>
                <c:pt idx="0">
                  <c:v>313.44337380000002</c:v>
                </c:pt>
                <c:pt idx="1">
                  <c:v>313.44337380000002</c:v>
                </c:pt>
                <c:pt idx="2">
                  <c:v>313.44337380000002</c:v>
                </c:pt>
                <c:pt idx="3">
                  <c:v>313.44337380000002</c:v>
                </c:pt>
                <c:pt idx="4">
                  <c:v>313.44337380000002</c:v>
                </c:pt>
              </c:numCache>
            </c:numRef>
          </c:val>
          <c:extLst>
            <c:ext xmlns:c16="http://schemas.microsoft.com/office/drawing/2014/chart" uri="{C3380CC4-5D6E-409C-BE32-E72D297353CC}">
              <c16:uniqueId val="{00000004-E8AB-4C94-B5B3-78B6CB8889D7}"/>
            </c:ext>
          </c:extLst>
        </c:ser>
        <c:ser>
          <c:idx val="5"/>
          <c:order val="5"/>
          <c:tx>
            <c:strRef>
              <c:f>embodied_carbon!$K$1</c:f>
              <c:strCache>
                <c:ptCount val="1"/>
                <c:pt idx="0">
                  <c:v>Opaque Wall GWP (kgCO2/m2)</c:v>
                </c:pt>
              </c:strCache>
            </c:strRef>
          </c:tx>
          <c:spPr>
            <a:solidFill>
              <a:schemeClr val="accent6"/>
            </a:solidFill>
            <a:ln>
              <a:noFill/>
            </a:ln>
            <a:effectLst/>
          </c:spPr>
          <c:invertIfNegative val="0"/>
          <c:cat>
            <c:strRef>
              <c:f>embodied_carbon!$C$2:$C$6</c:f>
              <c:strCache>
                <c:ptCount val="5"/>
                <c:pt idx="0">
                  <c:v>Baseline</c:v>
                </c:pt>
                <c:pt idx="1">
                  <c:v>Increased SCM in concrete</c:v>
                </c:pt>
                <c:pt idx="2">
                  <c:v>Increased Insulation Quantity</c:v>
                </c:pt>
                <c:pt idx="3">
                  <c:v>Increased Insulation Quantity + Changed Insulation Material</c:v>
                </c:pt>
                <c:pt idx="4">
                  <c:v>WWR Alternative</c:v>
                </c:pt>
              </c:strCache>
            </c:strRef>
          </c:cat>
          <c:val>
            <c:numRef>
              <c:f>embodied_carbon!$K$2:$K$6</c:f>
              <c:numCache>
                <c:formatCode>General</c:formatCode>
                <c:ptCount val="5"/>
                <c:pt idx="0">
                  <c:v>26.939615280000002</c:v>
                </c:pt>
                <c:pt idx="1">
                  <c:v>26.939615280000002</c:v>
                </c:pt>
                <c:pt idx="2">
                  <c:v>31.843138660000001</c:v>
                </c:pt>
                <c:pt idx="3">
                  <c:v>19.582401040000001</c:v>
                </c:pt>
                <c:pt idx="4">
                  <c:v>30.880489140000002</c:v>
                </c:pt>
              </c:numCache>
            </c:numRef>
          </c:val>
          <c:extLst>
            <c:ext xmlns:c16="http://schemas.microsoft.com/office/drawing/2014/chart" uri="{C3380CC4-5D6E-409C-BE32-E72D297353CC}">
              <c16:uniqueId val="{00000005-E8AB-4C94-B5B3-78B6CB8889D7}"/>
            </c:ext>
          </c:extLst>
        </c:ser>
        <c:ser>
          <c:idx val="6"/>
          <c:order val="6"/>
          <c:tx>
            <c:strRef>
              <c:f>embodied_carbon!$L$1</c:f>
              <c:strCache>
                <c:ptCount val="1"/>
                <c:pt idx="0">
                  <c:v>Glazing GWP (kgCO2/m2)</c:v>
                </c:pt>
              </c:strCache>
            </c:strRef>
          </c:tx>
          <c:spPr>
            <a:solidFill>
              <a:schemeClr val="accent1">
                <a:lumMod val="60000"/>
              </a:schemeClr>
            </a:solidFill>
            <a:ln>
              <a:noFill/>
            </a:ln>
            <a:effectLst/>
          </c:spPr>
          <c:invertIfNegative val="0"/>
          <c:cat>
            <c:strRef>
              <c:f>embodied_carbon!$C$2:$C$6</c:f>
              <c:strCache>
                <c:ptCount val="5"/>
                <c:pt idx="0">
                  <c:v>Baseline</c:v>
                </c:pt>
                <c:pt idx="1">
                  <c:v>Increased SCM in concrete</c:v>
                </c:pt>
                <c:pt idx="2">
                  <c:v>Increased Insulation Quantity</c:v>
                </c:pt>
                <c:pt idx="3">
                  <c:v>Increased Insulation Quantity + Changed Insulation Material</c:v>
                </c:pt>
                <c:pt idx="4">
                  <c:v>WWR Alternative</c:v>
                </c:pt>
              </c:strCache>
            </c:strRef>
          </c:cat>
          <c:val>
            <c:numRef>
              <c:f>embodied_carbon!$L$2:$L$6</c:f>
              <c:numCache>
                <c:formatCode>General</c:formatCode>
                <c:ptCount val="5"/>
                <c:pt idx="0">
                  <c:v>0.14053031599999999</c:v>
                </c:pt>
                <c:pt idx="1">
                  <c:v>0.14053031599999999</c:v>
                </c:pt>
                <c:pt idx="2">
                  <c:v>0.14053031599999999</c:v>
                </c:pt>
                <c:pt idx="3">
                  <c:v>0.14053031599999999</c:v>
                </c:pt>
                <c:pt idx="4">
                  <c:v>0.111544822</c:v>
                </c:pt>
              </c:numCache>
            </c:numRef>
          </c:val>
          <c:extLst>
            <c:ext xmlns:c16="http://schemas.microsoft.com/office/drawing/2014/chart" uri="{C3380CC4-5D6E-409C-BE32-E72D297353CC}">
              <c16:uniqueId val="{00000006-E8AB-4C94-B5B3-78B6CB8889D7}"/>
            </c:ext>
          </c:extLst>
        </c:ser>
        <c:ser>
          <c:idx val="9"/>
          <c:order val="9"/>
          <c:tx>
            <c:strRef>
              <c:f>embodied_carbon!$O$1</c:f>
              <c:strCache>
                <c:ptCount val="1"/>
                <c:pt idx="0">
                  <c:v>Roof GWP (kgCO2/m2)</c:v>
                </c:pt>
              </c:strCache>
            </c:strRef>
          </c:tx>
          <c:spPr>
            <a:solidFill>
              <a:schemeClr val="accent4">
                <a:lumMod val="60000"/>
              </a:schemeClr>
            </a:solidFill>
            <a:ln>
              <a:noFill/>
            </a:ln>
            <a:effectLst/>
          </c:spPr>
          <c:invertIfNegative val="0"/>
          <c:cat>
            <c:strRef>
              <c:f>embodied_carbon!$C$2:$C$6</c:f>
              <c:strCache>
                <c:ptCount val="5"/>
                <c:pt idx="0">
                  <c:v>Baseline</c:v>
                </c:pt>
                <c:pt idx="1">
                  <c:v>Increased SCM in concrete</c:v>
                </c:pt>
                <c:pt idx="2">
                  <c:v>Increased Insulation Quantity</c:v>
                </c:pt>
                <c:pt idx="3">
                  <c:v>Increased Insulation Quantity + Changed Insulation Material</c:v>
                </c:pt>
                <c:pt idx="4">
                  <c:v>WWR Alternative</c:v>
                </c:pt>
              </c:strCache>
            </c:strRef>
          </c:cat>
          <c:val>
            <c:numRef>
              <c:f>embodied_carbon!$O$2:$O$6</c:f>
              <c:numCache>
                <c:formatCode>General</c:formatCode>
                <c:ptCount val="5"/>
                <c:pt idx="0">
                  <c:v>7.7508351089999996</c:v>
                </c:pt>
                <c:pt idx="1">
                  <c:v>7.7508351089999996</c:v>
                </c:pt>
                <c:pt idx="2">
                  <c:v>9.9410631800000004</c:v>
                </c:pt>
                <c:pt idx="3">
                  <c:v>1.3048727360000001</c:v>
                </c:pt>
                <c:pt idx="4">
                  <c:v>7.7508351089999996</c:v>
                </c:pt>
              </c:numCache>
            </c:numRef>
          </c:val>
          <c:extLst>
            <c:ext xmlns:c16="http://schemas.microsoft.com/office/drawing/2014/chart" uri="{C3380CC4-5D6E-409C-BE32-E72D297353CC}">
              <c16:uniqueId val="{00000007-E8AB-4C94-B5B3-78B6CB8889D7}"/>
            </c:ext>
          </c:extLst>
        </c:ser>
        <c:dLbls>
          <c:showLegendKey val="0"/>
          <c:showVal val="0"/>
          <c:showCatName val="0"/>
          <c:showSerName val="0"/>
          <c:showPercent val="0"/>
          <c:showBubbleSize val="0"/>
        </c:dLbls>
        <c:gapWidth val="150"/>
        <c:overlap val="100"/>
        <c:axId val="459359816"/>
        <c:axId val="459360536"/>
        <c:extLst>
          <c:ext xmlns:c15="http://schemas.microsoft.com/office/drawing/2012/chart" uri="{02D57815-91ED-43cb-92C2-25804820EDAC}">
            <c15:filteredBarSeries>
              <c15:ser>
                <c:idx val="7"/>
                <c:order val="7"/>
                <c:tx>
                  <c:strRef>
                    <c:extLst>
                      <c:ext uri="{02D57815-91ED-43cb-92C2-25804820EDAC}">
                        <c15:formulaRef>
                          <c15:sqref>embodied_carbon!$M$1</c15:sqref>
                        </c15:formulaRef>
                      </c:ext>
                    </c:extLst>
                    <c:strCache>
                      <c:ptCount val="1"/>
                      <c:pt idx="0">
                        <c:v>Spandrel GWP (kgCO2/m2)</c:v>
                      </c:pt>
                    </c:strCache>
                  </c:strRef>
                </c:tx>
                <c:spPr>
                  <a:solidFill>
                    <a:schemeClr val="accent2">
                      <a:lumMod val="60000"/>
                    </a:schemeClr>
                  </a:solidFill>
                  <a:ln>
                    <a:noFill/>
                  </a:ln>
                  <a:effectLst/>
                </c:spPr>
                <c:invertIfNegative val="0"/>
                <c:cat>
                  <c:strRef>
                    <c:extLst>
                      <c:ext uri="{02D57815-91ED-43cb-92C2-25804820EDAC}">
                        <c15:formulaRef>
                          <c15:sqref>embodied_carbon!$C$2:$C$6</c15:sqref>
                        </c15:formulaRef>
                      </c:ext>
                    </c:extLst>
                    <c:strCache>
                      <c:ptCount val="5"/>
                      <c:pt idx="0">
                        <c:v>Baseline</c:v>
                      </c:pt>
                      <c:pt idx="1">
                        <c:v>Increased SCM in concrete</c:v>
                      </c:pt>
                      <c:pt idx="2">
                        <c:v>Increased Insulation Quantity</c:v>
                      </c:pt>
                      <c:pt idx="3">
                        <c:v>Increased Insulation Quantity + Changed Insulation Material</c:v>
                      </c:pt>
                      <c:pt idx="4">
                        <c:v>WWR Alternative</c:v>
                      </c:pt>
                    </c:strCache>
                  </c:strRef>
                </c:cat>
                <c:val>
                  <c:numRef>
                    <c:extLst>
                      <c:ext uri="{02D57815-91ED-43cb-92C2-25804820EDAC}">
                        <c15:formulaRef>
                          <c15:sqref>embodied_carbon!$M$2:$M$6</c15:sqref>
                        </c15:formulaRef>
                      </c:ext>
                    </c:extLst>
                    <c:numCache>
                      <c:formatCode>General</c:formatCode>
                      <c:ptCount val="5"/>
                      <c:pt idx="0">
                        <c:v>0</c:v>
                      </c:pt>
                      <c:pt idx="1">
                        <c:v>0</c:v>
                      </c:pt>
                      <c:pt idx="2">
                        <c:v>0</c:v>
                      </c:pt>
                      <c:pt idx="3">
                        <c:v>0</c:v>
                      </c:pt>
                      <c:pt idx="4">
                        <c:v>0</c:v>
                      </c:pt>
                    </c:numCache>
                  </c:numRef>
                </c:val>
                <c:extLst>
                  <c:ext xmlns:c16="http://schemas.microsoft.com/office/drawing/2014/chart" uri="{C3380CC4-5D6E-409C-BE32-E72D297353CC}">
                    <c16:uniqueId val="{00000009-E8AB-4C94-B5B3-78B6CB8889D7}"/>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embodied_carbon!$N$1</c15:sqref>
                        </c15:formulaRef>
                      </c:ext>
                    </c:extLst>
                    <c:strCache>
                      <c:ptCount val="1"/>
                      <c:pt idx="0">
                        <c:v>Mullion GWP (kgCO2/m2)</c:v>
                      </c:pt>
                    </c:strCache>
                  </c:strRef>
                </c:tx>
                <c:spPr>
                  <a:solidFill>
                    <a:schemeClr val="accent3">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embodied_carbon!$C$2:$C$6</c15:sqref>
                        </c15:formulaRef>
                      </c:ext>
                    </c:extLst>
                    <c:strCache>
                      <c:ptCount val="5"/>
                      <c:pt idx="0">
                        <c:v>Baseline</c:v>
                      </c:pt>
                      <c:pt idx="1">
                        <c:v>Increased SCM in concrete</c:v>
                      </c:pt>
                      <c:pt idx="2">
                        <c:v>Increased Insulation Quantity</c:v>
                      </c:pt>
                      <c:pt idx="3">
                        <c:v>Increased Insulation Quantity + Changed Insulation Material</c:v>
                      </c:pt>
                      <c:pt idx="4">
                        <c:v>WWR Alternative</c:v>
                      </c:pt>
                    </c:strCache>
                  </c:strRef>
                </c:cat>
                <c:val>
                  <c:numRef>
                    <c:extLst xmlns:c15="http://schemas.microsoft.com/office/drawing/2012/chart">
                      <c:ext xmlns:c15="http://schemas.microsoft.com/office/drawing/2012/chart" uri="{02D57815-91ED-43cb-92C2-25804820EDAC}">
                        <c15:formulaRef>
                          <c15:sqref>embodied_carbon!$N$2:$N$6</c15:sqref>
                        </c15:formulaRef>
                      </c:ext>
                    </c:extLst>
                    <c:numCache>
                      <c:formatCode>General</c:formatCode>
                      <c:ptCount val="5"/>
                      <c:pt idx="0">
                        <c:v>0</c:v>
                      </c:pt>
                      <c:pt idx="1">
                        <c:v>0</c:v>
                      </c:pt>
                      <c:pt idx="2">
                        <c:v>0</c:v>
                      </c:pt>
                      <c:pt idx="3">
                        <c:v>0</c:v>
                      </c:pt>
                      <c:pt idx="4">
                        <c:v>0</c:v>
                      </c:pt>
                    </c:numCache>
                  </c:numRef>
                </c:val>
                <c:extLst xmlns:c15="http://schemas.microsoft.com/office/drawing/2012/chart">
                  <c:ext xmlns:c16="http://schemas.microsoft.com/office/drawing/2014/chart" uri="{C3380CC4-5D6E-409C-BE32-E72D297353CC}">
                    <c16:uniqueId val="{0000000A-E8AB-4C94-B5B3-78B6CB8889D7}"/>
                  </c:ext>
                </c:extLst>
              </c15:ser>
            </c15:filteredBarSeries>
          </c:ext>
        </c:extLst>
      </c:barChart>
      <c:lineChart>
        <c:grouping val="standard"/>
        <c:varyColors val="0"/>
        <c:ser>
          <c:idx val="10"/>
          <c:order val="10"/>
          <c:tx>
            <c:strRef>
              <c:f>embodied_carbon!$Q$1</c:f>
              <c:strCache>
                <c:ptCount val="1"/>
                <c:pt idx="0">
                  <c:v>Annual EUI (kWh/m2)</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dLbls>
            <c:dLbl>
              <c:idx val="0"/>
              <c:layout>
                <c:manualLayout>
                  <c:x val="-1.3182674395104924E-3"/>
                  <c:y val="-2.75726314494447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694-4907-9DC1-A5D554D00467}"/>
                </c:ext>
              </c:extLst>
            </c:dLbl>
            <c:dLbl>
              <c:idx val="1"/>
              <c:layout>
                <c:manualLayout>
                  <c:x val="-5.2730697580418723E-3"/>
                  <c:y val="-2.52749121619910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694-4907-9DC1-A5D554D00467}"/>
                </c:ext>
              </c:extLst>
            </c:dLbl>
            <c:dLbl>
              <c:idx val="2"/>
              <c:layout>
                <c:manualLayout>
                  <c:x val="-1.0546139516083745E-2"/>
                  <c:y val="-2.98703507368984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694-4907-9DC1-A5D554D00467}"/>
                </c:ext>
              </c:extLst>
            </c:dLbl>
            <c:dLbl>
              <c:idx val="3"/>
              <c:layout>
                <c:manualLayout>
                  <c:x val="-3.954802318531501E-3"/>
                  <c:y val="-3.21680700243522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694-4907-9DC1-A5D554D00467}"/>
                </c:ext>
              </c:extLst>
            </c:dLbl>
            <c:dLbl>
              <c:idx val="4"/>
              <c:layout>
                <c:manualLayout>
                  <c:x val="-7.9096046370628094E-3"/>
                  <c:y val="-3.67635085992596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694-4907-9DC1-A5D554D0046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embodied_carbon!$C$2:$C$6</c:f>
              <c:strCache>
                <c:ptCount val="5"/>
                <c:pt idx="0">
                  <c:v>Baseline</c:v>
                </c:pt>
                <c:pt idx="1">
                  <c:v>Increased SCM in concrete</c:v>
                </c:pt>
                <c:pt idx="2">
                  <c:v>Increased Insulation Quantity</c:v>
                </c:pt>
                <c:pt idx="3">
                  <c:v>Increased Insulation Quantity + Changed Insulation Material</c:v>
                </c:pt>
                <c:pt idx="4">
                  <c:v>WWR Alternative</c:v>
                </c:pt>
              </c:strCache>
            </c:strRef>
          </c:cat>
          <c:val>
            <c:numRef>
              <c:f>embodied_carbon!$Q$2:$Q$6</c:f>
              <c:numCache>
                <c:formatCode>General</c:formatCode>
                <c:ptCount val="5"/>
                <c:pt idx="0">
                  <c:v>142.2898845</c:v>
                </c:pt>
                <c:pt idx="1">
                  <c:v>142.2898845</c:v>
                </c:pt>
                <c:pt idx="2">
                  <c:v>138.55692780000001</c:v>
                </c:pt>
                <c:pt idx="3">
                  <c:v>138.55692780000001</c:v>
                </c:pt>
                <c:pt idx="4">
                  <c:v>138.91129319999999</c:v>
                </c:pt>
              </c:numCache>
            </c:numRef>
          </c:val>
          <c:smooth val="0"/>
          <c:extLst>
            <c:ext xmlns:c16="http://schemas.microsoft.com/office/drawing/2014/chart" uri="{C3380CC4-5D6E-409C-BE32-E72D297353CC}">
              <c16:uniqueId val="{00000008-E8AB-4C94-B5B3-78B6CB8889D7}"/>
            </c:ext>
          </c:extLst>
        </c:ser>
        <c:dLbls>
          <c:showLegendKey val="0"/>
          <c:showVal val="0"/>
          <c:showCatName val="0"/>
          <c:showSerName val="0"/>
          <c:showPercent val="0"/>
          <c:showBubbleSize val="0"/>
        </c:dLbls>
        <c:marker val="1"/>
        <c:smooth val="0"/>
        <c:axId val="856297368"/>
        <c:axId val="856297008"/>
      </c:lineChart>
      <c:catAx>
        <c:axId val="459359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crossAx val="459360536"/>
        <c:crosses val="autoZero"/>
        <c:auto val="1"/>
        <c:lblAlgn val="ctr"/>
        <c:lblOffset val="100"/>
        <c:noMultiLvlLbl val="0"/>
      </c:catAx>
      <c:valAx>
        <c:axId val="459360536"/>
        <c:scaling>
          <c:orientation val="minMax"/>
          <c:max val="8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ontserrat" panose="00000500000000000000" pitchFamily="2" charset="0"/>
                    <a:ea typeface="+mn-ea"/>
                    <a:cs typeface="+mn-cs"/>
                  </a:defRPr>
                </a:pPr>
                <a:r>
                  <a:rPr lang="en-US">
                    <a:latin typeface="Montserrat" panose="00000500000000000000" pitchFamily="2" charset="0"/>
                  </a:rPr>
                  <a:t>kgCO2e/m2</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crossAx val="459359816"/>
        <c:crosses val="autoZero"/>
        <c:crossBetween val="between"/>
      </c:valAx>
      <c:valAx>
        <c:axId val="856297008"/>
        <c:scaling>
          <c:orientation val="minMax"/>
          <c:max val="145"/>
          <c:min val="8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ontserrat" panose="00000500000000000000" pitchFamily="2" charset="0"/>
                    <a:ea typeface="+mn-ea"/>
                    <a:cs typeface="+mn-cs"/>
                  </a:defRPr>
                </a:pPr>
                <a:r>
                  <a:rPr lang="en-US">
                    <a:latin typeface="Montserrat" panose="00000500000000000000" pitchFamily="2" charset="0"/>
                  </a:rPr>
                  <a:t>kWh/m2</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crossAx val="856297368"/>
        <c:crosses val="max"/>
        <c:crossBetween val="between"/>
      </c:valAx>
      <c:catAx>
        <c:axId val="856297368"/>
        <c:scaling>
          <c:orientation val="minMax"/>
        </c:scaling>
        <c:delete val="1"/>
        <c:axPos val="b"/>
        <c:numFmt formatCode="General" sourceLinked="1"/>
        <c:majorTickMark val="out"/>
        <c:minorTickMark val="none"/>
        <c:tickLblPos val="nextTo"/>
        <c:crossAx val="85629700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Massing 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embodied_carbon!$F$1</c:f>
              <c:strCache>
                <c:ptCount val="1"/>
                <c:pt idx="0">
                  <c:v>Foundation Concrete GWP (kgCO2/m2)</c:v>
                </c:pt>
              </c:strCache>
            </c:strRef>
          </c:tx>
          <c:spPr>
            <a:solidFill>
              <a:schemeClr val="accent1"/>
            </a:solidFill>
            <a:ln>
              <a:noFill/>
            </a:ln>
            <a:effectLst/>
          </c:spPr>
          <c:invertIfNegative val="0"/>
          <c:cat>
            <c:strRef>
              <c:f>embodied_carbon!$C$7:$C$11</c:f>
              <c:strCache>
                <c:ptCount val="5"/>
                <c:pt idx="0">
                  <c:v>Baseline</c:v>
                </c:pt>
                <c:pt idx="1">
                  <c:v>Increased SCM in concrete</c:v>
                </c:pt>
                <c:pt idx="2">
                  <c:v>Increased Insulation Quantity</c:v>
                </c:pt>
                <c:pt idx="3">
                  <c:v>Increased Insulation Quantity + Changed Insulation Material</c:v>
                </c:pt>
                <c:pt idx="4">
                  <c:v>WWR Alternative</c:v>
                </c:pt>
              </c:strCache>
            </c:strRef>
          </c:cat>
          <c:val>
            <c:numRef>
              <c:f>embodied_carbon!$F$7:$F$11</c:f>
              <c:numCache>
                <c:formatCode>General</c:formatCode>
                <c:ptCount val="5"/>
                <c:pt idx="0">
                  <c:v>5.8092049149999996</c:v>
                </c:pt>
                <c:pt idx="1">
                  <c:v>3.8633122520000001</c:v>
                </c:pt>
                <c:pt idx="2">
                  <c:v>5.8092049149999996</c:v>
                </c:pt>
                <c:pt idx="3">
                  <c:v>5.8092049149999996</c:v>
                </c:pt>
                <c:pt idx="4">
                  <c:v>5.8092049149999996</c:v>
                </c:pt>
              </c:numCache>
            </c:numRef>
          </c:val>
          <c:extLst>
            <c:ext xmlns:c16="http://schemas.microsoft.com/office/drawing/2014/chart" uri="{C3380CC4-5D6E-409C-BE32-E72D297353CC}">
              <c16:uniqueId val="{00000000-1065-4F8C-B1E5-D7D2A3AD90FF}"/>
            </c:ext>
          </c:extLst>
        </c:ser>
        <c:ser>
          <c:idx val="1"/>
          <c:order val="1"/>
          <c:tx>
            <c:strRef>
              <c:f>embodied_carbon!$G$1</c:f>
              <c:strCache>
                <c:ptCount val="1"/>
                <c:pt idx="0">
                  <c:v>Foundation Rebar GWP (kgCO2/m2)</c:v>
                </c:pt>
              </c:strCache>
            </c:strRef>
          </c:tx>
          <c:spPr>
            <a:solidFill>
              <a:schemeClr val="accent2"/>
            </a:solidFill>
            <a:ln>
              <a:noFill/>
            </a:ln>
            <a:effectLst/>
          </c:spPr>
          <c:invertIfNegative val="0"/>
          <c:cat>
            <c:strRef>
              <c:f>embodied_carbon!$C$7:$C$11</c:f>
              <c:strCache>
                <c:ptCount val="5"/>
                <c:pt idx="0">
                  <c:v>Baseline</c:v>
                </c:pt>
                <c:pt idx="1">
                  <c:v>Increased SCM in concrete</c:v>
                </c:pt>
                <c:pt idx="2">
                  <c:v>Increased Insulation Quantity</c:v>
                </c:pt>
                <c:pt idx="3">
                  <c:v>Increased Insulation Quantity + Changed Insulation Material</c:v>
                </c:pt>
                <c:pt idx="4">
                  <c:v>WWR Alternative</c:v>
                </c:pt>
              </c:strCache>
            </c:strRef>
          </c:cat>
          <c:val>
            <c:numRef>
              <c:f>embodied_carbon!$G$7:$G$11</c:f>
              <c:numCache>
                <c:formatCode>General</c:formatCode>
                <c:ptCount val="5"/>
                <c:pt idx="0">
                  <c:v>1.140960706</c:v>
                </c:pt>
                <c:pt idx="1">
                  <c:v>1.140960706</c:v>
                </c:pt>
                <c:pt idx="2">
                  <c:v>1.140960706</c:v>
                </c:pt>
                <c:pt idx="3">
                  <c:v>1.140960706</c:v>
                </c:pt>
                <c:pt idx="4">
                  <c:v>1.140960706</c:v>
                </c:pt>
              </c:numCache>
            </c:numRef>
          </c:val>
          <c:extLst>
            <c:ext xmlns:c16="http://schemas.microsoft.com/office/drawing/2014/chart" uri="{C3380CC4-5D6E-409C-BE32-E72D297353CC}">
              <c16:uniqueId val="{00000001-1065-4F8C-B1E5-D7D2A3AD90FF}"/>
            </c:ext>
          </c:extLst>
        </c:ser>
        <c:ser>
          <c:idx val="2"/>
          <c:order val="2"/>
          <c:tx>
            <c:strRef>
              <c:f>embodied_carbon!$H$1</c:f>
              <c:strCache>
                <c:ptCount val="1"/>
                <c:pt idx="0">
                  <c:v>Concrete GWP (kgCO2/m2)</c:v>
                </c:pt>
              </c:strCache>
            </c:strRef>
          </c:tx>
          <c:spPr>
            <a:solidFill>
              <a:schemeClr val="accent3"/>
            </a:solidFill>
            <a:ln>
              <a:noFill/>
            </a:ln>
            <a:effectLst/>
          </c:spPr>
          <c:invertIfNegative val="0"/>
          <c:cat>
            <c:strRef>
              <c:f>embodied_carbon!$C$7:$C$11</c:f>
              <c:strCache>
                <c:ptCount val="5"/>
                <c:pt idx="0">
                  <c:v>Baseline</c:v>
                </c:pt>
                <c:pt idx="1">
                  <c:v>Increased SCM in concrete</c:v>
                </c:pt>
                <c:pt idx="2">
                  <c:v>Increased Insulation Quantity</c:v>
                </c:pt>
                <c:pt idx="3">
                  <c:v>Increased Insulation Quantity + Changed Insulation Material</c:v>
                </c:pt>
                <c:pt idx="4">
                  <c:v>WWR Alternative</c:v>
                </c:pt>
              </c:strCache>
            </c:strRef>
          </c:cat>
          <c:val>
            <c:numRef>
              <c:f>embodied_carbon!$H$7:$H$11</c:f>
              <c:numCache>
                <c:formatCode>General</c:formatCode>
                <c:ptCount val="5"/>
                <c:pt idx="0">
                  <c:v>178.32570709999999</c:v>
                </c:pt>
                <c:pt idx="1">
                  <c:v>160.49106380000001</c:v>
                </c:pt>
                <c:pt idx="2">
                  <c:v>178.32570709999999</c:v>
                </c:pt>
                <c:pt idx="3">
                  <c:v>178.32570709999999</c:v>
                </c:pt>
                <c:pt idx="4">
                  <c:v>178.32570709999999</c:v>
                </c:pt>
              </c:numCache>
            </c:numRef>
          </c:val>
          <c:extLst>
            <c:ext xmlns:c16="http://schemas.microsoft.com/office/drawing/2014/chart" uri="{C3380CC4-5D6E-409C-BE32-E72D297353CC}">
              <c16:uniqueId val="{00000002-1065-4F8C-B1E5-D7D2A3AD90FF}"/>
            </c:ext>
          </c:extLst>
        </c:ser>
        <c:ser>
          <c:idx val="3"/>
          <c:order val="3"/>
          <c:tx>
            <c:strRef>
              <c:f>embodied_carbon!$I$1</c:f>
              <c:strCache>
                <c:ptCount val="1"/>
                <c:pt idx="0">
                  <c:v>Concrete Rebar GWP (kgCO2/m2)</c:v>
                </c:pt>
              </c:strCache>
            </c:strRef>
          </c:tx>
          <c:spPr>
            <a:solidFill>
              <a:schemeClr val="accent4"/>
            </a:solidFill>
            <a:ln>
              <a:noFill/>
            </a:ln>
            <a:effectLst/>
          </c:spPr>
          <c:invertIfNegative val="0"/>
          <c:cat>
            <c:strRef>
              <c:f>embodied_carbon!$C$7:$C$11</c:f>
              <c:strCache>
                <c:ptCount val="5"/>
                <c:pt idx="0">
                  <c:v>Baseline</c:v>
                </c:pt>
                <c:pt idx="1">
                  <c:v>Increased SCM in concrete</c:v>
                </c:pt>
                <c:pt idx="2">
                  <c:v>Increased Insulation Quantity</c:v>
                </c:pt>
                <c:pt idx="3">
                  <c:v>Increased Insulation Quantity + Changed Insulation Material</c:v>
                </c:pt>
                <c:pt idx="4">
                  <c:v>WWR Alternative</c:v>
                </c:pt>
              </c:strCache>
            </c:strRef>
          </c:cat>
          <c:val>
            <c:numRef>
              <c:f>embodied_carbon!$I$7:$I$11</c:f>
              <c:numCache>
                <c:formatCode>General</c:formatCode>
                <c:ptCount val="5"/>
                <c:pt idx="0">
                  <c:v>47.398077600000001</c:v>
                </c:pt>
                <c:pt idx="1">
                  <c:v>47.398077600000001</c:v>
                </c:pt>
                <c:pt idx="2">
                  <c:v>47.398077600000001</c:v>
                </c:pt>
                <c:pt idx="3">
                  <c:v>47.398077600000001</c:v>
                </c:pt>
                <c:pt idx="4">
                  <c:v>47.398077600000001</c:v>
                </c:pt>
              </c:numCache>
            </c:numRef>
          </c:val>
          <c:extLst>
            <c:ext xmlns:c16="http://schemas.microsoft.com/office/drawing/2014/chart" uri="{C3380CC4-5D6E-409C-BE32-E72D297353CC}">
              <c16:uniqueId val="{00000003-1065-4F8C-B1E5-D7D2A3AD90FF}"/>
            </c:ext>
          </c:extLst>
        </c:ser>
        <c:ser>
          <c:idx val="4"/>
          <c:order val="4"/>
          <c:tx>
            <c:strRef>
              <c:f>embodied_carbon!$J$1</c:f>
              <c:strCache>
                <c:ptCount val="1"/>
                <c:pt idx="0">
                  <c:v>Steel GWP (kgCO2/m2)</c:v>
                </c:pt>
              </c:strCache>
            </c:strRef>
          </c:tx>
          <c:spPr>
            <a:solidFill>
              <a:schemeClr val="accent5"/>
            </a:solidFill>
            <a:ln>
              <a:noFill/>
            </a:ln>
            <a:effectLst/>
          </c:spPr>
          <c:invertIfNegative val="0"/>
          <c:cat>
            <c:strRef>
              <c:f>embodied_carbon!$C$7:$C$11</c:f>
              <c:strCache>
                <c:ptCount val="5"/>
                <c:pt idx="0">
                  <c:v>Baseline</c:v>
                </c:pt>
                <c:pt idx="1">
                  <c:v>Increased SCM in concrete</c:v>
                </c:pt>
                <c:pt idx="2">
                  <c:v>Increased Insulation Quantity</c:v>
                </c:pt>
                <c:pt idx="3">
                  <c:v>Increased Insulation Quantity + Changed Insulation Material</c:v>
                </c:pt>
                <c:pt idx="4">
                  <c:v>WWR Alternative</c:v>
                </c:pt>
              </c:strCache>
            </c:strRef>
          </c:cat>
          <c:val>
            <c:numRef>
              <c:f>embodied_carbon!$J$7:$J$11</c:f>
              <c:numCache>
                <c:formatCode>General</c:formatCode>
                <c:ptCount val="5"/>
                <c:pt idx="0">
                  <c:v>313.4378974</c:v>
                </c:pt>
                <c:pt idx="1">
                  <c:v>313.4378974</c:v>
                </c:pt>
                <c:pt idx="2">
                  <c:v>313.4378974</c:v>
                </c:pt>
                <c:pt idx="3">
                  <c:v>313.4378974</c:v>
                </c:pt>
                <c:pt idx="4">
                  <c:v>313.4378974</c:v>
                </c:pt>
              </c:numCache>
            </c:numRef>
          </c:val>
          <c:extLst>
            <c:ext xmlns:c16="http://schemas.microsoft.com/office/drawing/2014/chart" uri="{C3380CC4-5D6E-409C-BE32-E72D297353CC}">
              <c16:uniqueId val="{00000004-1065-4F8C-B1E5-D7D2A3AD90FF}"/>
            </c:ext>
          </c:extLst>
        </c:ser>
        <c:ser>
          <c:idx val="5"/>
          <c:order val="5"/>
          <c:tx>
            <c:strRef>
              <c:f>embodied_carbon!$K$1</c:f>
              <c:strCache>
                <c:ptCount val="1"/>
                <c:pt idx="0">
                  <c:v>Opaque Wall GWP (kgCO2/m2)</c:v>
                </c:pt>
              </c:strCache>
            </c:strRef>
          </c:tx>
          <c:spPr>
            <a:solidFill>
              <a:schemeClr val="accent6"/>
            </a:solidFill>
            <a:ln>
              <a:noFill/>
            </a:ln>
            <a:effectLst/>
          </c:spPr>
          <c:invertIfNegative val="0"/>
          <c:cat>
            <c:strRef>
              <c:f>embodied_carbon!$C$7:$C$11</c:f>
              <c:strCache>
                <c:ptCount val="5"/>
                <c:pt idx="0">
                  <c:v>Baseline</c:v>
                </c:pt>
                <c:pt idx="1">
                  <c:v>Increased SCM in concrete</c:v>
                </c:pt>
                <c:pt idx="2">
                  <c:v>Increased Insulation Quantity</c:v>
                </c:pt>
                <c:pt idx="3">
                  <c:v>Increased Insulation Quantity + Changed Insulation Material</c:v>
                </c:pt>
                <c:pt idx="4">
                  <c:v>WWR Alternative</c:v>
                </c:pt>
              </c:strCache>
            </c:strRef>
          </c:cat>
          <c:val>
            <c:numRef>
              <c:f>embodied_carbon!$K$7:$K$11</c:f>
              <c:numCache>
                <c:formatCode>General</c:formatCode>
                <c:ptCount val="5"/>
                <c:pt idx="0">
                  <c:v>28.134993919999999</c:v>
                </c:pt>
                <c:pt idx="1">
                  <c:v>28.134993919999999</c:v>
                </c:pt>
                <c:pt idx="2">
                  <c:v>33.255754690000003</c:v>
                </c:pt>
                <c:pt idx="3">
                  <c:v>20.45110128</c:v>
                </c:pt>
                <c:pt idx="4">
                  <c:v>31.864539189999999</c:v>
                </c:pt>
              </c:numCache>
            </c:numRef>
          </c:val>
          <c:extLst>
            <c:ext xmlns:c16="http://schemas.microsoft.com/office/drawing/2014/chart" uri="{C3380CC4-5D6E-409C-BE32-E72D297353CC}">
              <c16:uniqueId val="{00000005-1065-4F8C-B1E5-D7D2A3AD90FF}"/>
            </c:ext>
          </c:extLst>
        </c:ser>
        <c:ser>
          <c:idx val="6"/>
          <c:order val="6"/>
          <c:tx>
            <c:strRef>
              <c:f>embodied_carbon!$L$1</c:f>
              <c:strCache>
                <c:ptCount val="1"/>
                <c:pt idx="0">
                  <c:v>Glazing GWP (kgCO2/m2)</c:v>
                </c:pt>
              </c:strCache>
            </c:strRef>
          </c:tx>
          <c:spPr>
            <a:solidFill>
              <a:schemeClr val="accent1">
                <a:lumMod val="60000"/>
              </a:schemeClr>
            </a:solidFill>
            <a:ln>
              <a:noFill/>
            </a:ln>
            <a:effectLst/>
          </c:spPr>
          <c:invertIfNegative val="0"/>
          <c:cat>
            <c:strRef>
              <c:f>embodied_carbon!$C$7:$C$11</c:f>
              <c:strCache>
                <c:ptCount val="5"/>
                <c:pt idx="0">
                  <c:v>Baseline</c:v>
                </c:pt>
                <c:pt idx="1">
                  <c:v>Increased SCM in concrete</c:v>
                </c:pt>
                <c:pt idx="2">
                  <c:v>Increased Insulation Quantity</c:v>
                </c:pt>
                <c:pt idx="3">
                  <c:v>Increased Insulation Quantity + Changed Insulation Material</c:v>
                </c:pt>
                <c:pt idx="4">
                  <c:v>WWR Alternative</c:v>
                </c:pt>
              </c:strCache>
            </c:strRef>
          </c:cat>
          <c:val>
            <c:numRef>
              <c:f>embodied_carbon!$L$7:$L$11</c:f>
              <c:numCache>
                <c:formatCode>General</c:formatCode>
                <c:ptCount val="5"/>
                <c:pt idx="0">
                  <c:v>0.13436482199999999</c:v>
                </c:pt>
                <c:pt idx="1">
                  <c:v>0.13436482199999999</c:v>
                </c:pt>
                <c:pt idx="2">
                  <c:v>0.13436482199999999</c:v>
                </c:pt>
                <c:pt idx="3">
                  <c:v>0.13436482199999999</c:v>
                </c:pt>
                <c:pt idx="4">
                  <c:v>0.107000316</c:v>
                </c:pt>
              </c:numCache>
            </c:numRef>
          </c:val>
          <c:extLst>
            <c:ext xmlns:c16="http://schemas.microsoft.com/office/drawing/2014/chart" uri="{C3380CC4-5D6E-409C-BE32-E72D297353CC}">
              <c16:uniqueId val="{00000006-1065-4F8C-B1E5-D7D2A3AD90FF}"/>
            </c:ext>
          </c:extLst>
        </c:ser>
        <c:ser>
          <c:idx val="9"/>
          <c:order val="9"/>
          <c:tx>
            <c:strRef>
              <c:f>embodied_carbon!$O$1</c:f>
              <c:strCache>
                <c:ptCount val="1"/>
                <c:pt idx="0">
                  <c:v>Roof GWP (kgCO2/m2)</c:v>
                </c:pt>
              </c:strCache>
            </c:strRef>
          </c:tx>
          <c:spPr>
            <a:solidFill>
              <a:schemeClr val="accent4">
                <a:lumMod val="60000"/>
              </a:schemeClr>
            </a:solidFill>
            <a:ln>
              <a:noFill/>
            </a:ln>
            <a:effectLst/>
          </c:spPr>
          <c:invertIfNegative val="0"/>
          <c:cat>
            <c:strRef>
              <c:f>embodied_carbon!$C$7:$C$11</c:f>
              <c:strCache>
                <c:ptCount val="5"/>
                <c:pt idx="0">
                  <c:v>Baseline</c:v>
                </c:pt>
                <c:pt idx="1">
                  <c:v>Increased SCM in concrete</c:v>
                </c:pt>
                <c:pt idx="2">
                  <c:v>Increased Insulation Quantity</c:v>
                </c:pt>
                <c:pt idx="3">
                  <c:v>Increased Insulation Quantity + Changed Insulation Material</c:v>
                </c:pt>
                <c:pt idx="4">
                  <c:v>WWR Alternative</c:v>
                </c:pt>
              </c:strCache>
            </c:strRef>
          </c:cat>
          <c:val>
            <c:numRef>
              <c:f>embodied_carbon!$O$7:$O$11</c:f>
              <c:numCache>
                <c:formatCode>General</c:formatCode>
                <c:ptCount val="5"/>
                <c:pt idx="0">
                  <c:v>6.7149155130000002</c:v>
                </c:pt>
                <c:pt idx="1">
                  <c:v>6.7149155130000002</c:v>
                </c:pt>
                <c:pt idx="2">
                  <c:v>8.612413815</c:v>
                </c:pt>
                <c:pt idx="3">
                  <c:v>1.130473047</c:v>
                </c:pt>
                <c:pt idx="4">
                  <c:v>6.7149155130000002</c:v>
                </c:pt>
              </c:numCache>
            </c:numRef>
          </c:val>
          <c:extLst>
            <c:ext xmlns:c16="http://schemas.microsoft.com/office/drawing/2014/chart" uri="{C3380CC4-5D6E-409C-BE32-E72D297353CC}">
              <c16:uniqueId val="{00000007-1065-4F8C-B1E5-D7D2A3AD90FF}"/>
            </c:ext>
          </c:extLst>
        </c:ser>
        <c:dLbls>
          <c:showLegendKey val="0"/>
          <c:showVal val="0"/>
          <c:showCatName val="0"/>
          <c:showSerName val="0"/>
          <c:showPercent val="0"/>
          <c:showBubbleSize val="0"/>
        </c:dLbls>
        <c:gapWidth val="150"/>
        <c:overlap val="100"/>
        <c:axId val="459359816"/>
        <c:axId val="459360536"/>
        <c:extLst>
          <c:ext xmlns:c15="http://schemas.microsoft.com/office/drawing/2012/chart" uri="{02D57815-91ED-43cb-92C2-25804820EDAC}">
            <c15:filteredBarSeries>
              <c15:ser>
                <c:idx val="7"/>
                <c:order val="7"/>
                <c:tx>
                  <c:strRef>
                    <c:extLst>
                      <c:ext uri="{02D57815-91ED-43cb-92C2-25804820EDAC}">
                        <c15:formulaRef>
                          <c15:sqref>embodied_carbon!$M$1</c15:sqref>
                        </c15:formulaRef>
                      </c:ext>
                    </c:extLst>
                    <c:strCache>
                      <c:ptCount val="1"/>
                      <c:pt idx="0">
                        <c:v>Spandrel GWP (kgCO2/m2)</c:v>
                      </c:pt>
                    </c:strCache>
                  </c:strRef>
                </c:tx>
                <c:spPr>
                  <a:solidFill>
                    <a:schemeClr val="accent2">
                      <a:lumMod val="60000"/>
                    </a:schemeClr>
                  </a:solidFill>
                  <a:ln>
                    <a:noFill/>
                  </a:ln>
                  <a:effectLst/>
                </c:spPr>
                <c:invertIfNegative val="0"/>
                <c:cat>
                  <c:strRef>
                    <c:extLst>
                      <c:ext uri="{02D57815-91ED-43cb-92C2-25804820EDAC}">
                        <c15:formulaRef>
                          <c15:sqref>embodied_carbon!$C$7:$C$11</c15:sqref>
                        </c15:formulaRef>
                      </c:ext>
                    </c:extLst>
                    <c:strCache>
                      <c:ptCount val="5"/>
                      <c:pt idx="0">
                        <c:v>Baseline</c:v>
                      </c:pt>
                      <c:pt idx="1">
                        <c:v>Increased SCM in concrete</c:v>
                      </c:pt>
                      <c:pt idx="2">
                        <c:v>Increased Insulation Quantity</c:v>
                      </c:pt>
                      <c:pt idx="3">
                        <c:v>Increased Insulation Quantity + Changed Insulation Material</c:v>
                      </c:pt>
                      <c:pt idx="4">
                        <c:v>WWR Alternative</c:v>
                      </c:pt>
                    </c:strCache>
                  </c:strRef>
                </c:cat>
                <c:val>
                  <c:numRef>
                    <c:extLst>
                      <c:ext uri="{02D57815-91ED-43cb-92C2-25804820EDAC}">
                        <c15:formulaRef>
                          <c15:sqref>embodied_carbon!$M$7:$M$11</c15:sqref>
                        </c15:formulaRef>
                      </c:ext>
                    </c:extLst>
                    <c:numCache>
                      <c:formatCode>General</c:formatCode>
                      <c:ptCount val="5"/>
                      <c:pt idx="0">
                        <c:v>0</c:v>
                      </c:pt>
                      <c:pt idx="1">
                        <c:v>0</c:v>
                      </c:pt>
                      <c:pt idx="2">
                        <c:v>0</c:v>
                      </c:pt>
                      <c:pt idx="3">
                        <c:v>0</c:v>
                      </c:pt>
                      <c:pt idx="4">
                        <c:v>0</c:v>
                      </c:pt>
                    </c:numCache>
                  </c:numRef>
                </c:val>
                <c:extLst>
                  <c:ext xmlns:c16="http://schemas.microsoft.com/office/drawing/2014/chart" uri="{C3380CC4-5D6E-409C-BE32-E72D297353CC}">
                    <c16:uniqueId val="{00000009-1065-4F8C-B1E5-D7D2A3AD90FF}"/>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embodied_carbon!$N$1</c15:sqref>
                        </c15:formulaRef>
                      </c:ext>
                    </c:extLst>
                    <c:strCache>
                      <c:ptCount val="1"/>
                      <c:pt idx="0">
                        <c:v>Mullion GWP (kgCO2/m2)</c:v>
                      </c:pt>
                    </c:strCache>
                  </c:strRef>
                </c:tx>
                <c:spPr>
                  <a:solidFill>
                    <a:schemeClr val="accent3">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embodied_carbon!$C$7:$C$11</c15:sqref>
                        </c15:formulaRef>
                      </c:ext>
                    </c:extLst>
                    <c:strCache>
                      <c:ptCount val="5"/>
                      <c:pt idx="0">
                        <c:v>Baseline</c:v>
                      </c:pt>
                      <c:pt idx="1">
                        <c:v>Increased SCM in concrete</c:v>
                      </c:pt>
                      <c:pt idx="2">
                        <c:v>Increased Insulation Quantity</c:v>
                      </c:pt>
                      <c:pt idx="3">
                        <c:v>Increased Insulation Quantity + Changed Insulation Material</c:v>
                      </c:pt>
                      <c:pt idx="4">
                        <c:v>WWR Alternative</c:v>
                      </c:pt>
                    </c:strCache>
                  </c:strRef>
                </c:cat>
                <c:val>
                  <c:numRef>
                    <c:extLst xmlns:c15="http://schemas.microsoft.com/office/drawing/2012/chart">
                      <c:ext xmlns:c15="http://schemas.microsoft.com/office/drawing/2012/chart" uri="{02D57815-91ED-43cb-92C2-25804820EDAC}">
                        <c15:formulaRef>
                          <c15:sqref>embodied_carbon!$N$7:$N$11</c15:sqref>
                        </c15:formulaRef>
                      </c:ext>
                    </c:extLst>
                    <c:numCache>
                      <c:formatCode>General</c:formatCode>
                      <c:ptCount val="5"/>
                      <c:pt idx="0">
                        <c:v>0</c:v>
                      </c:pt>
                      <c:pt idx="1">
                        <c:v>0</c:v>
                      </c:pt>
                      <c:pt idx="2">
                        <c:v>0</c:v>
                      </c:pt>
                      <c:pt idx="3">
                        <c:v>0</c:v>
                      </c:pt>
                      <c:pt idx="4">
                        <c:v>0</c:v>
                      </c:pt>
                    </c:numCache>
                  </c:numRef>
                </c:val>
                <c:extLst xmlns:c15="http://schemas.microsoft.com/office/drawing/2012/chart">
                  <c:ext xmlns:c16="http://schemas.microsoft.com/office/drawing/2014/chart" uri="{C3380CC4-5D6E-409C-BE32-E72D297353CC}">
                    <c16:uniqueId val="{0000000A-1065-4F8C-B1E5-D7D2A3AD90FF}"/>
                  </c:ext>
                </c:extLst>
              </c15:ser>
            </c15:filteredBarSeries>
          </c:ext>
        </c:extLst>
      </c:barChart>
      <c:lineChart>
        <c:grouping val="standard"/>
        <c:varyColors val="0"/>
        <c:ser>
          <c:idx val="10"/>
          <c:order val="10"/>
          <c:tx>
            <c:strRef>
              <c:f>embodied_carbon!$Q$1</c:f>
              <c:strCache>
                <c:ptCount val="1"/>
                <c:pt idx="0">
                  <c:v>Annual EUI (kWh/m2)</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dLbls>
            <c:dLbl>
              <c:idx val="0"/>
              <c:layout>
                <c:manualLayout>
                  <c:x val="-7.9096046370628337E-3"/>
                  <c:y val="-4.59543857490745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4CE-475F-9D9E-955A85A5A739}"/>
                </c:ext>
              </c:extLst>
            </c:dLbl>
            <c:dLbl>
              <c:idx val="1"/>
              <c:layout>
                <c:manualLayout>
                  <c:x val="-3.9548023185314047E-3"/>
                  <c:y val="-3.90612278867133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4CE-475F-9D9E-955A85A5A739}"/>
                </c:ext>
              </c:extLst>
            </c:dLbl>
            <c:dLbl>
              <c:idx val="2"/>
              <c:layout>
                <c:manualLayout>
                  <c:x val="0"/>
                  <c:y val="-4.13589471741671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4CE-475F-9D9E-955A85A5A739}"/>
                </c:ext>
              </c:extLst>
            </c:dLbl>
            <c:dLbl>
              <c:idx val="3"/>
              <c:layout>
                <c:manualLayout>
                  <c:x val="1.0546139516083648E-2"/>
                  <c:y val="-4.36566664616208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4CE-475F-9D9E-955A85A5A739}"/>
                </c:ext>
              </c:extLst>
            </c:dLbl>
            <c:dLbl>
              <c:idx val="4"/>
              <c:layout>
                <c:manualLayout>
                  <c:x val="-6.5913371975523409E-3"/>
                  <c:y val="-4.36566664616208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4CE-475F-9D9E-955A85A5A73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embodied_carbon!$C$7:$C$11</c:f>
              <c:strCache>
                <c:ptCount val="5"/>
                <c:pt idx="0">
                  <c:v>Baseline</c:v>
                </c:pt>
                <c:pt idx="1">
                  <c:v>Increased SCM in concrete</c:v>
                </c:pt>
                <c:pt idx="2">
                  <c:v>Increased Insulation Quantity</c:v>
                </c:pt>
                <c:pt idx="3">
                  <c:v>Increased Insulation Quantity + Changed Insulation Material</c:v>
                </c:pt>
                <c:pt idx="4">
                  <c:v>WWR Alternative</c:v>
                </c:pt>
              </c:strCache>
            </c:strRef>
          </c:cat>
          <c:val>
            <c:numRef>
              <c:f>embodied_carbon!$Q$7:$Q$11</c:f>
              <c:numCache>
                <c:formatCode>General</c:formatCode>
                <c:ptCount val="5"/>
                <c:pt idx="0">
                  <c:v>133.00815919999999</c:v>
                </c:pt>
                <c:pt idx="1">
                  <c:v>133.00815919999999</c:v>
                </c:pt>
                <c:pt idx="2">
                  <c:v>130.0669469</c:v>
                </c:pt>
                <c:pt idx="3">
                  <c:v>130.0669469</c:v>
                </c:pt>
                <c:pt idx="4">
                  <c:v>130.3671693</c:v>
                </c:pt>
              </c:numCache>
            </c:numRef>
          </c:val>
          <c:smooth val="0"/>
          <c:extLst>
            <c:ext xmlns:c16="http://schemas.microsoft.com/office/drawing/2014/chart" uri="{C3380CC4-5D6E-409C-BE32-E72D297353CC}">
              <c16:uniqueId val="{00000008-1065-4F8C-B1E5-D7D2A3AD90FF}"/>
            </c:ext>
          </c:extLst>
        </c:ser>
        <c:dLbls>
          <c:showLegendKey val="0"/>
          <c:showVal val="0"/>
          <c:showCatName val="0"/>
          <c:showSerName val="0"/>
          <c:showPercent val="0"/>
          <c:showBubbleSize val="0"/>
        </c:dLbls>
        <c:marker val="1"/>
        <c:smooth val="0"/>
        <c:axId val="957900384"/>
        <c:axId val="957902544"/>
      </c:lineChart>
      <c:catAx>
        <c:axId val="459359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9360536"/>
        <c:crosses val="autoZero"/>
        <c:auto val="1"/>
        <c:lblAlgn val="ctr"/>
        <c:lblOffset val="100"/>
        <c:noMultiLvlLbl val="0"/>
      </c:catAx>
      <c:valAx>
        <c:axId val="459360536"/>
        <c:scaling>
          <c:orientation val="minMax"/>
          <c:max val="8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kgCO2e/m2</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crossAx val="459359816"/>
        <c:crosses val="autoZero"/>
        <c:crossBetween val="between"/>
      </c:valAx>
      <c:valAx>
        <c:axId val="957902544"/>
        <c:scaling>
          <c:orientation val="minMax"/>
          <c:max val="145"/>
          <c:min val="8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kWh/m2</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57900384"/>
        <c:crosses val="max"/>
        <c:crossBetween val="between"/>
      </c:valAx>
      <c:catAx>
        <c:axId val="957900384"/>
        <c:scaling>
          <c:orientation val="minMax"/>
        </c:scaling>
        <c:delete val="1"/>
        <c:axPos val="b"/>
        <c:numFmt formatCode="General" sourceLinked="1"/>
        <c:majorTickMark val="out"/>
        <c:minorTickMark val="none"/>
        <c:tickLblPos val="nextTo"/>
        <c:crossAx val="95790254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Massing 3</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embodied_carbon!$F$1</c:f>
              <c:strCache>
                <c:ptCount val="1"/>
                <c:pt idx="0">
                  <c:v>Foundation Concrete GWP (kgCO2/m2)</c:v>
                </c:pt>
              </c:strCache>
            </c:strRef>
          </c:tx>
          <c:spPr>
            <a:solidFill>
              <a:schemeClr val="accent1"/>
            </a:solidFill>
            <a:ln>
              <a:noFill/>
            </a:ln>
            <a:effectLst/>
          </c:spPr>
          <c:invertIfNegative val="0"/>
          <c:cat>
            <c:strRef>
              <c:f>embodied_carbon!$C$12:$C$16</c:f>
              <c:strCache>
                <c:ptCount val="5"/>
                <c:pt idx="0">
                  <c:v>Baseline</c:v>
                </c:pt>
                <c:pt idx="1">
                  <c:v>Increased SCM in concrete</c:v>
                </c:pt>
                <c:pt idx="2">
                  <c:v>Increased Insulation Quantity</c:v>
                </c:pt>
                <c:pt idx="3">
                  <c:v>Increased Insulation Quantity + Changed Insulation Material</c:v>
                </c:pt>
                <c:pt idx="4">
                  <c:v>WWR Alternative</c:v>
                </c:pt>
              </c:strCache>
            </c:strRef>
          </c:cat>
          <c:val>
            <c:numRef>
              <c:f>embodied_carbon!$F$12:$F$16</c:f>
              <c:numCache>
                <c:formatCode>General</c:formatCode>
                <c:ptCount val="5"/>
                <c:pt idx="0">
                  <c:v>5.0860143229999997</c:v>
                </c:pt>
                <c:pt idx="1">
                  <c:v>3.382366733</c:v>
                </c:pt>
                <c:pt idx="2">
                  <c:v>5.0860143229999997</c:v>
                </c:pt>
                <c:pt idx="3">
                  <c:v>5.0860143229999997</c:v>
                </c:pt>
                <c:pt idx="4">
                  <c:v>5.0860143231948802</c:v>
                </c:pt>
              </c:numCache>
            </c:numRef>
          </c:val>
          <c:extLst>
            <c:ext xmlns:c16="http://schemas.microsoft.com/office/drawing/2014/chart" uri="{C3380CC4-5D6E-409C-BE32-E72D297353CC}">
              <c16:uniqueId val="{00000000-59D2-4F93-880E-AE6E28112C38}"/>
            </c:ext>
          </c:extLst>
        </c:ser>
        <c:ser>
          <c:idx val="1"/>
          <c:order val="1"/>
          <c:tx>
            <c:strRef>
              <c:f>embodied_carbon!$G$1</c:f>
              <c:strCache>
                <c:ptCount val="1"/>
                <c:pt idx="0">
                  <c:v>Foundation Rebar GWP (kgCO2/m2)</c:v>
                </c:pt>
              </c:strCache>
            </c:strRef>
          </c:tx>
          <c:spPr>
            <a:solidFill>
              <a:schemeClr val="accent2"/>
            </a:solidFill>
            <a:ln>
              <a:noFill/>
            </a:ln>
            <a:effectLst/>
          </c:spPr>
          <c:invertIfNegative val="0"/>
          <c:cat>
            <c:strRef>
              <c:f>embodied_carbon!$C$12:$C$16</c:f>
              <c:strCache>
                <c:ptCount val="5"/>
                <c:pt idx="0">
                  <c:v>Baseline</c:v>
                </c:pt>
                <c:pt idx="1">
                  <c:v>Increased SCM in concrete</c:v>
                </c:pt>
                <c:pt idx="2">
                  <c:v>Increased Insulation Quantity</c:v>
                </c:pt>
                <c:pt idx="3">
                  <c:v>Increased Insulation Quantity + Changed Insulation Material</c:v>
                </c:pt>
                <c:pt idx="4">
                  <c:v>WWR Alternative</c:v>
                </c:pt>
              </c:strCache>
            </c:strRef>
          </c:cat>
          <c:val>
            <c:numRef>
              <c:f>embodied_carbon!$G$12:$G$16</c:f>
              <c:numCache>
                <c:formatCode>General</c:formatCode>
                <c:ptCount val="5"/>
                <c:pt idx="0">
                  <c:v>0.99892198300000001</c:v>
                </c:pt>
                <c:pt idx="1">
                  <c:v>0.99892198300000001</c:v>
                </c:pt>
                <c:pt idx="2">
                  <c:v>0.99892198300000001</c:v>
                </c:pt>
                <c:pt idx="3">
                  <c:v>0.99892198300000001</c:v>
                </c:pt>
                <c:pt idx="4">
                  <c:v>0.99892198275217603</c:v>
                </c:pt>
              </c:numCache>
            </c:numRef>
          </c:val>
          <c:extLst>
            <c:ext xmlns:c16="http://schemas.microsoft.com/office/drawing/2014/chart" uri="{C3380CC4-5D6E-409C-BE32-E72D297353CC}">
              <c16:uniqueId val="{00000001-59D2-4F93-880E-AE6E28112C38}"/>
            </c:ext>
          </c:extLst>
        </c:ser>
        <c:ser>
          <c:idx val="2"/>
          <c:order val="2"/>
          <c:tx>
            <c:strRef>
              <c:f>embodied_carbon!$H$1</c:f>
              <c:strCache>
                <c:ptCount val="1"/>
                <c:pt idx="0">
                  <c:v>Concrete GWP (kgCO2/m2)</c:v>
                </c:pt>
              </c:strCache>
            </c:strRef>
          </c:tx>
          <c:spPr>
            <a:solidFill>
              <a:schemeClr val="accent3"/>
            </a:solidFill>
            <a:ln>
              <a:noFill/>
            </a:ln>
            <a:effectLst/>
          </c:spPr>
          <c:invertIfNegative val="0"/>
          <c:cat>
            <c:strRef>
              <c:f>embodied_carbon!$C$12:$C$16</c:f>
              <c:strCache>
                <c:ptCount val="5"/>
                <c:pt idx="0">
                  <c:v>Baseline</c:v>
                </c:pt>
                <c:pt idx="1">
                  <c:v>Increased SCM in concrete</c:v>
                </c:pt>
                <c:pt idx="2">
                  <c:v>Increased Insulation Quantity</c:v>
                </c:pt>
                <c:pt idx="3">
                  <c:v>Increased Insulation Quantity + Changed Insulation Material</c:v>
                </c:pt>
                <c:pt idx="4">
                  <c:v>WWR Alternative</c:v>
                </c:pt>
              </c:strCache>
            </c:strRef>
          </c:cat>
          <c:val>
            <c:numRef>
              <c:f>embodied_carbon!$H$12:$H$16</c:f>
              <c:numCache>
                <c:formatCode>General</c:formatCode>
                <c:ptCount val="5"/>
                <c:pt idx="0">
                  <c:v>148.5082726</c:v>
                </c:pt>
                <c:pt idx="1">
                  <c:v>133.6577628</c:v>
                </c:pt>
                <c:pt idx="2">
                  <c:v>148.5082726</c:v>
                </c:pt>
                <c:pt idx="3">
                  <c:v>148.5082726</c:v>
                </c:pt>
                <c:pt idx="4">
                  <c:v>148.50827256637101</c:v>
                </c:pt>
              </c:numCache>
            </c:numRef>
          </c:val>
          <c:extLst>
            <c:ext xmlns:c16="http://schemas.microsoft.com/office/drawing/2014/chart" uri="{C3380CC4-5D6E-409C-BE32-E72D297353CC}">
              <c16:uniqueId val="{00000002-59D2-4F93-880E-AE6E28112C38}"/>
            </c:ext>
          </c:extLst>
        </c:ser>
        <c:ser>
          <c:idx val="3"/>
          <c:order val="3"/>
          <c:tx>
            <c:strRef>
              <c:f>embodied_carbon!$I$1</c:f>
              <c:strCache>
                <c:ptCount val="1"/>
                <c:pt idx="0">
                  <c:v>Concrete Rebar GWP (kgCO2/m2)</c:v>
                </c:pt>
              </c:strCache>
            </c:strRef>
          </c:tx>
          <c:spPr>
            <a:solidFill>
              <a:schemeClr val="accent4"/>
            </a:solidFill>
            <a:ln>
              <a:noFill/>
            </a:ln>
            <a:effectLst/>
          </c:spPr>
          <c:invertIfNegative val="0"/>
          <c:cat>
            <c:strRef>
              <c:f>embodied_carbon!$C$12:$C$16</c:f>
              <c:strCache>
                <c:ptCount val="5"/>
                <c:pt idx="0">
                  <c:v>Baseline</c:v>
                </c:pt>
                <c:pt idx="1">
                  <c:v>Increased SCM in concrete</c:v>
                </c:pt>
                <c:pt idx="2">
                  <c:v>Increased Insulation Quantity</c:v>
                </c:pt>
                <c:pt idx="3">
                  <c:v>Increased Insulation Quantity + Changed Insulation Material</c:v>
                </c:pt>
                <c:pt idx="4">
                  <c:v>WWR Alternative</c:v>
                </c:pt>
              </c:strCache>
            </c:strRef>
          </c:cat>
          <c:val>
            <c:numRef>
              <c:f>embodied_carbon!$I$12:$I$16</c:f>
              <c:numCache>
                <c:formatCode>General</c:formatCode>
                <c:ptCount val="5"/>
                <c:pt idx="0">
                  <c:v>39.472762830000001</c:v>
                </c:pt>
                <c:pt idx="1">
                  <c:v>39.472762830000001</c:v>
                </c:pt>
                <c:pt idx="2">
                  <c:v>39.472762830000001</c:v>
                </c:pt>
                <c:pt idx="3">
                  <c:v>39.472762830000001</c:v>
                </c:pt>
                <c:pt idx="4">
                  <c:v>39.472762831858297</c:v>
                </c:pt>
              </c:numCache>
            </c:numRef>
          </c:val>
          <c:extLst>
            <c:ext xmlns:c16="http://schemas.microsoft.com/office/drawing/2014/chart" uri="{C3380CC4-5D6E-409C-BE32-E72D297353CC}">
              <c16:uniqueId val="{00000003-59D2-4F93-880E-AE6E28112C38}"/>
            </c:ext>
          </c:extLst>
        </c:ser>
        <c:ser>
          <c:idx val="4"/>
          <c:order val="4"/>
          <c:tx>
            <c:strRef>
              <c:f>embodied_carbon!$J$1</c:f>
              <c:strCache>
                <c:ptCount val="1"/>
                <c:pt idx="0">
                  <c:v>Steel GWP (kgCO2/m2)</c:v>
                </c:pt>
              </c:strCache>
            </c:strRef>
          </c:tx>
          <c:spPr>
            <a:solidFill>
              <a:schemeClr val="accent5"/>
            </a:solidFill>
            <a:ln>
              <a:noFill/>
            </a:ln>
            <a:effectLst/>
          </c:spPr>
          <c:invertIfNegative val="0"/>
          <c:cat>
            <c:strRef>
              <c:f>embodied_carbon!$C$12:$C$16</c:f>
              <c:strCache>
                <c:ptCount val="5"/>
                <c:pt idx="0">
                  <c:v>Baseline</c:v>
                </c:pt>
                <c:pt idx="1">
                  <c:v>Increased SCM in concrete</c:v>
                </c:pt>
                <c:pt idx="2">
                  <c:v>Increased Insulation Quantity</c:v>
                </c:pt>
                <c:pt idx="3">
                  <c:v>Increased Insulation Quantity + Changed Insulation Material</c:v>
                </c:pt>
                <c:pt idx="4">
                  <c:v>WWR Alternative</c:v>
                </c:pt>
              </c:strCache>
            </c:strRef>
          </c:cat>
          <c:val>
            <c:numRef>
              <c:f>embodied_carbon!$J$12:$J$16</c:f>
              <c:numCache>
                <c:formatCode>General</c:formatCode>
                <c:ptCount val="5"/>
                <c:pt idx="0">
                  <c:v>313.44196460000001</c:v>
                </c:pt>
                <c:pt idx="1">
                  <c:v>313.44196460000001</c:v>
                </c:pt>
                <c:pt idx="2">
                  <c:v>313.44196460000001</c:v>
                </c:pt>
                <c:pt idx="3">
                  <c:v>313.44196460000001</c:v>
                </c:pt>
                <c:pt idx="4">
                  <c:v>313.44196460176897</c:v>
                </c:pt>
              </c:numCache>
            </c:numRef>
          </c:val>
          <c:extLst>
            <c:ext xmlns:c16="http://schemas.microsoft.com/office/drawing/2014/chart" uri="{C3380CC4-5D6E-409C-BE32-E72D297353CC}">
              <c16:uniqueId val="{00000004-59D2-4F93-880E-AE6E28112C38}"/>
            </c:ext>
          </c:extLst>
        </c:ser>
        <c:ser>
          <c:idx val="5"/>
          <c:order val="5"/>
          <c:tx>
            <c:strRef>
              <c:f>embodied_carbon!$K$1</c:f>
              <c:strCache>
                <c:ptCount val="1"/>
                <c:pt idx="0">
                  <c:v>Opaque Wall GWP (kgCO2/m2)</c:v>
                </c:pt>
              </c:strCache>
            </c:strRef>
          </c:tx>
          <c:spPr>
            <a:solidFill>
              <a:schemeClr val="accent6"/>
            </a:solidFill>
            <a:ln>
              <a:noFill/>
            </a:ln>
            <a:effectLst/>
          </c:spPr>
          <c:invertIfNegative val="0"/>
          <c:cat>
            <c:strRef>
              <c:f>embodied_carbon!$C$12:$C$16</c:f>
              <c:strCache>
                <c:ptCount val="5"/>
                <c:pt idx="0">
                  <c:v>Baseline</c:v>
                </c:pt>
                <c:pt idx="1">
                  <c:v>Increased SCM in concrete</c:v>
                </c:pt>
                <c:pt idx="2">
                  <c:v>Increased Insulation Quantity</c:v>
                </c:pt>
                <c:pt idx="3">
                  <c:v>Increased Insulation Quantity + Changed Insulation Material</c:v>
                </c:pt>
                <c:pt idx="4">
                  <c:v>WWR Alternative</c:v>
                </c:pt>
              </c:strCache>
            </c:strRef>
          </c:cat>
          <c:val>
            <c:numRef>
              <c:f>embodied_carbon!$K$12:$K$16</c:f>
              <c:numCache>
                <c:formatCode>General</c:formatCode>
                <c:ptCount val="5"/>
                <c:pt idx="0">
                  <c:v>45.25514338</c:v>
                </c:pt>
                <c:pt idx="1">
                  <c:v>45.25514338</c:v>
                </c:pt>
                <c:pt idx="2">
                  <c:v>53.491364599999997</c:v>
                </c:pt>
                <c:pt idx="3">
                  <c:v>32.895870520000003</c:v>
                </c:pt>
                <c:pt idx="4">
                  <c:v>50.579812759418701</c:v>
                </c:pt>
              </c:numCache>
            </c:numRef>
          </c:val>
          <c:extLst>
            <c:ext xmlns:c16="http://schemas.microsoft.com/office/drawing/2014/chart" uri="{C3380CC4-5D6E-409C-BE32-E72D297353CC}">
              <c16:uniqueId val="{00000005-59D2-4F93-880E-AE6E28112C38}"/>
            </c:ext>
          </c:extLst>
        </c:ser>
        <c:ser>
          <c:idx val="6"/>
          <c:order val="6"/>
          <c:tx>
            <c:strRef>
              <c:f>embodied_carbon!$L$1</c:f>
              <c:strCache>
                <c:ptCount val="1"/>
                <c:pt idx="0">
                  <c:v>Glazing GWP (kgCO2/m2)</c:v>
                </c:pt>
              </c:strCache>
            </c:strRef>
          </c:tx>
          <c:spPr>
            <a:solidFill>
              <a:schemeClr val="accent1">
                <a:lumMod val="60000"/>
              </a:schemeClr>
            </a:solidFill>
            <a:ln>
              <a:noFill/>
            </a:ln>
            <a:effectLst/>
          </c:spPr>
          <c:invertIfNegative val="0"/>
          <c:cat>
            <c:strRef>
              <c:f>embodied_carbon!$C$12:$C$16</c:f>
              <c:strCache>
                <c:ptCount val="5"/>
                <c:pt idx="0">
                  <c:v>Baseline</c:v>
                </c:pt>
                <c:pt idx="1">
                  <c:v>Increased SCM in concrete</c:v>
                </c:pt>
                <c:pt idx="2">
                  <c:v>Increased Insulation Quantity</c:v>
                </c:pt>
                <c:pt idx="3">
                  <c:v>Increased Insulation Quantity + Changed Insulation Material</c:v>
                </c:pt>
                <c:pt idx="4">
                  <c:v>WWR Alternative</c:v>
                </c:pt>
              </c:strCache>
            </c:strRef>
          </c:cat>
          <c:val>
            <c:numRef>
              <c:f>embodied_carbon!$L$12:$L$16</c:f>
              <c:numCache>
                <c:formatCode>General</c:formatCode>
                <c:ptCount val="5"/>
                <c:pt idx="0">
                  <c:v>0.19474068999999999</c:v>
                </c:pt>
                <c:pt idx="1">
                  <c:v>0.19474068999999999</c:v>
                </c:pt>
                <c:pt idx="2">
                  <c:v>0.19474068999999999</c:v>
                </c:pt>
                <c:pt idx="3">
                  <c:v>0.19474068999999999</c:v>
                </c:pt>
                <c:pt idx="4">
                  <c:v>0.155756651925026</c:v>
                </c:pt>
              </c:numCache>
            </c:numRef>
          </c:val>
          <c:extLst>
            <c:ext xmlns:c16="http://schemas.microsoft.com/office/drawing/2014/chart" uri="{C3380CC4-5D6E-409C-BE32-E72D297353CC}">
              <c16:uniqueId val="{00000006-59D2-4F93-880E-AE6E28112C38}"/>
            </c:ext>
          </c:extLst>
        </c:ser>
        <c:ser>
          <c:idx val="9"/>
          <c:order val="9"/>
          <c:tx>
            <c:strRef>
              <c:f>embodied_carbon!$O$1</c:f>
              <c:strCache>
                <c:ptCount val="1"/>
                <c:pt idx="0">
                  <c:v>Roof GWP (kgCO2/m2)</c:v>
                </c:pt>
              </c:strCache>
            </c:strRef>
          </c:tx>
          <c:spPr>
            <a:solidFill>
              <a:schemeClr val="accent4">
                <a:lumMod val="60000"/>
              </a:schemeClr>
            </a:solidFill>
            <a:ln>
              <a:noFill/>
            </a:ln>
            <a:effectLst/>
          </c:spPr>
          <c:invertIfNegative val="0"/>
          <c:cat>
            <c:strRef>
              <c:f>embodied_carbon!$C$12:$C$16</c:f>
              <c:strCache>
                <c:ptCount val="5"/>
                <c:pt idx="0">
                  <c:v>Baseline</c:v>
                </c:pt>
                <c:pt idx="1">
                  <c:v>Increased SCM in concrete</c:v>
                </c:pt>
                <c:pt idx="2">
                  <c:v>Increased Insulation Quantity</c:v>
                </c:pt>
                <c:pt idx="3">
                  <c:v>Increased Insulation Quantity + Changed Insulation Material</c:v>
                </c:pt>
                <c:pt idx="4">
                  <c:v>WWR Alternative</c:v>
                </c:pt>
              </c:strCache>
            </c:strRef>
          </c:cat>
          <c:val>
            <c:numRef>
              <c:f>embodied_carbon!$O$12:$O$16</c:f>
              <c:numCache>
                <c:formatCode>General</c:formatCode>
                <c:ptCount val="5"/>
                <c:pt idx="0">
                  <c:v>10.287290179999999</c:v>
                </c:pt>
                <c:pt idx="1">
                  <c:v>10.287290179999999</c:v>
                </c:pt>
                <c:pt idx="2">
                  <c:v>13.194268770000001</c:v>
                </c:pt>
                <c:pt idx="3">
                  <c:v>1.731891377</c:v>
                </c:pt>
                <c:pt idx="4">
                  <c:v>10.287290182304799</c:v>
                </c:pt>
              </c:numCache>
            </c:numRef>
          </c:val>
          <c:extLst>
            <c:ext xmlns:c16="http://schemas.microsoft.com/office/drawing/2014/chart" uri="{C3380CC4-5D6E-409C-BE32-E72D297353CC}">
              <c16:uniqueId val="{00000007-59D2-4F93-880E-AE6E28112C38}"/>
            </c:ext>
          </c:extLst>
        </c:ser>
        <c:dLbls>
          <c:showLegendKey val="0"/>
          <c:showVal val="0"/>
          <c:showCatName val="0"/>
          <c:showSerName val="0"/>
          <c:showPercent val="0"/>
          <c:showBubbleSize val="0"/>
        </c:dLbls>
        <c:gapWidth val="150"/>
        <c:overlap val="100"/>
        <c:axId val="459359816"/>
        <c:axId val="459360536"/>
        <c:extLst>
          <c:ext xmlns:c15="http://schemas.microsoft.com/office/drawing/2012/chart" uri="{02D57815-91ED-43cb-92C2-25804820EDAC}">
            <c15:filteredBarSeries>
              <c15:ser>
                <c:idx val="7"/>
                <c:order val="7"/>
                <c:tx>
                  <c:strRef>
                    <c:extLst>
                      <c:ext uri="{02D57815-91ED-43cb-92C2-25804820EDAC}">
                        <c15:formulaRef>
                          <c15:sqref>embodied_carbon!$M$1</c15:sqref>
                        </c15:formulaRef>
                      </c:ext>
                    </c:extLst>
                    <c:strCache>
                      <c:ptCount val="1"/>
                      <c:pt idx="0">
                        <c:v>Spandrel GWP (kgCO2/m2)</c:v>
                      </c:pt>
                    </c:strCache>
                  </c:strRef>
                </c:tx>
                <c:spPr>
                  <a:solidFill>
                    <a:schemeClr val="accent2">
                      <a:lumMod val="60000"/>
                    </a:schemeClr>
                  </a:solidFill>
                  <a:ln>
                    <a:noFill/>
                  </a:ln>
                  <a:effectLst/>
                </c:spPr>
                <c:invertIfNegative val="0"/>
                <c:cat>
                  <c:strRef>
                    <c:extLst>
                      <c:ext uri="{02D57815-91ED-43cb-92C2-25804820EDAC}">
                        <c15:formulaRef>
                          <c15:sqref>embodied_carbon!$C$12:$C$16</c15:sqref>
                        </c15:formulaRef>
                      </c:ext>
                    </c:extLst>
                    <c:strCache>
                      <c:ptCount val="5"/>
                      <c:pt idx="0">
                        <c:v>Baseline</c:v>
                      </c:pt>
                      <c:pt idx="1">
                        <c:v>Increased SCM in concrete</c:v>
                      </c:pt>
                      <c:pt idx="2">
                        <c:v>Increased Insulation Quantity</c:v>
                      </c:pt>
                      <c:pt idx="3">
                        <c:v>Increased Insulation Quantity + Changed Insulation Material</c:v>
                      </c:pt>
                      <c:pt idx="4">
                        <c:v>WWR Alternative</c:v>
                      </c:pt>
                    </c:strCache>
                  </c:strRef>
                </c:cat>
                <c:val>
                  <c:numRef>
                    <c:extLst>
                      <c:ext uri="{02D57815-91ED-43cb-92C2-25804820EDAC}">
                        <c15:formulaRef>
                          <c15:sqref>embodied_carbon!$M$12:$M$16</c15:sqref>
                        </c15:formulaRef>
                      </c:ext>
                    </c:extLst>
                    <c:numCache>
                      <c:formatCode>General</c:formatCode>
                      <c:ptCount val="5"/>
                      <c:pt idx="0">
                        <c:v>0</c:v>
                      </c:pt>
                      <c:pt idx="1">
                        <c:v>0</c:v>
                      </c:pt>
                      <c:pt idx="2">
                        <c:v>0</c:v>
                      </c:pt>
                      <c:pt idx="3">
                        <c:v>0</c:v>
                      </c:pt>
                      <c:pt idx="4">
                        <c:v>0</c:v>
                      </c:pt>
                    </c:numCache>
                  </c:numRef>
                </c:val>
                <c:extLst>
                  <c:ext xmlns:c16="http://schemas.microsoft.com/office/drawing/2014/chart" uri="{C3380CC4-5D6E-409C-BE32-E72D297353CC}">
                    <c16:uniqueId val="{00000009-59D2-4F93-880E-AE6E28112C38}"/>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embodied_carbon!$N$1</c15:sqref>
                        </c15:formulaRef>
                      </c:ext>
                    </c:extLst>
                    <c:strCache>
                      <c:ptCount val="1"/>
                      <c:pt idx="0">
                        <c:v>Mullion GWP (kgCO2/m2)</c:v>
                      </c:pt>
                    </c:strCache>
                  </c:strRef>
                </c:tx>
                <c:spPr>
                  <a:solidFill>
                    <a:schemeClr val="accent3">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embodied_carbon!$C$12:$C$16</c15:sqref>
                        </c15:formulaRef>
                      </c:ext>
                    </c:extLst>
                    <c:strCache>
                      <c:ptCount val="5"/>
                      <c:pt idx="0">
                        <c:v>Baseline</c:v>
                      </c:pt>
                      <c:pt idx="1">
                        <c:v>Increased SCM in concrete</c:v>
                      </c:pt>
                      <c:pt idx="2">
                        <c:v>Increased Insulation Quantity</c:v>
                      </c:pt>
                      <c:pt idx="3">
                        <c:v>Increased Insulation Quantity + Changed Insulation Material</c:v>
                      </c:pt>
                      <c:pt idx="4">
                        <c:v>WWR Alternative</c:v>
                      </c:pt>
                    </c:strCache>
                  </c:strRef>
                </c:cat>
                <c:val>
                  <c:numRef>
                    <c:extLst xmlns:c15="http://schemas.microsoft.com/office/drawing/2012/chart">
                      <c:ext xmlns:c15="http://schemas.microsoft.com/office/drawing/2012/chart" uri="{02D57815-91ED-43cb-92C2-25804820EDAC}">
                        <c15:formulaRef>
                          <c15:sqref>embodied_carbon!$N$12:$N$16</c15:sqref>
                        </c15:formulaRef>
                      </c:ext>
                    </c:extLst>
                    <c:numCache>
                      <c:formatCode>General</c:formatCode>
                      <c:ptCount val="5"/>
                      <c:pt idx="0">
                        <c:v>0</c:v>
                      </c:pt>
                      <c:pt idx="1">
                        <c:v>0</c:v>
                      </c:pt>
                      <c:pt idx="2">
                        <c:v>0</c:v>
                      </c:pt>
                      <c:pt idx="3">
                        <c:v>0</c:v>
                      </c:pt>
                      <c:pt idx="4">
                        <c:v>0</c:v>
                      </c:pt>
                    </c:numCache>
                  </c:numRef>
                </c:val>
                <c:extLst xmlns:c15="http://schemas.microsoft.com/office/drawing/2012/chart">
                  <c:ext xmlns:c16="http://schemas.microsoft.com/office/drawing/2014/chart" uri="{C3380CC4-5D6E-409C-BE32-E72D297353CC}">
                    <c16:uniqueId val="{0000000A-59D2-4F93-880E-AE6E28112C38}"/>
                  </c:ext>
                </c:extLst>
              </c15:ser>
            </c15:filteredBarSeries>
          </c:ext>
        </c:extLst>
      </c:barChart>
      <c:lineChart>
        <c:grouping val="standard"/>
        <c:varyColors val="0"/>
        <c:ser>
          <c:idx val="10"/>
          <c:order val="10"/>
          <c:tx>
            <c:strRef>
              <c:f>embodied_carbon!$Q$1</c:f>
              <c:strCache>
                <c:ptCount val="1"/>
                <c:pt idx="0">
                  <c:v>Annual EUI (kWh/m2)</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dLbls>
            <c:dLbl>
              <c:idx val="0"/>
              <c:layout>
                <c:manualLayout>
                  <c:x val="-2.3728813911188425E-2"/>
                  <c:y val="-3.44657955474534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6C0-47B4-968A-5DBB98C28D04}"/>
                </c:ext>
              </c:extLst>
            </c:dLbl>
            <c:dLbl>
              <c:idx val="1"/>
              <c:layout>
                <c:manualLayout>
                  <c:x val="-2.5047081350698896E-2"/>
                  <c:y val="-2.75726364379627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C0-47B4-968A-5DBB98C28D04}"/>
                </c:ext>
              </c:extLst>
            </c:dLbl>
            <c:dLbl>
              <c:idx val="2"/>
              <c:layout>
                <c:manualLayout>
                  <c:x val="-2.7683616229719831E-2"/>
                  <c:y val="-3.44657955474534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6C0-47B4-968A-5DBB98C28D04}"/>
                </c:ext>
              </c:extLst>
            </c:dLbl>
            <c:dLbl>
              <c:idx val="3"/>
              <c:layout>
                <c:manualLayout>
                  <c:x val="-4.7457627822376849E-2"/>
                  <c:y val="-3.90612349537805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6C0-47B4-968A-5DBB98C28D04}"/>
                </c:ext>
              </c:extLst>
            </c:dLbl>
            <c:dLbl>
              <c:idx val="4"/>
              <c:layout>
                <c:manualLayout>
                  <c:x val="-2.9001883669230299E-2"/>
                  <c:y val="-3.4465795547453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6C0-47B4-968A-5DBB98C28D0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embodied_carbon!$C$12:$C$16</c:f>
              <c:strCache>
                <c:ptCount val="5"/>
                <c:pt idx="0">
                  <c:v>Baseline</c:v>
                </c:pt>
                <c:pt idx="1">
                  <c:v>Increased SCM in concrete</c:v>
                </c:pt>
                <c:pt idx="2">
                  <c:v>Increased Insulation Quantity</c:v>
                </c:pt>
                <c:pt idx="3">
                  <c:v>Increased Insulation Quantity + Changed Insulation Material</c:v>
                </c:pt>
                <c:pt idx="4">
                  <c:v>WWR Alternative</c:v>
                </c:pt>
              </c:strCache>
            </c:strRef>
          </c:cat>
          <c:val>
            <c:numRef>
              <c:f>embodied_carbon!$Q$12:$Q$16</c:f>
              <c:numCache>
                <c:formatCode>General</c:formatCode>
                <c:ptCount val="5"/>
                <c:pt idx="0">
                  <c:v>132.9949374</c:v>
                </c:pt>
                <c:pt idx="1">
                  <c:v>132.9949374</c:v>
                </c:pt>
                <c:pt idx="2">
                  <c:v>129.99647580000001</c:v>
                </c:pt>
                <c:pt idx="3">
                  <c:v>129.99647580000001</c:v>
                </c:pt>
                <c:pt idx="4">
                  <c:v>130.49135980577901</c:v>
                </c:pt>
              </c:numCache>
            </c:numRef>
          </c:val>
          <c:smooth val="0"/>
          <c:extLst>
            <c:ext xmlns:c16="http://schemas.microsoft.com/office/drawing/2014/chart" uri="{C3380CC4-5D6E-409C-BE32-E72D297353CC}">
              <c16:uniqueId val="{00000008-59D2-4F93-880E-AE6E28112C38}"/>
            </c:ext>
          </c:extLst>
        </c:ser>
        <c:dLbls>
          <c:showLegendKey val="0"/>
          <c:showVal val="0"/>
          <c:showCatName val="0"/>
          <c:showSerName val="0"/>
          <c:showPercent val="0"/>
          <c:showBubbleSize val="0"/>
        </c:dLbls>
        <c:marker val="1"/>
        <c:smooth val="0"/>
        <c:axId val="957900384"/>
        <c:axId val="957902544"/>
      </c:lineChart>
      <c:catAx>
        <c:axId val="459359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9360536"/>
        <c:crosses val="autoZero"/>
        <c:auto val="1"/>
        <c:lblAlgn val="ctr"/>
        <c:lblOffset val="100"/>
        <c:noMultiLvlLbl val="0"/>
      </c:catAx>
      <c:valAx>
        <c:axId val="459360536"/>
        <c:scaling>
          <c:orientation val="minMax"/>
          <c:max val="8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kgCO2e/m2</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crossAx val="459359816"/>
        <c:crosses val="autoZero"/>
        <c:crossBetween val="between"/>
      </c:valAx>
      <c:valAx>
        <c:axId val="957902544"/>
        <c:scaling>
          <c:orientation val="minMax"/>
          <c:max val="145"/>
          <c:min val="8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kWh/m2</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57900384"/>
        <c:crosses val="max"/>
        <c:crossBetween val="between"/>
      </c:valAx>
      <c:catAx>
        <c:axId val="957900384"/>
        <c:scaling>
          <c:orientation val="minMax"/>
        </c:scaling>
        <c:delete val="1"/>
        <c:axPos val="b"/>
        <c:numFmt formatCode="General" sourceLinked="1"/>
        <c:majorTickMark val="out"/>
        <c:minorTickMark val="none"/>
        <c:tickLblPos val="nextTo"/>
        <c:crossAx val="95790254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22E_39E9EF03.xml><?xml version="1.0" encoding="utf-8"?>
<p188:cmLst xmlns:a="http://schemas.openxmlformats.org/drawingml/2006/main" xmlns:r="http://schemas.openxmlformats.org/officeDocument/2006/relationships" xmlns:p188="http://schemas.microsoft.com/office/powerpoint/2018/8/main">
  <p188:cm id="{42E449A4-2395-4782-BCFB-A644D9FF5722}" authorId="{178FE41D-4431-3979-AB9C-F407517BCF73}" created="2023-10-30T18:29:09.234">
    <ac:deMkLst xmlns:ac="http://schemas.microsoft.com/office/drawing/2013/main/command">
      <pc:docMk xmlns:pc="http://schemas.microsoft.com/office/powerpoint/2013/main/command"/>
      <pc:sldMk xmlns:pc="http://schemas.microsoft.com/office/powerpoint/2013/main/command" cId="971632387" sldId="558"/>
      <ac:spMk id="11" creationId="{78391C4C-8148-45CE-E01F-1E5E43FEAB29}"/>
    </ac:deMkLst>
    <p188:replyLst>
      <p188:reply id="{BE0E500C-7B43-468D-94B9-087C50EBCF17}" authorId="{35BF9593-A316-6E91-821E-F7C5C8C9170C}" created="2023-10-30T18:31:14.399">
        <p188:txBody>
          <a:bodyPr/>
          <a:lstStyle/>
          <a:p>
            <a:r>
              <a:rPr lang="en-US"/>
              <a:t>Mullion thickness refers to the aluminum thickness, not the geometry</a:t>
            </a:r>
          </a:p>
        </p188:txBody>
      </p188:reply>
      <p188:reply id="{CBB4DE03-C2C7-4CA7-AFC1-537C494777B4}" authorId="{178FE41D-4431-3979-AB9C-F407517BCF73}" created="2023-10-30T18:31:52.567">
        <p188:txBody>
          <a:bodyPr/>
          <a:lstStyle/>
          <a:p>
            <a:r>
              <a:rPr lang="en-US"/>
              <a:t>[@Chen, Jessica] ahhh I see okay cool nvm</a:t>
            </a:r>
          </a:p>
        </p188:txBody>
      </p188:reply>
    </p188:replyLst>
    <p188:txBody>
      <a:bodyPr/>
      <a:lstStyle/>
      <a:p>
        <a:r>
          <a:rPr lang="en-US"/>
          <a:t>[@Chen, Jessica] Isn't some of this stuff taken care of by the geometry section (# of panes is automatically calculated, mullion thickness is defined in geometry, etc)</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DED8E9-F06A-46C0-8AAB-3E35D399AE2E}"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7838C845-19AD-42EA-A3E2-23189C24BEA4}">
      <dgm:prSet phldrT="[Text]" phldr="0"/>
      <dgm:spPr>
        <a:solidFill>
          <a:srgbClr val="F9423A"/>
        </a:solidFill>
        <a:ln>
          <a:solidFill>
            <a:srgbClr val="FFFFFF"/>
          </a:solidFill>
        </a:ln>
      </dgm:spPr>
      <dgm:t>
        <a:bodyPr/>
        <a:lstStyle/>
        <a:p>
          <a:r>
            <a:rPr lang="en-US">
              <a:solidFill>
                <a:schemeClr val="tx1"/>
              </a:solidFill>
            </a:rPr>
            <a:t>Reinforced Concrete Core</a:t>
          </a:r>
        </a:p>
      </dgm:t>
    </dgm:pt>
    <dgm:pt modelId="{AA21F3DB-03BE-4E04-9508-801082AD9A7F}" type="parTrans" cxnId="{CA5553EA-2633-484B-8834-E240ED6253C7}">
      <dgm:prSet/>
      <dgm:spPr/>
      <dgm:t>
        <a:bodyPr/>
        <a:lstStyle/>
        <a:p>
          <a:endParaRPr lang="en-US"/>
        </a:p>
      </dgm:t>
    </dgm:pt>
    <dgm:pt modelId="{CFB67966-0832-4D1E-91A8-EF9E7DB7765D}" type="sibTrans" cxnId="{CA5553EA-2633-484B-8834-E240ED6253C7}">
      <dgm:prSet/>
      <dgm:spPr/>
      <dgm:t>
        <a:bodyPr/>
        <a:lstStyle/>
        <a:p>
          <a:endParaRPr lang="en-US"/>
        </a:p>
      </dgm:t>
    </dgm:pt>
    <dgm:pt modelId="{5E56966A-443F-4A6B-BE7F-2D943F9EAFE0}">
      <dgm:prSet phldrT="[Text]" phldr="0"/>
      <dgm:spPr>
        <a:solidFill>
          <a:srgbClr val="F9423A"/>
        </a:solidFill>
        <a:ln>
          <a:solidFill>
            <a:srgbClr val="FFFFFF"/>
          </a:solidFill>
        </a:ln>
      </dgm:spPr>
      <dgm:t>
        <a:bodyPr/>
        <a:lstStyle/>
        <a:p>
          <a:pPr rtl="0"/>
          <a:r>
            <a:rPr lang="en-US">
              <a:solidFill>
                <a:schemeClr val="tx1"/>
              </a:solidFill>
            </a:rPr>
            <a:t>CIP Concrete Columns </a:t>
          </a:r>
        </a:p>
      </dgm:t>
    </dgm:pt>
    <dgm:pt modelId="{2F202AB5-CFC1-49F7-81A1-161DCA73A820}" type="parTrans" cxnId="{D376FDC8-9DB5-4154-BD77-29D621892604}">
      <dgm:prSet/>
      <dgm:spPr>
        <a:ln w="38100"/>
      </dgm:spPr>
      <dgm:t>
        <a:bodyPr/>
        <a:lstStyle/>
        <a:p>
          <a:endParaRPr lang="en-US"/>
        </a:p>
      </dgm:t>
    </dgm:pt>
    <dgm:pt modelId="{2686FE74-DCD0-4C06-8D98-98841ED130F6}" type="sibTrans" cxnId="{D376FDC8-9DB5-4154-BD77-29D621892604}">
      <dgm:prSet/>
      <dgm:spPr/>
      <dgm:t>
        <a:bodyPr/>
        <a:lstStyle/>
        <a:p>
          <a:endParaRPr lang="en-US"/>
        </a:p>
      </dgm:t>
    </dgm:pt>
    <dgm:pt modelId="{8852CB76-339A-4B77-B696-FF8398EE839C}">
      <dgm:prSet phldrT="[Text]" phldr="0"/>
      <dgm:spPr>
        <a:solidFill>
          <a:srgbClr val="D8E6F0"/>
        </a:solidFill>
        <a:ln>
          <a:solidFill>
            <a:srgbClr val="FFFFFF"/>
          </a:solidFill>
        </a:ln>
      </dgm:spPr>
      <dgm:t>
        <a:bodyPr/>
        <a:lstStyle/>
        <a:p>
          <a:pPr rtl="0"/>
          <a:r>
            <a:rPr lang="en-US">
              <a:solidFill>
                <a:schemeClr val="tx1"/>
              </a:solidFill>
            </a:rPr>
            <a:t>Steel Columns</a:t>
          </a:r>
        </a:p>
      </dgm:t>
    </dgm:pt>
    <dgm:pt modelId="{7A5F5B98-21F0-49AA-BF8C-74725C04A7B3}" type="parTrans" cxnId="{FC18A8FF-F0B1-4FF7-A308-5B04CBB7943C}">
      <dgm:prSet/>
      <dgm:spPr>
        <a:ln w="38100"/>
      </dgm:spPr>
      <dgm:t>
        <a:bodyPr/>
        <a:lstStyle/>
        <a:p>
          <a:endParaRPr lang="en-US"/>
        </a:p>
      </dgm:t>
    </dgm:pt>
    <dgm:pt modelId="{67D44957-F61B-4099-A42D-1FEF5F47AED4}" type="sibTrans" cxnId="{FC18A8FF-F0B1-4FF7-A308-5B04CBB7943C}">
      <dgm:prSet/>
      <dgm:spPr/>
      <dgm:t>
        <a:bodyPr/>
        <a:lstStyle/>
        <a:p>
          <a:endParaRPr lang="en-US"/>
        </a:p>
      </dgm:t>
    </dgm:pt>
    <dgm:pt modelId="{87199A05-CB09-4B4A-8C7F-22D321991517}">
      <dgm:prSet phldrT="[Text]" phldr="0"/>
      <dgm:spPr>
        <a:solidFill>
          <a:srgbClr val="D9D9D6"/>
        </a:solidFill>
        <a:ln>
          <a:solidFill>
            <a:srgbClr val="FFFFFF"/>
          </a:solidFill>
        </a:ln>
      </dgm:spPr>
      <dgm:t>
        <a:bodyPr/>
        <a:lstStyle/>
        <a:p>
          <a:pPr rtl="0"/>
          <a:r>
            <a:rPr lang="en-US">
              <a:solidFill>
                <a:schemeClr val="tx1"/>
              </a:solidFill>
            </a:rPr>
            <a:t>CMU Walls </a:t>
          </a:r>
        </a:p>
      </dgm:t>
    </dgm:pt>
    <dgm:pt modelId="{13E6A953-6C79-4E06-9E18-DA13408A7514}" type="parTrans" cxnId="{37424A0F-E60E-45EC-9234-E62461F479DD}">
      <dgm:prSet/>
      <dgm:spPr>
        <a:ln w="38100"/>
      </dgm:spPr>
      <dgm:t>
        <a:bodyPr/>
        <a:lstStyle/>
        <a:p>
          <a:endParaRPr lang="en-US"/>
        </a:p>
      </dgm:t>
    </dgm:pt>
    <dgm:pt modelId="{156B5B38-A579-4936-98BD-B6D7C8211FC8}" type="sibTrans" cxnId="{37424A0F-E60E-45EC-9234-E62461F479DD}">
      <dgm:prSet/>
      <dgm:spPr/>
      <dgm:t>
        <a:bodyPr/>
        <a:lstStyle/>
        <a:p>
          <a:endParaRPr lang="en-US"/>
        </a:p>
      </dgm:t>
    </dgm:pt>
    <dgm:pt modelId="{33F4BE53-E8C8-42E1-92B5-FC89CF5E9059}">
      <dgm:prSet phldrT="[Text]" phldr="0"/>
      <dgm:spPr>
        <a:solidFill>
          <a:srgbClr val="D9D9D6"/>
        </a:solidFill>
        <a:ln>
          <a:solidFill>
            <a:srgbClr val="FFFFFF"/>
          </a:solidFill>
        </a:ln>
      </dgm:spPr>
      <dgm:t>
        <a:bodyPr/>
        <a:lstStyle/>
        <a:p>
          <a:pPr rtl="0"/>
          <a:r>
            <a:rPr lang="en-US">
              <a:solidFill>
                <a:schemeClr val="tx1"/>
              </a:solidFill>
            </a:rPr>
            <a:t>Precast System</a:t>
          </a:r>
        </a:p>
      </dgm:t>
    </dgm:pt>
    <dgm:pt modelId="{12ABD837-A547-403F-9E36-B7330AF35961}" type="parTrans" cxnId="{EB3BDC16-7C9A-465A-90F2-40238CD78EF4}">
      <dgm:prSet/>
      <dgm:spPr>
        <a:ln w="38100"/>
      </dgm:spPr>
      <dgm:t>
        <a:bodyPr/>
        <a:lstStyle/>
        <a:p>
          <a:endParaRPr lang="en-US"/>
        </a:p>
      </dgm:t>
    </dgm:pt>
    <dgm:pt modelId="{85C0798E-EBC4-48AB-8A7E-B1D0AC48CE12}" type="sibTrans" cxnId="{EB3BDC16-7C9A-465A-90F2-40238CD78EF4}">
      <dgm:prSet/>
      <dgm:spPr/>
      <dgm:t>
        <a:bodyPr/>
        <a:lstStyle/>
        <a:p>
          <a:endParaRPr lang="en-US"/>
        </a:p>
      </dgm:t>
    </dgm:pt>
    <dgm:pt modelId="{1465ED6D-27C4-4363-A7E1-5DDDA3F7C083}">
      <dgm:prSet phldr="0"/>
      <dgm:spPr>
        <a:solidFill>
          <a:srgbClr val="F9423A"/>
        </a:solidFill>
        <a:ln>
          <a:solidFill>
            <a:srgbClr val="FFFFFF"/>
          </a:solidFill>
        </a:ln>
      </dgm:spPr>
      <dgm:t>
        <a:bodyPr/>
        <a:lstStyle/>
        <a:p>
          <a:pPr rtl="0"/>
          <a:r>
            <a:rPr lang="en-US">
              <a:solidFill>
                <a:schemeClr val="tx1"/>
              </a:solidFill>
            </a:rPr>
            <a:t>Precast System</a:t>
          </a:r>
        </a:p>
      </dgm:t>
    </dgm:pt>
    <dgm:pt modelId="{EDE840C0-1C33-4CC3-8695-ED01398E09B2}" type="parTrans" cxnId="{B337D962-0DD7-431E-A9BF-4DC4E9B6821A}">
      <dgm:prSet/>
      <dgm:spPr>
        <a:ln w="38100"/>
      </dgm:spPr>
      <dgm:t>
        <a:bodyPr/>
        <a:lstStyle/>
        <a:p>
          <a:endParaRPr lang="en-US"/>
        </a:p>
      </dgm:t>
    </dgm:pt>
    <dgm:pt modelId="{0777828E-F775-4CE7-9840-722147B7FA0A}" type="sibTrans" cxnId="{B337D962-0DD7-431E-A9BF-4DC4E9B6821A}">
      <dgm:prSet/>
      <dgm:spPr/>
      <dgm:t>
        <a:bodyPr/>
        <a:lstStyle/>
        <a:p>
          <a:endParaRPr lang="en-US"/>
        </a:p>
      </dgm:t>
    </dgm:pt>
    <dgm:pt modelId="{9191CFC7-C696-4A90-BFBF-4A2270566F51}">
      <dgm:prSet phldr="0"/>
      <dgm:spPr>
        <a:solidFill>
          <a:srgbClr val="F9423A"/>
        </a:solidFill>
        <a:ln>
          <a:solidFill>
            <a:srgbClr val="FFFFFF"/>
          </a:solidFill>
        </a:ln>
      </dgm:spPr>
      <dgm:t>
        <a:bodyPr/>
        <a:lstStyle/>
        <a:p>
          <a:pPr rtl="0"/>
          <a:r>
            <a:rPr lang="en-US">
              <a:solidFill>
                <a:schemeClr val="tx1"/>
              </a:solidFill>
            </a:rPr>
            <a:t>CIP Concrete Slabs and beams </a:t>
          </a:r>
        </a:p>
      </dgm:t>
    </dgm:pt>
    <dgm:pt modelId="{A5878B88-6D3B-4C31-902E-1A166DED54E6}" type="parTrans" cxnId="{86628AC4-D048-4F2F-AC23-ACA9A348F3A0}">
      <dgm:prSet/>
      <dgm:spPr>
        <a:ln w="38100"/>
      </dgm:spPr>
      <dgm:t>
        <a:bodyPr/>
        <a:lstStyle/>
        <a:p>
          <a:endParaRPr lang="en-US"/>
        </a:p>
      </dgm:t>
    </dgm:pt>
    <dgm:pt modelId="{98EBB1BE-CB37-4634-9D5B-3802E1ECADA3}" type="sibTrans" cxnId="{86628AC4-D048-4F2F-AC23-ACA9A348F3A0}">
      <dgm:prSet/>
      <dgm:spPr/>
      <dgm:t>
        <a:bodyPr/>
        <a:lstStyle/>
        <a:p>
          <a:endParaRPr lang="en-US"/>
        </a:p>
      </dgm:t>
    </dgm:pt>
    <dgm:pt modelId="{42BF6E2A-77C1-4EE4-96E2-FB310B8408A4}">
      <dgm:prSet phldr="0"/>
      <dgm:spPr>
        <a:solidFill>
          <a:srgbClr val="F9423A"/>
        </a:solidFill>
        <a:ln>
          <a:solidFill>
            <a:srgbClr val="FFFFFF"/>
          </a:solidFill>
        </a:ln>
      </dgm:spPr>
      <dgm:t>
        <a:bodyPr/>
        <a:lstStyle/>
        <a:p>
          <a:pPr rtl="0"/>
          <a:r>
            <a:rPr lang="en-US">
              <a:solidFill>
                <a:schemeClr val="tx1"/>
              </a:solidFill>
            </a:rPr>
            <a:t>Waffle Slabs</a:t>
          </a:r>
        </a:p>
      </dgm:t>
    </dgm:pt>
    <dgm:pt modelId="{F47513E1-B39A-4886-AE23-F36420FADB2C}" type="parTrans" cxnId="{09655C88-5A67-47C7-AFF0-8E10EB290651}">
      <dgm:prSet/>
      <dgm:spPr>
        <a:ln w="38100"/>
      </dgm:spPr>
      <dgm:t>
        <a:bodyPr/>
        <a:lstStyle/>
        <a:p>
          <a:endParaRPr lang="en-US"/>
        </a:p>
      </dgm:t>
    </dgm:pt>
    <dgm:pt modelId="{A1D9346D-7E6E-4C58-BB1F-C025AAC03FD1}" type="sibTrans" cxnId="{09655C88-5A67-47C7-AFF0-8E10EB290651}">
      <dgm:prSet/>
      <dgm:spPr/>
      <dgm:t>
        <a:bodyPr/>
        <a:lstStyle/>
        <a:p>
          <a:endParaRPr lang="en-US"/>
        </a:p>
      </dgm:t>
    </dgm:pt>
    <dgm:pt modelId="{C92CF9AF-92C7-4A14-8565-702F8034C36F}">
      <dgm:prSet phldr="0"/>
      <dgm:spPr>
        <a:solidFill>
          <a:srgbClr val="F9423A"/>
        </a:solidFill>
        <a:ln>
          <a:solidFill>
            <a:srgbClr val="FFFFFF"/>
          </a:solidFill>
        </a:ln>
      </dgm:spPr>
      <dgm:t>
        <a:bodyPr/>
        <a:lstStyle/>
        <a:p>
          <a:pPr rtl="0"/>
          <a:r>
            <a:rPr lang="en-US">
              <a:solidFill>
                <a:schemeClr val="tx1"/>
              </a:solidFill>
            </a:rPr>
            <a:t>Post Tension Slab</a:t>
          </a:r>
        </a:p>
      </dgm:t>
    </dgm:pt>
    <dgm:pt modelId="{3939BE11-3B68-43FC-AB17-C2BDFCBCC1D2}" type="parTrans" cxnId="{BBC3797B-8997-494F-88C1-EC071D946E00}">
      <dgm:prSet/>
      <dgm:spPr>
        <a:ln w="38100"/>
      </dgm:spPr>
      <dgm:t>
        <a:bodyPr/>
        <a:lstStyle/>
        <a:p>
          <a:endParaRPr lang="en-US"/>
        </a:p>
      </dgm:t>
    </dgm:pt>
    <dgm:pt modelId="{6B731F0F-0B8A-4E47-B8BA-348F52D1C101}" type="sibTrans" cxnId="{BBC3797B-8997-494F-88C1-EC071D946E00}">
      <dgm:prSet/>
      <dgm:spPr/>
      <dgm:t>
        <a:bodyPr/>
        <a:lstStyle/>
        <a:p>
          <a:endParaRPr lang="en-US"/>
        </a:p>
      </dgm:t>
    </dgm:pt>
    <dgm:pt modelId="{54A4BDA0-C1DB-417C-A919-123E56C429F3}">
      <dgm:prSet phldr="0"/>
      <dgm:spPr>
        <a:solidFill>
          <a:srgbClr val="D8E6F0"/>
        </a:solidFill>
        <a:ln>
          <a:solidFill>
            <a:srgbClr val="FFFFFF"/>
          </a:solidFill>
        </a:ln>
      </dgm:spPr>
      <dgm:t>
        <a:bodyPr/>
        <a:lstStyle/>
        <a:p>
          <a:pPr rtl="0"/>
          <a:r>
            <a:rPr lang="en-US">
              <a:solidFill>
                <a:schemeClr val="tx1"/>
              </a:solidFill>
            </a:rPr>
            <a:t>Steel Framing and Composite Slab</a:t>
          </a:r>
        </a:p>
      </dgm:t>
    </dgm:pt>
    <dgm:pt modelId="{6B89F0B6-64E5-4275-BC98-7FC952CE9991}" type="parTrans" cxnId="{604113FA-5DDD-4C77-A68D-7E1140CA1DCB}">
      <dgm:prSet/>
      <dgm:spPr>
        <a:ln w="38100"/>
      </dgm:spPr>
      <dgm:t>
        <a:bodyPr/>
        <a:lstStyle/>
        <a:p>
          <a:endParaRPr lang="en-US"/>
        </a:p>
      </dgm:t>
    </dgm:pt>
    <dgm:pt modelId="{2D37F471-29D3-4903-AD2F-917B1DB5E8AA}" type="sibTrans" cxnId="{604113FA-5DDD-4C77-A68D-7E1140CA1DCB}">
      <dgm:prSet/>
      <dgm:spPr/>
      <dgm:t>
        <a:bodyPr/>
        <a:lstStyle/>
        <a:p>
          <a:endParaRPr lang="en-US"/>
        </a:p>
      </dgm:t>
    </dgm:pt>
    <dgm:pt modelId="{84951B35-6AE7-43C1-BC2A-427FEE0E4046}">
      <dgm:prSet phldr="0"/>
      <dgm:spPr>
        <a:solidFill>
          <a:srgbClr val="D8E6F0"/>
        </a:solidFill>
        <a:ln>
          <a:solidFill>
            <a:srgbClr val="FFFFFF"/>
          </a:solidFill>
        </a:ln>
      </dgm:spPr>
      <dgm:t>
        <a:bodyPr/>
        <a:lstStyle/>
        <a:p>
          <a:pPr rtl="0"/>
          <a:r>
            <a:rPr lang="en-US">
              <a:solidFill>
                <a:schemeClr val="tx1"/>
              </a:solidFill>
            </a:rPr>
            <a:t>Precast System</a:t>
          </a:r>
        </a:p>
      </dgm:t>
    </dgm:pt>
    <dgm:pt modelId="{097602D6-D7AE-4B87-B0B2-90F37A76A2A7}" type="parTrans" cxnId="{CA039F92-8645-418F-B90B-DBE328BAB7AD}">
      <dgm:prSet/>
      <dgm:spPr>
        <a:ln w="38100"/>
      </dgm:spPr>
      <dgm:t>
        <a:bodyPr/>
        <a:lstStyle/>
        <a:p>
          <a:endParaRPr lang="en-US"/>
        </a:p>
      </dgm:t>
    </dgm:pt>
    <dgm:pt modelId="{4AE686A1-6124-4FDC-9F13-F5D178155410}" type="sibTrans" cxnId="{CA039F92-8645-418F-B90B-DBE328BAB7AD}">
      <dgm:prSet/>
      <dgm:spPr/>
      <dgm:t>
        <a:bodyPr/>
        <a:lstStyle/>
        <a:p>
          <a:endParaRPr lang="en-US"/>
        </a:p>
      </dgm:t>
    </dgm:pt>
    <dgm:pt modelId="{4DBEE72B-87DA-40C3-A8C2-0D87F2B69A5E}">
      <dgm:prSet phldr="0"/>
      <dgm:spPr>
        <a:solidFill>
          <a:srgbClr val="D9D9D6"/>
        </a:solidFill>
        <a:ln>
          <a:solidFill>
            <a:srgbClr val="FFFFFF"/>
          </a:solidFill>
        </a:ln>
      </dgm:spPr>
      <dgm:t>
        <a:bodyPr/>
        <a:lstStyle/>
        <a:p>
          <a:pPr rtl="0"/>
          <a:r>
            <a:rPr lang="en-US">
              <a:solidFill>
                <a:schemeClr val="tx1"/>
              </a:solidFill>
            </a:rPr>
            <a:t>CIP Concrete Slabs and Beams </a:t>
          </a:r>
        </a:p>
      </dgm:t>
    </dgm:pt>
    <dgm:pt modelId="{BD53F4F8-A7B3-4C19-83D3-8B784CD12D86}" type="parTrans" cxnId="{50D6C5D6-8A91-4B1B-A109-D2D9796D3DAD}">
      <dgm:prSet/>
      <dgm:spPr>
        <a:ln w="38100"/>
      </dgm:spPr>
      <dgm:t>
        <a:bodyPr/>
        <a:lstStyle/>
        <a:p>
          <a:endParaRPr lang="en-US"/>
        </a:p>
      </dgm:t>
    </dgm:pt>
    <dgm:pt modelId="{41B3B3FE-78E8-4B43-8FDD-D40272A9FB26}" type="sibTrans" cxnId="{50D6C5D6-8A91-4B1B-A109-D2D9796D3DAD}">
      <dgm:prSet/>
      <dgm:spPr/>
      <dgm:t>
        <a:bodyPr/>
        <a:lstStyle/>
        <a:p>
          <a:endParaRPr lang="en-US"/>
        </a:p>
      </dgm:t>
    </dgm:pt>
    <dgm:pt modelId="{6368E0C0-B14A-4901-B4FB-A4FC311132FD}">
      <dgm:prSet phldr="0"/>
      <dgm:spPr>
        <a:solidFill>
          <a:srgbClr val="D9D9D6"/>
        </a:solidFill>
        <a:ln>
          <a:solidFill>
            <a:srgbClr val="FFFFFF"/>
          </a:solidFill>
        </a:ln>
      </dgm:spPr>
      <dgm:t>
        <a:bodyPr/>
        <a:lstStyle/>
        <a:p>
          <a:pPr rtl="0"/>
          <a:r>
            <a:rPr lang="en-US">
              <a:solidFill>
                <a:schemeClr val="tx1"/>
              </a:solidFill>
            </a:rPr>
            <a:t>Steel Framing and Composite Slab</a:t>
          </a:r>
        </a:p>
      </dgm:t>
    </dgm:pt>
    <dgm:pt modelId="{9C014A52-2B0B-4E07-86A8-C1DEA182F6BD}" type="parTrans" cxnId="{B3E15455-77F2-4926-AC2D-11EFF71FB8D9}">
      <dgm:prSet/>
      <dgm:spPr>
        <a:ln w="38100"/>
      </dgm:spPr>
      <dgm:t>
        <a:bodyPr/>
        <a:lstStyle/>
        <a:p>
          <a:endParaRPr lang="en-US"/>
        </a:p>
      </dgm:t>
    </dgm:pt>
    <dgm:pt modelId="{BA36BF15-0DB2-459B-9487-381D230C050F}" type="sibTrans" cxnId="{B3E15455-77F2-4926-AC2D-11EFF71FB8D9}">
      <dgm:prSet/>
      <dgm:spPr/>
      <dgm:t>
        <a:bodyPr/>
        <a:lstStyle/>
        <a:p>
          <a:endParaRPr lang="en-US"/>
        </a:p>
      </dgm:t>
    </dgm:pt>
    <dgm:pt modelId="{821CE66E-AC0E-4436-BE90-5EBF1F2BC59D}">
      <dgm:prSet phldr="0"/>
      <dgm:spPr>
        <a:solidFill>
          <a:srgbClr val="537896"/>
        </a:solidFill>
      </dgm:spPr>
      <dgm:t>
        <a:bodyPr lIns="91440"/>
        <a:lstStyle/>
        <a:p>
          <a:pPr rtl="0"/>
          <a:r>
            <a:rPr lang="en-US" b="1">
              <a:solidFill>
                <a:schemeClr val="bg1"/>
              </a:solidFill>
            </a:rPr>
            <a:t>Lateral</a:t>
          </a:r>
        </a:p>
      </dgm:t>
    </dgm:pt>
    <dgm:pt modelId="{ED771715-1670-4786-BE50-2AE0A7FDD7B3}" type="parTrans" cxnId="{8F360C17-00AC-43CC-B529-8AF85F74C252}">
      <dgm:prSet/>
      <dgm:spPr/>
      <dgm:t>
        <a:bodyPr/>
        <a:lstStyle/>
        <a:p>
          <a:endParaRPr lang="en-US"/>
        </a:p>
      </dgm:t>
    </dgm:pt>
    <dgm:pt modelId="{2685C779-5F47-4E89-9696-8A679622C256}" type="sibTrans" cxnId="{8F360C17-00AC-43CC-B529-8AF85F74C252}">
      <dgm:prSet/>
      <dgm:spPr/>
      <dgm:t>
        <a:bodyPr/>
        <a:lstStyle/>
        <a:p>
          <a:endParaRPr lang="en-US"/>
        </a:p>
      </dgm:t>
    </dgm:pt>
    <dgm:pt modelId="{D8E42B52-6241-49F4-A0CB-FE86DBA6F4B2}">
      <dgm:prSet phldr="0"/>
      <dgm:spPr>
        <a:solidFill>
          <a:srgbClr val="537896"/>
        </a:solidFill>
      </dgm:spPr>
      <dgm:t>
        <a:bodyPr lIns="91440"/>
        <a:lstStyle/>
        <a:p>
          <a:r>
            <a:rPr lang="en-US" b="1">
              <a:solidFill>
                <a:schemeClr val="bg1"/>
              </a:solidFill>
            </a:rPr>
            <a:t>Horizontal</a:t>
          </a:r>
        </a:p>
      </dgm:t>
    </dgm:pt>
    <dgm:pt modelId="{8EAF0D9C-73FF-40DA-87E9-545F0172CC13}" type="parTrans" cxnId="{0D5C93F3-E69E-48F3-8956-B4DDAB6F7BCA}">
      <dgm:prSet/>
      <dgm:spPr/>
      <dgm:t>
        <a:bodyPr/>
        <a:lstStyle/>
        <a:p>
          <a:endParaRPr lang="en-US"/>
        </a:p>
      </dgm:t>
    </dgm:pt>
    <dgm:pt modelId="{DF301410-20A4-4368-8943-AD5DB82F76AE}" type="sibTrans" cxnId="{0D5C93F3-E69E-48F3-8956-B4DDAB6F7BCA}">
      <dgm:prSet/>
      <dgm:spPr/>
      <dgm:t>
        <a:bodyPr/>
        <a:lstStyle/>
        <a:p>
          <a:endParaRPr lang="en-US"/>
        </a:p>
      </dgm:t>
    </dgm:pt>
    <dgm:pt modelId="{BFE924A2-C75F-4AC8-B107-A324F54B27D7}">
      <dgm:prSet phldr="0"/>
      <dgm:spPr>
        <a:solidFill>
          <a:srgbClr val="537896"/>
        </a:solidFill>
      </dgm:spPr>
      <dgm:t>
        <a:bodyPr lIns="91440" tIns="100584" rIns="100584"/>
        <a:lstStyle/>
        <a:p>
          <a:pPr rtl="0"/>
          <a:r>
            <a:rPr lang="en-US" b="1">
              <a:solidFill>
                <a:schemeClr val="bg1"/>
              </a:solidFill>
            </a:rPr>
            <a:t>Vertical</a:t>
          </a:r>
          <a:r>
            <a:rPr lang="en-US"/>
            <a:t> </a:t>
          </a:r>
        </a:p>
      </dgm:t>
    </dgm:pt>
    <dgm:pt modelId="{8E746F4A-6C0B-4D8E-B608-FBB460406193}" type="parTrans" cxnId="{820953F9-907E-4362-A642-81CAD8563438}">
      <dgm:prSet/>
      <dgm:spPr/>
      <dgm:t>
        <a:bodyPr/>
        <a:lstStyle/>
        <a:p>
          <a:endParaRPr lang="en-US"/>
        </a:p>
      </dgm:t>
    </dgm:pt>
    <dgm:pt modelId="{D12B6551-BC46-4553-A2D1-C92143DBC4B4}" type="sibTrans" cxnId="{820953F9-907E-4362-A642-81CAD8563438}">
      <dgm:prSet/>
      <dgm:spPr/>
      <dgm:t>
        <a:bodyPr/>
        <a:lstStyle/>
        <a:p>
          <a:endParaRPr lang="en-US"/>
        </a:p>
      </dgm:t>
    </dgm:pt>
    <dgm:pt modelId="{45CA5F7F-1D41-48F9-A778-1F3337EC09DE}">
      <dgm:prSet phldr="0"/>
      <dgm:spPr>
        <a:solidFill>
          <a:srgbClr val="D9D9D6"/>
        </a:solidFill>
        <a:ln>
          <a:solidFill>
            <a:srgbClr val="FFFFFF"/>
          </a:solidFill>
        </a:ln>
      </dgm:spPr>
      <dgm:t>
        <a:bodyPr/>
        <a:lstStyle/>
        <a:p>
          <a:pPr rtl="0"/>
          <a:r>
            <a:rPr lang="en-US">
              <a:solidFill>
                <a:schemeClr val="tx1"/>
              </a:solidFill>
              <a:latin typeface="Calibri Light" panose="020F0302020204030204"/>
            </a:rPr>
            <a:t>Mass Timber</a:t>
          </a:r>
        </a:p>
      </dgm:t>
    </dgm:pt>
    <dgm:pt modelId="{605E3D3D-1931-40D7-8010-28F8DDCE765F}" type="parTrans" cxnId="{B8C9479B-086A-4799-8299-F2C613A210D8}">
      <dgm:prSet/>
      <dgm:spPr>
        <a:ln w="38100"/>
      </dgm:spPr>
      <dgm:t>
        <a:bodyPr/>
        <a:lstStyle/>
        <a:p>
          <a:endParaRPr lang="en-US"/>
        </a:p>
      </dgm:t>
    </dgm:pt>
    <dgm:pt modelId="{04FF6EC9-0058-4BC2-870B-5BB34A28341F}" type="sibTrans" cxnId="{B8C9479B-086A-4799-8299-F2C613A210D8}">
      <dgm:prSet/>
      <dgm:spPr/>
      <dgm:t>
        <a:bodyPr/>
        <a:lstStyle/>
        <a:p>
          <a:endParaRPr lang="en-US"/>
        </a:p>
      </dgm:t>
    </dgm:pt>
    <dgm:pt modelId="{E5493FE4-A2C0-43F4-A323-A30B99457766}">
      <dgm:prSet phldr="0"/>
      <dgm:spPr>
        <a:solidFill>
          <a:srgbClr val="D9D9D6"/>
        </a:solidFill>
        <a:ln>
          <a:solidFill>
            <a:srgbClr val="FFFFFF"/>
          </a:solidFill>
        </a:ln>
      </dgm:spPr>
      <dgm:t>
        <a:bodyPr/>
        <a:lstStyle/>
        <a:p>
          <a:pPr rtl="0"/>
          <a:r>
            <a:rPr lang="en-US">
              <a:solidFill>
                <a:schemeClr val="tx1"/>
              </a:solidFill>
              <a:latin typeface="Calibri Light" panose="020F0302020204030204"/>
            </a:rPr>
            <a:t>Mass Timber</a:t>
          </a:r>
        </a:p>
      </dgm:t>
    </dgm:pt>
    <dgm:pt modelId="{72FBB231-A6A5-4B17-8A45-782C001B0BF8}" type="parTrans" cxnId="{15585DEB-481B-45C7-8A07-F4EF4887ECB9}">
      <dgm:prSet/>
      <dgm:spPr>
        <a:ln w="38100"/>
      </dgm:spPr>
      <dgm:t>
        <a:bodyPr/>
        <a:lstStyle/>
        <a:p>
          <a:endParaRPr lang="en-US"/>
        </a:p>
      </dgm:t>
    </dgm:pt>
    <dgm:pt modelId="{E13BFD10-5278-483E-9F60-388926CC3CD0}" type="sibTrans" cxnId="{15585DEB-481B-45C7-8A07-F4EF4887ECB9}">
      <dgm:prSet/>
      <dgm:spPr/>
      <dgm:t>
        <a:bodyPr/>
        <a:lstStyle/>
        <a:p>
          <a:endParaRPr lang="en-US"/>
        </a:p>
      </dgm:t>
    </dgm:pt>
    <dgm:pt modelId="{F1299252-DF54-433A-90A6-F6E7817B7416}" type="pres">
      <dgm:prSet presAssocID="{B0DED8E9-F06A-46C0-8AAB-3E35D399AE2E}" presName="mainComposite" presStyleCnt="0">
        <dgm:presLayoutVars>
          <dgm:chPref val="1"/>
          <dgm:dir/>
          <dgm:animOne val="branch"/>
          <dgm:animLvl val="lvl"/>
          <dgm:resizeHandles val="exact"/>
        </dgm:presLayoutVars>
      </dgm:prSet>
      <dgm:spPr/>
    </dgm:pt>
    <dgm:pt modelId="{22D0B8A9-E814-4676-989D-377C92B3E810}" type="pres">
      <dgm:prSet presAssocID="{B0DED8E9-F06A-46C0-8AAB-3E35D399AE2E}" presName="hierFlow" presStyleCnt="0"/>
      <dgm:spPr/>
    </dgm:pt>
    <dgm:pt modelId="{4D7E8B70-B700-43FE-A4BF-DFCD32281735}" type="pres">
      <dgm:prSet presAssocID="{B0DED8E9-F06A-46C0-8AAB-3E35D399AE2E}" presName="firstBuf" presStyleCnt="0"/>
      <dgm:spPr/>
    </dgm:pt>
    <dgm:pt modelId="{282ED981-38F2-413A-878D-DC17E4CE95C7}" type="pres">
      <dgm:prSet presAssocID="{B0DED8E9-F06A-46C0-8AAB-3E35D399AE2E}" presName="hierChild1" presStyleCnt="0">
        <dgm:presLayoutVars>
          <dgm:chPref val="1"/>
          <dgm:animOne val="branch"/>
          <dgm:animLvl val="lvl"/>
        </dgm:presLayoutVars>
      </dgm:prSet>
      <dgm:spPr/>
    </dgm:pt>
    <dgm:pt modelId="{9BF039C1-A01D-4147-B3B6-5AD1004311D6}" type="pres">
      <dgm:prSet presAssocID="{7838C845-19AD-42EA-A3E2-23189C24BEA4}" presName="Name14" presStyleCnt="0"/>
      <dgm:spPr/>
    </dgm:pt>
    <dgm:pt modelId="{6BB4C859-9F4D-4A19-AC13-B3BED1C0AF32}" type="pres">
      <dgm:prSet presAssocID="{7838C845-19AD-42EA-A3E2-23189C24BEA4}" presName="level1Shape" presStyleLbl="node0" presStyleIdx="0" presStyleCnt="1">
        <dgm:presLayoutVars>
          <dgm:chPref val="3"/>
        </dgm:presLayoutVars>
      </dgm:prSet>
      <dgm:spPr/>
    </dgm:pt>
    <dgm:pt modelId="{2DEEE5E2-3E88-4C7B-B79A-A5A6A5F38D03}" type="pres">
      <dgm:prSet presAssocID="{7838C845-19AD-42EA-A3E2-23189C24BEA4}" presName="hierChild2" presStyleCnt="0"/>
      <dgm:spPr/>
    </dgm:pt>
    <dgm:pt modelId="{2DABC7A2-FB82-459B-BA11-BC6995A755BB}" type="pres">
      <dgm:prSet presAssocID="{2F202AB5-CFC1-49F7-81A1-161DCA73A820}" presName="Name19" presStyleLbl="parChTrans1D2" presStyleIdx="0" presStyleCnt="4"/>
      <dgm:spPr/>
    </dgm:pt>
    <dgm:pt modelId="{3333E5B8-C42D-469D-9E8D-0A023810EE8D}" type="pres">
      <dgm:prSet presAssocID="{5E56966A-443F-4A6B-BE7F-2D943F9EAFE0}" presName="Name21" presStyleCnt="0"/>
      <dgm:spPr/>
    </dgm:pt>
    <dgm:pt modelId="{217868C9-0C79-4D04-A773-4F6B7CBBD5E3}" type="pres">
      <dgm:prSet presAssocID="{5E56966A-443F-4A6B-BE7F-2D943F9EAFE0}" presName="level2Shape" presStyleLbl="node2" presStyleIdx="0" presStyleCnt="4"/>
      <dgm:spPr/>
    </dgm:pt>
    <dgm:pt modelId="{A72F70C6-E891-416D-9F73-2DCA1D18815F}" type="pres">
      <dgm:prSet presAssocID="{5E56966A-443F-4A6B-BE7F-2D943F9EAFE0}" presName="hierChild3" presStyleCnt="0"/>
      <dgm:spPr/>
    </dgm:pt>
    <dgm:pt modelId="{DA3C6D35-76D1-4A37-B65B-24ECA9DBACA5}" type="pres">
      <dgm:prSet presAssocID="{EDE840C0-1C33-4CC3-8695-ED01398E09B2}" presName="Name19" presStyleLbl="parChTrans1D3" presStyleIdx="0" presStyleCnt="10"/>
      <dgm:spPr/>
    </dgm:pt>
    <dgm:pt modelId="{8A48148F-AE9C-407F-9F32-D7681E7BE841}" type="pres">
      <dgm:prSet presAssocID="{1465ED6D-27C4-4363-A7E1-5DDDA3F7C083}" presName="Name21" presStyleCnt="0"/>
      <dgm:spPr/>
    </dgm:pt>
    <dgm:pt modelId="{6B8E7038-1D00-424E-802D-1886A5413A31}" type="pres">
      <dgm:prSet presAssocID="{1465ED6D-27C4-4363-A7E1-5DDDA3F7C083}" presName="level2Shape" presStyleLbl="node3" presStyleIdx="0" presStyleCnt="10"/>
      <dgm:spPr/>
    </dgm:pt>
    <dgm:pt modelId="{8348357A-EAFC-4B72-8C31-F999E6C14AE8}" type="pres">
      <dgm:prSet presAssocID="{1465ED6D-27C4-4363-A7E1-5DDDA3F7C083}" presName="hierChild3" presStyleCnt="0"/>
      <dgm:spPr/>
    </dgm:pt>
    <dgm:pt modelId="{75979B6C-D34E-4256-96BC-814B36117C4C}" type="pres">
      <dgm:prSet presAssocID="{A5878B88-6D3B-4C31-902E-1A166DED54E6}" presName="Name19" presStyleLbl="parChTrans1D3" presStyleIdx="1" presStyleCnt="10"/>
      <dgm:spPr/>
    </dgm:pt>
    <dgm:pt modelId="{4F56D1C3-4605-4E15-92D5-C749AD112B3C}" type="pres">
      <dgm:prSet presAssocID="{9191CFC7-C696-4A90-BFBF-4A2270566F51}" presName="Name21" presStyleCnt="0"/>
      <dgm:spPr/>
    </dgm:pt>
    <dgm:pt modelId="{479E94BD-041D-44F4-8204-6027EB6B247D}" type="pres">
      <dgm:prSet presAssocID="{9191CFC7-C696-4A90-BFBF-4A2270566F51}" presName="level2Shape" presStyleLbl="node3" presStyleIdx="1" presStyleCnt="10"/>
      <dgm:spPr/>
    </dgm:pt>
    <dgm:pt modelId="{8792EC3D-D6F7-4570-AB95-3C7C4156C005}" type="pres">
      <dgm:prSet presAssocID="{9191CFC7-C696-4A90-BFBF-4A2270566F51}" presName="hierChild3" presStyleCnt="0"/>
      <dgm:spPr/>
    </dgm:pt>
    <dgm:pt modelId="{7A92F6B0-316C-404B-BF52-9595DF0FD60A}" type="pres">
      <dgm:prSet presAssocID="{F47513E1-B39A-4886-AE23-F36420FADB2C}" presName="Name19" presStyleLbl="parChTrans1D3" presStyleIdx="2" presStyleCnt="10"/>
      <dgm:spPr/>
    </dgm:pt>
    <dgm:pt modelId="{D59566EA-278D-4321-8C01-2912E61DB4ED}" type="pres">
      <dgm:prSet presAssocID="{42BF6E2A-77C1-4EE4-96E2-FB310B8408A4}" presName="Name21" presStyleCnt="0"/>
      <dgm:spPr/>
    </dgm:pt>
    <dgm:pt modelId="{61569A48-C0AA-4447-A515-E60455D96F34}" type="pres">
      <dgm:prSet presAssocID="{42BF6E2A-77C1-4EE4-96E2-FB310B8408A4}" presName="level2Shape" presStyleLbl="node3" presStyleIdx="2" presStyleCnt="10"/>
      <dgm:spPr/>
    </dgm:pt>
    <dgm:pt modelId="{9B47FF18-DDE5-41B4-9704-97053A88B129}" type="pres">
      <dgm:prSet presAssocID="{42BF6E2A-77C1-4EE4-96E2-FB310B8408A4}" presName="hierChild3" presStyleCnt="0"/>
      <dgm:spPr/>
    </dgm:pt>
    <dgm:pt modelId="{46234B5C-935B-48D5-8F21-F5083920EE93}" type="pres">
      <dgm:prSet presAssocID="{3939BE11-3B68-43FC-AB17-C2BDFCBCC1D2}" presName="Name19" presStyleLbl="parChTrans1D3" presStyleIdx="3" presStyleCnt="10"/>
      <dgm:spPr/>
    </dgm:pt>
    <dgm:pt modelId="{8982EFDC-377A-4F59-B94E-E6C0F421A4F6}" type="pres">
      <dgm:prSet presAssocID="{C92CF9AF-92C7-4A14-8565-702F8034C36F}" presName="Name21" presStyleCnt="0"/>
      <dgm:spPr/>
    </dgm:pt>
    <dgm:pt modelId="{92517AE2-EDD1-4051-BF88-57096625187B}" type="pres">
      <dgm:prSet presAssocID="{C92CF9AF-92C7-4A14-8565-702F8034C36F}" presName="level2Shape" presStyleLbl="node3" presStyleIdx="3" presStyleCnt="10"/>
      <dgm:spPr/>
    </dgm:pt>
    <dgm:pt modelId="{DD1FDEE0-F1F4-4C4A-9579-EA2F9FF20019}" type="pres">
      <dgm:prSet presAssocID="{C92CF9AF-92C7-4A14-8565-702F8034C36F}" presName="hierChild3" presStyleCnt="0"/>
      <dgm:spPr/>
    </dgm:pt>
    <dgm:pt modelId="{4CF596F9-7EA0-4208-800E-8BF7947D1AA3}" type="pres">
      <dgm:prSet presAssocID="{7A5F5B98-21F0-49AA-BF8C-74725C04A7B3}" presName="Name19" presStyleLbl="parChTrans1D2" presStyleIdx="1" presStyleCnt="4"/>
      <dgm:spPr/>
    </dgm:pt>
    <dgm:pt modelId="{B579EC10-B7A5-443F-A6E7-0DD1CC52228B}" type="pres">
      <dgm:prSet presAssocID="{8852CB76-339A-4B77-B696-FF8398EE839C}" presName="Name21" presStyleCnt="0"/>
      <dgm:spPr/>
    </dgm:pt>
    <dgm:pt modelId="{68539A9C-6D26-45FB-98BB-26E198245F12}" type="pres">
      <dgm:prSet presAssocID="{8852CB76-339A-4B77-B696-FF8398EE839C}" presName="level2Shape" presStyleLbl="node2" presStyleIdx="1" presStyleCnt="4"/>
      <dgm:spPr/>
    </dgm:pt>
    <dgm:pt modelId="{94750433-9B26-4F44-89B1-493F8D6E9147}" type="pres">
      <dgm:prSet presAssocID="{8852CB76-339A-4B77-B696-FF8398EE839C}" presName="hierChild3" presStyleCnt="0"/>
      <dgm:spPr/>
    </dgm:pt>
    <dgm:pt modelId="{7F2F4B89-BFD0-4CCF-8259-828941395349}" type="pres">
      <dgm:prSet presAssocID="{6B89F0B6-64E5-4275-BC98-7FC952CE9991}" presName="Name19" presStyleLbl="parChTrans1D3" presStyleIdx="4" presStyleCnt="10"/>
      <dgm:spPr/>
    </dgm:pt>
    <dgm:pt modelId="{000B8AE3-4775-4042-9105-93374931C4E2}" type="pres">
      <dgm:prSet presAssocID="{54A4BDA0-C1DB-417C-A919-123E56C429F3}" presName="Name21" presStyleCnt="0"/>
      <dgm:spPr/>
    </dgm:pt>
    <dgm:pt modelId="{0B829102-851B-4D35-A10F-73FCAC56816C}" type="pres">
      <dgm:prSet presAssocID="{54A4BDA0-C1DB-417C-A919-123E56C429F3}" presName="level2Shape" presStyleLbl="node3" presStyleIdx="4" presStyleCnt="10"/>
      <dgm:spPr/>
    </dgm:pt>
    <dgm:pt modelId="{DB5BA493-2DBF-4BDF-851B-F0D1E9D149AE}" type="pres">
      <dgm:prSet presAssocID="{54A4BDA0-C1DB-417C-A919-123E56C429F3}" presName="hierChild3" presStyleCnt="0"/>
      <dgm:spPr/>
    </dgm:pt>
    <dgm:pt modelId="{B71A045E-4E98-489C-8B5C-5DADA80E00D8}" type="pres">
      <dgm:prSet presAssocID="{097602D6-D7AE-4B87-B0B2-90F37A76A2A7}" presName="Name19" presStyleLbl="parChTrans1D3" presStyleIdx="5" presStyleCnt="10"/>
      <dgm:spPr/>
    </dgm:pt>
    <dgm:pt modelId="{BE63F8FB-DCE2-4AAA-9646-15EA3F911DC0}" type="pres">
      <dgm:prSet presAssocID="{84951B35-6AE7-43C1-BC2A-427FEE0E4046}" presName="Name21" presStyleCnt="0"/>
      <dgm:spPr/>
    </dgm:pt>
    <dgm:pt modelId="{15051C72-041E-4270-ADF8-7611E746AD66}" type="pres">
      <dgm:prSet presAssocID="{84951B35-6AE7-43C1-BC2A-427FEE0E4046}" presName="level2Shape" presStyleLbl="node3" presStyleIdx="5" presStyleCnt="10"/>
      <dgm:spPr/>
    </dgm:pt>
    <dgm:pt modelId="{96CA7A1B-C180-402B-99E5-CA7E12D2944F}" type="pres">
      <dgm:prSet presAssocID="{84951B35-6AE7-43C1-BC2A-427FEE0E4046}" presName="hierChild3" presStyleCnt="0"/>
      <dgm:spPr/>
    </dgm:pt>
    <dgm:pt modelId="{FEA141F8-BF91-4F28-9D5A-AAF959D0558B}" type="pres">
      <dgm:prSet presAssocID="{13E6A953-6C79-4E06-9E18-DA13408A7514}" presName="Name19" presStyleLbl="parChTrans1D2" presStyleIdx="2" presStyleCnt="4"/>
      <dgm:spPr/>
    </dgm:pt>
    <dgm:pt modelId="{DA5B07C4-CB3E-4764-8B5D-E3D78A7397EF}" type="pres">
      <dgm:prSet presAssocID="{87199A05-CB09-4B4A-8C7F-22D321991517}" presName="Name21" presStyleCnt="0"/>
      <dgm:spPr/>
    </dgm:pt>
    <dgm:pt modelId="{B24FDC0B-8DEE-4999-97F7-AE032CBA537D}" type="pres">
      <dgm:prSet presAssocID="{87199A05-CB09-4B4A-8C7F-22D321991517}" presName="level2Shape" presStyleLbl="node2" presStyleIdx="2" presStyleCnt="4"/>
      <dgm:spPr/>
    </dgm:pt>
    <dgm:pt modelId="{FDE31F0E-6C21-49B8-A06D-07CFFD50A3DE}" type="pres">
      <dgm:prSet presAssocID="{87199A05-CB09-4B4A-8C7F-22D321991517}" presName="hierChild3" presStyleCnt="0"/>
      <dgm:spPr/>
    </dgm:pt>
    <dgm:pt modelId="{0884E917-8A71-4D7E-82D9-C6A95D548545}" type="pres">
      <dgm:prSet presAssocID="{12ABD837-A547-403F-9E36-B7330AF35961}" presName="Name19" presStyleLbl="parChTrans1D3" presStyleIdx="6" presStyleCnt="10"/>
      <dgm:spPr/>
    </dgm:pt>
    <dgm:pt modelId="{500616DC-C629-4947-A54C-33873430CB91}" type="pres">
      <dgm:prSet presAssocID="{33F4BE53-E8C8-42E1-92B5-FC89CF5E9059}" presName="Name21" presStyleCnt="0"/>
      <dgm:spPr/>
    </dgm:pt>
    <dgm:pt modelId="{E1FDC563-08E7-49B6-A971-264600EA78DC}" type="pres">
      <dgm:prSet presAssocID="{33F4BE53-E8C8-42E1-92B5-FC89CF5E9059}" presName="level2Shape" presStyleLbl="node3" presStyleIdx="6" presStyleCnt="10"/>
      <dgm:spPr/>
    </dgm:pt>
    <dgm:pt modelId="{B999132E-73A6-46DA-80F7-16B4B8FD060D}" type="pres">
      <dgm:prSet presAssocID="{33F4BE53-E8C8-42E1-92B5-FC89CF5E9059}" presName="hierChild3" presStyleCnt="0"/>
      <dgm:spPr/>
    </dgm:pt>
    <dgm:pt modelId="{290E459F-2EAA-4CBE-B948-4944558E8782}" type="pres">
      <dgm:prSet presAssocID="{BD53F4F8-A7B3-4C19-83D3-8B784CD12D86}" presName="Name19" presStyleLbl="parChTrans1D3" presStyleIdx="7" presStyleCnt="10"/>
      <dgm:spPr/>
    </dgm:pt>
    <dgm:pt modelId="{0010E9D3-7553-4E01-9F49-48185087CC0B}" type="pres">
      <dgm:prSet presAssocID="{4DBEE72B-87DA-40C3-A8C2-0D87F2B69A5E}" presName="Name21" presStyleCnt="0"/>
      <dgm:spPr/>
    </dgm:pt>
    <dgm:pt modelId="{8D146485-784E-4F5B-94D5-21BFCA432DCF}" type="pres">
      <dgm:prSet presAssocID="{4DBEE72B-87DA-40C3-A8C2-0D87F2B69A5E}" presName="level2Shape" presStyleLbl="node3" presStyleIdx="7" presStyleCnt="10"/>
      <dgm:spPr/>
    </dgm:pt>
    <dgm:pt modelId="{BFEBF354-196E-4050-BB72-A4D838C7DB2D}" type="pres">
      <dgm:prSet presAssocID="{4DBEE72B-87DA-40C3-A8C2-0D87F2B69A5E}" presName="hierChild3" presStyleCnt="0"/>
      <dgm:spPr/>
    </dgm:pt>
    <dgm:pt modelId="{A4C55C06-D1B1-4C0F-86E3-8ACEB6F9C5E3}" type="pres">
      <dgm:prSet presAssocID="{9C014A52-2B0B-4E07-86A8-C1DEA182F6BD}" presName="Name19" presStyleLbl="parChTrans1D3" presStyleIdx="8" presStyleCnt="10"/>
      <dgm:spPr/>
    </dgm:pt>
    <dgm:pt modelId="{DA636701-B3C3-4B1F-90F5-24A885F9D191}" type="pres">
      <dgm:prSet presAssocID="{6368E0C0-B14A-4901-B4FB-A4FC311132FD}" presName="Name21" presStyleCnt="0"/>
      <dgm:spPr/>
    </dgm:pt>
    <dgm:pt modelId="{76216515-E454-46D0-B4B1-2C143CDECD06}" type="pres">
      <dgm:prSet presAssocID="{6368E0C0-B14A-4901-B4FB-A4FC311132FD}" presName="level2Shape" presStyleLbl="node3" presStyleIdx="8" presStyleCnt="10"/>
      <dgm:spPr/>
    </dgm:pt>
    <dgm:pt modelId="{B27C15CE-7CF7-490E-A4D0-8CBADB2D5930}" type="pres">
      <dgm:prSet presAssocID="{6368E0C0-B14A-4901-B4FB-A4FC311132FD}" presName="hierChild3" presStyleCnt="0"/>
      <dgm:spPr/>
    </dgm:pt>
    <dgm:pt modelId="{79E4E629-0FDB-4D5E-91BB-3ED87FB2215E}" type="pres">
      <dgm:prSet presAssocID="{605E3D3D-1931-40D7-8010-28F8DDCE765F}" presName="Name19" presStyleLbl="parChTrans1D2" presStyleIdx="3" presStyleCnt="4"/>
      <dgm:spPr/>
    </dgm:pt>
    <dgm:pt modelId="{FF8FA346-5304-4B75-A69A-8D9CAFFAE50D}" type="pres">
      <dgm:prSet presAssocID="{45CA5F7F-1D41-48F9-A778-1F3337EC09DE}" presName="Name21" presStyleCnt="0"/>
      <dgm:spPr/>
    </dgm:pt>
    <dgm:pt modelId="{5AAC6BF0-506E-4A35-909F-E22DD5EAE06C}" type="pres">
      <dgm:prSet presAssocID="{45CA5F7F-1D41-48F9-A778-1F3337EC09DE}" presName="level2Shape" presStyleLbl="node2" presStyleIdx="3" presStyleCnt="4"/>
      <dgm:spPr/>
    </dgm:pt>
    <dgm:pt modelId="{96FAB504-0F10-4BB9-8984-20E257F186EB}" type="pres">
      <dgm:prSet presAssocID="{45CA5F7F-1D41-48F9-A778-1F3337EC09DE}" presName="hierChild3" presStyleCnt="0"/>
      <dgm:spPr/>
    </dgm:pt>
    <dgm:pt modelId="{EF0472BC-5DD1-4B35-9EAA-80AF35019DC1}" type="pres">
      <dgm:prSet presAssocID="{72FBB231-A6A5-4B17-8A45-782C001B0BF8}" presName="Name19" presStyleLbl="parChTrans1D3" presStyleIdx="9" presStyleCnt="10"/>
      <dgm:spPr/>
    </dgm:pt>
    <dgm:pt modelId="{708FADEB-67FB-42A6-B9A7-4773B2637DF9}" type="pres">
      <dgm:prSet presAssocID="{E5493FE4-A2C0-43F4-A323-A30B99457766}" presName="Name21" presStyleCnt="0"/>
      <dgm:spPr/>
    </dgm:pt>
    <dgm:pt modelId="{51F07A88-FF1E-4C62-B8DA-6AFC8FCFEBB7}" type="pres">
      <dgm:prSet presAssocID="{E5493FE4-A2C0-43F4-A323-A30B99457766}" presName="level2Shape" presStyleLbl="node3" presStyleIdx="9" presStyleCnt="10"/>
      <dgm:spPr/>
    </dgm:pt>
    <dgm:pt modelId="{995F6E3F-B50F-4B9D-BF6D-F357A4B8B39D}" type="pres">
      <dgm:prSet presAssocID="{E5493FE4-A2C0-43F4-A323-A30B99457766}" presName="hierChild3" presStyleCnt="0"/>
      <dgm:spPr/>
    </dgm:pt>
    <dgm:pt modelId="{9CB973FF-FD47-4332-A68D-EF1855486F4C}" type="pres">
      <dgm:prSet presAssocID="{B0DED8E9-F06A-46C0-8AAB-3E35D399AE2E}" presName="bgShapesFlow" presStyleCnt="0"/>
      <dgm:spPr/>
    </dgm:pt>
    <dgm:pt modelId="{A8EE6473-863B-4E6F-AB3D-B712B75639B6}" type="pres">
      <dgm:prSet presAssocID="{821CE66E-AC0E-4436-BE90-5EBF1F2BC59D}" presName="rectComp" presStyleCnt="0"/>
      <dgm:spPr/>
    </dgm:pt>
    <dgm:pt modelId="{09C154DF-7D0F-4F30-97C5-1C8F48F72B5A}" type="pres">
      <dgm:prSet presAssocID="{821CE66E-AC0E-4436-BE90-5EBF1F2BC59D}" presName="bgRect" presStyleLbl="bgShp" presStyleIdx="0" presStyleCnt="3" custScaleX="92495" custLinFactNeighborX="1928"/>
      <dgm:spPr/>
    </dgm:pt>
    <dgm:pt modelId="{AA81B115-38D1-4E8C-BA30-21EF8DE77248}" type="pres">
      <dgm:prSet presAssocID="{821CE66E-AC0E-4436-BE90-5EBF1F2BC59D}" presName="bgRectTx" presStyleLbl="bgShp" presStyleIdx="0" presStyleCnt="3">
        <dgm:presLayoutVars>
          <dgm:bulletEnabled val="1"/>
        </dgm:presLayoutVars>
      </dgm:prSet>
      <dgm:spPr/>
    </dgm:pt>
    <dgm:pt modelId="{2E65951D-2B0A-4293-B63E-528E21A3AB46}" type="pres">
      <dgm:prSet presAssocID="{821CE66E-AC0E-4436-BE90-5EBF1F2BC59D}" presName="spComp" presStyleCnt="0"/>
      <dgm:spPr/>
    </dgm:pt>
    <dgm:pt modelId="{FF793ED0-BCE9-4307-9B78-3E492EACCD44}" type="pres">
      <dgm:prSet presAssocID="{821CE66E-AC0E-4436-BE90-5EBF1F2BC59D}" presName="vSp" presStyleCnt="0"/>
      <dgm:spPr/>
    </dgm:pt>
    <dgm:pt modelId="{831A6948-7B86-436D-A7EB-8D4D5C7AFAD8}" type="pres">
      <dgm:prSet presAssocID="{BFE924A2-C75F-4AC8-B107-A324F54B27D7}" presName="rectComp" presStyleCnt="0"/>
      <dgm:spPr/>
    </dgm:pt>
    <dgm:pt modelId="{405D4890-F739-4217-8095-22BCE02ED357}" type="pres">
      <dgm:prSet presAssocID="{BFE924A2-C75F-4AC8-B107-A324F54B27D7}" presName="bgRect" presStyleLbl="bgShp" presStyleIdx="1" presStyleCnt="3" custScaleX="92792" custLinFactNeighborX="2077" custLinFactNeighborY="-3229"/>
      <dgm:spPr/>
    </dgm:pt>
    <dgm:pt modelId="{1A45035F-1ABA-44AA-BF2E-51A5DE2F64F5}" type="pres">
      <dgm:prSet presAssocID="{BFE924A2-C75F-4AC8-B107-A324F54B27D7}" presName="bgRectTx" presStyleLbl="bgShp" presStyleIdx="1" presStyleCnt="3">
        <dgm:presLayoutVars>
          <dgm:bulletEnabled val="1"/>
        </dgm:presLayoutVars>
      </dgm:prSet>
      <dgm:spPr/>
    </dgm:pt>
    <dgm:pt modelId="{28B061DB-DCEA-4A5D-A9E8-2A7C79F98B0D}" type="pres">
      <dgm:prSet presAssocID="{BFE924A2-C75F-4AC8-B107-A324F54B27D7}" presName="spComp" presStyleCnt="0"/>
      <dgm:spPr/>
    </dgm:pt>
    <dgm:pt modelId="{631571B6-F719-4F55-978E-D84D5412BE88}" type="pres">
      <dgm:prSet presAssocID="{BFE924A2-C75F-4AC8-B107-A324F54B27D7}" presName="vSp" presStyleCnt="0"/>
      <dgm:spPr/>
    </dgm:pt>
    <dgm:pt modelId="{9F373D02-49B6-4B20-8505-B029F007E7CB}" type="pres">
      <dgm:prSet presAssocID="{D8E42B52-6241-49F4-A0CB-FE86DBA6F4B2}" presName="rectComp" presStyleCnt="0"/>
      <dgm:spPr/>
    </dgm:pt>
    <dgm:pt modelId="{C0CE7479-CA47-4A6C-8FDC-B92CD6CBF922}" type="pres">
      <dgm:prSet presAssocID="{D8E42B52-6241-49F4-A0CB-FE86DBA6F4B2}" presName="bgRect" presStyleLbl="bgShp" presStyleIdx="2" presStyleCnt="3" custScaleX="92792" custLinFactNeighborX="2077" custLinFactNeighborY="-682"/>
      <dgm:spPr/>
    </dgm:pt>
    <dgm:pt modelId="{623EBAF9-8EB6-463D-AF37-017B2D2ACEDC}" type="pres">
      <dgm:prSet presAssocID="{D8E42B52-6241-49F4-A0CB-FE86DBA6F4B2}" presName="bgRectTx" presStyleLbl="bgShp" presStyleIdx="2" presStyleCnt="3">
        <dgm:presLayoutVars>
          <dgm:bulletEnabled val="1"/>
        </dgm:presLayoutVars>
      </dgm:prSet>
      <dgm:spPr/>
    </dgm:pt>
  </dgm:ptLst>
  <dgm:cxnLst>
    <dgm:cxn modelId="{BBE72302-4CA8-462E-A84F-B762CBE3AFB9}" type="presOf" srcId="{6B89F0B6-64E5-4275-BC98-7FC952CE9991}" destId="{7F2F4B89-BFD0-4CCF-8259-828941395349}" srcOrd="0" destOrd="0" presId="urn:microsoft.com/office/officeart/2005/8/layout/hierarchy6"/>
    <dgm:cxn modelId="{1A6F2208-22FE-44C6-8080-79A22376F376}" type="presOf" srcId="{1465ED6D-27C4-4363-A7E1-5DDDA3F7C083}" destId="{6B8E7038-1D00-424E-802D-1886A5413A31}" srcOrd="0" destOrd="0" presId="urn:microsoft.com/office/officeart/2005/8/layout/hierarchy6"/>
    <dgm:cxn modelId="{3888320E-8D43-401E-B708-255B21FA37D7}" type="presOf" srcId="{821CE66E-AC0E-4436-BE90-5EBF1F2BC59D}" destId="{AA81B115-38D1-4E8C-BA30-21EF8DE77248}" srcOrd="1" destOrd="0" presId="urn:microsoft.com/office/officeart/2005/8/layout/hierarchy6"/>
    <dgm:cxn modelId="{37424A0F-E60E-45EC-9234-E62461F479DD}" srcId="{7838C845-19AD-42EA-A3E2-23189C24BEA4}" destId="{87199A05-CB09-4B4A-8C7F-22D321991517}" srcOrd="2" destOrd="0" parTransId="{13E6A953-6C79-4E06-9E18-DA13408A7514}" sibTransId="{156B5B38-A579-4936-98BD-B6D7C8211FC8}"/>
    <dgm:cxn modelId="{EB3BDC16-7C9A-465A-90F2-40238CD78EF4}" srcId="{87199A05-CB09-4B4A-8C7F-22D321991517}" destId="{33F4BE53-E8C8-42E1-92B5-FC89CF5E9059}" srcOrd="0" destOrd="0" parTransId="{12ABD837-A547-403F-9E36-B7330AF35961}" sibTransId="{85C0798E-EBC4-48AB-8A7E-B1D0AC48CE12}"/>
    <dgm:cxn modelId="{D01FE516-5521-4553-9481-43721DC8A2E7}" type="presOf" srcId="{72FBB231-A6A5-4B17-8A45-782C001B0BF8}" destId="{EF0472BC-5DD1-4B35-9EAA-80AF35019DC1}" srcOrd="0" destOrd="0" presId="urn:microsoft.com/office/officeart/2005/8/layout/hierarchy6"/>
    <dgm:cxn modelId="{8F360C17-00AC-43CC-B529-8AF85F74C252}" srcId="{B0DED8E9-F06A-46C0-8AAB-3E35D399AE2E}" destId="{821CE66E-AC0E-4436-BE90-5EBF1F2BC59D}" srcOrd="1" destOrd="0" parTransId="{ED771715-1670-4786-BE50-2AE0A7FDD7B3}" sibTransId="{2685C779-5F47-4E89-9696-8A679622C256}"/>
    <dgm:cxn modelId="{7CEEE118-0929-4EB4-B629-3930FF9179FC}" type="presOf" srcId="{7A5F5B98-21F0-49AA-BF8C-74725C04A7B3}" destId="{4CF596F9-7EA0-4208-800E-8BF7947D1AA3}" srcOrd="0" destOrd="0" presId="urn:microsoft.com/office/officeart/2005/8/layout/hierarchy6"/>
    <dgm:cxn modelId="{E1720B1C-D07B-43A0-8B0B-20EB7CF0EEFD}" type="presOf" srcId="{A5878B88-6D3B-4C31-902E-1A166DED54E6}" destId="{75979B6C-D34E-4256-96BC-814B36117C4C}" srcOrd="0" destOrd="0" presId="urn:microsoft.com/office/officeart/2005/8/layout/hierarchy6"/>
    <dgm:cxn modelId="{6B3A6826-4319-4AD0-A5BC-765226C4A40D}" type="presOf" srcId="{8852CB76-339A-4B77-B696-FF8398EE839C}" destId="{68539A9C-6D26-45FB-98BB-26E198245F12}" srcOrd="0" destOrd="0" presId="urn:microsoft.com/office/officeart/2005/8/layout/hierarchy6"/>
    <dgm:cxn modelId="{77A73F2A-9C1C-4090-A50F-54F143D35E9F}" type="presOf" srcId="{BD53F4F8-A7B3-4C19-83D3-8B784CD12D86}" destId="{290E459F-2EAA-4CBE-B948-4944558E8782}" srcOrd="0" destOrd="0" presId="urn:microsoft.com/office/officeart/2005/8/layout/hierarchy6"/>
    <dgm:cxn modelId="{D809F533-B929-4E15-99ED-D9DD0AAA30F8}" type="presOf" srcId="{4DBEE72B-87DA-40C3-A8C2-0D87F2B69A5E}" destId="{8D146485-784E-4F5B-94D5-21BFCA432DCF}" srcOrd="0" destOrd="0" presId="urn:microsoft.com/office/officeart/2005/8/layout/hierarchy6"/>
    <dgm:cxn modelId="{5376A036-8DCE-48C2-9493-1569254C2379}" type="presOf" srcId="{2F202AB5-CFC1-49F7-81A1-161DCA73A820}" destId="{2DABC7A2-FB82-459B-BA11-BC6995A755BB}" srcOrd="0" destOrd="0" presId="urn:microsoft.com/office/officeart/2005/8/layout/hierarchy6"/>
    <dgm:cxn modelId="{EDD6AA5B-EAB4-4BB3-B500-19AD635A5156}" type="presOf" srcId="{B0DED8E9-F06A-46C0-8AAB-3E35D399AE2E}" destId="{F1299252-DF54-433A-90A6-F6E7817B7416}" srcOrd="0" destOrd="0" presId="urn:microsoft.com/office/officeart/2005/8/layout/hierarchy6"/>
    <dgm:cxn modelId="{66668C5D-DB2E-43A4-9265-DFBD16EC6FA4}" type="presOf" srcId="{C92CF9AF-92C7-4A14-8565-702F8034C36F}" destId="{92517AE2-EDD1-4051-BF88-57096625187B}" srcOrd="0" destOrd="0" presId="urn:microsoft.com/office/officeart/2005/8/layout/hierarchy6"/>
    <dgm:cxn modelId="{9433CF5D-86E0-4246-86DA-4D6F1E3BB40D}" type="presOf" srcId="{54A4BDA0-C1DB-417C-A919-123E56C429F3}" destId="{0B829102-851B-4D35-A10F-73FCAC56816C}" srcOrd="0" destOrd="0" presId="urn:microsoft.com/office/officeart/2005/8/layout/hierarchy6"/>
    <dgm:cxn modelId="{B337D962-0DD7-431E-A9BF-4DC4E9B6821A}" srcId="{5E56966A-443F-4A6B-BE7F-2D943F9EAFE0}" destId="{1465ED6D-27C4-4363-A7E1-5DDDA3F7C083}" srcOrd="0" destOrd="0" parTransId="{EDE840C0-1C33-4CC3-8695-ED01398E09B2}" sibTransId="{0777828E-F775-4CE7-9840-722147B7FA0A}"/>
    <dgm:cxn modelId="{D65C8E45-2D4C-4349-B9C1-0A60D2FA8360}" type="presOf" srcId="{45CA5F7F-1D41-48F9-A778-1F3337EC09DE}" destId="{5AAC6BF0-506E-4A35-909F-E22DD5EAE06C}" srcOrd="0" destOrd="0" presId="urn:microsoft.com/office/officeart/2005/8/layout/hierarchy6"/>
    <dgm:cxn modelId="{28AFDD49-24CC-47BF-984E-3791CFF5EA80}" type="presOf" srcId="{9191CFC7-C696-4A90-BFBF-4A2270566F51}" destId="{479E94BD-041D-44F4-8204-6027EB6B247D}" srcOrd="0" destOrd="0" presId="urn:microsoft.com/office/officeart/2005/8/layout/hierarchy6"/>
    <dgm:cxn modelId="{C7EE7053-2F43-41B9-85CB-871E4A5FC9BE}" type="presOf" srcId="{42BF6E2A-77C1-4EE4-96E2-FB310B8408A4}" destId="{61569A48-C0AA-4447-A515-E60455D96F34}" srcOrd="0" destOrd="0" presId="urn:microsoft.com/office/officeart/2005/8/layout/hierarchy6"/>
    <dgm:cxn modelId="{B3E15455-77F2-4926-AC2D-11EFF71FB8D9}" srcId="{87199A05-CB09-4B4A-8C7F-22D321991517}" destId="{6368E0C0-B14A-4901-B4FB-A4FC311132FD}" srcOrd="2" destOrd="0" parTransId="{9C014A52-2B0B-4E07-86A8-C1DEA182F6BD}" sibTransId="{BA36BF15-0DB2-459B-9487-381D230C050F}"/>
    <dgm:cxn modelId="{BBC3797B-8997-494F-88C1-EC071D946E00}" srcId="{5E56966A-443F-4A6B-BE7F-2D943F9EAFE0}" destId="{C92CF9AF-92C7-4A14-8565-702F8034C36F}" srcOrd="3" destOrd="0" parTransId="{3939BE11-3B68-43FC-AB17-C2BDFCBCC1D2}" sibTransId="{6B731F0F-0B8A-4E47-B8BA-348F52D1C101}"/>
    <dgm:cxn modelId="{B7D2E17F-4D01-445C-8CC5-C320C665BD26}" type="presOf" srcId="{E5493FE4-A2C0-43F4-A323-A30B99457766}" destId="{51F07A88-FF1E-4C62-B8DA-6AFC8FCFEBB7}" srcOrd="0" destOrd="0" presId="urn:microsoft.com/office/officeart/2005/8/layout/hierarchy6"/>
    <dgm:cxn modelId="{09655C88-5A67-47C7-AFF0-8E10EB290651}" srcId="{5E56966A-443F-4A6B-BE7F-2D943F9EAFE0}" destId="{42BF6E2A-77C1-4EE4-96E2-FB310B8408A4}" srcOrd="2" destOrd="0" parTransId="{F47513E1-B39A-4886-AE23-F36420FADB2C}" sibTransId="{A1D9346D-7E6E-4C58-BB1F-C025AAC03FD1}"/>
    <dgm:cxn modelId="{BDE1008D-CB6C-410A-950A-DD5482C96DA5}" type="presOf" srcId="{BFE924A2-C75F-4AC8-B107-A324F54B27D7}" destId="{405D4890-F739-4217-8095-22BCE02ED357}" srcOrd="0" destOrd="0" presId="urn:microsoft.com/office/officeart/2005/8/layout/hierarchy6"/>
    <dgm:cxn modelId="{CA039F92-8645-418F-B90B-DBE328BAB7AD}" srcId="{8852CB76-339A-4B77-B696-FF8398EE839C}" destId="{84951B35-6AE7-43C1-BC2A-427FEE0E4046}" srcOrd="1" destOrd="0" parTransId="{097602D6-D7AE-4B87-B0B2-90F37A76A2A7}" sibTransId="{4AE686A1-6124-4FDC-9F13-F5D178155410}"/>
    <dgm:cxn modelId="{B8C9479B-086A-4799-8299-F2C613A210D8}" srcId="{7838C845-19AD-42EA-A3E2-23189C24BEA4}" destId="{45CA5F7F-1D41-48F9-A778-1F3337EC09DE}" srcOrd="3" destOrd="0" parTransId="{605E3D3D-1931-40D7-8010-28F8DDCE765F}" sibTransId="{04FF6EC9-0058-4BC2-870B-5BB34A28341F}"/>
    <dgm:cxn modelId="{FB3C25A7-AA49-48D5-99FE-F002369707E7}" type="presOf" srcId="{605E3D3D-1931-40D7-8010-28F8DDCE765F}" destId="{79E4E629-0FDB-4D5E-91BB-3ED87FB2215E}" srcOrd="0" destOrd="0" presId="urn:microsoft.com/office/officeart/2005/8/layout/hierarchy6"/>
    <dgm:cxn modelId="{BE59A1BB-A5D9-4021-9580-F39CB54B23ED}" type="presOf" srcId="{84951B35-6AE7-43C1-BC2A-427FEE0E4046}" destId="{15051C72-041E-4270-ADF8-7611E746AD66}" srcOrd="0" destOrd="0" presId="urn:microsoft.com/office/officeart/2005/8/layout/hierarchy6"/>
    <dgm:cxn modelId="{4E9D00C1-BA14-4770-8494-34A0B23E46E0}" type="presOf" srcId="{12ABD837-A547-403F-9E36-B7330AF35961}" destId="{0884E917-8A71-4D7E-82D9-C6A95D548545}" srcOrd="0" destOrd="0" presId="urn:microsoft.com/office/officeart/2005/8/layout/hierarchy6"/>
    <dgm:cxn modelId="{8F957BC1-58CA-457D-B956-DA7A7D080BC4}" type="presOf" srcId="{EDE840C0-1C33-4CC3-8695-ED01398E09B2}" destId="{DA3C6D35-76D1-4A37-B65B-24ECA9DBACA5}" srcOrd="0" destOrd="0" presId="urn:microsoft.com/office/officeart/2005/8/layout/hierarchy6"/>
    <dgm:cxn modelId="{86628AC4-D048-4F2F-AC23-ACA9A348F3A0}" srcId="{5E56966A-443F-4A6B-BE7F-2D943F9EAFE0}" destId="{9191CFC7-C696-4A90-BFBF-4A2270566F51}" srcOrd="1" destOrd="0" parTransId="{A5878B88-6D3B-4C31-902E-1A166DED54E6}" sibTransId="{98EBB1BE-CB37-4634-9D5B-3802E1ECADA3}"/>
    <dgm:cxn modelId="{D376FDC8-9DB5-4154-BD77-29D621892604}" srcId="{7838C845-19AD-42EA-A3E2-23189C24BEA4}" destId="{5E56966A-443F-4A6B-BE7F-2D943F9EAFE0}" srcOrd="0" destOrd="0" parTransId="{2F202AB5-CFC1-49F7-81A1-161DCA73A820}" sibTransId="{2686FE74-DCD0-4C06-8D98-98841ED130F6}"/>
    <dgm:cxn modelId="{E8BFAECB-038E-4A01-B6BC-7633F5F8B1F0}" type="presOf" srcId="{F47513E1-B39A-4886-AE23-F36420FADB2C}" destId="{7A92F6B0-316C-404B-BF52-9595DF0FD60A}" srcOrd="0" destOrd="0" presId="urn:microsoft.com/office/officeart/2005/8/layout/hierarchy6"/>
    <dgm:cxn modelId="{52C64AD0-24D0-4A94-A6A9-7F7C4D5070DF}" type="presOf" srcId="{87199A05-CB09-4B4A-8C7F-22D321991517}" destId="{B24FDC0B-8DEE-4999-97F7-AE032CBA537D}" srcOrd="0" destOrd="0" presId="urn:microsoft.com/office/officeart/2005/8/layout/hierarchy6"/>
    <dgm:cxn modelId="{725036D4-01F3-4A46-8373-1E92F871C2E5}" type="presOf" srcId="{D8E42B52-6241-49F4-A0CB-FE86DBA6F4B2}" destId="{C0CE7479-CA47-4A6C-8FDC-B92CD6CBF922}" srcOrd="0" destOrd="0" presId="urn:microsoft.com/office/officeart/2005/8/layout/hierarchy6"/>
    <dgm:cxn modelId="{50D6C5D6-8A91-4B1B-A109-D2D9796D3DAD}" srcId="{87199A05-CB09-4B4A-8C7F-22D321991517}" destId="{4DBEE72B-87DA-40C3-A8C2-0D87F2B69A5E}" srcOrd="1" destOrd="0" parTransId="{BD53F4F8-A7B3-4C19-83D3-8B784CD12D86}" sibTransId="{41B3B3FE-78E8-4B43-8FDD-D40272A9FB26}"/>
    <dgm:cxn modelId="{853DFFD6-CACC-4015-AF67-1E564A9C8C08}" type="presOf" srcId="{D8E42B52-6241-49F4-A0CB-FE86DBA6F4B2}" destId="{623EBAF9-8EB6-463D-AF37-017B2D2ACEDC}" srcOrd="1" destOrd="0" presId="urn:microsoft.com/office/officeart/2005/8/layout/hierarchy6"/>
    <dgm:cxn modelId="{40ACFFD7-591A-44C1-B921-823B3068888A}" type="presOf" srcId="{6368E0C0-B14A-4901-B4FB-A4FC311132FD}" destId="{76216515-E454-46D0-B4B1-2C143CDECD06}" srcOrd="0" destOrd="0" presId="urn:microsoft.com/office/officeart/2005/8/layout/hierarchy6"/>
    <dgm:cxn modelId="{FA6446E9-2677-4982-9882-EEBDFDD3C9DB}" type="presOf" srcId="{33F4BE53-E8C8-42E1-92B5-FC89CF5E9059}" destId="{E1FDC563-08E7-49B6-A971-264600EA78DC}" srcOrd="0" destOrd="0" presId="urn:microsoft.com/office/officeart/2005/8/layout/hierarchy6"/>
    <dgm:cxn modelId="{D6FAE6E9-5062-45EE-AD0D-BB00221C8CE4}" type="presOf" srcId="{9C014A52-2B0B-4E07-86A8-C1DEA182F6BD}" destId="{A4C55C06-D1B1-4C0F-86E3-8ACEB6F9C5E3}" srcOrd="0" destOrd="0" presId="urn:microsoft.com/office/officeart/2005/8/layout/hierarchy6"/>
    <dgm:cxn modelId="{CA5553EA-2633-484B-8834-E240ED6253C7}" srcId="{B0DED8E9-F06A-46C0-8AAB-3E35D399AE2E}" destId="{7838C845-19AD-42EA-A3E2-23189C24BEA4}" srcOrd="0" destOrd="0" parTransId="{AA21F3DB-03BE-4E04-9508-801082AD9A7F}" sibTransId="{CFB67966-0832-4D1E-91A8-EF9E7DB7765D}"/>
    <dgm:cxn modelId="{15585DEB-481B-45C7-8A07-F4EF4887ECB9}" srcId="{45CA5F7F-1D41-48F9-A778-1F3337EC09DE}" destId="{E5493FE4-A2C0-43F4-A323-A30B99457766}" srcOrd="0" destOrd="0" parTransId="{72FBB231-A6A5-4B17-8A45-782C001B0BF8}" sibTransId="{E13BFD10-5278-483E-9F60-388926CC3CD0}"/>
    <dgm:cxn modelId="{DC39F8EF-359B-4BE9-894E-75A376DB3399}" type="presOf" srcId="{5E56966A-443F-4A6B-BE7F-2D943F9EAFE0}" destId="{217868C9-0C79-4D04-A773-4F6B7CBBD5E3}" srcOrd="0" destOrd="0" presId="urn:microsoft.com/office/officeart/2005/8/layout/hierarchy6"/>
    <dgm:cxn modelId="{EBE663F1-6ECE-407A-9233-1D40DA35BF00}" type="presOf" srcId="{3939BE11-3B68-43FC-AB17-C2BDFCBCC1D2}" destId="{46234B5C-935B-48D5-8F21-F5083920EE93}" srcOrd="0" destOrd="0" presId="urn:microsoft.com/office/officeart/2005/8/layout/hierarchy6"/>
    <dgm:cxn modelId="{7B225AF3-E524-4A57-92D8-811A53C83E3E}" type="presOf" srcId="{BFE924A2-C75F-4AC8-B107-A324F54B27D7}" destId="{1A45035F-1ABA-44AA-BF2E-51A5DE2F64F5}" srcOrd="1" destOrd="0" presId="urn:microsoft.com/office/officeart/2005/8/layout/hierarchy6"/>
    <dgm:cxn modelId="{0D5C93F3-E69E-48F3-8956-B4DDAB6F7BCA}" srcId="{B0DED8E9-F06A-46C0-8AAB-3E35D399AE2E}" destId="{D8E42B52-6241-49F4-A0CB-FE86DBA6F4B2}" srcOrd="3" destOrd="0" parTransId="{8EAF0D9C-73FF-40DA-87E9-545F0172CC13}" sibTransId="{DF301410-20A4-4368-8943-AD5DB82F76AE}"/>
    <dgm:cxn modelId="{802B5FF5-8013-4969-A85B-F2836DF6F434}" type="presOf" srcId="{097602D6-D7AE-4B87-B0B2-90F37A76A2A7}" destId="{B71A045E-4E98-489C-8B5C-5DADA80E00D8}" srcOrd="0" destOrd="0" presId="urn:microsoft.com/office/officeart/2005/8/layout/hierarchy6"/>
    <dgm:cxn modelId="{820953F9-907E-4362-A642-81CAD8563438}" srcId="{B0DED8E9-F06A-46C0-8AAB-3E35D399AE2E}" destId="{BFE924A2-C75F-4AC8-B107-A324F54B27D7}" srcOrd="2" destOrd="0" parTransId="{8E746F4A-6C0B-4D8E-B608-FBB460406193}" sibTransId="{D12B6551-BC46-4553-A2D1-C92143DBC4B4}"/>
    <dgm:cxn modelId="{7DB8B2F9-7584-478F-9254-9616A1BE0080}" type="presOf" srcId="{821CE66E-AC0E-4436-BE90-5EBF1F2BC59D}" destId="{09C154DF-7D0F-4F30-97C5-1C8F48F72B5A}" srcOrd="0" destOrd="0" presId="urn:microsoft.com/office/officeart/2005/8/layout/hierarchy6"/>
    <dgm:cxn modelId="{604113FA-5DDD-4C77-A68D-7E1140CA1DCB}" srcId="{8852CB76-339A-4B77-B696-FF8398EE839C}" destId="{54A4BDA0-C1DB-417C-A919-123E56C429F3}" srcOrd="0" destOrd="0" parTransId="{6B89F0B6-64E5-4275-BC98-7FC952CE9991}" sibTransId="{2D37F471-29D3-4903-AD2F-917B1DB5E8AA}"/>
    <dgm:cxn modelId="{80222BFA-66AA-4A2C-8ADB-8D9876B1ABBD}" type="presOf" srcId="{13E6A953-6C79-4E06-9E18-DA13408A7514}" destId="{FEA141F8-BF91-4F28-9D5A-AAF959D0558B}" srcOrd="0" destOrd="0" presId="urn:microsoft.com/office/officeart/2005/8/layout/hierarchy6"/>
    <dgm:cxn modelId="{987DDBFA-A110-43FD-8DD8-826303604667}" type="presOf" srcId="{7838C845-19AD-42EA-A3E2-23189C24BEA4}" destId="{6BB4C859-9F4D-4A19-AC13-B3BED1C0AF32}" srcOrd="0" destOrd="0" presId="urn:microsoft.com/office/officeart/2005/8/layout/hierarchy6"/>
    <dgm:cxn modelId="{FC18A8FF-F0B1-4FF7-A308-5B04CBB7943C}" srcId="{7838C845-19AD-42EA-A3E2-23189C24BEA4}" destId="{8852CB76-339A-4B77-B696-FF8398EE839C}" srcOrd="1" destOrd="0" parTransId="{7A5F5B98-21F0-49AA-BF8C-74725C04A7B3}" sibTransId="{67D44957-F61B-4099-A42D-1FEF5F47AED4}"/>
    <dgm:cxn modelId="{5BD3E53F-F191-4FF4-8133-C3047B5D2849}" type="presParOf" srcId="{F1299252-DF54-433A-90A6-F6E7817B7416}" destId="{22D0B8A9-E814-4676-989D-377C92B3E810}" srcOrd="0" destOrd="0" presId="urn:microsoft.com/office/officeart/2005/8/layout/hierarchy6"/>
    <dgm:cxn modelId="{9FF72B83-6E4C-421F-A0FC-20F71A22F422}" type="presParOf" srcId="{22D0B8A9-E814-4676-989D-377C92B3E810}" destId="{4D7E8B70-B700-43FE-A4BF-DFCD32281735}" srcOrd="0" destOrd="0" presId="urn:microsoft.com/office/officeart/2005/8/layout/hierarchy6"/>
    <dgm:cxn modelId="{641EF479-6596-4BCB-A790-309FBB426B60}" type="presParOf" srcId="{22D0B8A9-E814-4676-989D-377C92B3E810}" destId="{282ED981-38F2-413A-878D-DC17E4CE95C7}" srcOrd="1" destOrd="0" presId="urn:microsoft.com/office/officeart/2005/8/layout/hierarchy6"/>
    <dgm:cxn modelId="{48E301DF-EAEC-4125-BDD5-CF80682CBE89}" type="presParOf" srcId="{282ED981-38F2-413A-878D-DC17E4CE95C7}" destId="{9BF039C1-A01D-4147-B3B6-5AD1004311D6}" srcOrd="0" destOrd="0" presId="urn:microsoft.com/office/officeart/2005/8/layout/hierarchy6"/>
    <dgm:cxn modelId="{6C994B59-89E0-49E5-A577-628953588A77}" type="presParOf" srcId="{9BF039C1-A01D-4147-B3B6-5AD1004311D6}" destId="{6BB4C859-9F4D-4A19-AC13-B3BED1C0AF32}" srcOrd="0" destOrd="0" presId="urn:microsoft.com/office/officeart/2005/8/layout/hierarchy6"/>
    <dgm:cxn modelId="{B8C1EDC5-1382-43E7-9BA6-C6E9960A5ECE}" type="presParOf" srcId="{9BF039C1-A01D-4147-B3B6-5AD1004311D6}" destId="{2DEEE5E2-3E88-4C7B-B79A-A5A6A5F38D03}" srcOrd="1" destOrd="0" presId="urn:microsoft.com/office/officeart/2005/8/layout/hierarchy6"/>
    <dgm:cxn modelId="{394B6C53-AB1A-4DA7-B961-5D0F91C0616B}" type="presParOf" srcId="{2DEEE5E2-3E88-4C7B-B79A-A5A6A5F38D03}" destId="{2DABC7A2-FB82-459B-BA11-BC6995A755BB}" srcOrd="0" destOrd="0" presId="urn:microsoft.com/office/officeart/2005/8/layout/hierarchy6"/>
    <dgm:cxn modelId="{4B8C792F-DD05-4159-B24C-B8A0F25BA2EC}" type="presParOf" srcId="{2DEEE5E2-3E88-4C7B-B79A-A5A6A5F38D03}" destId="{3333E5B8-C42D-469D-9E8D-0A023810EE8D}" srcOrd="1" destOrd="0" presId="urn:microsoft.com/office/officeart/2005/8/layout/hierarchy6"/>
    <dgm:cxn modelId="{F0EF429A-B3AB-4083-AFDF-0E15764F9F7C}" type="presParOf" srcId="{3333E5B8-C42D-469D-9E8D-0A023810EE8D}" destId="{217868C9-0C79-4D04-A773-4F6B7CBBD5E3}" srcOrd="0" destOrd="0" presId="urn:microsoft.com/office/officeart/2005/8/layout/hierarchy6"/>
    <dgm:cxn modelId="{EBD6A708-038F-478E-9078-C80DEEEB2F87}" type="presParOf" srcId="{3333E5B8-C42D-469D-9E8D-0A023810EE8D}" destId="{A72F70C6-E891-416D-9F73-2DCA1D18815F}" srcOrd="1" destOrd="0" presId="urn:microsoft.com/office/officeart/2005/8/layout/hierarchy6"/>
    <dgm:cxn modelId="{15C16DD1-2F57-4404-B48D-A4CF000286F4}" type="presParOf" srcId="{A72F70C6-E891-416D-9F73-2DCA1D18815F}" destId="{DA3C6D35-76D1-4A37-B65B-24ECA9DBACA5}" srcOrd="0" destOrd="0" presId="urn:microsoft.com/office/officeart/2005/8/layout/hierarchy6"/>
    <dgm:cxn modelId="{4998E57B-84FE-4B42-ADE0-28494FBF49A5}" type="presParOf" srcId="{A72F70C6-E891-416D-9F73-2DCA1D18815F}" destId="{8A48148F-AE9C-407F-9F32-D7681E7BE841}" srcOrd="1" destOrd="0" presId="urn:microsoft.com/office/officeart/2005/8/layout/hierarchy6"/>
    <dgm:cxn modelId="{C0BB1ED2-3893-439C-AAF5-4ABD6857BAB1}" type="presParOf" srcId="{8A48148F-AE9C-407F-9F32-D7681E7BE841}" destId="{6B8E7038-1D00-424E-802D-1886A5413A31}" srcOrd="0" destOrd="0" presId="urn:microsoft.com/office/officeart/2005/8/layout/hierarchy6"/>
    <dgm:cxn modelId="{FD01C47F-4326-4086-AF8F-55299C8F90B0}" type="presParOf" srcId="{8A48148F-AE9C-407F-9F32-D7681E7BE841}" destId="{8348357A-EAFC-4B72-8C31-F999E6C14AE8}" srcOrd="1" destOrd="0" presId="urn:microsoft.com/office/officeart/2005/8/layout/hierarchy6"/>
    <dgm:cxn modelId="{8E60AFB4-6878-4069-B5E0-C04229899C13}" type="presParOf" srcId="{A72F70C6-E891-416D-9F73-2DCA1D18815F}" destId="{75979B6C-D34E-4256-96BC-814B36117C4C}" srcOrd="2" destOrd="0" presId="urn:microsoft.com/office/officeart/2005/8/layout/hierarchy6"/>
    <dgm:cxn modelId="{79B01B14-C07F-4BF2-BEDD-67AE30241C78}" type="presParOf" srcId="{A72F70C6-E891-416D-9F73-2DCA1D18815F}" destId="{4F56D1C3-4605-4E15-92D5-C749AD112B3C}" srcOrd="3" destOrd="0" presId="urn:microsoft.com/office/officeart/2005/8/layout/hierarchy6"/>
    <dgm:cxn modelId="{D5D35C47-C0B9-4B86-BE4E-DC0A53F1AB00}" type="presParOf" srcId="{4F56D1C3-4605-4E15-92D5-C749AD112B3C}" destId="{479E94BD-041D-44F4-8204-6027EB6B247D}" srcOrd="0" destOrd="0" presId="urn:microsoft.com/office/officeart/2005/8/layout/hierarchy6"/>
    <dgm:cxn modelId="{1DD614AA-3A59-47BF-949E-B2EF4F1BF760}" type="presParOf" srcId="{4F56D1C3-4605-4E15-92D5-C749AD112B3C}" destId="{8792EC3D-D6F7-4570-AB95-3C7C4156C005}" srcOrd="1" destOrd="0" presId="urn:microsoft.com/office/officeart/2005/8/layout/hierarchy6"/>
    <dgm:cxn modelId="{D2E72D89-2E99-4B4F-AA3A-C7D58A47C164}" type="presParOf" srcId="{A72F70C6-E891-416D-9F73-2DCA1D18815F}" destId="{7A92F6B0-316C-404B-BF52-9595DF0FD60A}" srcOrd="4" destOrd="0" presId="urn:microsoft.com/office/officeart/2005/8/layout/hierarchy6"/>
    <dgm:cxn modelId="{E0B0EDA8-C3EB-4002-B2D3-DDB4FD56B2DC}" type="presParOf" srcId="{A72F70C6-E891-416D-9F73-2DCA1D18815F}" destId="{D59566EA-278D-4321-8C01-2912E61DB4ED}" srcOrd="5" destOrd="0" presId="urn:microsoft.com/office/officeart/2005/8/layout/hierarchy6"/>
    <dgm:cxn modelId="{050AF5DC-7251-48E8-8CC4-E7AECA1F9497}" type="presParOf" srcId="{D59566EA-278D-4321-8C01-2912E61DB4ED}" destId="{61569A48-C0AA-4447-A515-E60455D96F34}" srcOrd="0" destOrd="0" presId="urn:microsoft.com/office/officeart/2005/8/layout/hierarchy6"/>
    <dgm:cxn modelId="{B532DA1C-7ED6-4B26-BD6E-87355DC4E634}" type="presParOf" srcId="{D59566EA-278D-4321-8C01-2912E61DB4ED}" destId="{9B47FF18-DDE5-41B4-9704-97053A88B129}" srcOrd="1" destOrd="0" presId="urn:microsoft.com/office/officeart/2005/8/layout/hierarchy6"/>
    <dgm:cxn modelId="{9C748A72-DFDA-4C48-817B-F15C03D42842}" type="presParOf" srcId="{A72F70C6-E891-416D-9F73-2DCA1D18815F}" destId="{46234B5C-935B-48D5-8F21-F5083920EE93}" srcOrd="6" destOrd="0" presId="urn:microsoft.com/office/officeart/2005/8/layout/hierarchy6"/>
    <dgm:cxn modelId="{9A51C358-8C6A-4046-8F24-7B3368C9841A}" type="presParOf" srcId="{A72F70C6-E891-416D-9F73-2DCA1D18815F}" destId="{8982EFDC-377A-4F59-B94E-E6C0F421A4F6}" srcOrd="7" destOrd="0" presId="urn:microsoft.com/office/officeart/2005/8/layout/hierarchy6"/>
    <dgm:cxn modelId="{C2DE5619-50CA-4594-A8FD-2A0743168D35}" type="presParOf" srcId="{8982EFDC-377A-4F59-B94E-E6C0F421A4F6}" destId="{92517AE2-EDD1-4051-BF88-57096625187B}" srcOrd="0" destOrd="0" presId="urn:microsoft.com/office/officeart/2005/8/layout/hierarchy6"/>
    <dgm:cxn modelId="{BAE5E166-13A2-4AEB-9F10-2C4C571B81B0}" type="presParOf" srcId="{8982EFDC-377A-4F59-B94E-E6C0F421A4F6}" destId="{DD1FDEE0-F1F4-4C4A-9579-EA2F9FF20019}" srcOrd="1" destOrd="0" presId="urn:microsoft.com/office/officeart/2005/8/layout/hierarchy6"/>
    <dgm:cxn modelId="{DB77A956-3DEE-4FB3-84DC-54EB9E44C27F}" type="presParOf" srcId="{2DEEE5E2-3E88-4C7B-B79A-A5A6A5F38D03}" destId="{4CF596F9-7EA0-4208-800E-8BF7947D1AA3}" srcOrd="2" destOrd="0" presId="urn:microsoft.com/office/officeart/2005/8/layout/hierarchy6"/>
    <dgm:cxn modelId="{C7EAF210-0884-4269-BFDA-9135CA327A76}" type="presParOf" srcId="{2DEEE5E2-3E88-4C7B-B79A-A5A6A5F38D03}" destId="{B579EC10-B7A5-443F-A6E7-0DD1CC52228B}" srcOrd="3" destOrd="0" presId="urn:microsoft.com/office/officeart/2005/8/layout/hierarchy6"/>
    <dgm:cxn modelId="{770A2DA2-E5E6-4F7D-A1C6-9A940464DBA2}" type="presParOf" srcId="{B579EC10-B7A5-443F-A6E7-0DD1CC52228B}" destId="{68539A9C-6D26-45FB-98BB-26E198245F12}" srcOrd="0" destOrd="0" presId="urn:microsoft.com/office/officeart/2005/8/layout/hierarchy6"/>
    <dgm:cxn modelId="{7946B4C2-1E3A-46A0-8B91-32E38B10EC30}" type="presParOf" srcId="{B579EC10-B7A5-443F-A6E7-0DD1CC52228B}" destId="{94750433-9B26-4F44-89B1-493F8D6E9147}" srcOrd="1" destOrd="0" presId="urn:microsoft.com/office/officeart/2005/8/layout/hierarchy6"/>
    <dgm:cxn modelId="{57ADD92B-CA4E-4059-8AEE-60237E8A3ACD}" type="presParOf" srcId="{94750433-9B26-4F44-89B1-493F8D6E9147}" destId="{7F2F4B89-BFD0-4CCF-8259-828941395349}" srcOrd="0" destOrd="0" presId="urn:microsoft.com/office/officeart/2005/8/layout/hierarchy6"/>
    <dgm:cxn modelId="{1B5909DE-CAC3-4F03-B4EE-BD0F8A4187D5}" type="presParOf" srcId="{94750433-9B26-4F44-89B1-493F8D6E9147}" destId="{000B8AE3-4775-4042-9105-93374931C4E2}" srcOrd="1" destOrd="0" presId="urn:microsoft.com/office/officeart/2005/8/layout/hierarchy6"/>
    <dgm:cxn modelId="{49E7CDDB-D781-40EA-8A57-BE70D9F41CA9}" type="presParOf" srcId="{000B8AE3-4775-4042-9105-93374931C4E2}" destId="{0B829102-851B-4D35-A10F-73FCAC56816C}" srcOrd="0" destOrd="0" presId="urn:microsoft.com/office/officeart/2005/8/layout/hierarchy6"/>
    <dgm:cxn modelId="{BBD3D340-13DA-4907-909B-AB298D01D031}" type="presParOf" srcId="{000B8AE3-4775-4042-9105-93374931C4E2}" destId="{DB5BA493-2DBF-4BDF-851B-F0D1E9D149AE}" srcOrd="1" destOrd="0" presId="urn:microsoft.com/office/officeart/2005/8/layout/hierarchy6"/>
    <dgm:cxn modelId="{AEE99272-7FE4-4AC6-956F-E9B286EF6C67}" type="presParOf" srcId="{94750433-9B26-4F44-89B1-493F8D6E9147}" destId="{B71A045E-4E98-489C-8B5C-5DADA80E00D8}" srcOrd="2" destOrd="0" presId="urn:microsoft.com/office/officeart/2005/8/layout/hierarchy6"/>
    <dgm:cxn modelId="{5C0E3693-092F-4DA5-B671-8A73B15C819E}" type="presParOf" srcId="{94750433-9B26-4F44-89B1-493F8D6E9147}" destId="{BE63F8FB-DCE2-4AAA-9646-15EA3F911DC0}" srcOrd="3" destOrd="0" presId="urn:microsoft.com/office/officeart/2005/8/layout/hierarchy6"/>
    <dgm:cxn modelId="{17B6C6A1-26CB-45C2-BC1E-577460C62092}" type="presParOf" srcId="{BE63F8FB-DCE2-4AAA-9646-15EA3F911DC0}" destId="{15051C72-041E-4270-ADF8-7611E746AD66}" srcOrd="0" destOrd="0" presId="urn:microsoft.com/office/officeart/2005/8/layout/hierarchy6"/>
    <dgm:cxn modelId="{63157E16-E1D2-41F0-8AB8-40C435B6CADC}" type="presParOf" srcId="{BE63F8FB-DCE2-4AAA-9646-15EA3F911DC0}" destId="{96CA7A1B-C180-402B-99E5-CA7E12D2944F}" srcOrd="1" destOrd="0" presId="urn:microsoft.com/office/officeart/2005/8/layout/hierarchy6"/>
    <dgm:cxn modelId="{22A34C34-83E2-4B01-9223-B4E865AAE0B9}" type="presParOf" srcId="{2DEEE5E2-3E88-4C7B-B79A-A5A6A5F38D03}" destId="{FEA141F8-BF91-4F28-9D5A-AAF959D0558B}" srcOrd="4" destOrd="0" presId="urn:microsoft.com/office/officeart/2005/8/layout/hierarchy6"/>
    <dgm:cxn modelId="{A67FAAF4-138E-4E8A-9210-E05CE698CC3C}" type="presParOf" srcId="{2DEEE5E2-3E88-4C7B-B79A-A5A6A5F38D03}" destId="{DA5B07C4-CB3E-4764-8B5D-E3D78A7397EF}" srcOrd="5" destOrd="0" presId="urn:microsoft.com/office/officeart/2005/8/layout/hierarchy6"/>
    <dgm:cxn modelId="{D90CF4D6-165D-4180-B533-A6D1ED21C877}" type="presParOf" srcId="{DA5B07C4-CB3E-4764-8B5D-E3D78A7397EF}" destId="{B24FDC0B-8DEE-4999-97F7-AE032CBA537D}" srcOrd="0" destOrd="0" presId="urn:microsoft.com/office/officeart/2005/8/layout/hierarchy6"/>
    <dgm:cxn modelId="{650F9C3C-FC35-4F39-B778-D13C290E01BC}" type="presParOf" srcId="{DA5B07C4-CB3E-4764-8B5D-E3D78A7397EF}" destId="{FDE31F0E-6C21-49B8-A06D-07CFFD50A3DE}" srcOrd="1" destOrd="0" presId="urn:microsoft.com/office/officeart/2005/8/layout/hierarchy6"/>
    <dgm:cxn modelId="{0CB6BFAA-CA8E-4775-B99A-B6DC79D04B62}" type="presParOf" srcId="{FDE31F0E-6C21-49B8-A06D-07CFFD50A3DE}" destId="{0884E917-8A71-4D7E-82D9-C6A95D548545}" srcOrd="0" destOrd="0" presId="urn:microsoft.com/office/officeart/2005/8/layout/hierarchy6"/>
    <dgm:cxn modelId="{FADCAED5-AC6C-4292-A186-3A9F2A9B072C}" type="presParOf" srcId="{FDE31F0E-6C21-49B8-A06D-07CFFD50A3DE}" destId="{500616DC-C629-4947-A54C-33873430CB91}" srcOrd="1" destOrd="0" presId="urn:microsoft.com/office/officeart/2005/8/layout/hierarchy6"/>
    <dgm:cxn modelId="{713D78EA-C9D7-4874-98E6-AB3B6A42FF06}" type="presParOf" srcId="{500616DC-C629-4947-A54C-33873430CB91}" destId="{E1FDC563-08E7-49B6-A971-264600EA78DC}" srcOrd="0" destOrd="0" presId="urn:microsoft.com/office/officeart/2005/8/layout/hierarchy6"/>
    <dgm:cxn modelId="{5CD1DE5A-8C03-4D26-B21C-CAFA151C0728}" type="presParOf" srcId="{500616DC-C629-4947-A54C-33873430CB91}" destId="{B999132E-73A6-46DA-80F7-16B4B8FD060D}" srcOrd="1" destOrd="0" presId="urn:microsoft.com/office/officeart/2005/8/layout/hierarchy6"/>
    <dgm:cxn modelId="{30132587-A42B-4266-989D-9FCA4890106D}" type="presParOf" srcId="{FDE31F0E-6C21-49B8-A06D-07CFFD50A3DE}" destId="{290E459F-2EAA-4CBE-B948-4944558E8782}" srcOrd="2" destOrd="0" presId="urn:microsoft.com/office/officeart/2005/8/layout/hierarchy6"/>
    <dgm:cxn modelId="{14D4A22F-767F-4FD1-AD5F-B6C3C697FD30}" type="presParOf" srcId="{FDE31F0E-6C21-49B8-A06D-07CFFD50A3DE}" destId="{0010E9D3-7553-4E01-9F49-48185087CC0B}" srcOrd="3" destOrd="0" presId="urn:microsoft.com/office/officeart/2005/8/layout/hierarchy6"/>
    <dgm:cxn modelId="{8FC6B5D3-B2AC-4426-BBC0-7999B0A1F332}" type="presParOf" srcId="{0010E9D3-7553-4E01-9F49-48185087CC0B}" destId="{8D146485-784E-4F5B-94D5-21BFCA432DCF}" srcOrd="0" destOrd="0" presId="urn:microsoft.com/office/officeart/2005/8/layout/hierarchy6"/>
    <dgm:cxn modelId="{7EC41D03-426C-4714-9159-68C4A173B354}" type="presParOf" srcId="{0010E9D3-7553-4E01-9F49-48185087CC0B}" destId="{BFEBF354-196E-4050-BB72-A4D838C7DB2D}" srcOrd="1" destOrd="0" presId="urn:microsoft.com/office/officeart/2005/8/layout/hierarchy6"/>
    <dgm:cxn modelId="{D7098F65-5812-409C-B2FC-54203F08C84C}" type="presParOf" srcId="{FDE31F0E-6C21-49B8-A06D-07CFFD50A3DE}" destId="{A4C55C06-D1B1-4C0F-86E3-8ACEB6F9C5E3}" srcOrd="4" destOrd="0" presId="urn:microsoft.com/office/officeart/2005/8/layout/hierarchy6"/>
    <dgm:cxn modelId="{A1D6FF18-8D2B-430D-ABC7-9539BD34F79C}" type="presParOf" srcId="{FDE31F0E-6C21-49B8-A06D-07CFFD50A3DE}" destId="{DA636701-B3C3-4B1F-90F5-24A885F9D191}" srcOrd="5" destOrd="0" presId="urn:microsoft.com/office/officeart/2005/8/layout/hierarchy6"/>
    <dgm:cxn modelId="{7C8BA125-4FB2-4B95-9626-1764F8C1BAB1}" type="presParOf" srcId="{DA636701-B3C3-4B1F-90F5-24A885F9D191}" destId="{76216515-E454-46D0-B4B1-2C143CDECD06}" srcOrd="0" destOrd="0" presId="urn:microsoft.com/office/officeart/2005/8/layout/hierarchy6"/>
    <dgm:cxn modelId="{4EAFB4D9-7D3A-4B66-91BF-5A00B30A7325}" type="presParOf" srcId="{DA636701-B3C3-4B1F-90F5-24A885F9D191}" destId="{B27C15CE-7CF7-490E-A4D0-8CBADB2D5930}" srcOrd="1" destOrd="0" presId="urn:microsoft.com/office/officeart/2005/8/layout/hierarchy6"/>
    <dgm:cxn modelId="{93D0C2F2-2AE4-4D39-8189-03F55A8E2AF9}" type="presParOf" srcId="{2DEEE5E2-3E88-4C7B-B79A-A5A6A5F38D03}" destId="{79E4E629-0FDB-4D5E-91BB-3ED87FB2215E}" srcOrd="6" destOrd="0" presId="urn:microsoft.com/office/officeart/2005/8/layout/hierarchy6"/>
    <dgm:cxn modelId="{62E54348-04A5-4D68-B619-BE89516C11D5}" type="presParOf" srcId="{2DEEE5E2-3E88-4C7B-B79A-A5A6A5F38D03}" destId="{FF8FA346-5304-4B75-A69A-8D9CAFFAE50D}" srcOrd="7" destOrd="0" presId="urn:microsoft.com/office/officeart/2005/8/layout/hierarchy6"/>
    <dgm:cxn modelId="{86AE281C-BB4D-4F7D-9DC9-EB26C37BD7AD}" type="presParOf" srcId="{FF8FA346-5304-4B75-A69A-8D9CAFFAE50D}" destId="{5AAC6BF0-506E-4A35-909F-E22DD5EAE06C}" srcOrd="0" destOrd="0" presId="urn:microsoft.com/office/officeart/2005/8/layout/hierarchy6"/>
    <dgm:cxn modelId="{4C0944BC-9CD3-4DEF-9CA1-CCDF55BEF85B}" type="presParOf" srcId="{FF8FA346-5304-4B75-A69A-8D9CAFFAE50D}" destId="{96FAB504-0F10-4BB9-8984-20E257F186EB}" srcOrd="1" destOrd="0" presId="urn:microsoft.com/office/officeart/2005/8/layout/hierarchy6"/>
    <dgm:cxn modelId="{97A674E4-3A0C-4059-8432-F3B67B3E7843}" type="presParOf" srcId="{96FAB504-0F10-4BB9-8984-20E257F186EB}" destId="{EF0472BC-5DD1-4B35-9EAA-80AF35019DC1}" srcOrd="0" destOrd="0" presId="urn:microsoft.com/office/officeart/2005/8/layout/hierarchy6"/>
    <dgm:cxn modelId="{B4F26FE2-9ED8-4821-A5BD-D7F07A376612}" type="presParOf" srcId="{96FAB504-0F10-4BB9-8984-20E257F186EB}" destId="{708FADEB-67FB-42A6-B9A7-4773B2637DF9}" srcOrd="1" destOrd="0" presId="urn:microsoft.com/office/officeart/2005/8/layout/hierarchy6"/>
    <dgm:cxn modelId="{7300B34D-C518-45AC-AAAA-8779C28B3E16}" type="presParOf" srcId="{708FADEB-67FB-42A6-B9A7-4773B2637DF9}" destId="{51F07A88-FF1E-4C62-B8DA-6AFC8FCFEBB7}" srcOrd="0" destOrd="0" presId="urn:microsoft.com/office/officeart/2005/8/layout/hierarchy6"/>
    <dgm:cxn modelId="{AB7E1C6B-FC41-475E-8300-DCB1B24F3AA5}" type="presParOf" srcId="{708FADEB-67FB-42A6-B9A7-4773B2637DF9}" destId="{995F6E3F-B50F-4B9D-BF6D-F357A4B8B39D}" srcOrd="1" destOrd="0" presId="urn:microsoft.com/office/officeart/2005/8/layout/hierarchy6"/>
    <dgm:cxn modelId="{220E33B8-C1A6-4DAC-89D0-5DD4D0EE8E0B}" type="presParOf" srcId="{F1299252-DF54-433A-90A6-F6E7817B7416}" destId="{9CB973FF-FD47-4332-A68D-EF1855486F4C}" srcOrd="1" destOrd="0" presId="urn:microsoft.com/office/officeart/2005/8/layout/hierarchy6"/>
    <dgm:cxn modelId="{A1C67797-0D3D-46E8-839B-AC78ADCF7995}" type="presParOf" srcId="{9CB973FF-FD47-4332-A68D-EF1855486F4C}" destId="{A8EE6473-863B-4E6F-AB3D-B712B75639B6}" srcOrd="0" destOrd="0" presId="urn:microsoft.com/office/officeart/2005/8/layout/hierarchy6"/>
    <dgm:cxn modelId="{6F06F2DA-04B5-452B-9349-FC66A89B3FE6}" type="presParOf" srcId="{A8EE6473-863B-4E6F-AB3D-B712B75639B6}" destId="{09C154DF-7D0F-4F30-97C5-1C8F48F72B5A}" srcOrd="0" destOrd="0" presId="urn:microsoft.com/office/officeart/2005/8/layout/hierarchy6"/>
    <dgm:cxn modelId="{8399D792-ACF9-4510-8EF9-2BE1E252828F}" type="presParOf" srcId="{A8EE6473-863B-4E6F-AB3D-B712B75639B6}" destId="{AA81B115-38D1-4E8C-BA30-21EF8DE77248}" srcOrd="1" destOrd="0" presId="urn:microsoft.com/office/officeart/2005/8/layout/hierarchy6"/>
    <dgm:cxn modelId="{C5E352D5-1E45-4CB4-B89F-AA3AE0B1FE36}" type="presParOf" srcId="{9CB973FF-FD47-4332-A68D-EF1855486F4C}" destId="{2E65951D-2B0A-4293-B63E-528E21A3AB46}" srcOrd="1" destOrd="0" presId="urn:microsoft.com/office/officeart/2005/8/layout/hierarchy6"/>
    <dgm:cxn modelId="{1E439E2F-F175-49CF-A837-FFEAA0597D7D}" type="presParOf" srcId="{2E65951D-2B0A-4293-B63E-528E21A3AB46}" destId="{FF793ED0-BCE9-4307-9B78-3E492EACCD44}" srcOrd="0" destOrd="0" presId="urn:microsoft.com/office/officeart/2005/8/layout/hierarchy6"/>
    <dgm:cxn modelId="{744FB534-CF3E-4D86-9C57-135897CF081E}" type="presParOf" srcId="{9CB973FF-FD47-4332-A68D-EF1855486F4C}" destId="{831A6948-7B86-436D-A7EB-8D4D5C7AFAD8}" srcOrd="2" destOrd="0" presId="urn:microsoft.com/office/officeart/2005/8/layout/hierarchy6"/>
    <dgm:cxn modelId="{34633A2A-8D77-4268-B239-5CBC332D47BC}" type="presParOf" srcId="{831A6948-7B86-436D-A7EB-8D4D5C7AFAD8}" destId="{405D4890-F739-4217-8095-22BCE02ED357}" srcOrd="0" destOrd="0" presId="urn:microsoft.com/office/officeart/2005/8/layout/hierarchy6"/>
    <dgm:cxn modelId="{A8B03A30-AB88-4A69-B69F-EE62FB65FB65}" type="presParOf" srcId="{831A6948-7B86-436D-A7EB-8D4D5C7AFAD8}" destId="{1A45035F-1ABA-44AA-BF2E-51A5DE2F64F5}" srcOrd="1" destOrd="0" presId="urn:microsoft.com/office/officeart/2005/8/layout/hierarchy6"/>
    <dgm:cxn modelId="{93E12554-02EB-424A-B05E-DF29DD502881}" type="presParOf" srcId="{9CB973FF-FD47-4332-A68D-EF1855486F4C}" destId="{28B061DB-DCEA-4A5D-A9E8-2A7C79F98B0D}" srcOrd="3" destOrd="0" presId="urn:microsoft.com/office/officeart/2005/8/layout/hierarchy6"/>
    <dgm:cxn modelId="{33DB4A97-5DCC-41F8-A7F9-3AC52F2080EA}" type="presParOf" srcId="{28B061DB-DCEA-4A5D-A9E8-2A7C79F98B0D}" destId="{631571B6-F719-4F55-978E-D84D5412BE88}" srcOrd="0" destOrd="0" presId="urn:microsoft.com/office/officeart/2005/8/layout/hierarchy6"/>
    <dgm:cxn modelId="{26F3FD54-B26F-46BD-82AF-335395E3C0C3}" type="presParOf" srcId="{9CB973FF-FD47-4332-A68D-EF1855486F4C}" destId="{9F373D02-49B6-4B20-8505-B029F007E7CB}" srcOrd="4" destOrd="0" presId="urn:microsoft.com/office/officeart/2005/8/layout/hierarchy6"/>
    <dgm:cxn modelId="{5376AC38-C622-4696-8639-4CB289272BC0}" type="presParOf" srcId="{9F373D02-49B6-4B20-8505-B029F007E7CB}" destId="{C0CE7479-CA47-4A6C-8FDC-B92CD6CBF922}" srcOrd="0" destOrd="0" presId="urn:microsoft.com/office/officeart/2005/8/layout/hierarchy6"/>
    <dgm:cxn modelId="{1EDC615D-27A2-498E-8B48-D890D8604C3C}" type="presParOf" srcId="{9F373D02-49B6-4B20-8505-B029F007E7CB}" destId="{623EBAF9-8EB6-463D-AF37-017B2D2ACEDC}"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DED8E9-F06A-46C0-8AAB-3E35D399AE2E}"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7838C845-19AD-42EA-A3E2-23189C24BEA4}">
      <dgm:prSet phldrT="[Text]" phldr="0"/>
      <dgm:spPr>
        <a:solidFill>
          <a:srgbClr val="F9423A"/>
        </a:solidFill>
        <a:ln>
          <a:solidFill>
            <a:srgbClr val="FFFFFF"/>
          </a:solidFill>
        </a:ln>
      </dgm:spPr>
      <dgm:t>
        <a:bodyPr/>
        <a:lstStyle/>
        <a:p>
          <a:r>
            <a:rPr lang="en-US">
              <a:solidFill>
                <a:schemeClr val="tx1"/>
              </a:solidFill>
            </a:rPr>
            <a:t>Glazing WWR</a:t>
          </a:r>
        </a:p>
      </dgm:t>
    </dgm:pt>
    <dgm:pt modelId="{AA21F3DB-03BE-4E04-9508-801082AD9A7F}" type="parTrans" cxnId="{CA5553EA-2633-484B-8834-E240ED6253C7}">
      <dgm:prSet/>
      <dgm:spPr/>
      <dgm:t>
        <a:bodyPr/>
        <a:lstStyle/>
        <a:p>
          <a:endParaRPr lang="en-US"/>
        </a:p>
      </dgm:t>
    </dgm:pt>
    <dgm:pt modelId="{CFB67966-0832-4D1E-91A8-EF9E7DB7765D}" type="sibTrans" cxnId="{CA5553EA-2633-484B-8834-E240ED6253C7}">
      <dgm:prSet/>
      <dgm:spPr/>
      <dgm:t>
        <a:bodyPr/>
        <a:lstStyle/>
        <a:p>
          <a:endParaRPr lang="en-US"/>
        </a:p>
      </dgm:t>
    </dgm:pt>
    <dgm:pt modelId="{5E56966A-443F-4A6B-BE7F-2D943F9EAFE0}">
      <dgm:prSet phldrT="[Text]" phldr="0"/>
      <dgm:spPr>
        <a:solidFill>
          <a:srgbClr val="F9423A"/>
        </a:solidFill>
        <a:ln>
          <a:solidFill>
            <a:srgbClr val="FFFFFF"/>
          </a:solidFill>
        </a:ln>
      </dgm:spPr>
      <dgm:t>
        <a:bodyPr/>
        <a:lstStyle/>
        <a:p>
          <a:pPr rtl="0"/>
          <a:r>
            <a:rPr lang="en-US">
              <a:solidFill>
                <a:schemeClr val="tx1"/>
              </a:solidFill>
            </a:rPr>
            <a:t>Punched Windows + Walls</a:t>
          </a:r>
        </a:p>
      </dgm:t>
    </dgm:pt>
    <dgm:pt modelId="{2F202AB5-CFC1-49F7-81A1-161DCA73A820}" type="parTrans" cxnId="{D376FDC8-9DB5-4154-BD77-29D621892604}">
      <dgm:prSet/>
      <dgm:spPr>
        <a:ln w="38100"/>
      </dgm:spPr>
      <dgm:t>
        <a:bodyPr/>
        <a:lstStyle/>
        <a:p>
          <a:endParaRPr lang="en-US"/>
        </a:p>
      </dgm:t>
    </dgm:pt>
    <dgm:pt modelId="{2686FE74-DCD0-4C06-8D98-98841ED130F6}" type="sibTrans" cxnId="{D376FDC8-9DB5-4154-BD77-29D621892604}">
      <dgm:prSet/>
      <dgm:spPr/>
      <dgm:t>
        <a:bodyPr/>
        <a:lstStyle/>
        <a:p>
          <a:endParaRPr lang="en-US"/>
        </a:p>
      </dgm:t>
    </dgm:pt>
    <dgm:pt modelId="{33F4BE53-E8C8-42E1-92B5-FC89CF5E9059}">
      <dgm:prSet phldrT="[Text]" phldr="0"/>
      <dgm:spPr>
        <a:solidFill>
          <a:srgbClr val="D9D9D6"/>
        </a:solidFill>
        <a:ln>
          <a:solidFill>
            <a:srgbClr val="FFFFFF"/>
          </a:solidFill>
        </a:ln>
      </dgm:spPr>
      <dgm:t>
        <a:bodyPr/>
        <a:lstStyle/>
        <a:p>
          <a:pPr rtl="0"/>
          <a:r>
            <a:rPr lang="en-US">
              <a:solidFill>
                <a:schemeClr val="tx1"/>
              </a:solidFill>
            </a:rPr>
            <a:t>Curtain Wall</a:t>
          </a:r>
        </a:p>
      </dgm:t>
    </dgm:pt>
    <dgm:pt modelId="{12ABD837-A547-403F-9E36-B7330AF35961}" type="parTrans" cxnId="{EB3BDC16-7C9A-465A-90F2-40238CD78EF4}">
      <dgm:prSet/>
      <dgm:spPr>
        <a:ln w="38100"/>
      </dgm:spPr>
      <dgm:t>
        <a:bodyPr/>
        <a:lstStyle/>
        <a:p>
          <a:endParaRPr lang="en-US"/>
        </a:p>
      </dgm:t>
    </dgm:pt>
    <dgm:pt modelId="{85C0798E-EBC4-48AB-8A7E-B1D0AC48CE12}" type="sibTrans" cxnId="{EB3BDC16-7C9A-465A-90F2-40238CD78EF4}">
      <dgm:prSet/>
      <dgm:spPr/>
      <dgm:t>
        <a:bodyPr/>
        <a:lstStyle/>
        <a:p>
          <a:endParaRPr lang="en-US"/>
        </a:p>
      </dgm:t>
    </dgm:pt>
    <dgm:pt modelId="{1465ED6D-27C4-4363-A7E1-5DDDA3F7C083}">
      <dgm:prSet phldr="0"/>
      <dgm:spPr>
        <a:solidFill>
          <a:srgbClr val="F9423A"/>
        </a:solidFill>
        <a:ln>
          <a:solidFill>
            <a:srgbClr val="FFFFFF"/>
          </a:solidFill>
        </a:ln>
      </dgm:spPr>
      <dgm:t>
        <a:bodyPr/>
        <a:lstStyle/>
        <a:p>
          <a:pPr rtl="0"/>
          <a:r>
            <a:rPr lang="en-US">
              <a:solidFill>
                <a:schemeClr val="tx1"/>
              </a:solidFill>
            </a:rPr>
            <a:t>Windows</a:t>
          </a:r>
        </a:p>
      </dgm:t>
    </dgm:pt>
    <dgm:pt modelId="{EDE840C0-1C33-4CC3-8695-ED01398E09B2}" type="parTrans" cxnId="{B337D962-0DD7-431E-A9BF-4DC4E9B6821A}">
      <dgm:prSet/>
      <dgm:spPr>
        <a:ln w="38100"/>
      </dgm:spPr>
      <dgm:t>
        <a:bodyPr/>
        <a:lstStyle/>
        <a:p>
          <a:endParaRPr lang="en-US"/>
        </a:p>
      </dgm:t>
    </dgm:pt>
    <dgm:pt modelId="{0777828E-F775-4CE7-9840-722147B7FA0A}" type="sibTrans" cxnId="{B337D962-0DD7-431E-A9BF-4DC4E9B6821A}">
      <dgm:prSet/>
      <dgm:spPr/>
      <dgm:t>
        <a:bodyPr/>
        <a:lstStyle/>
        <a:p>
          <a:endParaRPr lang="en-US"/>
        </a:p>
      </dgm:t>
    </dgm:pt>
    <dgm:pt modelId="{C92CF9AF-92C7-4A14-8565-702F8034C36F}">
      <dgm:prSet phldr="0"/>
      <dgm:spPr>
        <a:solidFill>
          <a:srgbClr val="F9423A"/>
        </a:solidFill>
        <a:ln>
          <a:solidFill>
            <a:srgbClr val="FFFFFF"/>
          </a:solidFill>
        </a:ln>
      </dgm:spPr>
      <dgm:t>
        <a:bodyPr/>
        <a:lstStyle/>
        <a:p>
          <a:pPr rtl="0"/>
          <a:r>
            <a:rPr lang="en-US">
              <a:solidFill>
                <a:schemeClr val="tx1"/>
              </a:solidFill>
            </a:rPr>
            <a:t>Wall Assembly (ASHRAE 90.1)</a:t>
          </a:r>
        </a:p>
      </dgm:t>
    </dgm:pt>
    <dgm:pt modelId="{3939BE11-3B68-43FC-AB17-C2BDFCBCC1D2}" type="parTrans" cxnId="{BBC3797B-8997-494F-88C1-EC071D946E00}">
      <dgm:prSet/>
      <dgm:spPr>
        <a:ln w="38100"/>
      </dgm:spPr>
      <dgm:t>
        <a:bodyPr/>
        <a:lstStyle/>
        <a:p>
          <a:endParaRPr lang="en-US"/>
        </a:p>
      </dgm:t>
    </dgm:pt>
    <dgm:pt modelId="{6B731F0F-0B8A-4E47-B8BA-348F52D1C101}" type="sibTrans" cxnId="{BBC3797B-8997-494F-88C1-EC071D946E00}">
      <dgm:prSet/>
      <dgm:spPr/>
      <dgm:t>
        <a:bodyPr/>
        <a:lstStyle/>
        <a:p>
          <a:endParaRPr lang="en-US"/>
        </a:p>
      </dgm:t>
    </dgm:pt>
    <dgm:pt modelId="{4DBEE72B-87DA-40C3-A8C2-0D87F2B69A5E}">
      <dgm:prSet phldr="0"/>
      <dgm:spPr>
        <a:solidFill>
          <a:srgbClr val="D9D9D6"/>
        </a:solidFill>
        <a:ln>
          <a:solidFill>
            <a:srgbClr val="FFFFFF"/>
          </a:solidFill>
        </a:ln>
      </dgm:spPr>
      <dgm:t>
        <a:bodyPr/>
        <a:lstStyle/>
        <a:p>
          <a:pPr rtl="0"/>
          <a:r>
            <a:rPr lang="en-US">
              <a:solidFill>
                <a:schemeClr val="tx1"/>
              </a:solidFill>
            </a:rPr>
            <a:t>Spandrel</a:t>
          </a:r>
        </a:p>
      </dgm:t>
    </dgm:pt>
    <dgm:pt modelId="{BD53F4F8-A7B3-4C19-83D3-8B784CD12D86}" type="parTrans" cxnId="{50D6C5D6-8A91-4B1B-A109-D2D9796D3DAD}">
      <dgm:prSet/>
      <dgm:spPr>
        <a:ln w="38100"/>
      </dgm:spPr>
      <dgm:t>
        <a:bodyPr/>
        <a:lstStyle/>
        <a:p>
          <a:endParaRPr lang="en-US"/>
        </a:p>
      </dgm:t>
    </dgm:pt>
    <dgm:pt modelId="{41B3B3FE-78E8-4B43-8FDD-D40272A9FB26}" type="sibTrans" cxnId="{50D6C5D6-8A91-4B1B-A109-D2D9796D3DAD}">
      <dgm:prSet/>
      <dgm:spPr/>
      <dgm:t>
        <a:bodyPr/>
        <a:lstStyle/>
        <a:p>
          <a:endParaRPr lang="en-US"/>
        </a:p>
      </dgm:t>
    </dgm:pt>
    <dgm:pt modelId="{6368E0C0-B14A-4901-B4FB-A4FC311132FD}">
      <dgm:prSet phldr="0"/>
      <dgm:spPr>
        <a:solidFill>
          <a:srgbClr val="D9D9D6"/>
        </a:solidFill>
        <a:ln>
          <a:solidFill>
            <a:srgbClr val="FFFFFF"/>
          </a:solidFill>
        </a:ln>
      </dgm:spPr>
      <dgm:t>
        <a:bodyPr/>
        <a:lstStyle/>
        <a:p>
          <a:pPr rtl="0"/>
          <a:r>
            <a:rPr lang="en-US">
              <a:solidFill>
                <a:schemeClr val="tx1"/>
              </a:solidFill>
            </a:rPr>
            <a:t>Glazing</a:t>
          </a:r>
        </a:p>
      </dgm:t>
    </dgm:pt>
    <dgm:pt modelId="{9C014A52-2B0B-4E07-86A8-C1DEA182F6BD}" type="parTrans" cxnId="{B3E15455-77F2-4926-AC2D-11EFF71FB8D9}">
      <dgm:prSet/>
      <dgm:spPr>
        <a:ln w="38100"/>
      </dgm:spPr>
      <dgm:t>
        <a:bodyPr/>
        <a:lstStyle/>
        <a:p>
          <a:endParaRPr lang="en-US"/>
        </a:p>
      </dgm:t>
    </dgm:pt>
    <dgm:pt modelId="{BA36BF15-0DB2-459B-9487-381D230C050F}" type="sibTrans" cxnId="{B3E15455-77F2-4926-AC2D-11EFF71FB8D9}">
      <dgm:prSet/>
      <dgm:spPr/>
      <dgm:t>
        <a:bodyPr/>
        <a:lstStyle/>
        <a:p>
          <a:endParaRPr lang="en-US"/>
        </a:p>
      </dgm:t>
    </dgm:pt>
    <dgm:pt modelId="{821CE66E-AC0E-4436-BE90-5EBF1F2BC59D}">
      <dgm:prSet phldr="0"/>
      <dgm:spPr>
        <a:solidFill>
          <a:srgbClr val="537896"/>
        </a:solidFill>
      </dgm:spPr>
      <dgm:t>
        <a:bodyPr/>
        <a:lstStyle/>
        <a:p>
          <a:pPr rtl="0"/>
          <a:r>
            <a:rPr lang="en-US" b="1">
              <a:solidFill>
                <a:schemeClr val="bg1"/>
              </a:solidFill>
            </a:rPr>
            <a:t>Façade Geometry </a:t>
          </a:r>
        </a:p>
      </dgm:t>
    </dgm:pt>
    <dgm:pt modelId="{ED771715-1670-4786-BE50-2AE0A7FDD7B3}" type="parTrans" cxnId="{8F360C17-00AC-43CC-B529-8AF85F74C252}">
      <dgm:prSet/>
      <dgm:spPr/>
      <dgm:t>
        <a:bodyPr/>
        <a:lstStyle/>
        <a:p>
          <a:endParaRPr lang="en-US"/>
        </a:p>
      </dgm:t>
    </dgm:pt>
    <dgm:pt modelId="{2685C779-5F47-4E89-9696-8A679622C256}" type="sibTrans" cxnId="{8F360C17-00AC-43CC-B529-8AF85F74C252}">
      <dgm:prSet/>
      <dgm:spPr/>
      <dgm:t>
        <a:bodyPr/>
        <a:lstStyle/>
        <a:p>
          <a:endParaRPr lang="en-US"/>
        </a:p>
      </dgm:t>
    </dgm:pt>
    <dgm:pt modelId="{D8E42B52-6241-49F4-A0CB-FE86DBA6F4B2}">
      <dgm:prSet phldr="0"/>
      <dgm:spPr>
        <a:solidFill>
          <a:srgbClr val="537896"/>
        </a:solidFill>
      </dgm:spPr>
      <dgm:t>
        <a:bodyPr/>
        <a:lstStyle/>
        <a:p>
          <a:r>
            <a:rPr lang="en-US" b="1">
              <a:solidFill>
                <a:schemeClr val="bg1"/>
              </a:solidFill>
            </a:rPr>
            <a:t>Façade Components</a:t>
          </a:r>
        </a:p>
      </dgm:t>
    </dgm:pt>
    <dgm:pt modelId="{8EAF0D9C-73FF-40DA-87E9-545F0172CC13}" type="parTrans" cxnId="{0D5C93F3-E69E-48F3-8956-B4DDAB6F7BCA}">
      <dgm:prSet/>
      <dgm:spPr/>
      <dgm:t>
        <a:bodyPr/>
        <a:lstStyle/>
        <a:p>
          <a:endParaRPr lang="en-US"/>
        </a:p>
      </dgm:t>
    </dgm:pt>
    <dgm:pt modelId="{DF301410-20A4-4368-8943-AD5DB82F76AE}" type="sibTrans" cxnId="{0D5C93F3-E69E-48F3-8956-B4DDAB6F7BCA}">
      <dgm:prSet/>
      <dgm:spPr/>
      <dgm:t>
        <a:bodyPr/>
        <a:lstStyle/>
        <a:p>
          <a:endParaRPr lang="en-US"/>
        </a:p>
      </dgm:t>
    </dgm:pt>
    <dgm:pt modelId="{BFE924A2-C75F-4AC8-B107-A324F54B27D7}">
      <dgm:prSet phldr="0"/>
      <dgm:spPr>
        <a:solidFill>
          <a:srgbClr val="537896"/>
        </a:solidFill>
      </dgm:spPr>
      <dgm:t>
        <a:bodyPr/>
        <a:lstStyle/>
        <a:p>
          <a:pPr rtl="0"/>
          <a:r>
            <a:rPr lang="en-US" b="1">
              <a:solidFill>
                <a:schemeClr val="bg1"/>
              </a:solidFill>
            </a:rPr>
            <a:t>Façade Type</a:t>
          </a:r>
          <a:r>
            <a:rPr lang="en-US"/>
            <a:t> </a:t>
          </a:r>
        </a:p>
      </dgm:t>
    </dgm:pt>
    <dgm:pt modelId="{8E746F4A-6C0B-4D8E-B608-FBB460406193}" type="parTrans" cxnId="{820953F9-907E-4362-A642-81CAD8563438}">
      <dgm:prSet/>
      <dgm:spPr/>
      <dgm:t>
        <a:bodyPr/>
        <a:lstStyle/>
        <a:p>
          <a:endParaRPr lang="en-US"/>
        </a:p>
      </dgm:t>
    </dgm:pt>
    <dgm:pt modelId="{D12B6551-BC46-4553-A2D1-C92143DBC4B4}" type="sibTrans" cxnId="{820953F9-907E-4362-A642-81CAD8563438}">
      <dgm:prSet/>
      <dgm:spPr/>
      <dgm:t>
        <a:bodyPr/>
        <a:lstStyle/>
        <a:p>
          <a:endParaRPr lang="en-US"/>
        </a:p>
      </dgm:t>
    </dgm:pt>
    <dgm:pt modelId="{CC04BD86-DDD1-49F7-9E12-8733B52BB4AC}">
      <dgm:prSet phldr="0"/>
      <dgm:spPr>
        <a:solidFill>
          <a:srgbClr val="D9D9D6"/>
        </a:solidFill>
        <a:ln>
          <a:solidFill>
            <a:srgbClr val="FFFFFF"/>
          </a:solidFill>
        </a:ln>
      </dgm:spPr>
      <dgm:t>
        <a:bodyPr/>
        <a:lstStyle/>
        <a:p>
          <a:pPr rtl="0"/>
          <a:r>
            <a:rPr lang="en-US">
              <a:solidFill>
                <a:schemeClr val="tx1"/>
              </a:solidFill>
            </a:rPr>
            <a:t>Mullion</a:t>
          </a:r>
        </a:p>
      </dgm:t>
    </dgm:pt>
    <dgm:pt modelId="{7F2DED03-37B1-4786-B95A-FD9E33AD90A7}" type="parTrans" cxnId="{0698A4BE-9A5E-4A83-AB3E-FB3A7A7F011B}">
      <dgm:prSet/>
      <dgm:spPr/>
      <dgm:t>
        <a:bodyPr/>
        <a:lstStyle/>
        <a:p>
          <a:endParaRPr lang="en-US"/>
        </a:p>
      </dgm:t>
    </dgm:pt>
    <dgm:pt modelId="{80ACF42B-45E7-4F04-AEEA-4D07293664CB}" type="sibTrans" cxnId="{0698A4BE-9A5E-4A83-AB3E-FB3A7A7F011B}">
      <dgm:prSet/>
      <dgm:spPr/>
      <dgm:t>
        <a:bodyPr/>
        <a:lstStyle/>
        <a:p>
          <a:endParaRPr lang="en-US"/>
        </a:p>
      </dgm:t>
    </dgm:pt>
    <dgm:pt modelId="{F1299252-DF54-433A-90A6-F6E7817B7416}" type="pres">
      <dgm:prSet presAssocID="{B0DED8E9-F06A-46C0-8AAB-3E35D399AE2E}" presName="mainComposite" presStyleCnt="0">
        <dgm:presLayoutVars>
          <dgm:chPref val="1"/>
          <dgm:dir/>
          <dgm:animOne val="branch"/>
          <dgm:animLvl val="lvl"/>
          <dgm:resizeHandles val="exact"/>
        </dgm:presLayoutVars>
      </dgm:prSet>
      <dgm:spPr/>
    </dgm:pt>
    <dgm:pt modelId="{22D0B8A9-E814-4676-989D-377C92B3E810}" type="pres">
      <dgm:prSet presAssocID="{B0DED8E9-F06A-46C0-8AAB-3E35D399AE2E}" presName="hierFlow" presStyleCnt="0"/>
      <dgm:spPr/>
    </dgm:pt>
    <dgm:pt modelId="{4D7E8B70-B700-43FE-A4BF-DFCD32281735}" type="pres">
      <dgm:prSet presAssocID="{B0DED8E9-F06A-46C0-8AAB-3E35D399AE2E}" presName="firstBuf" presStyleCnt="0"/>
      <dgm:spPr/>
    </dgm:pt>
    <dgm:pt modelId="{282ED981-38F2-413A-878D-DC17E4CE95C7}" type="pres">
      <dgm:prSet presAssocID="{B0DED8E9-F06A-46C0-8AAB-3E35D399AE2E}" presName="hierChild1" presStyleCnt="0">
        <dgm:presLayoutVars>
          <dgm:chPref val="1"/>
          <dgm:animOne val="branch"/>
          <dgm:animLvl val="lvl"/>
        </dgm:presLayoutVars>
      </dgm:prSet>
      <dgm:spPr/>
    </dgm:pt>
    <dgm:pt modelId="{9BF039C1-A01D-4147-B3B6-5AD1004311D6}" type="pres">
      <dgm:prSet presAssocID="{7838C845-19AD-42EA-A3E2-23189C24BEA4}" presName="Name14" presStyleCnt="0"/>
      <dgm:spPr/>
    </dgm:pt>
    <dgm:pt modelId="{6BB4C859-9F4D-4A19-AC13-B3BED1C0AF32}" type="pres">
      <dgm:prSet presAssocID="{7838C845-19AD-42EA-A3E2-23189C24BEA4}" presName="level1Shape" presStyleLbl="node0" presStyleIdx="0" presStyleCnt="1">
        <dgm:presLayoutVars>
          <dgm:chPref val="3"/>
        </dgm:presLayoutVars>
      </dgm:prSet>
      <dgm:spPr/>
    </dgm:pt>
    <dgm:pt modelId="{2DEEE5E2-3E88-4C7B-B79A-A5A6A5F38D03}" type="pres">
      <dgm:prSet presAssocID="{7838C845-19AD-42EA-A3E2-23189C24BEA4}" presName="hierChild2" presStyleCnt="0"/>
      <dgm:spPr/>
    </dgm:pt>
    <dgm:pt modelId="{2DABC7A2-FB82-459B-BA11-BC6995A755BB}" type="pres">
      <dgm:prSet presAssocID="{2F202AB5-CFC1-49F7-81A1-161DCA73A820}" presName="Name19" presStyleLbl="parChTrans1D2" presStyleIdx="0" presStyleCnt="2"/>
      <dgm:spPr/>
    </dgm:pt>
    <dgm:pt modelId="{3333E5B8-C42D-469D-9E8D-0A023810EE8D}" type="pres">
      <dgm:prSet presAssocID="{5E56966A-443F-4A6B-BE7F-2D943F9EAFE0}" presName="Name21" presStyleCnt="0"/>
      <dgm:spPr/>
    </dgm:pt>
    <dgm:pt modelId="{217868C9-0C79-4D04-A773-4F6B7CBBD5E3}" type="pres">
      <dgm:prSet presAssocID="{5E56966A-443F-4A6B-BE7F-2D943F9EAFE0}" presName="level2Shape" presStyleLbl="node2" presStyleIdx="0" presStyleCnt="2"/>
      <dgm:spPr/>
    </dgm:pt>
    <dgm:pt modelId="{A72F70C6-E891-416D-9F73-2DCA1D18815F}" type="pres">
      <dgm:prSet presAssocID="{5E56966A-443F-4A6B-BE7F-2D943F9EAFE0}" presName="hierChild3" presStyleCnt="0"/>
      <dgm:spPr/>
    </dgm:pt>
    <dgm:pt modelId="{DA3C6D35-76D1-4A37-B65B-24ECA9DBACA5}" type="pres">
      <dgm:prSet presAssocID="{EDE840C0-1C33-4CC3-8695-ED01398E09B2}" presName="Name19" presStyleLbl="parChTrans1D3" presStyleIdx="0" presStyleCnt="5"/>
      <dgm:spPr/>
    </dgm:pt>
    <dgm:pt modelId="{8A48148F-AE9C-407F-9F32-D7681E7BE841}" type="pres">
      <dgm:prSet presAssocID="{1465ED6D-27C4-4363-A7E1-5DDDA3F7C083}" presName="Name21" presStyleCnt="0"/>
      <dgm:spPr/>
    </dgm:pt>
    <dgm:pt modelId="{6B8E7038-1D00-424E-802D-1886A5413A31}" type="pres">
      <dgm:prSet presAssocID="{1465ED6D-27C4-4363-A7E1-5DDDA3F7C083}" presName="level2Shape" presStyleLbl="node3" presStyleIdx="0" presStyleCnt="5"/>
      <dgm:spPr/>
    </dgm:pt>
    <dgm:pt modelId="{8348357A-EAFC-4B72-8C31-F999E6C14AE8}" type="pres">
      <dgm:prSet presAssocID="{1465ED6D-27C4-4363-A7E1-5DDDA3F7C083}" presName="hierChild3" presStyleCnt="0"/>
      <dgm:spPr/>
    </dgm:pt>
    <dgm:pt modelId="{46234B5C-935B-48D5-8F21-F5083920EE93}" type="pres">
      <dgm:prSet presAssocID="{3939BE11-3B68-43FC-AB17-C2BDFCBCC1D2}" presName="Name19" presStyleLbl="parChTrans1D3" presStyleIdx="1" presStyleCnt="5"/>
      <dgm:spPr/>
    </dgm:pt>
    <dgm:pt modelId="{8982EFDC-377A-4F59-B94E-E6C0F421A4F6}" type="pres">
      <dgm:prSet presAssocID="{C92CF9AF-92C7-4A14-8565-702F8034C36F}" presName="Name21" presStyleCnt="0"/>
      <dgm:spPr/>
    </dgm:pt>
    <dgm:pt modelId="{92517AE2-EDD1-4051-BF88-57096625187B}" type="pres">
      <dgm:prSet presAssocID="{C92CF9AF-92C7-4A14-8565-702F8034C36F}" presName="level2Shape" presStyleLbl="node3" presStyleIdx="1" presStyleCnt="5"/>
      <dgm:spPr/>
    </dgm:pt>
    <dgm:pt modelId="{DD1FDEE0-F1F4-4C4A-9579-EA2F9FF20019}" type="pres">
      <dgm:prSet presAssocID="{C92CF9AF-92C7-4A14-8565-702F8034C36F}" presName="hierChild3" presStyleCnt="0"/>
      <dgm:spPr/>
    </dgm:pt>
    <dgm:pt modelId="{0884E917-8A71-4D7E-82D9-C6A95D548545}" type="pres">
      <dgm:prSet presAssocID="{12ABD837-A547-403F-9E36-B7330AF35961}" presName="Name19" presStyleLbl="parChTrans1D2" presStyleIdx="1" presStyleCnt="2"/>
      <dgm:spPr/>
    </dgm:pt>
    <dgm:pt modelId="{500616DC-C629-4947-A54C-33873430CB91}" type="pres">
      <dgm:prSet presAssocID="{33F4BE53-E8C8-42E1-92B5-FC89CF5E9059}" presName="Name21" presStyleCnt="0"/>
      <dgm:spPr/>
    </dgm:pt>
    <dgm:pt modelId="{E1FDC563-08E7-49B6-A971-264600EA78DC}" type="pres">
      <dgm:prSet presAssocID="{33F4BE53-E8C8-42E1-92B5-FC89CF5E9059}" presName="level2Shape" presStyleLbl="node2" presStyleIdx="1" presStyleCnt="2"/>
      <dgm:spPr/>
    </dgm:pt>
    <dgm:pt modelId="{B999132E-73A6-46DA-80F7-16B4B8FD060D}" type="pres">
      <dgm:prSet presAssocID="{33F4BE53-E8C8-42E1-92B5-FC89CF5E9059}" presName="hierChild3" presStyleCnt="0"/>
      <dgm:spPr/>
    </dgm:pt>
    <dgm:pt modelId="{290E459F-2EAA-4CBE-B948-4944558E8782}" type="pres">
      <dgm:prSet presAssocID="{BD53F4F8-A7B3-4C19-83D3-8B784CD12D86}" presName="Name19" presStyleLbl="parChTrans1D3" presStyleIdx="2" presStyleCnt="5"/>
      <dgm:spPr/>
    </dgm:pt>
    <dgm:pt modelId="{0010E9D3-7553-4E01-9F49-48185087CC0B}" type="pres">
      <dgm:prSet presAssocID="{4DBEE72B-87DA-40C3-A8C2-0D87F2B69A5E}" presName="Name21" presStyleCnt="0"/>
      <dgm:spPr/>
    </dgm:pt>
    <dgm:pt modelId="{8D146485-784E-4F5B-94D5-21BFCA432DCF}" type="pres">
      <dgm:prSet presAssocID="{4DBEE72B-87DA-40C3-A8C2-0D87F2B69A5E}" presName="level2Shape" presStyleLbl="node3" presStyleIdx="2" presStyleCnt="5"/>
      <dgm:spPr/>
    </dgm:pt>
    <dgm:pt modelId="{BFEBF354-196E-4050-BB72-A4D838C7DB2D}" type="pres">
      <dgm:prSet presAssocID="{4DBEE72B-87DA-40C3-A8C2-0D87F2B69A5E}" presName="hierChild3" presStyleCnt="0"/>
      <dgm:spPr/>
    </dgm:pt>
    <dgm:pt modelId="{2D27E005-2486-47F2-AECC-9A9F4212D0E3}" type="pres">
      <dgm:prSet presAssocID="{7F2DED03-37B1-4786-B95A-FD9E33AD90A7}" presName="Name19" presStyleLbl="parChTrans1D3" presStyleIdx="3" presStyleCnt="5"/>
      <dgm:spPr/>
    </dgm:pt>
    <dgm:pt modelId="{A0DF9DE0-A6A5-4897-B741-42486C008782}" type="pres">
      <dgm:prSet presAssocID="{CC04BD86-DDD1-49F7-9E12-8733B52BB4AC}" presName="Name21" presStyleCnt="0"/>
      <dgm:spPr/>
    </dgm:pt>
    <dgm:pt modelId="{C5D419BD-1746-442B-A1DD-0DFB946EB523}" type="pres">
      <dgm:prSet presAssocID="{CC04BD86-DDD1-49F7-9E12-8733B52BB4AC}" presName="level2Shape" presStyleLbl="node3" presStyleIdx="3" presStyleCnt="5"/>
      <dgm:spPr/>
    </dgm:pt>
    <dgm:pt modelId="{9552B8FE-E566-4D8A-8B06-182EB8826F34}" type="pres">
      <dgm:prSet presAssocID="{CC04BD86-DDD1-49F7-9E12-8733B52BB4AC}" presName="hierChild3" presStyleCnt="0"/>
      <dgm:spPr/>
    </dgm:pt>
    <dgm:pt modelId="{A4C55C06-D1B1-4C0F-86E3-8ACEB6F9C5E3}" type="pres">
      <dgm:prSet presAssocID="{9C014A52-2B0B-4E07-86A8-C1DEA182F6BD}" presName="Name19" presStyleLbl="parChTrans1D3" presStyleIdx="4" presStyleCnt="5"/>
      <dgm:spPr/>
    </dgm:pt>
    <dgm:pt modelId="{DA636701-B3C3-4B1F-90F5-24A885F9D191}" type="pres">
      <dgm:prSet presAssocID="{6368E0C0-B14A-4901-B4FB-A4FC311132FD}" presName="Name21" presStyleCnt="0"/>
      <dgm:spPr/>
    </dgm:pt>
    <dgm:pt modelId="{76216515-E454-46D0-B4B1-2C143CDECD06}" type="pres">
      <dgm:prSet presAssocID="{6368E0C0-B14A-4901-B4FB-A4FC311132FD}" presName="level2Shape" presStyleLbl="node3" presStyleIdx="4" presStyleCnt="5"/>
      <dgm:spPr/>
    </dgm:pt>
    <dgm:pt modelId="{B27C15CE-7CF7-490E-A4D0-8CBADB2D5930}" type="pres">
      <dgm:prSet presAssocID="{6368E0C0-B14A-4901-B4FB-A4FC311132FD}" presName="hierChild3" presStyleCnt="0"/>
      <dgm:spPr/>
    </dgm:pt>
    <dgm:pt modelId="{9CB973FF-FD47-4332-A68D-EF1855486F4C}" type="pres">
      <dgm:prSet presAssocID="{B0DED8E9-F06A-46C0-8AAB-3E35D399AE2E}" presName="bgShapesFlow" presStyleCnt="0"/>
      <dgm:spPr/>
    </dgm:pt>
    <dgm:pt modelId="{A8EE6473-863B-4E6F-AB3D-B712B75639B6}" type="pres">
      <dgm:prSet presAssocID="{821CE66E-AC0E-4436-BE90-5EBF1F2BC59D}" presName="rectComp" presStyleCnt="0"/>
      <dgm:spPr/>
    </dgm:pt>
    <dgm:pt modelId="{09C154DF-7D0F-4F30-97C5-1C8F48F72B5A}" type="pres">
      <dgm:prSet presAssocID="{821CE66E-AC0E-4436-BE90-5EBF1F2BC59D}" presName="bgRect" presStyleLbl="bgShp" presStyleIdx="0" presStyleCnt="3" custScaleX="100000"/>
      <dgm:spPr/>
    </dgm:pt>
    <dgm:pt modelId="{AA81B115-38D1-4E8C-BA30-21EF8DE77248}" type="pres">
      <dgm:prSet presAssocID="{821CE66E-AC0E-4436-BE90-5EBF1F2BC59D}" presName="bgRectTx" presStyleLbl="bgShp" presStyleIdx="0" presStyleCnt="3">
        <dgm:presLayoutVars>
          <dgm:bulletEnabled val="1"/>
        </dgm:presLayoutVars>
      </dgm:prSet>
      <dgm:spPr/>
    </dgm:pt>
    <dgm:pt modelId="{2E65951D-2B0A-4293-B63E-528E21A3AB46}" type="pres">
      <dgm:prSet presAssocID="{821CE66E-AC0E-4436-BE90-5EBF1F2BC59D}" presName="spComp" presStyleCnt="0"/>
      <dgm:spPr/>
    </dgm:pt>
    <dgm:pt modelId="{FF793ED0-BCE9-4307-9B78-3E492EACCD44}" type="pres">
      <dgm:prSet presAssocID="{821CE66E-AC0E-4436-BE90-5EBF1F2BC59D}" presName="vSp" presStyleCnt="0"/>
      <dgm:spPr/>
    </dgm:pt>
    <dgm:pt modelId="{831A6948-7B86-436D-A7EB-8D4D5C7AFAD8}" type="pres">
      <dgm:prSet presAssocID="{BFE924A2-C75F-4AC8-B107-A324F54B27D7}" presName="rectComp" presStyleCnt="0"/>
      <dgm:spPr/>
    </dgm:pt>
    <dgm:pt modelId="{405D4890-F739-4217-8095-22BCE02ED357}" type="pres">
      <dgm:prSet presAssocID="{BFE924A2-C75F-4AC8-B107-A324F54B27D7}" presName="bgRect" presStyleLbl="bgShp" presStyleIdx="1" presStyleCnt="3"/>
      <dgm:spPr/>
    </dgm:pt>
    <dgm:pt modelId="{1A45035F-1ABA-44AA-BF2E-51A5DE2F64F5}" type="pres">
      <dgm:prSet presAssocID="{BFE924A2-C75F-4AC8-B107-A324F54B27D7}" presName="bgRectTx" presStyleLbl="bgShp" presStyleIdx="1" presStyleCnt="3">
        <dgm:presLayoutVars>
          <dgm:bulletEnabled val="1"/>
        </dgm:presLayoutVars>
      </dgm:prSet>
      <dgm:spPr/>
    </dgm:pt>
    <dgm:pt modelId="{28B061DB-DCEA-4A5D-A9E8-2A7C79F98B0D}" type="pres">
      <dgm:prSet presAssocID="{BFE924A2-C75F-4AC8-B107-A324F54B27D7}" presName="spComp" presStyleCnt="0"/>
      <dgm:spPr/>
    </dgm:pt>
    <dgm:pt modelId="{631571B6-F719-4F55-978E-D84D5412BE88}" type="pres">
      <dgm:prSet presAssocID="{BFE924A2-C75F-4AC8-B107-A324F54B27D7}" presName="vSp" presStyleCnt="0"/>
      <dgm:spPr/>
    </dgm:pt>
    <dgm:pt modelId="{9F373D02-49B6-4B20-8505-B029F007E7CB}" type="pres">
      <dgm:prSet presAssocID="{D8E42B52-6241-49F4-A0CB-FE86DBA6F4B2}" presName="rectComp" presStyleCnt="0"/>
      <dgm:spPr/>
    </dgm:pt>
    <dgm:pt modelId="{C0CE7479-CA47-4A6C-8FDC-B92CD6CBF922}" type="pres">
      <dgm:prSet presAssocID="{D8E42B52-6241-49F4-A0CB-FE86DBA6F4B2}" presName="bgRect" presStyleLbl="bgShp" presStyleIdx="2" presStyleCnt="3" custLinFactNeighborX="38" custLinFactNeighborY="33181"/>
      <dgm:spPr/>
    </dgm:pt>
    <dgm:pt modelId="{623EBAF9-8EB6-463D-AF37-017B2D2ACEDC}" type="pres">
      <dgm:prSet presAssocID="{D8E42B52-6241-49F4-A0CB-FE86DBA6F4B2}" presName="bgRectTx" presStyleLbl="bgShp" presStyleIdx="2" presStyleCnt="3">
        <dgm:presLayoutVars>
          <dgm:bulletEnabled val="1"/>
        </dgm:presLayoutVars>
      </dgm:prSet>
      <dgm:spPr/>
    </dgm:pt>
  </dgm:ptLst>
  <dgm:cxnLst>
    <dgm:cxn modelId="{D6A7F500-E485-4140-B40B-CF8822B9578E}" type="presOf" srcId="{D8E42B52-6241-49F4-A0CB-FE86DBA6F4B2}" destId="{C0CE7479-CA47-4A6C-8FDC-B92CD6CBF922}" srcOrd="0" destOrd="0" presId="urn:microsoft.com/office/officeart/2005/8/layout/hierarchy6"/>
    <dgm:cxn modelId="{9898D110-42C2-437A-8F52-56ACF5E19EDB}" type="presOf" srcId="{9C014A52-2B0B-4E07-86A8-C1DEA182F6BD}" destId="{A4C55C06-D1B1-4C0F-86E3-8ACEB6F9C5E3}" srcOrd="0" destOrd="0" presId="urn:microsoft.com/office/officeart/2005/8/layout/hierarchy6"/>
    <dgm:cxn modelId="{EB3BDC16-7C9A-465A-90F2-40238CD78EF4}" srcId="{7838C845-19AD-42EA-A3E2-23189C24BEA4}" destId="{33F4BE53-E8C8-42E1-92B5-FC89CF5E9059}" srcOrd="1" destOrd="0" parTransId="{12ABD837-A547-403F-9E36-B7330AF35961}" sibTransId="{85C0798E-EBC4-48AB-8A7E-B1D0AC48CE12}"/>
    <dgm:cxn modelId="{8F360C17-00AC-43CC-B529-8AF85F74C252}" srcId="{B0DED8E9-F06A-46C0-8AAB-3E35D399AE2E}" destId="{821CE66E-AC0E-4436-BE90-5EBF1F2BC59D}" srcOrd="1" destOrd="0" parTransId="{ED771715-1670-4786-BE50-2AE0A7FDD7B3}" sibTransId="{2685C779-5F47-4E89-9696-8A679622C256}"/>
    <dgm:cxn modelId="{63F0CD2E-F6EB-4016-9AC0-1C92AC13730E}" type="presOf" srcId="{821CE66E-AC0E-4436-BE90-5EBF1F2BC59D}" destId="{AA81B115-38D1-4E8C-BA30-21EF8DE77248}" srcOrd="1" destOrd="0" presId="urn:microsoft.com/office/officeart/2005/8/layout/hierarchy6"/>
    <dgm:cxn modelId="{2F871D3A-9A73-4CF3-B496-367AE0F48A62}" type="presOf" srcId="{1465ED6D-27C4-4363-A7E1-5DDDA3F7C083}" destId="{6B8E7038-1D00-424E-802D-1886A5413A31}" srcOrd="0" destOrd="0" presId="urn:microsoft.com/office/officeart/2005/8/layout/hierarchy6"/>
    <dgm:cxn modelId="{B63FB240-8C5C-4A8D-8FFA-C94D3CD3EB39}" type="presOf" srcId="{C92CF9AF-92C7-4A14-8565-702F8034C36F}" destId="{92517AE2-EDD1-4051-BF88-57096625187B}" srcOrd="0" destOrd="0" presId="urn:microsoft.com/office/officeart/2005/8/layout/hierarchy6"/>
    <dgm:cxn modelId="{EDD6AA5B-EAB4-4BB3-B500-19AD635A5156}" type="presOf" srcId="{B0DED8E9-F06A-46C0-8AAB-3E35D399AE2E}" destId="{F1299252-DF54-433A-90A6-F6E7817B7416}" srcOrd="0" destOrd="0" presId="urn:microsoft.com/office/officeart/2005/8/layout/hierarchy6"/>
    <dgm:cxn modelId="{C6E42B5C-E3E1-47C9-AB8D-E0BF8E9C6DFF}" type="presOf" srcId="{821CE66E-AC0E-4436-BE90-5EBF1F2BC59D}" destId="{09C154DF-7D0F-4F30-97C5-1C8F48F72B5A}" srcOrd="0" destOrd="0" presId="urn:microsoft.com/office/officeart/2005/8/layout/hierarchy6"/>
    <dgm:cxn modelId="{E33DFE41-E55C-438F-8963-833F4A6C66A9}" type="presOf" srcId="{3939BE11-3B68-43FC-AB17-C2BDFCBCC1D2}" destId="{46234B5C-935B-48D5-8F21-F5083920EE93}" srcOrd="0" destOrd="0" presId="urn:microsoft.com/office/officeart/2005/8/layout/hierarchy6"/>
    <dgm:cxn modelId="{B337D962-0DD7-431E-A9BF-4DC4E9B6821A}" srcId="{5E56966A-443F-4A6B-BE7F-2D943F9EAFE0}" destId="{1465ED6D-27C4-4363-A7E1-5DDDA3F7C083}" srcOrd="0" destOrd="0" parTransId="{EDE840C0-1C33-4CC3-8695-ED01398E09B2}" sibTransId="{0777828E-F775-4CE7-9840-722147B7FA0A}"/>
    <dgm:cxn modelId="{B3E15455-77F2-4926-AC2D-11EFF71FB8D9}" srcId="{33F4BE53-E8C8-42E1-92B5-FC89CF5E9059}" destId="{6368E0C0-B14A-4901-B4FB-A4FC311132FD}" srcOrd="2" destOrd="0" parTransId="{9C014A52-2B0B-4E07-86A8-C1DEA182F6BD}" sibTransId="{BA36BF15-0DB2-459B-9487-381D230C050F}"/>
    <dgm:cxn modelId="{BBC3797B-8997-494F-88C1-EC071D946E00}" srcId="{5E56966A-443F-4A6B-BE7F-2D943F9EAFE0}" destId="{C92CF9AF-92C7-4A14-8565-702F8034C36F}" srcOrd="1" destOrd="0" parTransId="{3939BE11-3B68-43FC-AB17-C2BDFCBCC1D2}" sibTransId="{6B731F0F-0B8A-4E47-B8BA-348F52D1C101}"/>
    <dgm:cxn modelId="{7176797D-D389-4E1A-9D1E-03C38230F0BD}" type="presOf" srcId="{2F202AB5-CFC1-49F7-81A1-161DCA73A820}" destId="{2DABC7A2-FB82-459B-BA11-BC6995A755BB}" srcOrd="0" destOrd="0" presId="urn:microsoft.com/office/officeart/2005/8/layout/hierarchy6"/>
    <dgm:cxn modelId="{4041AC8E-1037-4153-BC13-4CEC1FB64293}" type="presOf" srcId="{EDE840C0-1C33-4CC3-8695-ED01398E09B2}" destId="{DA3C6D35-76D1-4A37-B65B-24ECA9DBACA5}" srcOrd="0" destOrd="0" presId="urn:microsoft.com/office/officeart/2005/8/layout/hierarchy6"/>
    <dgm:cxn modelId="{EA8C2BA9-A3B7-4AA7-BE46-17FCC139F75C}" type="presOf" srcId="{BFE924A2-C75F-4AC8-B107-A324F54B27D7}" destId="{1A45035F-1ABA-44AA-BF2E-51A5DE2F64F5}" srcOrd="1" destOrd="0" presId="urn:microsoft.com/office/officeart/2005/8/layout/hierarchy6"/>
    <dgm:cxn modelId="{B0FB85AB-ED74-447B-B73D-829F6A263F72}" type="presOf" srcId="{7838C845-19AD-42EA-A3E2-23189C24BEA4}" destId="{6BB4C859-9F4D-4A19-AC13-B3BED1C0AF32}" srcOrd="0" destOrd="0" presId="urn:microsoft.com/office/officeart/2005/8/layout/hierarchy6"/>
    <dgm:cxn modelId="{33FC8BAB-E09F-43F4-B9AA-12D68BAC44AA}" type="presOf" srcId="{7F2DED03-37B1-4786-B95A-FD9E33AD90A7}" destId="{2D27E005-2486-47F2-AECC-9A9F4212D0E3}" srcOrd="0" destOrd="0" presId="urn:microsoft.com/office/officeart/2005/8/layout/hierarchy6"/>
    <dgm:cxn modelId="{637925B2-827B-4D19-8FF4-1D7A4677BB8C}" type="presOf" srcId="{D8E42B52-6241-49F4-A0CB-FE86DBA6F4B2}" destId="{623EBAF9-8EB6-463D-AF37-017B2D2ACEDC}" srcOrd="1" destOrd="0" presId="urn:microsoft.com/office/officeart/2005/8/layout/hierarchy6"/>
    <dgm:cxn modelId="{B5C8C2B4-86C8-4F1A-9AA5-463DA1F4039F}" type="presOf" srcId="{CC04BD86-DDD1-49F7-9E12-8733B52BB4AC}" destId="{C5D419BD-1746-442B-A1DD-0DFB946EB523}" srcOrd="0" destOrd="0" presId="urn:microsoft.com/office/officeart/2005/8/layout/hierarchy6"/>
    <dgm:cxn modelId="{CF626FB6-D8E0-46E7-9787-C0E6A3D2A830}" type="presOf" srcId="{5E56966A-443F-4A6B-BE7F-2D943F9EAFE0}" destId="{217868C9-0C79-4D04-A773-4F6B7CBBD5E3}" srcOrd="0" destOrd="0" presId="urn:microsoft.com/office/officeart/2005/8/layout/hierarchy6"/>
    <dgm:cxn modelId="{0698A4BE-9A5E-4A83-AB3E-FB3A7A7F011B}" srcId="{33F4BE53-E8C8-42E1-92B5-FC89CF5E9059}" destId="{CC04BD86-DDD1-49F7-9E12-8733B52BB4AC}" srcOrd="1" destOrd="0" parTransId="{7F2DED03-37B1-4786-B95A-FD9E33AD90A7}" sibTransId="{80ACF42B-45E7-4F04-AEEA-4D07293664CB}"/>
    <dgm:cxn modelId="{D376FDC8-9DB5-4154-BD77-29D621892604}" srcId="{7838C845-19AD-42EA-A3E2-23189C24BEA4}" destId="{5E56966A-443F-4A6B-BE7F-2D943F9EAFE0}" srcOrd="0" destOrd="0" parTransId="{2F202AB5-CFC1-49F7-81A1-161DCA73A820}" sibTransId="{2686FE74-DCD0-4C06-8D98-98841ED130F6}"/>
    <dgm:cxn modelId="{ECB3ECD2-0D29-4668-AA6F-D82D34C86943}" type="presOf" srcId="{12ABD837-A547-403F-9E36-B7330AF35961}" destId="{0884E917-8A71-4D7E-82D9-C6A95D548545}" srcOrd="0" destOrd="0" presId="urn:microsoft.com/office/officeart/2005/8/layout/hierarchy6"/>
    <dgm:cxn modelId="{50D6C5D6-8A91-4B1B-A109-D2D9796D3DAD}" srcId="{33F4BE53-E8C8-42E1-92B5-FC89CF5E9059}" destId="{4DBEE72B-87DA-40C3-A8C2-0D87F2B69A5E}" srcOrd="0" destOrd="0" parTransId="{BD53F4F8-A7B3-4C19-83D3-8B784CD12D86}" sibTransId="{41B3B3FE-78E8-4B43-8FDD-D40272A9FB26}"/>
    <dgm:cxn modelId="{D103D1D6-B5EF-4A47-BE9D-24599D03D65F}" type="presOf" srcId="{33F4BE53-E8C8-42E1-92B5-FC89CF5E9059}" destId="{E1FDC563-08E7-49B6-A971-264600EA78DC}" srcOrd="0" destOrd="0" presId="urn:microsoft.com/office/officeart/2005/8/layout/hierarchy6"/>
    <dgm:cxn modelId="{D1A4D3E7-5E9F-4461-97A8-3EB13C11C2BF}" type="presOf" srcId="{BFE924A2-C75F-4AC8-B107-A324F54B27D7}" destId="{405D4890-F739-4217-8095-22BCE02ED357}" srcOrd="0" destOrd="0" presId="urn:microsoft.com/office/officeart/2005/8/layout/hierarchy6"/>
    <dgm:cxn modelId="{D39925E9-B54F-4610-AC3D-2D8BF617B622}" type="presOf" srcId="{4DBEE72B-87DA-40C3-A8C2-0D87F2B69A5E}" destId="{8D146485-784E-4F5B-94D5-21BFCA432DCF}" srcOrd="0" destOrd="0" presId="urn:microsoft.com/office/officeart/2005/8/layout/hierarchy6"/>
    <dgm:cxn modelId="{CA5553EA-2633-484B-8834-E240ED6253C7}" srcId="{B0DED8E9-F06A-46C0-8AAB-3E35D399AE2E}" destId="{7838C845-19AD-42EA-A3E2-23189C24BEA4}" srcOrd="0" destOrd="0" parTransId="{AA21F3DB-03BE-4E04-9508-801082AD9A7F}" sibTransId="{CFB67966-0832-4D1E-91A8-EF9E7DB7765D}"/>
    <dgm:cxn modelId="{6E81D1EA-694A-42C2-8483-C9BF27A7E2DC}" type="presOf" srcId="{6368E0C0-B14A-4901-B4FB-A4FC311132FD}" destId="{76216515-E454-46D0-B4B1-2C143CDECD06}" srcOrd="0" destOrd="0" presId="urn:microsoft.com/office/officeart/2005/8/layout/hierarchy6"/>
    <dgm:cxn modelId="{CB5DBCEE-67F0-4404-BA25-02CB13280C15}" type="presOf" srcId="{BD53F4F8-A7B3-4C19-83D3-8B784CD12D86}" destId="{290E459F-2EAA-4CBE-B948-4944558E8782}" srcOrd="0" destOrd="0" presId="urn:microsoft.com/office/officeart/2005/8/layout/hierarchy6"/>
    <dgm:cxn modelId="{0D5C93F3-E69E-48F3-8956-B4DDAB6F7BCA}" srcId="{B0DED8E9-F06A-46C0-8AAB-3E35D399AE2E}" destId="{D8E42B52-6241-49F4-A0CB-FE86DBA6F4B2}" srcOrd="3" destOrd="0" parTransId="{8EAF0D9C-73FF-40DA-87E9-545F0172CC13}" sibTransId="{DF301410-20A4-4368-8943-AD5DB82F76AE}"/>
    <dgm:cxn modelId="{820953F9-907E-4362-A642-81CAD8563438}" srcId="{B0DED8E9-F06A-46C0-8AAB-3E35D399AE2E}" destId="{BFE924A2-C75F-4AC8-B107-A324F54B27D7}" srcOrd="2" destOrd="0" parTransId="{8E746F4A-6C0B-4D8E-B608-FBB460406193}" sibTransId="{D12B6551-BC46-4553-A2D1-C92143DBC4B4}"/>
    <dgm:cxn modelId="{AADF92DD-3441-4C71-AAAB-D61F27F26455}" type="presParOf" srcId="{F1299252-DF54-433A-90A6-F6E7817B7416}" destId="{22D0B8A9-E814-4676-989D-377C92B3E810}" srcOrd="0" destOrd="0" presId="urn:microsoft.com/office/officeart/2005/8/layout/hierarchy6"/>
    <dgm:cxn modelId="{2D7FEE0E-B7C3-4F40-A127-0A411C0F3A87}" type="presParOf" srcId="{22D0B8A9-E814-4676-989D-377C92B3E810}" destId="{4D7E8B70-B700-43FE-A4BF-DFCD32281735}" srcOrd="0" destOrd="0" presId="urn:microsoft.com/office/officeart/2005/8/layout/hierarchy6"/>
    <dgm:cxn modelId="{6B353A5A-D1FD-4399-9FB1-731514B5E90A}" type="presParOf" srcId="{22D0B8A9-E814-4676-989D-377C92B3E810}" destId="{282ED981-38F2-413A-878D-DC17E4CE95C7}" srcOrd="1" destOrd="0" presId="urn:microsoft.com/office/officeart/2005/8/layout/hierarchy6"/>
    <dgm:cxn modelId="{62AFB3FA-5980-448B-A1C5-D6AB1E6A588A}" type="presParOf" srcId="{282ED981-38F2-413A-878D-DC17E4CE95C7}" destId="{9BF039C1-A01D-4147-B3B6-5AD1004311D6}" srcOrd="0" destOrd="0" presId="urn:microsoft.com/office/officeart/2005/8/layout/hierarchy6"/>
    <dgm:cxn modelId="{937E12CC-4C2F-404C-ACC0-320997ED8F4F}" type="presParOf" srcId="{9BF039C1-A01D-4147-B3B6-5AD1004311D6}" destId="{6BB4C859-9F4D-4A19-AC13-B3BED1C0AF32}" srcOrd="0" destOrd="0" presId="urn:microsoft.com/office/officeart/2005/8/layout/hierarchy6"/>
    <dgm:cxn modelId="{CAAD8682-1978-4ECC-91B6-BD278B26B701}" type="presParOf" srcId="{9BF039C1-A01D-4147-B3B6-5AD1004311D6}" destId="{2DEEE5E2-3E88-4C7B-B79A-A5A6A5F38D03}" srcOrd="1" destOrd="0" presId="urn:microsoft.com/office/officeart/2005/8/layout/hierarchy6"/>
    <dgm:cxn modelId="{8FCDAE6D-2572-4838-9165-F26DF3E49379}" type="presParOf" srcId="{2DEEE5E2-3E88-4C7B-B79A-A5A6A5F38D03}" destId="{2DABC7A2-FB82-459B-BA11-BC6995A755BB}" srcOrd="0" destOrd="0" presId="urn:microsoft.com/office/officeart/2005/8/layout/hierarchy6"/>
    <dgm:cxn modelId="{DF96E654-1034-40DB-BD61-D166320B0770}" type="presParOf" srcId="{2DEEE5E2-3E88-4C7B-B79A-A5A6A5F38D03}" destId="{3333E5B8-C42D-469D-9E8D-0A023810EE8D}" srcOrd="1" destOrd="0" presId="urn:microsoft.com/office/officeart/2005/8/layout/hierarchy6"/>
    <dgm:cxn modelId="{6E2C82B0-43C4-47F0-B4AB-09F0FAE62E4B}" type="presParOf" srcId="{3333E5B8-C42D-469D-9E8D-0A023810EE8D}" destId="{217868C9-0C79-4D04-A773-4F6B7CBBD5E3}" srcOrd="0" destOrd="0" presId="urn:microsoft.com/office/officeart/2005/8/layout/hierarchy6"/>
    <dgm:cxn modelId="{5D8EE561-D7F8-4392-A705-1AF6B7845B96}" type="presParOf" srcId="{3333E5B8-C42D-469D-9E8D-0A023810EE8D}" destId="{A72F70C6-E891-416D-9F73-2DCA1D18815F}" srcOrd="1" destOrd="0" presId="urn:microsoft.com/office/officeart/2005/8/layout/hierarchy6"/>
    <dgm:cxn modelId="{FEB7FC3B-4CE8-405B-B48E-23C3AAE4A8EF}" type="presParOf" srcId="{A72F70C6-E891-416D-9F73-2DCA1D18815F}" destId="{DA3C6D35-76D1-4A37-B65B-24ECA9DBACA5}" srcOrd="0" destOrd="0" presId="urn:microsoft.com/office/officeart/2005/8/layout/hierarchy6"/>
    <dgm:cxn modelId="{3322B942-897A-4355-96C2-CCDCC7E229F8}" type="presParOf" srcId="{A72F70C6-E891-416D-9F73-2DCA1D18815F}" destId="{8A48148F-AE9C-407F-9F32-D7681E7BE841}" srcOrd="1" destOrd="0" presId="urn:microsoft.com/office/officeart/2005/8/layout/hierarchy6"/>
    <dgm:cxn modelId="{628323C3-2D80-48CF-8C9E-EC129F1EE53D}" type="presParOf" srcId="{8A48148F-AE9C-407F-9F32-D7681E7BE841}" destId="{6B8E7038-1D00-424E-802D-1886A5413A31}" srcOrd="0" destOrd="0" presId="urn:microsoft.com/office/officeart/2005/8/layout/hierarchy6"/>
    <dgm:cxn modelId="{483F2465-8CC5-4B2A-92A4-AADA114C8B06}" type="presParOf" srcId="{8A48148F-AE9C-407F-9F32-D7681E7BE841}" destId="{8348357A-EAFC-4B72-8C31-F999E6C14AE8}" srcOrd="1" destOrd="0" presId="urn:microsoft.com/office/officeart/2005/8/layout/hierarchy6"/>
    <dgm:cxn modelId="{88108D4E-9E1F-4764-BE83-66B18AC71CB6}" type="presParOf" srcId="{A72F70C6-E891-416D-9F73-2DCA1D18815F}" destId="{46234B5C-935B-48D5-8F21-F5083920EE93}" srcOrd="2" destOrd="0" presId="urn:microsoft.com/office/officeart/2005/8/layout/hierarchy6"/>
    <dgm:cxn modelId="{E712BA74-D036-403E-A66D-EF94CE8633F5}" type="presParOf" srcId="{A72F70C6-E891-416D-9F73-2DCA1D18815F}" destId="{8982EFDC-377A-4F59-B94E-E6C0F421A4F6}" srcOrd="3" destOrd="0" presId="urn:microsoft.com/office/officeart/2005/8/layout/hierarchy6"/>
    <dgm:cxn modelId="{4B2794E5-12DA-4AC6-A29B-ADA2AC04958F}" type="presParOf" srcId="{8982EFDC-377A-4F59-B94E-E6C0F421A4F6}" destId="{92517AE2-EDD1-4051-BF88-57096625187B}" srcOrd="0" destOrd="0" presId="urn:microsoft.com/office/officeart/2005/8/layout/hierarchy6"/>
    <dgm:cxn modelId="{7F198067-D7FD-4AC3-AD69-20B02CA95678}" type="presParOf" srcId="{8982EFDC-377A-4F59-B94E-E6C0F421A4F6}" destId="{DD1FDEE0-F1F4-4C4A-9579-EA2F9FF20019}" srcOrd="1" destOrd="0" presId="urn:microsoft.com/office/officeart/2005/8/layout/hierarchy6"/>
    <dgm:cxn modelId="{588DCC8C-FDE7-4950-8BBD-7276367FC162}" type="presParOf" srcId="{2DEEE5E2-3E88-4C7B-B79A-A5A6A5F38D03}" destId="{0884E917-8A71-4D7E-82D9-C6A95D548545}" srcOrd="2" destOrd="0" presId="urn:microsoft.com/office/officeart/2005/8/layout/hierarchy6"/>
    <dgm:cxn modelId="{3D38E9A6-BF0A-4573-96DA-F1BCD475E09C}" type="presParOf" srcId="{2DEEE5E2-3E88-4C7B-B79A-A5A6A5F38D03}" destId="{500616DC-C629-4947-A54C-33873430CB91}" srcOrd="3" destOrd="0" presId="urn:microsoft.com/office/officeart/2005/8/layout/hierarchy6"/>
    <dgm:cxn modelId="{05B797D2-C34B-426D-82B7-50CD152E03AB}" type="presParOf" srcId="{500616DC-C629-4947-A54C-33873430CB91}" destId="{E1FDC563-08E7-49B6-A971-264600EA78DC}" srcOrd="0" destOrd="0" presId="urn:microsoft.com/office/officeart/2005/8/layout/hierarchy6"/>
    <dgm:cxn modelId="{7E3D632A-EEF2-4E79-831B-933481F5E84A}" type="presParOf" srcId="{500616DC-C629-4947-A54C-33873430CB91}" destId="{B999132E-73A6-46DA-80F7-16B4B8FD060D}" srcOrd="1" destOrd="0" presId="urn:microsoft.com/office/officeart/2005/8/layout/hierarchy6"/>
    <dgm:cxn modelId="{671C7CDE-78F0-414F-A750-2E7DFCBF4E29}" type="presParOf" srcId="{B999132E-73A6-46DA-80F7-16B4B8FD060D}" destId="{290E459F-2EAA-4CBE-B948-4944558E8782}" srcOrd="0" destOrd="0" presId="urn:microsoft.com/office/officeart/2005/8/layout/hierarchy6"/>
    <dgm:cxn modelId="{FC3FFD24-3A70-46B2-9D8B-3A29BC77032C}" type="presParOf" srcId="{B999132E-73A6-46DA-80F7-16B4B8FD060D}" destId="{0010E9D3-7553-4E01-9F49-48185087CC0B}" srcOrd="1" destOrd="0" presId="urn:microsoft.com/office/officeart/2005/8/layout/hierarchy6"/>
    <dgm:cxn modelId="{30743CEF-126B-4943-8662-4C76CC9D3766}" type="presParOf" srcId="{0010E9D3-7553-4E01-9F49-48185087CC0B}" destId="{8D146485-784E-4F5B-94D5-21BFCA432DCF}" srcOrd="0" destOrd="0" presId="urn:microsoft.com/office/officeart/2005/8/layout/hierarchy6"/>
    <dgm:cxn modelId="{C2DC73E1-2D1C-42BC-B090-993C28734259}" type="presParOf" srcId="{0010E9D3-7553-4E01-9F49-48185087CC0B}" destId="{BFEBF354-196E-4050-BB72-A4D838C7DB2D}" srcOrd="1" destOrd="0" presId="urn:microsoft.com/office/officeart/2005/8/layout/hierarchy6"/>
    <dgm:cxn modelId="{0E37BD1F-D3A8-45D4-AB33-B1CE744EA088}" type="presParOf" srcId="{B999132E-73A6-46DA-80F7-16B4B8FD060D}" destId="{2D27E005-2486-47F2-AECC-9A9F4212D0E3}" srcOrd="2" destOrd="0" presId="urn:microsoft.com/office/officeart/2005/8/layout/hierarchy6"/>
    <dgm:cxn modelId="{2E753BE3-EFD9-4F4E-892E-3E1912484D1F}" type="presParOf" srcId="{B999132E-73A6-46DA-80F7-16B4B8FD060D}" destId="{A0DF9DE0-A6A5-4897-B741-42486C008782}" srcOrd="3" destOrd="0" presId="urn:microsoft.com/office/officeart/2005/8/layout/hierarchy6"/>
    <dgm:cxn modelId="{66B6523B-964D-4D38-9F2F-5784BA510744}" type="presParOf" srcId="{A0DF9DE0-A6A5-4897-B741-42486C008782}" destId="{C5D419BD-1746-442B-A1DD-0DFB946EB523}" srcOrd="0" destOrd="0" presId="urn:microsoft.com/office/officeart/2005/8/layout/hierarchy6"/>
    <dgm:cxn modelId="{94069928-4D04-4F02-9398-13D01AA6D86C}" type="presParOf" srcId="{A0DF9DE0-A6A5-4897-B741-42486C008782}" destId="{9552B8FE-E566-4D8A-8B06-182EB8826F34}" srcOrd="1" destOrd="0" presId="urn:microsoft.com/office/officeart/2005/8/layout/hierarchy6"/>
    <dgm:cxn modelId="{194FCCFC-B671-449C-A260-C6B0B9BF4350}" type="presParOf" srcId="{B999132E-73A6-46DA-80F7-16B4B8FD060D}" destId="{A4C55C06-D1B1-4C0F-86E3-8ACEB6F9C5E3}" srcOrd="4" destOrd="0" presId="urn:microsoft.com/office/officeart/2005/8/layout/hierarchy6"/>
    <dgm:cxn modelId="{4CAE525F-E927-497A-BC24-35316DA9432B}" type="presParOf" srcId="{B999132E-73A6-46DA-80F7-16B4B8FD060D}" destId="{DA636701-B3C3-4B1F-90F5-24A885F9D191}" srcOrd="5" destOrd="0" presId="urn:microsoft.com/office/officeart/2005/8/layout/hierarchy6"/>
    <dgm:cxn modelId="{A3DFFE3D-668A-4BDD-8F21-E798F1C85F25}" type="presParOf" srcId="{DA636701-B3C3-4B1F-90F5-24A885F9D191}" destId="{76216515-E454-46D0-B4B1-2C143CDECD06}" srcOrd="0" destOrd="0" presId="urn:microsoft.com/office/officeart/2005/8/layout/hierarchy6"/>
    <dgm:cxn modelId="{5E314922-B43D-4D18-8EA3-054337067D2D}" type="presParOf" srcId="{DA636701-B3C3-4B1F-90F5-24A885F9D191}" destId="{B27C15CE-7CF7-490E-A4D0-8CBADB2D5930}" srcOrd="1" destOrd="0" presId="urn:microsoft.com/office/officeart/2005/8/layout/hierarchy6"/>
    <dgm:cxn modelId="{C245DC7A-D710-4681-ADF1-5CE915D7A4F8}" type="presParOf" srcId="{F1299252-DF54-433A-90A6-F6E7817B7416}" destId="{9CB973FF-FD47-4332-A68D-EF1855486F4C}" srcOrd="1" destOrd="0" presId="urn:microsoft.com/office/officeart/2005/8/layout/hierarchy6"/>
    <dgm:cxn modelId="{5BE46A86-3C2C-4989-954A-044C5CB1E567}" type="presParOf" srcId="{9CB973FF-FD47-4332-A68D-EF1855486F4C}" destId="{A8EE6473-863B-4E6F-AB3D-B712B75639B6}" srcOrd="0" destOrd="0" presId="urn:microsoft.com/office/officeart/2005/8/layout/hierarchy6"/>
    <dgm:cxn modelId="{864236AE-8059-4A2A-AB0E-471A59A21F93}" type="presParOf" srcId="{A8EE6473-863B-4E6F-AB3D-B712B75639B6}" destId="{09C154DF-7D0F-4F30-97C5-1C8F48F72B5A}" srcOrd="0" destOrd="0" presId="urn:microsoft.com/office/officeart/2005/8/layout/hierarchy6"/>
    <dgm:cxn modelId="{19AB76E9-0812-4780-96D8-E892F176DED6}" type="presParOf" srcId="{A8EE6473-863B-4E6F-AB3D-B712B75639B6}" destId="{AA81B115-38D1-4E8C-BA30-21EF8DE77248}" srcOrd="1" destOrd="0" presId="urn:microsoft.com/office/officeart/2005/8/layout/hierarchy6"/>
    <dgm:cxn modelId="{A4984369-2B41-48B3-BAA7-83C0B7AF303C}" type="presParOf" srcId="{9CB973FF-FD47-4332-A68D-EF1855486F4C}" destId="{2E65951D-2B0A-4293-B63E-528E21A3AB46}" srcOrd="1" destOrd="0" presId="urn:microsoft.com/office/officeart/2005/8/layout/hierarchy6"/>
    <dgm:cxn modelId="{8FA15192-1151-491B-9610-DB8B1723F898}" type="presParOf" srcId="{2E65951D-2B0A-4293-B63E-528E21A3AB46}" destId="{FF793ED0-BCE9-4307-9B78-3E492EACCD44}" srcOrd="0" destOrd="0" presId="urn:microsoft.com/office/officeart/2005/8/layout/hierarchy6"/>
    <dgm:cxn modelId="{09A66823-5DBE-4902-B71D-8A9E8D0B7AC0}" type="presParOf" srcId="{9CB973FF-FD47-4332-A68D-EF1855486F4C}" destId="{831A6948-7B86-436D-A7EB-8D4D5C7AFAD8}" srcOrd="2" destOrd="0" presId="urn:microsoft.com/office/officeart/2005/8/layout/hierarchy6"/>
    <dgm:cxn modelId="{FF286C72-0177-4714-B517-27547C46992F}" type="presParOf" srcId="{831A6948-7B86-436D-A7EB-8D4D5C7AFAD8}" destId="{405D4890-F739-4217-8095-22BCE02ED357}" srcOrd="0" destOrd="0" presId="urn:microsoft.com/office/officeart/2005/8/layout/hierarchy6"/>
    <dgm:cxn modelId="{1CFA7C06-66AD-4A10-805E-40BF9AAB80E7}" type="presParOf" srcId="{831A6948-7B86-436D-A7EB-8D4D5C7AFAD8}" destId="{1A45035F-1ABA-44AA-BF2E-51A5DE2F64F5}" srcOrd="1" destOrd="0" presId="urn:microsoft.com/office/officeart/2005/8/layout/hierarchy6"/>
    <dgm:cxn modelId="{6E610448-BBD2-4AE6-B2C9-2A11188ABBAC}" type="presParOf" srcId="{9CB973FF-FD47-4332-A68D-EF1855486F4C}" destId="{28B061DB-DCEA-4A5D-A9E8-2A7C79F98B0D}" srcOrd="3" destOrd="0" presId="urn:microsoft.com/office/officeart/2005/8/layout/hierarchy6"/>
    <dgm:cxn modelId="{33D6A192-2057-42B9-B1D8-670A7F8A5FE9}" type="presParOf" srcId="{28B061DB-DCEA-4A5D-A9E8-2A7C79F98B0D}" destId="{631571B6-F719-4F55-978E-D84D5412BE88}" srcOrd="0" destOrd="0" presId="urn:microsoft.com/office/officeart/2005/8/layout/hierarchy6"/>
    <dgm:cxn modelId="{2D4088BC-9C76-4673-B7A8-6D5F99D0D028}" type="presParOf" srcId="{9CB973FF-FD47-4332-A68D-EF1855486F4C}" destId="{9F373D02-49B6-4B20-8505-B029F007E7CB}" srcOrd="4" destOrd="0" presId="urn:microsoft.com/office/officeart/2005/8/layout/hierarchy6"/>
    <dgm:cxn modelId="{DCE50808-DBF2-4A6A-9DD8-58E4B6E24E93}" type="presParOf" srcId="{9F373D02-49B6-4B20-8505-B029F007E7CB}" destId="{C0CE7479-CA47-4A6C-8FDC-B92CD6CBF922}" srcOrd="0" destOrd="0" presId="urn:microsoft.com/office/officeart/2005/8/layout/hierarchy6"/>
    <dgm:cxn modelId="{7ED10AC5-DE07-4CC0-A4C9-BE67958AC1BD}" type="presParOf" srcId="{9F373D02-49B6-4B20-8505-B029F007E7CB}" destId="{623EBAF9-8EB6-463D-AF37-017B2D2ACEDC}" srcOrd="1" destOrd="0" presId="urn:microsoft.com/office/officeart/2005/8/layout/hierarchy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DED8E9-F06A-46C0-8AAB-3E35D399AE2E}"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7838C845-19AD-42EA-A3E2-23189C24BEA4}">
      <dgm:prSet phldrT="[Text]" phldr="0" custT="1"/>
      <dgm:spPr>
        <a:solidFill>
          <a:srgbClr val="F9423A"/>
        </a:solidFill>
        <a:ln>
          <a:solidFill>
            <a:srgbClr val="FFFFFF"/>
          </a:solidFill>
        </a:ln>
      </dgm:spPr>
      <dgm:t>
        <a:bodyPr/>
        <a:lstStyle/>
        <a:p>
          <a:r>
            <a:rPr lang="en-US" sz="900">
              <a:solidFill>
                <a:schemeClr val="tx1"/>
              </a:solidFill>
            </a:rPr>
            <a:t>Roof</a:t>
          </a:r>
        </a:p>
      </dgm:t>
    </dgm:pt>
    <dgm:pt modelId="{AA21F3DB-03BE-4E04-9508-801082AD9A7F}" type="parTrans" cxnId="{CA5553EA-2633-484B-8834-E240ED6253C7}">
      <dgm:prSet/>
      <dgm:spPr/>
      <dgm:t>
        <a:bodyPr/>
        <a:lstStyle/>
        <a:p>
          <a:endParaRPr lang="en-US"/>
        </a:p>
      </dgm:t>
    </dgm:pt>
    <dgm:pt modelId="{CFB67966-0832-4D1E-91A8-EF9E7DB7765D}" type="sibTrans" cxnId="{CA5553EA-2633-484B-8834-E240ED6253C7}">
      <dgm:prSet/>
      <dgm:spPr/>
      <dgm:t>
        <a:bodyPr/>
        <a:lstStyle/>
        <a:p>
          <a:endParaRPr lang="en-US"/>
        </a:p>
      </dgm:t>
    </dgm:pt>
    <dgm:pt modelId="{5E56966A-443F-4A6B-BE7F-2D943F9EAFE0}">
      <dgm:prSet phldrT="[Text]" custT="1"/>
      <dgm:spPr>
        <a:solidFill>
          <a:srgbClr val="F9423A"/>
        </a:solidFill>
        <a:ln>
          <a:solidFill>
            <a:srgbClr val="FFFFFF"/>
          </a:solidFill>
        </a:ln>
      </dgm:spPr>
      <dgm:t>
        <a:bodyPr/>
        <a:lstStyle/>
        <a:p>
          <a:pPr rtl="0"/>
          <a:r>
            <a:rPr lang="en-US" sz="700">
              <a:solidFill>
                <a:schemeClr val="tx1"/>
              </a:solidFill>
            </a:rPr>
            <a:t>Roof Assembly (ASHRAE 90.1)</a:t>
          </a:r>
        </a:p>
      </dgm:t>
    </dgm:pt>
    <dgm:pt modelId="{2F202AB5-CFC1-49F7-81A1-161DCA73A820}" type="parTrans" cxnId="{D376FDC8-9DB5-4154-BD77-29D621892604}">
      <dgm:prSet/>
      <dgm:spPr>
        <a:ln w="38100"/>
      </dgm:spPr>
      <dgm:t>
        <a:bodyPr/>
        <a:lstStyle/>
        <a:p>
          <a:endParaRPr lang="en-US"/>
        </a:p>
      </dgm:t>
    </dgm:pt>
    <dgm:pt modelId="{2686FE74-DCD0-4C06-8D98-98841ED130F6}" type="sibTrans" cxnId="{D376FDC8-9DB5-4154-BD77-29D621892604}">
      <dgm:prSet/>
      <dgm:spPr/>
      <dgm:t>
        <a:bodyPr/>
        <a:lstStyle/>
        <a:p>
          <a:endParaRPr lang="en-US"/>
        </a:p>
      </dgm:t>
    </dgm:pt>
    <dgm:pt modelId="{821CE66E-AC0E-4436-BE90-5EBF1F2BC59D}">
      <dgm:prSet phldr="0"/>
      <dgm:spPr>
        <a:solidFill>
          <a:srgbClr val="537896"/>
        </a:solidFill>
      </dgm:spPr>
      <dgm:t>
        <a:bodyPr/>
        <a:lstStyle/>
        <a:p>
          <a:pPr rtl="0"/>
          <a:r>
            <a:rPr lang="en-US" b="1">
              <a:solidFill>
                <a:schemeClr val="bg1"/>
              </a:solidFill>
            </a:rPr>
            <a:t>Roof Geometry </a:t>
          </a:r>
        </a:p>
      </dgm:t>
    </dgm:pt>
    <dgm:pt modelId="{ED771715-1670-4786-BE50-2AE0A7FDD7B3}" type="parTrans" cxnId="{8F360C17-00AC-43CC-B529-8AF85F74C252}">
      <dgm:prSet/>
      <dgm:spPr/>
      <dgm:t>
        <a:bodyPr/>
        <a:lstStyle/>
        <a:p>
          <a:endParaRPr lang="en-US"/>
        </a:p>
      </dgm:t>
    </dgm:pt>
    <dgm:pt modelId="{2685C779-5F47-4E89-9696-8A679622C256}" type="sibTrans" cxnId="{8F360C17-00AC-43CC-B529-8AF85F74C252}">
      <dgm:prSet/>
      <dgm:spPr/>
      <dgm:t>
        <a:bodyPr/>
        <a:lstStyle/>
        <a:p>
          <a:endParaRPr lang="en-US"/>
        </a:p>
      </dgm:t>
    </dgm:pt>
    <dgm:pt modelId="{BFE924A2-C75F-4AC8-B107-A324F54B27D7}">
      <dgm:prSet phldr="0"/>
      <dgm:spPr>
        <a:solidFill>
          <a:srgbClr val="537896"/>
        </a:solidFill>
      </dgm:spPr>
      <dgm:t>
        <a:bodyPr/>
        <a:lstStyle/>
        <a:p>
          <a:pPr rtl="0"/>
          <a:r>
            <a:rPr lang="en-US" b="1">
              <a:solidFill>
                <a:schemeClr val="bg1"/>
              </a:solidFill>
            </a:rPr>
            <a:t>Roof Component</a:t>
          </a:r>
          <a:r>
            <a:rPr lang="en-US"/>
            <a:t> </a:t>
          </a:r>
        </a:p>
      </dgm:t>
    </dgm:pt>
    <dgm:pt modelId="{8E746F4A-6C0B-4D8E-B608-FBB460406193}" type="parTrans" cxnId="{820953F9-907E-4362-A642-81CAD8563438}">
      <dgm:prSet/>
      <dgm:spPr/>
      <dgm:t>
        <a:bodyPr/>
        <a:lstStyle/>
        <a:p>
          <a:endParaRPr lang="en-US"/>
        </a:p>
      </dgm:t>
    </dgm:pt>
    <dgm:pt modelId="{D12B6551-BC46-4553-A2D1-C92143DBC4B4}" type="sibTrans" cxnId="{820953F9-907E-4362-A642-81CAD8563438}">
      <dgm:prSet/>
      <dgm:spPr/>
      <dgm:t>
        <a:bodyPr/>
        <a:lstStyle/>
        <a:p>
          <a:endParaRPr lang="en-US"/>
        </a:p>
      </dgm:t>
    </dgm:pt>
    <dgm:pt modelId="{F1299252-DF54-433A-90A6-F6E7817B7416}" type="pres">
      <dgm:prSet presAssocID="{B0DED8E9-F06A-46C0-8AAB-3E35D399AE2E}" presName="mainComposite" presStyleCnt="0">
        <dgm:presLayoutVars>
          <dgm:chPref val="1"/>
          <dgm:dir/>
          <dgm:animOne val="branch"/>
          <dgm:animLvl val="lvl"/>
          <dgm:resizeHandles val="exact"/>
        </dgm:presLayoutVars>
      </dgm:prSet>
      <dgm:spPr/>
    </dgm:pt>
    <dgm:pt modelId="{22D0B8A9-E814-4676-989D-377C92B3E810}" type="pres">
      <dgm:prSet presAssocID="{B0DED8E9-F06A-46C0-8AAB-3E35D399AE2E}" presName="hierFlow" presStyleCnt="0"/>
      <dgm:spPr/>
    </dgm:pt>
    <dgm:pt modelId="{4D7E8B70-B700-43FE-A4BF-DFCD32281735}" type="pres">
      <dgm:prSet presAssocID="{B0DED8E9-F06A-46C0-8AAB-3E35D399AE2E}" presName="firstBuf" presStyleCnt="0"/>
      <dgm:spPr/>
    </dgm:pt>
    <dgm:pt modelId="{282ED981-38F2-413A-878D-DC17E4CE95C7}" type="pres">
      <dgm:prSet presAssocID="{B0DED8E9-F06A-46C0-8AAB-3E35D399AE2E}" presName="hierChild1" presStyleCnt="0">
        <dgm:presLayoutVars>
          <dgm:chPref val="1"/>
          <dgm:animOne val="branch"/>
          <dgm:animLvl val="lvl"/>
        </dgm:presLayoutVars>
      </dgm:prSet>
      <dgm:spPr/>
    </dgm:pt>
    <dgm:pt modelId="{9BF039C1-A01D-4147-B3B6-5AD1004311D6}" type="pres">
      <dgm:prSet presAssocID="{7838C845-19AD-42EA-A3E2-23189C24BEA4}" presName="Name14" presStyleCnt="0"/>
      <dgm:spPr/>
    </dgm:pt>
    <dgm:pt modelId="{6BB4C859-9F4D-4A19-AC13-B3BED1C0AF32}" type="pres">
      <dgm:prSet presAssocID="{7838C845-19AD-42EA-A3E2-23189C24BEA4}" presName="level1Shape" presStyleLbl="node0" presStyleIdx="0" presStyleCnt="1">
        <dgm:presLayoutVars>
          <dgm:chPref val="3"/>
        </dgm:presLayoutVars>
      </dgm:prSet>
      <dgm:spPr/>
    </dgm:pt>
    <dgm:pt modelId="{2DEEE5E2-3E88-4C7B-B79A-A5A6A5F38D03}" type="pres">
      <dgm:prSet presAssocID="{7838C845-19AD-42EA-A3E2-23189C24BEA4}" presName="hierChild2" presStyleCnt="0"/>
      <dgm:spPr/>
    </dgm:pt>
    <dgm:pt modelId="{2DABC7A2-FB82-459B-BA11-BC6995A755BB}" type="pres">
      <dgm:prSet presAssocID="{2F202AB5-CFC1-49F7-81A1-161DCA73A820}" presName="Name19" presStyleLbl="parChTrans1D2" presStyleIdx="0" presStyleCnt="1"/>
      <dgm:spPr/>
    </dgm:pt>
    <dgm:pt modelId="{3333E5B8-C42D-469D-9E8D-0A023810EE8D}" type="pres">
      <dgm:prSet presAssocID="{5E56966A-443F-4A6B-BE7F-2D943F9EAFE0}" presName="Name21" presStyleCnt="0"/>
      <dgm:spPr/>
    </dgm:pt>
    <dgm:pt modelId="{217868C9-0C79-4D04-A773-4F6B7CBBD5E3}" type="pres">
      <dgm:prSet presAssocID="{5E56966A-443F-4A6B-BE7F-2D943F9EAFE0}" presName="level2Shape" presStyleLbl="node2" presStyleIdx="0" presStyleCnt="1"/>
      <dgm:spPr/>
    </dgm:pt>
    <dgm:pt modelId="{A72F70C6-E891-416D-9F73-2DCA1D18815F}" type="pres">
      <dgm:prSet presAssocID="{5E56966A-443F-4A6B-BE7F-2D943F9EAFE0}" presName="hierChild3" presStyleCnt="0"/>
      <dgm:spPr/>
    </dgm:pt>
    <dgm:pt modelId="{9CB973FF-FD47-4332-A68D-EF1855486F4C}" type="pres">
      <dgm:prSet presAssocID="{B0DED8E9-F06A-46C0-8AAB-3E35D399AE2E}" presName="bgShapesFlow" presStyleCnt="0"/>
      <dgm:spPr/>
    </dgm:pt>
    <dgm:pt modelId="{A8EE6473-863B-4E6F-AB3D-B712B75639B6}" type="pres">
      <dgm:prSet presAssocID="{821CE66E-AC0E-4436-BE90-5EBF1F2BC59D}" presName="rectComp" presStyleCnt="0"/>
      <dgm:spPr/>
    </dgm:pt>
    <dgm:pt modelId="{09C154DF-7D0F-4F30-97C5-1C8F48F72B5A}" type="pres">
      <dgm:prSet presAssocID="{821CE66E-AC0E-4436-BE90-5EBF1F2BC59D}" presName="bgRect" presStyleLbl="bgShp" presStyleIdx="0" presStyleCnt="2" custScaleX="100000"/>
      <dgm:spPr/>
    </dgm:pt>
    <dgm:pt modelId="{AA81B115-38D1-4E8C-BA30-21EF8DE77248}" type="pres">
      <dgm:prSet presAssocID="{821CE66E-AC0E-4436-BE90-5EBF1F2BC59D}" presName="bgRectTx" presStyleLbl="bgShp" presStyleIdx="0" presStyleCnt="2">
        <dgm:presLayoutVars>
          <dgm:bulletEnabled val="1"/>
        </dgm:presLayoutVars>
      </dgm:prSet>
      <dgm:spPr/>
    </dgm:pt>
    <dgm:pt modelId="{2E65951D-2B0A-4293-B63E-528E21A3AB46}" type="pres">
      <dgm:prSet presAssocID="{821CE66E-AC0E-4436-BE90-5EBF1F2BC59D}" presName="spComp" presStyleCnt="0"/>
      <dgm:spPr/>
    </dgm:pt>
    <dgm:pt modelId="{FF793ED0-BCE9-4307-9B78-3E492EACCD44}" type="pres">
      <dgm:prSet presAssocID="{821CE66E-AC0E-4436-BE90-5EBF1F2BC59D}" presName="vSp" presStyleCnt="0"/>
      <dgm:spPr/>
    </dgm:pt>
    <dgm:pt modelId="{831A6948-7B86-436D-A7EB-8D4D5C7AFAD8}" type="pres">
      <dgm:prSet presAssocID="{BFE924A2-C75F-4AC8-B107-A324F54B27D7}" presName="rectComp" presStyleCnt="0"/>
      <dgm:spPr/>
    </dgm:pt>
    <dgm:pt modelId="{405D4890-F739-4217-8095-22BCE02ED357}" type="pres">
      <dgm:prSet presAssocID="{BFE924A2-C75F-4AC8-B107-A324F54B27D7}" presName="bgRect" presStyleLbl="bgShp" presStyleIdx="1" presStyleCnt="2"/>
      <dgm:spPr/>
    </dgm:pt>
    <dgm:pt modelId="{1A45035F-1ABA-44AA-BF2E-51A5DE2F64F5}" type="pres">
      <dgm:prSet presAssocID="{BFE924A2-C75F-4AC8-B107-A324F54B27D7}" presName="bgRectTx" presStyleLbl="bgShp" presStyleIdx="1" presStyleCnt="2">
        <dgm:presLayoutVars>
          <dgm:bulletEnabled val="1"/>
        </dgm:presLayoutVars>
      </dgm:prSet>
      <dgm:spPr/>
    </dgm:pt>
  </dgm:ptLst>
  <dgm:cxnLst>
    <dgm:cxn modelId="{8F360C17-00AC-43CC-B529-8AF85F74C252}" srcId="{B0DED8E9-F06A-46C0-8AAB-3E35D399AE2E}" destId="{821CE66E-AC0E-4436-BE90-5EBF1F2BC59D}" srcOrd="1" destOrd="0" parTransId="{ED771715-1670-4786-BE50-2AE0A7FDD7B3}" sibTransId="{2685C779-5F47-4E89-9696-8A679622C256}"/>
    <dgm:cxn modelId="{63F0CD2E-F6EB-4016-9AC0-1C92AC13730E}" type="presOf" srcId="{821CE66E-AC0E-4436-BE90-5EBF1F2BC59D}" destId="{AA81B115-38D1-4E8C-BA30-21EF8DE77248}" srcOrd="1" destOrd="0" presId="urn:microsoft.com/office/officeart/2005/8/layout/hierarchy6"/>
    <dgm:cxn modelId="{EDD6AA5B-EAB4-4BB3-B500-19AD635A5156}" type="presOf" srcId="{B0DED8E9-F06A-46C0-8AAB-3E35D399AE2E}" destId="{F1299252-DF54-433A-90A6-F6E7817B7416}" srcOrd="0" destOrd="0" presId="urn:microsoft.com/office/officeart/2005/8/layout/hierarchy6"/>
    <dgm:cxn modelId="{C6E42B5C-E3E1-47C9-AB8D-E0BF8E9C6DFF}" type="presOf" srcId="{821CE66E-AC0E-4436-BE90-5EBF1F2BC59D}" destId="{09C154DF-7D0F-4F30-97C5-1C8F48F72B5A}" srcOrd="0" destOrd="0" presId="urn:microsoft.com/office/officeart/2005/8/layout/hierarchy6"/>
    <dgm:cxn modelId="{7176797D-D389-4E1A-9D1E-03C38230F0BD}" type="presOf" srcId="{2F202AB5-CFC1-49F7-81A1-161DCA73A820}" destId="{2DABC7A2-FB82-459B-BA11-BC6995A755BB}" srcOrd="0" destOrd="0" presId="urn:microsoft.com/office/officeart/2005/8/layout/hierarchy6"/>
    <dgm:cxn modelId="{EA8C2BA9-A3B7-4AA7-BE46-17FCC139F75C}" type="presOf" srcId="{BFE924A2-C75F-4AC8-B107-A324F54B27D7}" destId="{1A45035F-1ABA-44AA-BF2E-51A5DE2F64F5}" srcOrd="1" destOrd="0" presId="urn:microsoft.com/office/officeart/2005/8/layout/hierarchy6"/>
    <dgm:cxn modelId="{B0FB85AB-ED74-447B-B73D-829F6A263F72}" type="presOf" srcId="{7838C845-19AD-42EA-A3E2-23189C24BEA4}" destId="{6BB4C859-9F4D-4A19-AC13-B3BED1C0AF32}" srcOrd="0" destOrd="0" presId="urn:microsoft.com/office/officeart/2005/8/layout/hierarchy6"/>
    <dgm:cxn modelId="{CF626FB6-D8E0-46E7-9787-C0E6A3D2A830}" type="presOf" srcId="{5E56966A-443F-4A6B-BE7F-2D943F9EAFE0}" destId="{217868C9-0C79-4D04-A773-4F6B7CBBD5E3}" srcOrd="0" destOrd="0" presId="urn:microsoft.com/office/officeart/2005/8/layout/hierarchy6"/>
    <dgm:cxn modelId="{D376FDC8-9DB5-4154-BD77-29D621892604}" srcId="{7838C845-19AD-42EA-A3E2-23189C24BEA4}" destId="{5E56966A-443F-4A6B-BE7F-2D943F9EAFE0}" srcOrd="0" destOrd="0" parTransId="{2F202AB5-CFC1-49F7-81A1-161DCA73A820}" sibTransId="{2686FE74-DCD0-4C06-8D98-98841ED130F6}"/>
    <dgm:cxn modelId="{D1A4D3E7-5E9F-4461-97A8-3EB13C11C2BF}" type="presOf" srcId="{BFE924A2-C75F-4AC8-B107-A324F54B27D7}" destId="{405D4890-F739-4217-8095-22BCE02ED357}" srcOrd="0" destOrd="0" presId="urn:microsoft.com/office/officeart/2005/8/layout/hierarchy6"/>
    <dgm:cxn modelId="{CA5553EA-2633-484B-8834-E240ED6253C7}" srcId="{B0DED8E9-F06A-46C0-8AAB-3E35D399AE2E}" destId="{7838C845-19AD-42EA-A3E2-23189C24BEA4}" srcOrd="0" destOrd="0" parTransId="{AA21F3DB-03BE-4E04-9508-801082AD9A7F}" sibTransId="{CFB67966-0832-4D1E-91A8-EF9E7DB7765D}"/>
    <dgm:cxn modelId="{820953F9-907E-4362-A642-81CAD8563438}" srcId="{B0DED8E9-F06A-46C0-8AAB-3E35D399AE2E}" destId="{BFE924A2-C75F-4AC8-B107-A324F54B27D7}" srcOrd="2" destOrd="0" parTransId="{8E746F4A-6C0B-4D8E-B608-FBB460406193}" sibTransId="{D12B6551-BC46-4553-A2D1-C92143DBC4B4}"/>
    <dgm:cxn modelId="{AADF92DD-3441-4C71-AAAB-D61F27F26455}" type="presParOf" srcId="{F1299252-DF54-433A-90A6-F6E7817B7416}" destId="{22D0B8A9-E814-4676-989D-377C92B3E810}" srcOrd="0" destOrd="0" presId="urn:microsoft.com/office/officeart/2005/8/layout/hierarchy6"/>
    <dgm:cxn modelId="{2D7FEE0E-B7C3-4F40-A127-0A411C0F3A87}" type="presParOf" srcId="{22D0B8A9-E814-4676-989D-377C92B3E810}" destId="{4D7E8B70-B700-43FE-A4BF-DFCD32281735}" srcOrd="0" destOrd="0" presId="urn:microsoft.com/office/officeart/2005/8/layout/hierarchy6"/>
    <dgm:cxn modelId="{6B353A5A-D1FD-4399-9FB1-731514B5E90A}" type="presParOf" srcId="{22D0B8A9-E814-4676-989D-377C92B3E810}" destId="{282ED981-38F2-413A-878D-DC17E4CE95C7}" srcOrd="1" destOrd="0" presId="urn:microsoft.com/office/officeart/2005/8/layout/hierarchy6"/>
    <dgm:cxn modelId="{62AFB3FA-5980-448B-A1C5-D6AB1E6A588A}" type="presParOf" srcId="{282ED981-38F2-413A-878D-DC17E4CE95C7}" destId="{9BF039C1-A01D-4147-B3B6-5AD1004311D6}" srcOrd="0" destOrd="0" presId="urn:microsoft.com/office/officeart/2005/8/layout/hierarchy6"/>
    <dgm:cxn modelId="{937E12CC-4C2F-404C-ACC0-320997ED8F4F}" type="presParOf" srcId="{9BF039C1-A01D-4147-B3B6-5AD1004311D6}" destId="{6BB4C859-9F4D-4A19-AC13-B3BED1C0AF32}" srcOrd="0" destOrd="0" presId="urn:microsoft.com/office/officeart/2005/8/layout/hierarchy6"/>
    <dgm:cxn modelId="{CAAD8682-1978-4ECC-91B6-BD278B26B701}" type="presParOf" srcId="{9BF039C1-A01D-4147-B3B6-5AD1004311D6}" destId="{2DEEE5E2-3E88-4C7B-B79A-A5A6A5F38D03}" srcOrd="1" destOrd="0" presId="urn:microsoft.com/office/officeart/2005/8/layout/hierarchy6"/>
    <dgm:cxn modelId="{8FCDAE6D-2572-4838-9165-F26DF3E49379}" type="presParOf" srcId="{2DEEE5E2-3E88-4C7B-B79A-A5A6A5F38D03}" destId="{2DABC7A2-FB82-459B-BA11-BC6995A755BB}" srcOrd="0" destOrd="0" presId="urn:microsoft.com/office/officeart/2005/8/layout/hierarchy6"/>
    <dgm:cxn modelId="{DF96E654-1034-40DB-BD61-D166320B0770}" type="presParOf" srcId="{2DEEE5E2-3E88-4C7B-B79A-A5A6A5F38D03}" destId="{3333E5B8-C42D-469D-9E8D-0A023810EE8D}" srcOrd="1" destOrd="0" presId="urn:microsoft.com/office/officeart/2005/8/layout/hierarchy6"/>
    <dgm:cxn modelId="{6E2C82B0-43C4-47F0-B4AB-09F0FAE62E4B}" type="presParOf" srcId="{3333E5B8-C42D-469D-9E8D-0A023810EE8D}" destId="{217868C9-0C79-4D04-A773-4F6B7CBBD5E3}" srcOrd="0" destOrd="0" presId="urn:microsoft.com/office/officeart/2005/8/layout/hierarchy6"/>
    <dgm:cxn modelId="{5D8EE561-D7F8-4392-A705-1AF6B7845B96}" type="presParOf" srcId="{3333E5B8-C42D-469D-9E8D-0A023810EE8D}" destId="{A72F70C6-E891-416D-9F73-2DCA1D18815F}" srcOrd="1" destOrd="0" presId="urn:microsoft.com/office/officeart/2005/8/layout/hierarchy6"/>
    <dgm:cxn modelId="{C245DC7A-D710-4681-ADF1-5CE915D7A4F8}" type="presParOf" srcId="{F1299252-DF54-433A-90A6-F6E7817B7416}" destId="{9CB973FF-FD47-4332-A68D-EF1855486F4C}" srcOrd="1" destOrd="0" presId="urn:microsoft.com/office/officeart/2005/8/layout/hierarchy6"/>
    <dgm:cxn modelId="{5BE46A86-3C2C-4989-954A-044C5CB1E567}" type="presParOf" srcId="{9CB973FF-FD47-4332-A68D-EF1855486F4C}" destId="{A8EE6473-863B-4E6F-AB3D-B712B75639B6}" srcOrd="0" destOrd="0" presId="urn:microsoft.com/office/officeart/2005/8/layout/hierarchy6"/>
    <dgm:cxn modelId="{864236AE-8059-4A2A-AB0E-471A59A21F93}" type="presParOf" srcId="{A8EE6473-863B-4E6F-AB3D-B712B75639B6}" destId="{09C154DF-7D0F-4F30-97C5-1C8F48F72B5A}" srcOrd="0" destOrd="0" presId="urn:microsoft.com/office/officeart/2005/8/layout/hierarchy6"/>
    <dgm:cxn modelId="{19AB76E9-0812-4780-96D8-E892F176DED6}" type="presParOf" srcId="{A8EE6473-863B-4E6F-AB3D-B712B75639B6}" destId="{AA81B115-38D1-4E8C-BA30-21EF8DE77248}" srcOrd="1" destOrd="0" presId="urn:microsoft.com/office/officeart/2005/8/layout/hierarchy6"/>
    <dgm:cxn modelId="{A4984369-2B41-48B3-BAA7-83C0B7AF303C}" type="presParOf" srcId="{9CB973FF-FD47-4332-A68D-EF1855486F4C}" destId="{2E65951D-2B0A-4293-B63E-528E21A3AB46}" srcOrd="1" destOrd="0" presId="urn:microsoft.com/office/officeart/2005/8/layout/hierarchy6"/>
    <dgm:cxn modelId="{8FA15192-1151-491B-9610-DB8B1723F898}" type="presParOf" srcId="{2E65951D-2B0A-4293-B63E-528E21A3AB46}" destId="{FF793ED0-BCE9-4307-9B78-3E492EACCD44}" srcOrd="0" destOrd="0" presId="urn:microsoft.com/office/officeart/2005/8/layout/hierarchy6"/>
    <dgm:cxn modelId="{09A66823-5DBE-4902-B71D-8A9E8D0B7AC0}" type="presParOf" srcId="{9CB973FF-FD47-4332-A68D-EF1855486F4C}" destId="{831A6948-7B86-436D-A7EB-8D4D5C7AFAD8}" srcOrd="2" destOrd="0" presId="urn:microsoft.com/office/officeart/2005/8/layout/hierarchy6"/>
    <dgm:cxn modelId="{FF286C72-0177-4714-B517-27547C46992F}" type="presParOf" srcId="{831A6948-7B86-436D-A7EB-8D4D5C7AFAD8}" destId="{405D4890-F739-4217-8095-22BCE02ED357}" srcOrd="0" destOrd="0" presId="urn:microsoft.com/office/officeart/2005/8/layout/hierarchy6"/>
    <dgm:cxn modelId="{1CFA7C06-66AD-4A10-805E-40BF9AAB80E7}" type="presParOf" srcId="{831A6948-7B86-436D-A7EB-8D4D5C7AFAD8}" destId="{1A45035F-1ABA-44AA-BF2E-51A5DE2F64F5}" srcOrd="1" destOrd="0" presId="urn:microsoft.com/office/officeart/2005/8/layout/hierarchy6"/>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CE7479-CA47-4A6C-8FDC-B92CD6CBF922}">
      <dsp:nvSpPr>
        <dsp:cNvPr id="0" name=""/>
        <dsp:cNvSpPr/>
      </dsp:nvSpPr>
      <dsp:spPr>
        <a:xfrm>
          <a:off x="457211" y="1226425"/>
          <a:ext cx="8686791" cy="400883"/>
        </a:xfrm>
        <a:prstGeom prst="roundRect">
          <a:avLst>
            <a:gd name="adj" fmla="val 10000"/>
          </a:avLst>
        </a:prstGeom>
        <a:solidFill>
          <a:srgbClr val="537896"/>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bg1"/>
              </a:solidFill>
            </a:rPr>
            <a:t>Horizontal</a:t>
          </a:r>
        </a:p>
      </dsp:txBody>
      <dsp:txXfrm>
        <a:off x="457211" y="1226425"/>
        <a:ext cx="2606037" cy="400883"/>
      </dsp:txXfrm>
    </dsp:sp>
    <dsp:sp modelId="{405D4890-F739-4217-8095-22BCE02ED357}">
      <dsp:nvSpPr>
        <dsp:cNvPr id="0" name=""/>
        <dsp:cNvSpPr/>
      </dsp:nvSpPr>
      <dsp:spPr>
        <a:xfrm>
          <a:off x="457211" y="748517"/>
          <a:ext cx="8686791" cy="400883"/>
        </a:xfrm>
        <a:prstGeom prst="roundRect">
          <a:avLst>
            <a:gd name="adj" fmla="val 10000"/>
          </a:avLst>
        </a:prstGeom>
        <a:solidFill>
          <a:srgbClr val="537896"/>
        </a:solidFill>
        <a:ln>
          <a:noFill/>
        </a:ln>
        <a:effectLst/>
      </dsp:spPr>
      <dsp:style>
        <a:lnRef idx="0">
          <a:scrgbClr r="0" g="0" b="0"/>
        </a:lnRef>
        <a:fillRef idx="1">
          <a:scrgbClr r="0" g="0" b="0"/>
        </a:fillRef>
        <a:effectRef idx="0">
          <a:scrgbClr r="0" g="0" b="0"/>
        </a:effectRef>
        <a:fontRef idx="minor"/>
      </dsp:style>
      <dsp:txBody>
        <a:bodyPr spcFirstLastPara="0" vert="horz" wrap="square" lIns="91440" tIns="100584" rIns="100584" bIns="99568" numCol="1" spcCol="1270" anchor="ctr" anchorCtr="0">
          <a:noAutofit/>
        </a:bodyPr>
        <a:lstStyle/>
        <a:p>
          <a:pPr marL="0" lvl="0" indent="0" algn="ctr" defTabSz="622300" rtl="0">
            <a:lnSpc>
              <a:spcPct val="90000"/>
            </a:lnSpc>
            <a:spcBef>
              <a:spcPct val="0"/>
            </a:spcBef>
            <a:spcAft>
              <a:spcPct val="35000"/>
            </a:spcAft>
            <a:buNone/>
          </a:pPr>
          <a:r>
            <a:rPr lang="en-US" sz="1400" b="1" kern="1200">
              <a:solidFill>
                <a:schemeClr val="bg1"/>
              </a:solidFill>
            </a:rPr>
            <a:t>Vertical</a:t>
          </a:r>
          <a:r>
            <a:rPr lang="en-US" sz="1400" kern="1200"/>
            <a:t> </a:t>
          </a:r>
        </a:p>
      </dsp:txBody>
      <dsp:txXfrm>
        <a:off x="457211" y="748517"/>
        <a:ext cx="2606037" cy="400883"/>
      </dsp:txXfrm>
    </dsp:sp>
    <dsp:sp modelId="{09C154DF-7D0F-4F30-97C5-1C8F48F72B5A}">
      <dsp:nvSpPr>
        <dsp:cNvPr id="0" name=""/>
        <dsp:cNvSpPr/>
      </dsp:nvSpPr>
      <dsp:spPr>
        <a:xfrm>
          <a:off x="457164" y="293764"/>
          <a:ext cx="8658987" cy="400883"/>
        </a:xfrm>
        <a:prstGeom prst="roundRect">
          <a:avLst>
            <a:gd name="adj" fmla="val 10000"/>
          </a:avLst>
        </a:prstGeom>
        <a:solidFill>
          <a:srgbClr val="537896"/>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9568" rIns="99568" bIns="99568" numCol="1" spcCol="1270" anchor="ctr" anchorCtr="0">
          <a:noAutofit/>
        </a:bodyPr>
        <a:lstStyle/>
        <a:p>
          <a:pPr marL="0" lvl="0" indent="0" algn="ctr" defTabSz="622300" rtl="0">
            <a:lnSpc>
              <a:spcPct val="90000"/>
            </a:lnSpc>
            <a:spcBef>
              <a:spcPct val="0"/>
            </a:spcBef>
            <a:spcAft>
              <a:spcPct val="35000"/>
            </a:spcAft>
            <a:buNone/>
          </a:pPr>
          <a:r>
            <a:rPr lang="en-US" sz="1400" b="1" kern="1200">
              <a:solidFill>
                <a:schemeClr val="bg1"/>
              </a:solidFill>
            </a:rPr>
            <a:t>Lateral</a:t>
          </a:r>
        </a:p>
      </dsp:txBody>
      <dsp:txXfrm>
        <a:off x="457164" y="293764"/>
        <a:ext cx="2597696" cy="400883"/>
      </dsp:txXfrm>
    </dsp:sp>
    <dsp:sp modelId="{6BB4C859-9F4D-4A19-AC13-B3BED1C0AF32}">
      <dsp:nvSpPr>
        <dsp:cNvPr id="0" name=""/>
        <dsp:cNvSpPr/>
      </dsp:nvSpPr>
      <dsp:spPr>
        <a:xfrm>
          <a:off x="6154812" y="327171"/>
          <a:ext cx="501104" cy="334069"/>
        </a:xfrm>
        <a:prstGeom prst="roundRect">
          <a:avLst>
            <a:gd name="adj" fmla="val 10000"/>
          </a:avLst>
        </a:prstGeom>
        <a:solidFill>
          <a:srgbClr val="F9423A"/>
        </a:solid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a:solidFill>
                <a:schemeClr val="tx1"/>
              </a:solidFill>
            </a:rPr>
            <a:t>Reinforced Concrete Core</a:t>
          </a:r>
        </a:p>
      </dsp:txBody>
      <dsp:txXfrm>
        <a:off x="6164597" y="336956"/>
        <a:ext cx="481534" cy="314499"/>
      </dsp:txXfrm>
    </dsp:sp>
    <dsp:sp modelId="{2DABC7A2-FB82-459B-BA11-BC6995A755BB}">
      <dsp:nvSpPr>
        <dsp:cNvPr id="0" name=""/>
        <dsp:cNvSpPr/>
      </dsp:nvSpPr>
      <dsp:spPr>
        <a:xfrm>
          <a:off x="3962478" y="661241"/>
          <a:ext cx="2442885" cy="133627"/>
        </a:xfrm>
        <a:custGeom>
          <a:avLst/>
          <a:gdLst/>
          <a:ahLst/>
          <a:cxnLst/>
          <a:rect l="0" t="0" r="0" b="0"/>
          <a:pathLst>
            <a:path>
              <a:moveTo>
                <a:pt x="2442885" y="0"/>
              </a:moveTo>
              <a:lnTo>
                <a:pt x="2442885" y="66813"/>
              </a:lnTo>
              <a:lnTo>
                <a:pt x="0" y="66813"/>
              </a:lnTo>
              <a:lnTo>
                <a:pt x="0" y="133627"/>
              </a:lnTo>
            </a:path>
          </a:pathLst>
        </a:cu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217868C9-0C79-4D04-A773-4F6B7CBBD5E3}">
      <dsp:nvSpPr>
        <dsp:cNvPr id="0" name=""/>
        <dsp:cNvSpPr/>
      </dsp:nvSpPr>
      <dsp:spPr>
        <a:xfrm>
          <a:off x="3711926" y="794869"/>
          <a:ext cx="501104" cy="334069"/>
        </a:xfrm>
        <a:prstGeom prst="roundRect">
          <a:avLst>
            <a:gd name="adj" fmla="val 10000"/>
          </a:avLst>
        </a:prstGeom>
        <a:solidFill>
          <a:srgbClr val="F9423A"/>
        </a:solid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rtl="0">
            <a:lnSpc>
              <a:spcPct val="90000"/>
            </a:lnSpc>
            <a:spcBef>
              <a:spcPct val="0"/>
            </a:spcBef>
            <a:spcAft>
              <a:spcPct val="35000"/>
            </a:spcAft>
            <a:buNone/>
          </a:pPr>
          <a:r>
            <a:rPr lang="en-US" sz="500" kern="1200">
              <a:solidFill>
                <a:schemeClr val="tx1"/>
              </a:solidFill>
            </a:rPr>
            <a:t>CIP Concrete Columns </a:t>
          </a:r>
        </a:p>
      </dsp:txBody>
      <dsp:txXfrm>
        <a:off x="3721711" y="804654"/>
        <a:ext cx="481534" cy="314499"/>
      </dsp:txXfrm>
    </dsp:sp>
    <dsp:sp modelId="{DA3C6D35-76D1-4A37-B65B-24ECA9DBACA5}">
      <dsp:nvSpPr>
        <dsp:cNvPr id="0" name=""/>
        <dsp:cNvSpPr/>
      </dsp:nvSpPr>
      <dsp:spPr>
        <a:xfrm>
          <a:off x="2985324" y="1128938"/>
          <a:ext cx="977154" cy="133627"/>
        </a:xfrm>
        <a:custGeom>
          <a:avLst/>
          <a:gdLst/>
          <a:ahLst/>
          <a:cxnLst/>
          <a:rect l="0" t="0" r="0" b="0"/>
          <a:pathLst>
            <a:path>
              <a:moveTo>
                <a:pt x="977154" y="0"/>
              </a:moveTo>
              <a:lnTo>
                <a:pt x="977154" y="66813"/>
              </a:lnTo>
              <a:lnTo>
                <a:pt x="0" y="66813"/>
              </a:lnTo>
              <a:lnTo>
                <a:pt x="0" y="133627"/>
              </a:lnTo>
            </a:path>
          </a:pathLst>
        </a:cu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6B8E7038-1D00-424E-802D-1886A5413A31}">
      <dsp:nvSpPr>
        <dsp:cNvPr id="0" name=""/>
        <dsp:cNvSpPr/>
      </dsp:nvSpPr>
      <dsp:spPr>
        <a:xfrm>
          <a:off x="2734772" y="1262566"/>
          <a:ext cx="501104" cy="334069"/>
        </a:xfrm>
        <a:prstGeom prst="roundRect">
          <a:avLst>
            <a:gd name="adj" fmla="val 10000"/>
          </a:avLst>
        </a:prstGeom>
        <a:solidFill>
          <a:srgbClr val="F9423A"/>
        </a:solid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rtl="0">
            <a:lnSpc>
              <a:spcPct val="90000"/>
            </a:lnSpc>
            <a:spcBef>
              <a:spcPct val="0"/>
            </a:spcBef>
            <a:spcAft>
              <a:spcPct val="35000"/>
            </a:spcAft>
            <a:buNone/>
          </a:pPr>
          <a:r>
            <a:rPr lang="en-US" sz="500" kern="1200">
              <a:solidFill>
                <a:schemeClr val="tx1"/>
              </a:solidFill>
            </a:rPr>
            <a:t>Precast System</a:t>
          </a:r>
        </a:p>
      </dsp:txBody>
      <dsp:txXfrm>
        <a:off x="2744557" y="1272351"/>
        <a:ext cx="481534" cy="314499"/>
      </dsp:txXfrm>
    </dsp:sp>
    <dsp:sp modelId="{75979B6C-D34E-4256-96BC-814B36117C4C}">
      <dsp:nvSpPr>
        <dsp:cNvPr id="0" name=""/>
        <dsp:cNvSpPr/>
      </dsp:nvSpPr>
      <dsp:spPr>
        <a:xfrm>
          <a:off x="3636760" y="1128938"/>
          <a:ext cx="325718" cy="133627"/>
        </a:xfrm>
        <a:custGeom>
          <a:avLst/>
          <a:gdLst/>
          <a:ahLst/>
          <a:cxnLst/>
          <a:rect l="0" t="0" r="0" b="0"/>
          <a:pathLst>
            <a:path>
              <a:moveTo>
                <a:pt x="325718" y="0"/>
              </a:moveTo>
              <a:lnTo>
                <a:pt x="325718" y="66813"/>
              </a:lnTo>
              <a:lnTo>
                <a:pt x="0" y="66813"/>
              </a:lnTo>
              <a:lnTo>
                <a:pt x="0" y="133627"/>
              </a:lnTo>
            </a:path>
          </a:pathLst>
        </a:cu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479E94BD-041D-44F4-8204-6027EB6B247D}">
      <dsp:nvSpPr>
        <dsp:cNvPr id="0" name=""/>
        <dsp:cNvSpPr/>
      </dsp:nvSpPr>
      <dsp:spPr>
        <a:xfrm>
          <a:off x="3386208" y="1262566"/>
          <a:ext cx="501104" cy="334069"/>
        </a:xfrm>
        <a:prstGeom prst="roundRect">
          <a:avLst>
            <a:gd name="adj" fmla="val 10000"/>
          </a:avLst>
        </a:prstGeom>
        <a:solidFill>
          <a:srgbClr val="F9423A"/>
        </a:solid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rtl="0">
            <a:lnSpc>
              <a:spcPct val="90000"/>
            </a:lnSpc>
            <a:spcBef>
              <a:spcPct val="0"/>
            </a:spcBef>
            <a:spcAft>
              <a:spcPct val="35000"/>
            </a:spcAft>
            <a:buNone/>
          </a:pPr>
          <a:r>
            <a:rPr lang="en-US" sz="500" kern="1200">
              <a:solidFill>
                <a:schemeClr val="tx1"/>
              </a:solidFill>
            </a:rPr>
            <a:t>CIP Concrete Slabs and beams </a:t>
          </a:r>
        </a:p>
      </dsp:txBody>
      <dsp:txXfrm>
        <a:off x="3395993" y="1272351"/>
        <a:ext cx="481534" cy="314499"/>
      </dsp:txXfrm>
    </dsp:sp>
    <dsp:sp modelId="{7A92F6B0-316C-404B-BF52-9595DF0FD60A}">
      <dsp:nvSpPr>
        <dsp:cNvPr id="0" name=""/>
        <dsp:cNvSpPr/>
      </dsp:nvSpPr>
      <dsp:spPr>
        <a:xfrm>
          <a:off x="3962478" y="1128938"/>
          <a:ext cx="325718" cy="133627"/>
        </a:xfrm>
        <a:custGeom>
          <a:avLst/>
          <a:gdLst/>
          <a:ahLst/>
          <a:cxnLst/>
          <a:rect l="0" t="0" r="0" b="0"/>
          <a:pathLst>
            <a:path>
              <a:moveTo>
                <a:pt x="0" y="0"/>
              </a:moveTo>
              <a:lnTo>
                <a:pt x="0" y="66813"/>
              </a:lnTo>
              <a:lnTo>
                <a:pt x="325718" y="66813"/>
              </a:lnTo>
              <a:lnTo>
                <a:pt x="325718" y="133627"/>
              </a:lnTo>
            </a:path>
          </a:pathLst>
        </a:cu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61569A48-C0AA-4447-A515-E60455D96F34}">
      <dsp:nvSpPr>
        <dsp:cNvPr id="0" name=""/>
        <dsp:cNvSpPr/>
      </dsp:nvSpPr>
      <dsp:spPr>
        <a:xfrm>
          <a:off x="4037644" y="1262566"/>
          <a:ext cx="501104" cy="334069"/>
        </a:xfrm>
        <a:prstGeom prst="roundRect">
          <a:avLst>
            <a:gd name="adj" fmla="val 10000"/>
          </a:avLst>
        </a:prstGeom>
        <a:solidFill>
          <a:srgbClr val="F9423A"/>
        </a:solid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rtl="0">
            <a:lnSpc>
              <a:spcPct val="90000"/>
            </a:lnSpc>
            <a:spcBef>
              <a:spcPct val="0"/>
            </a:spcBef>
            <a:spcAft>
              <a:spcPct val="35000"/>
            </a:spcAft>
            <a:buNone/>
          </a:pPr>
          <a:r>
            <a:rPr lang="en-US" sz="500" kern="1200">
              <a:solidFill>
                <a:schemeClr val="tx1"/>
              </a:solidFill>
            </a:rPr>
            <a:t>Waffle Slabs</a:t>
          </a:r>
        </a:p>
      </dsp:txBody>
      <dsp:txXfrm>
        <a:off x="4047429" y="1272351"/>
        <a:ext cx="481534" cy="314499"/>
      </dsp:txXfrm>
    </dsp:sp>
    <dsp:sp modelId="{46234B5C-935B-48D5-8F21-F5083920EE93}">
      <dsp:nvSpPr>
        <dsp:cNvPr id="0" name=""/>
        <dsp:cNvSpPr/>
      </dsp:nvSpPr>
      <dsp:spPr>
        <a:xfrm>
          <a:off x="3962478" y="1128938"/>
          <a:ext cx="977154" cy="133627"/>
        </a:xfrm>
        <a:custGeom>
          <a:avLst/>
          <a:gdLst/>
          <a:ahLst/>
          <a:cxnLst/>
          <a:rect l="0" t="0" r="0" b="0"/>
          <a:pathLst>
            <a:path>
              <a:moveTo>
                <a:pt x="0" y="0"/>
              </a:moveTo>
              <a:lnTo>
                <a:pt x="0" y="66813"/>
              </a:lnTo>
              <a:lnTo>
                <a:pt x="977154" y="66813"/>
              </a:lnTo>
              <a:lnTo>
                <a:pt x="977154" y="133627"/>
              </a:lnTo>
            </a:path>
          </a:pathLst>
        </a:cu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92517AE2-EDD1-4051-BF88-57096625187B}">
      <dsp:nvSpPr>
        <dsp:cNvPr id="0" name=""/>
        <dsp:cNvSpPr/>
      </dsp:nvSpPr>
      <dsp:spPr>
        <a:xfrm>
          <a:off x="4689080" y="1262566"/>
          <a:ext cx="501104" cy="334069"/>
        </a:xfrm>
        <a:prstGeom prst="roundRect">
          <a:avLst>
            <a:gd name="adj" fmla="val 10000"/>
          </a:avLst>
        </a:prstGeom>
        <a:solidFill>
          <a:srgbClr val="F9423A"/>
        </a:solid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rtl="0">
            <a:lnSpc>
              <a:spcPct val="90000"/>
            </a:lnSpc>
            <a:spcBef>
              <a:spcPct val="0"/>
            </a:spcBef>
            <a:spcAft>
              <a:spcPct val="35000"/>
            </a:spcAft>
            <a:buNone/>
          </a:pPr>
          <a:r>
            <a:rPr lang="en-US" sz="500" kern="1200">
              <a:solidFill>
                <a:schemeClr val="tx1"/>
              </a:solidFill>
            </a:rPr>
            <a:t>Post Tension Slab</a:t>
          </a:r>
        </a:p>
      </dsp:txBody>
      <dsp:txXfrm>
        <a:off x="4698865" y="1272351"/>
        <a:ext cx="481534" cy="314499"/>
      </dsp:txXfrm>
    </dsp:sp>
    <dsp:sp modelId="{4CF596F9-7EA0-4208-800E-8BF7947D1AA3}">
      <dsp:nvSpPr>
        <dsp:cNvPr id="0" name=""/>
        <dsp:cNvSpPr/>
      </dsp:nvSpPr>
      <dsp:spPr>
        <a:xfrm>
          <a:off x="5916787" y="661241"/>
          <a:ext cx="488577" cy="133627"/>
        </a:xfrm>
        <a:custGeom>
          <a:avLst/>
          <a:gdLst/>
          <a:ahLst/>
          <a:cxnLst/>
          <a:rect l="0" t="0" r="0" b="0"/>
          <a:pathLst>
            <a:path>
              <a:moveTo>
                <a:pt x="488577" y="0"/>
              </a:moveTo>
              <a:lnTo>
                <a:pt x="488577" y="66813"/>
              </a:lnTo>
              <a:lnTo>
                <a:pt x="0" y="66813"/>
              </a:lnTo>
              <a:lnTo>
                <a:pt x="0" y="133627"/>
              </a:lnTo>
            </a:path>
          </a:pathLst>
        </a:cu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68539A9C-6D26-45FB-98BB-26E198245F12}">
      <dsp:nvSpPr>
        <dsp:cNvPr id="0" name=""/>
        <dsp:cNvSpPr/>
      </dsp:nvSpPr>
      <dsp:spPr>
        <a:xfrm>
          <a:off x="5666235" y="794869"/>
          <a:ext cx="501104" cy="334069"/>
        </a:xfrm>
        <a:prstGeom prst="roundRect">
          <a:avLst>
            <a:gd name="adj" fmla="val 10000"/>
          </a:avLst>
        </a:prstGeom>
        <a:solidFill>
          <a:srgbClr val="D8E6F0"/>
        </a:solid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rtl="0">
            <a:lnSpc>
              <a:spcPct val="90000"/>
            </a:lnSpc>
            <a:spcBef>
              <a:spcPct val="0"/>
            </a:spcBef>
            <a:spcAft>
              <a:spcPct val="35000"/>
            </a:spcAft>
            <a:buNone/>
          </a:pPr>
          <a:r>
            <a:rPr lang="en-US" sz="500" kern="1200">
              <a:solidFill>
                <a:schemeClr val="tx1"/>
              </a:solidFill>
            </a:rPr>
            <a:t>Steel Columns</a:t>
          </a:r>
        </a:p>
      </dsp:txBody>
      <dsp:txXfrm>
        <a:off x="5676020" y="804654"/>
        <a:ext cx="481534" cy="314499"/>
      </dsp:txXfrm>
    </dsp:sp>
    <dsp:sp modelId="{7F2F4B89-BFD0-4CCF-8259-828941395349}">
      <dsp:nvSpPr>
        <dsp:cNvPr id="0" name=""/>
        <dsp:cNvSpPr/>
      </dsp:nvSpPr>
      <dsp:spPr>
        <a:xfrm>
          <a:off x="5591069" y="1128938"/>
          <a:ext cx="325718" cy="133627"/>
        </a:xfrm>
        <a:custGeom>
          <a:avLst/>
          <a:gdLst/>
          <a:ahLst/>
          <a:cxnLst/>
          <a:rect l="0" t="0" r="0" b="0"/>
          <a:pathLst>
            <a:path>
              <a:moveTo>
                <a:pt x="325718" y="0"/>
              </a:moveTo>
              <a:lnTo>
                <a:pt x="325718" y="66813"/>
              </a:lnTo>
              <a:lnTo>
                <a:pt x="0" y="66813"/>
              </a:lnTo>
              <a:lnTo>
                <a:pt x="0" y="133627"/>
              </a:lnTo>
            </a:path>
          </a:pathLst>
        </a:cu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0B829102-851B-4D35-A10F-73FCAC56816C}">
      <dsp:nvSpPr>
        <dsp:cNvPr id="0" name=""/>
        <dsp:cNvSpPr/>
      </dsp:nvSpPr>
      <dsp:spPr>
        <a:xfrm>
          <a:off x="5340517" y="1262566"/>
          <a:ext cx="501104" cy="334069"/>
        </a:xfrm>
        <a:prstGeom prst="roundRect">
          <a:avLst>
            <a:gd name="adj" fmla="val 10000"/>
          </a:avLst>
        </a:prstGeom>
        <a:solidFill>
          <a:srgbClr val="D8E6F0"/>
        </a:solid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rtl="0">
            <a:lnSpc>
              <a:spcPct val="90000"/>
            </a:lnSpc>
            <a:spcBef>
              <a:spcPct val="0"/>
            </a:spcBef>
            <a:spcAft>
              <a:spcPct val="35000"/>
            </a:spcAft>
            <a:buNone/>
          </a:pPr>
          <a:r>
            <a:rPr lang="en-US" sz="500" kern="1200">
              <a:solidFill>
                <a:schemeClr val="tx1"/>
              </a:solidFill>
            </a:rPr>
            <a:t>Steel Framing and Composite Slab</a:t>
          </a:r>
        </a:p>
      </dsp:txBody>
      <dsp:txXfrm>
        <a:off x="5350302" y="1272351"/>
        <a:ext cx="481534" cy="314499"/>
      </dsp:txXfrm>
    </dsp:sp>
    <dsp:sp modelId="{B71A045E-4E98-489C-8B5C-5DADA80E00D8}">
      <dsp:nvSpPr>
        <dsp:cNvPr id="0" name=""/>
        <dsp:cNvSpPr/>
      </dsp:nvSpPr>
      <dsp:spPr>
        <a:xfrm>
          <a:off x="5916787" y="1128938"/>
          <a:ext cx="325718" cy="133627"/>
        </a:xfrm>
        <a:custGeom>
          <a:avLst/>
          <a:gdLst/>
          <a:ahLst/>
          <a:cxnLst/>
          <a:rect l="0" t="0" r="0" b="0"/>
          <a:pathLst>
            <a:path>
              <a:moveTo>
                <a:pt x="0" y="0"/>
              </a:moveTo>
              <a:lnTo>
                <a:pt x="0" y="66813"/>
              </a:lnTo>
              <a:lnTo>
                <a:pt x="325718" y="66813"/>
              </a:lnTo>
              <a:lnTo>
                <a:pt x="325718" y="133627"/>
              </a:lnTo>
            </a:path>
          </a:pathLst>
        </a:cu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15051C72-041E-4270-ADF8-7611E746AD66}">
      <dsp:nvSpPr>
        <dsp:cNvPr id="0" name=""/>
        <dsp:cNvSpPr/>
      </dsp:nvSpPr>
      <dsp:spPr>
        <a:xfrm>
          <a:off x="5991953" y="1262566"/>
          <a:ext cx="501104" cy="334069"/>
        </a:xfrm>
        <a:prstGeom prst="roundRect">
          <a:avLst>
            <a:gd name="adj" fmla="val 10000"/>
          </a:avLst>
        </a:prstGeom>
        <a:solidFill>
          <a:srgbClr val="D8E6F0"/>
        </a:solid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rtl="0">
            <a:lnSpc>
              <a:spcPct val="90000"/>
            </a:lnSpc>
            <a:spcBef>
              <a:spcPct val="0"/>
            </a:spcBef>
            <a:spcAft>
              <a:spcPct val="35000"/>
            </a:spcAft>
            <a:buNone/>
          </a:pPr>
          <a:r>
            <a:rPr lang="en-US" sz="500" kern="1200">
              <a:solidFill>
                <a:schemeClr val="tx1"/>
              </a:solidFill>
            </a:rPr>
            <a:t>Precast System</a:t>
          </a:r>
        </a:p>
      </dsp:txBody>
      <dsp:txXfrm>
        <a:off x="6001738" y="1272351"/>
        <a:ext cx="481534" cy="314499"/>
      </dsp:txXfrm>
    </dsp:sp>
    <dsp:sp modelId="{FEA141F8-BF91-4F28-9D5A-AAF959D0558B}">
      <dsp:nvSpPr>
        <dsp:cNvPr id="0" name=""/>
        <dsp:cNvSpPr/>
      </dsp:nvSpPr>
      <dsp:spPr>
        <a:xfrm>
          <a:off x="6405364" y="661241"/>
          <a:ext cx="1140013" cy="133627"/>
        </a:xfrm>
        <a:custGeom>
          <a:avLst/>
          <a:gdLst/>
          <a:ahLst/>
          <a:cxnLst/>
          <a:rect l="0" t="0" r="0" b="0"/>
          <a:pathLst>
            <a:path>
              <a:moveTo>
                <a:pt x="0" y="0"/>
              </a:moveTo>
              <a:lnTo>
                <a:pt x="0" y="66813"/>
              </a:lnTo>
              <a:lnTo>
                <a:pt x="1140013" y="66813"/>
              </a:lnTo>
              <a:lnTo>
                <a:pt x="1140013" y="133627"/>
              </a:lnTo>
            </a:path>
          </a:pathLst>
        </a:cu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B24FDC0B-8DEE-4999-97F7-AE032CBA537D}">
      <dsp:nvSpPr>
        <dsp:cNvPr id="0" name=""/>
        <dsp:cNvSpPr/>
      </dsp:nvSpPr>
      <dsp:spPr>
        <a:xfrm>
          <a:off x="7294825" y="794869"/>
          <a:ext cx="501104" cy="334069"/>
        </a:xfrm>
        <a:prstGeom prst="roundRect">
          <a:avLst>
            <a:gd name="adj" fmla="val 10000"/>
          </a:avLst>
        </a:prstGeom>
        <a:solidFill>
          <a:srgbClr val="D9D9D6"/>
        </a:solid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rtl="0">
            <a:lnSpc>
              <a:spcPct val="90000"/>
            </a:lnSpc>
            <a:spcBef>
              <a:spcPct val="0"/>
            </a:spcBef>
            <a:spcAft>
              <a:spcPct val="35000"/>
            </a:spcAft>
            <a:buNone/>
          </a:pPr>
          <a:r>
            <a:rPr lang="en-US" sz="500" kern="1200">
              <a:solidFill>
                <a:schemeClr val="tx1"/>
              </a:solidFill>
            </a:rPr>
            <a:t>CMU Walls </a:t>
          </a:r>
        </a:p>
      </dsp:txBody>
      <dsp:txXfrm>
        <a:off x="7304610" y="804654"/>
        <a:ext cx="481534" cy="314499"/>
      </dsp:txXfrm>
    </dsp:sp>
    <dsp:sp modelId="{0884E917-8A71-4D7E-82D9-C6A95D548545}">
      <dsp:nvSpPr>
        <dsp:cNvPr id="0" name=""/>
        <dsp:cNvSpPr/>
      </dsp:nvSpPr>
      <dsp:spPr>
        <a:xfrm>
          <a:off x="6893941" y="1128938"/>
          <a:ext cx="651436" cy="133627"/>
        </a:xfrm>
        <a:custGeom>
          <a:avLst/>
          <a:gdLst/>
          <a:ahLst/>
          <a:cxnLst/>
          <a:rect l="0" t="0" r="0" b="0"/>
          <a:pathLst>
            <a:path>
              <a:moveTo>
                <a:pt x="651436" y="0"/>
              </a:moveTo>
              <a:lnTo>
                <a:pt x="651436" y="66813"/>
              </a:lnTo>
              <a:lnTo>
                <a:pt x="0" y="66813"/>
              </a:lnTo>
              <a:lnTo>
                <a:pt x="0" y="133627"/>
              </a:lnTo>
            </a:path>
          </a:pathLst>
        </a:cu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E1FDC563-08E7-49B6-A971-264600EA78DC}">
      <dsp:nvSpPr>
        <dsp:cNvPr id="0" name=""/>
        <dsp:cNvSpPr/>
      </dsp:nvSpPr>
      <dsp:spPr>
        <a:xfrm>
          <a:off x="6643389" y="1262566"/>
          <a:ext cx="501104" cy="334069"/>
        </a:xfrm>
        <a:prstGeom prst="roundRect">
          <a:avLst>
            <a:gd name="adj" fmla="val 10000"/>
          </a:avLst>
        </a:prstGeom>
        <a:solidFill>
          <a:srgbClr val="D9D9D6"/>
        </a:solid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rtl="0">
            <a:lnSpc>
              <a:spcPct val="90000"/>
            </a:lnSpc>
            <a:spcBef>
              <a:spcPct val="0"/>
            </a:spcBef>
            <a:spcAft>
              <a:spcPct val="35000"/>
            </a:spcAft>
            <a:buNone/>
          </a:pPr>
          <a:r>
            <a:rPr lang="en-US" sz="500" kern="1200">
              <a:solidFill>
                <a:schemeClr val="tx1"/>
              </a:solidFill>
            </a:rPr>
            <a:t>Precast System</a:t>
          </a:r>
        </a:p>
      </dsp:txBody>
      <dsp:txXfrm>
        <a:off x="6653174" y="1272351"/>
        <a:ext cx="481534" cy="314499"/>
      </dsp:txXfrm>
    </dsp:sp>
    <dsp:sp modelId="{290E459F-2EAA-4CBE-B948-4944558E8782}">
      <dsp:nvSpPr>
        <dsp:cNvPr id="0" name=""/>
        <dsp:cNvSpPr/>
      </dsp:nvSpPr>
      <dsp:spPr>
        <a:xfrm>
          <a:off x="7499657" y="1128938"/>
          <a:ext cx="91440" cy="133627"/>
        </a:xfrm>
        <a:custGeom>
          <a:avLst/>
          <a:gdLst/>
          <a:ahLst/>
          <a:cxnLst/>
          <a:rect l="0" t="0" r="0" b="0"/>
          <a:pathLst>
            <a:path>
              <a:moveTo>
                <a:pt x="45720" y="0"/>
              </a:moveTo>
              <a:lnTo>
                <a:pt x="45720" y="133627"/>
              </a:lnTo>
            </a:path>
          </a:pathLst>
        </a:cu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8D146485-784E-4F5B-94D5-21BFCA432DCF}">
      <dsp:nvSpPr>
        <dsp:cNvPr id="0" name=""/>
        <dsp:cNvSpPr/>
      </dsp:nvSpPr>
      <dsp:spPr>
        <a:xfrm>
          <a:off x="7294825" y="1262566"/>
          <a:ext cx="501104" cy="334069"/>
        </a:xfrm>
        <a:prstGeom prst="roundRect">
          <a:avLst>
            <a:gd name="adj" fmla="val 10000"/>
          </a:avLst>
        </a:prstGeom>
        <a:solidFill>
          <a:srgbClr val="D9D9D6"/>
        </a:solid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rtl="0">
            <a:lnSpc>
              <a:spcPct val="90000"/>
            </a:lnSpc>
            <a:spcBef>
              <a:spcPct val="0"/>
            </a:spcBef>
            <a:spcAft>
              <a:spcPct val="35000"/>
            </a:spcAft>
            <a:buNone/>
          </a:pPr>
          <a:r>
            <a:rPr lang="en-US" sz="500" kern="1200">
              <a:solidFill>
                <a:schemeClr val="tx1"/>
              </a:solidFill>
            </a:rPr>
            <a:t>CIP Concrete Slabs and Beams </a:t>
          </a:r>
        </a:p>
      </dsp:txBody>
      <dsp:txXfrm>
        <a:off x="7304610" y="1272351"/>
        <a:ext cx="481534" cy="314499"/>
      </dsp:txXfrm>
    </dsp:sp>
    <dsp:sp modelId="{A4C55C06-D1B1-4C0F-86E3-8ACEB6F9C5E3}">
      <dsp:nvSpPr>
        <dsp:cNvPr id="0" name=""/>
        <dsp:cNvSpPr/>
      </dsp:nvSpPr>
      <dsp:spPr>
        <a:xfrm>
          <a:off x="7545377" y="1128938"/>
          <a:ext cx="651436" cy="133627"/>
        </a:xfrm>
        <a:custGeom>
          <a:avLst/>
          <a:gdLst/>
          <a:ahLst/>
          <a:cxnLst/>
          <a:rect l="0" t="0" r="0" b="0"/>
          <a:pathLst>
            <a:path>
              <a:moveTo>
                <a:pt x="0" y="0"/>
              </a:moveTo>
              <a:lnTo>
                <a:pt x="0" y="66813"/>
              </a:lnTo>
              <a:lnTo>
                <a:pt x="651436" y="66813"/>
              </a:lnTo>
              <a:lnTo>
                <a:pt x="651436" y="133627"/>
              </a:lnTo>
            </a:path>
          </a:pathLst>
        </a:cu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76216515-E454-46D0-B4B1-2C143CDECD06}">
      <dsp:nvSpPr>
        <dsp:cNvPr id="0" name=""/>
        <dsp:cNvSpPr/>
      </dsp:nvSpPr>
      <dsp:spPr>
        <a:xfrm>
          <a:off x="7946261" y="1262566"/>
          <a:ext cx="501104" cy="334069"/>
        </a:xfrm>
        <a:prstGeom prst="roundRect">
          <a:avLst>
            <a:gd name="adj" fmla="val 10000"/>
          </a:avLst>
        </a:prstGeom>
        <a:solidFill>
          <a:srgbClr val="D9D9D6"/>
        </a:solid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rtl="0">
            <a:lnSpc>
              <a:spcPct val="90000"/>
            </a:lnSpc>
            <a:spcBef>
              <a:spcPct val="0"/>
            </a:spcBef>
            <a:spcAft>
              <a:spcPct val="35000"/>
            </a:spcAft>
            <a:buNone/>
          </a:pPr>
          <a:r>
            <a:rPr lang="en-US" sz="500" kern="1200">
              <a:solidFill>
                <a:schemeClr val="tx1"/>
              </a:solidFill>
            </a:rPr>
            <a:t>Steel Framing and Composite Slab</a:t>
          </a:r>
        </a:p>
      </dsp:txBody>
      <dsp:txXfrm>
        <a:off x="7956046" y="1272351"/>
        <a:ext cx="481534" cy="314499"/>
      </dsp:txXfrm>
    </dsp:sp>
    <dsp:sp modelId="{79E4E629-0FDB-4D5E-91BB-3ED87FB2215E}">
      <dsp:nvSpPr>
        <dsp:cNvPr id="0" name=""/>
        <dsp:cNvSpPr/>
      </dsp:nvSpPr>
      <dsp:spPr>
        <a:xfrm>
          <a:off x="6405364" y="661241"/>
          <a:ext cx="2442885" cy="133627"/>
        </a:xfrm>
        <a:custGeom>
          <a:avLst/>
          <a:gdLst/>
          <a:ahLst/>
          <a:cxnLst/>
          <a:rect l="0" t="0" r="0" b="0"/>
          <a:pathLst>
            <a:path>
              <a:moveTo>
                <a:pt x="0" y="0"/>
              </a:moveTo>
              <a:lnTo>
                <a:pt x="0" y="66813"/>
              </a:lnTo>
              <a:lnTo>
                <a:pt x="2442885" y="66813"/>
              </a:lnTo>
              <a:lnTo>
                <a:pt x="2442885" y="133627"/>
              </a:lnTo>
            </a:path>
          </a:pathLst>
        </a:cu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5AAC6BF0-506E-4A35-909F-E22DD5EAE06C}">
      <dsp:nvSpPr>
        <dsp:cNvPr id="0" name=""/>
        <dsp:cNvSpPr/>
      </dsp:nvSpPr>
      <dsp:spPr>
        <a:xfrm>
          <a:off x="8597697" y="794869"/>
          <a:ext cx="501104" cy="334069"/>
        </a:xfrm>
        <a:prstGeom prst="roundRect">
          <a:avLst>
            <a:gd name="adj" fmla="val 10000"/>
          </a:avLst>
        </a:prstGeom>
        <a:solidFill>
          <a:srgbClr val="D9D9D6"/>
        </a:solid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rtl="0">
            <a:lnSpc>
              <a:spcPct val="90000"/>
            </a:lnSpc>
            <a:spcBef>
              <a:spcPct val="0"/>
            </a:spcBef>
            <a:spcAft>
              <a:spcPct val="35000"/>
            </a:spcAft>
            <a:buNone/>
          </a:pPr>
          <a:r>
            <a:rPr lang="en-US" sz="500" kern="1200">
              <a:solidFill>
                <a:schemeClr val="tx1"/>
              </a:solidFill>
              <a:latin typeface="Calibri Light" panose="020F0302020204030204"/>
            </a:rPr>
            <a:t>Mass Timber</a:t>
          </a:r>
        </a:p>
      </dsp:txBody>
      <dsp:txXfrm>
        <a:off x="8607482" y="804654"/>
        <a:ext cx="481534" cy="314499"/>
      </dsp:txXfrm>
    </dsp:sp>
    <dsp:sp modelId="{EF0472BC-5DD1-4B35-9EAA-80AF35019DC1}">
      <dsp:nvSpPr>
        <dsp:cNvPr id="0" name=""/>
        <dsp:cNvSpPr/>
      </dsp:nvSpPr>
      <dsp:spPr>
        <a:xfrm>
          <a:off x="8802530" y="1128938"/>
          <a:ext cx="91440" cy="133627"/>
        </a:xfrm>
        <a:custGeom>
          <a:avLst/>
          <a:gdLst/>
          <a:ahLst/>
          <a:cxnLst/>
          <a:rect l="0" t="0" r="0" b="0"/>
          <a:pathLst>
            <a:path>
              <a:moveTo>
                <a:pt x="45720" y="0"/>
              </a:moveTo>
              <a:lnTo>
                <a:pt x="45720" y="133627"/>
              </a:lnTo>
            </a:path>
          </a:pathLst>
        </a:cu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51F07A88-FF1E-4C62-B8DA-6AFC8FCFEBB7}">
      <dsp:nvSpPr>
        <dsp:cNvPr id="0" name=""/>
        <dsp:cNvSpPr/>
      </dsp:nvSpPr>
      <dsp:spPr>
        <a:xfrm>
          <a:off x="8597697" y="1262566"/>
          <a:ext cx="501104" cy="334069"/>
        </a:xfrm>
        <a:prstGeom prst="roundRect">
          <a:avLst>
            <a:gd name="adj" fmla="val 10000"/>
          </a:avLst>
        </a:prstGeom>
        <a:solidFill>
          <a:srgbClr val="D9D9D6"/>
        </a:solid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rtl="0">
            <a:lnSpc>
              <a:spcPct val="90000"/>
            </a:lnSpc>
            <a:spcBef>
              <a:spcPct val="0"/>
            </a:spcBef>
            <a:spcAft>
              <a:spcPct val="35000"/>
            </a:spcAft>
            <a:buNone/>
          </a:pPr>
          <a:r>
            <a:rPr lang="en-US" sz="500" kern="1200">
              <a:solidFill>
                <a:schemeClr val="tx1"/>
              </a:solidFill>
              <a:latin typeface="Calibri Light" panose="020F0302020204030204"/>
            </a:rPr>
            <a:t>Mass Timber</a:t>
          </a:r>
        </a:p>
      </dsp:txBody>
      <dsp:txXfrm>
        <a:off x="8607482" y="1272351"/>
        <a:ext cx="481534" cy="3144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CE7479-CA47-4A6C-8FDC-B92CD6CBF922}">
      <dsp:nvSpPr>
        <dsp:cNvPr id="0" name=""/>
        <dsp:cNvSpPr/>
      </dsp:nvSpPr>
      <dsp:spPr>
        <a:xfrm>
          <a:off x="514229" y="958157"/>
          <a:ext cx="5038031" cy="410059"/>
        </a:xfrm>
        <a:prstGeom prst="roundRect">
          <a:avLst>
            <a:gd name="adj" fmla="val 10000"/>
          </a:avLst>
        </a:prstGeom>
        <a:solidFill>
          <a:srgbClr val="537896"/>
        </a:solidFill>
        <a:ln>
          <a:noFill/>
        </a:ln>
        <a:effectLst/>
      </dsp:spPr>
      <dsp:style>
        <a:lnRef idx="0">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solidFill>
                <a:schemeClr val="bg1"/>
              </a:solidFill>
            </a:rPr>
            <a:t>Façade Components</a:t>
          </a:r>
        </a:p>
      </dsp:txBody>
      <dsp:txXfrm>
        <a:off x="514229" y="958157"/>
        <a:ext cx="1511409" cy="410059"/>
      </dsp:txXfrm>
    </dsp:sp>
    <dsp:sp modelId="{405D4890-F739-4217-8095-22BCE02ED357}">
      <dsp:nvSpPr>
        <dsp:cNvPr id="0" name=""/>
        <dsp:cNvSpPr/>
      </dsp:nvSpPr>
      <dsp:spPr>
        <a:xfrm>
          <a:off x="512314" y="479078"/>
          <a:ext cx="5038031" cy="410059"/>
        </a:xfrm>
        <a:prstGeom prst="roundRect">
          <a:avLst>
            <a:gd name="adj" fmla="val 10000"/>
          </a:avLst>
        </a:prstGeom>
        <a:solidFill>
          <a:srgbClr val="537896"/>
        </a:solidFill>
        <a:ln>
          <a:noFill/>
        </a:ln>
        <a:effectLst/>
      </dsp:spPr>
      <dsp:style>
        <a:lnRef idx="0">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444500" rtl="0">
            <a:lnSpc>
              <a:spcPct val="90000"/>
            </a:lnSpc>
            <a:spcBef>
              <a:spcPct val="0"/>
            </a:spcBef>
            <a:spcAft>
              <a:spcPct val="35000"/>
            </a:spcAft>
            <a:buNone/>
          </a:pPr>
          <a:r>
            <a:rPr lang="en-US" sz="1000" b="1" kern="1200">
              <a:solidFill>
                <a:schemeClr val="bg1"/>
              </a:solidFill>
            </a:rPr>
            <a:t>Façade Type</a:t>
          </a:r>
          <a:r>
            <a:rPr lang="en-US" sz="1000" kern="1200"/>
            <a:t> </a:t>
          </a:r>
        </a:p>
      </dsp:txBody>
      <dsp:txXfrm>
        <a:off x="512314" y="479078"/>
        <a:ext cx="1511409" cy="410059"/>
      </dsp:txXfrm>
    </dsp:sp>
    <dsp:sp modelId="{09C154DF-7D0F-4F30-97C5-1C8F48F72B5A}">
      <dsp:nvSpPr>
        <dsp:cNvPr id="0" name=""/>
        <dsp:cNvSpPr/>
      </dsp:nvSpPr>
      <dsp:spPr>
        <a:xfrm>
          <a:off x="512314" y="340"/>
          <a:ext cx="5038031" cy="410059"/>
        </a:xfrm>
        <a:prstGeom prst="roundRect">
          <a:avLst>
            <a:gd name="adj" fmla="val 10000"/>
          </a:avLst>
        </a:prstGeom>
        <a:solidFill>
          <a:srgbClr val="537896"/>
        </a:solidFill>
        <a:ln>
          <a:noFill/>
        </a:ln>
        <a:effectLst/>
      </dsp:spPr>
      <dsp:style>
        <a:lnRef idx="0">
          <a:scrgbClr r="0" g="0" b="0"/>
        </a:lnRef>
        <a:fillRef idx="1">
          <a:scrgbClr r="0" g="0" b="0"/>
        </a:fillRef>
        <a:effectRef idx="0">
          <a:scrgbClr r="0" g="0" b="0"/>
        </a:effectRef>
        <a:fontRef idx="minor"/>
      </dsp:style>
      <dsp:txBody>
        <a:bodyPr spcFirstLastPara="0" vert="horz" wrap="square" lIns="71120" tIns="71120" rIns="71120" bIns="71120" numCol="1" spcCol="1270" anchor="ctr" anchorCtr="0">
          <a:noAutofit/>
        </a:bodyPr>
        <a:lstStyle/>
        <a:p>
          <a:pPr marL="0" lvl="0" indent="0" algn="ctr" defTabSz="444500" rtl="0">
            <a:lnSpc>
              <a:spcPct val="90000"/>
            </a:lnSpc>
            <a:spcBef>
              <a:spcPct val="0"/>
            </a:spcBef>
            <a:spcAft>
              <a:spcPct val="35000"/>
            </a:spcAft>
            <a:buNone/>
          </a:pPr>
          <a:r>
            <a:rPr lang="en-US" sz="1000" b="1" kern="1200">
              <a:solidFill>
                <a:schemeClr val="bg1"/>
              </a:solidFill>
            </a:rPr>
            <a:t>Façade Geometry </a:t>
          </a:r>
        </a:p>
      </dsp:txBody>
      <dsp:txXfrm>
        <a:off x="512314" y="340"/>
        <a:ext cx="1511409" cy="410059"/>
      </dsp:txXfrm>
    </dsp:sp>
    <dsp:sp modelId="{6BB4C859-9F4D-4A19-AC13-B3BED1C0AF32}">
      <dsp:nvSpPr>
        <dsp:cNvPr id="0" name=""/>
        <dsp:cNvSpPr/>
      </dsp:nvSpPr>
      <dsp:spPr>
        <a:xfrm>
          <a:off x="3311706" y="34680"/>
          <a:ext cx="515089" cy="343392"/>
        </a:xfrm>
        <a:prstGeom prst="roundRect">
          <a:avLst>
            <a:gd name="adj" fmla="val 10000"/>
          </a:avLst>
        </a:prstGeom>
        <a:solidFill>
          <a:srgbClr val="F9423A"/>
        </a:solid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a:solidFill>
                <a:schemeClr val="tx1"/>
              </a:solidFill>
            </a:rPr>
            <a:t>Glazing WWR</a:t>
          </a:r>
        </a:p>
      </dsp:txBody>
      <dsp:txXfrm>
        <a:off x="3321764" y="44738"/>
        <a:ext cx="494973" cy="323276"/>
      </dsp:txXfrm>
    </dsp:sp>
    <dsp:sp modelId="{2DABC7A2-FB82-459B-BA11-BC6995A755BB}">
      <dsp:nvSpPr>
        <dsp:cNvPr id="0" name=""/>
        <dsp:cNvSpPr/>
      </dsp:nvSpPr>
      <dsp:spPr>
        <a:xfrm>
          <a:off x="2732230" y="378072"/>
          <a:ext cx="837020" cy="137357"/>
        </a:xfrm>
        <a:custGeom>
          <a:avLst/>
          <a:gdLst/>
          <a:ahLst/>
          <a:cxnLst/>
          <a:rect l="0" t="0" r="0" b="0"/>
          <a:pathLst>
            <a:path>
              <a:moveTo>
                <a:pt x="837020" y="0"/>
              </a:moveTo>
              <a:lnTo>
                <a:pt x="837020" y="68678"/>
              </a:lnTo>
              <a:lnTo>
                <a:pt x="0" y="68678"/>
              </a:lnTo>
              <a:lnTo>
                <a:pt x="0" y="137357"/>
              </a:lnTo>
            </a:path>
          </a:pathLst>
        </a:cu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217868C9-0C79-4D04-A773-4F6B7CBBD5E3}">
      <dsp:nvSpPr>
        <dsp:cNvPr id="0" name=""/>
        <dsp:cNvSpPr/>
      </dsp:nvSpPr>
      <dsp:spPr>
        <a:xfrm>
          <a:off x="2474685" y="515430"/>
          <a:ext cx="515089" cy="343392"/>
        </a:xfrm>
        <a:prstGeom prst="roundRect">
          <a:avLst>
            <a:gd name="adj" fmla="val 10000"/>
          </a:avLst>
        </a:prstGeom>
        <a:solidFill>
          <a:srgbClr val="F9423A"/>
        </a:solid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rtl="0">
            <a:lnSpc>
              <a:spcPct val="90000"/>
            </a:lnSpc>
            <a:spcBef>
              <a:spcPct val="0"/>
            </a:spcBef>
            <a:spcAft>
              <a:spcPct val="35000"/>
            </a:spcAft>
            <a:buNone/>
          </a:pPr>
          <a:r>
            <a:rPr lang="en-US" sz="500" kern="1200">
              <a:solidFill>
                <a:schemeClr val="tx1"/>
              </a:solidFill>
            </a:rPr>
            <a:t>Punched Windows + Walls</a:t>
          </a:r>
        </a:p>
      </dsp:txBody>
      <dsp:txXfrm>
        <a:off x="2484743" y="525488"/>
        <a:ext cx="494973" cy="323276"/>
      </dsp:txXfrm>
    </dsp:sp>
    <dsp:sp modelId="{DA3C6D35-76D1-4A37-B65B-24ECA9DBACA5}">
      <dsp:nvSpPr>
        <dsp:cNvPr id="0" name=""/>
        <dsp:cNvSpPr/>
      </dsp:nvSpPr>
      <dsp:spPr>
        <a:xfrm>
          <a:off x="2397422" y="858823"/>
          <a:ext cx="334808" cy="137357"/>
        </a:xfrm>
        <a:custGeom>
          <a:avLst/>
          <a:gdLst/>
          <a:ahLst/>
          <a:cxnLst/>
          <a:rect l="0" t="0" r="0" b="0"/>
          <a:pathLst>
            <a:path>
              <a:moveTo>
                <a:pt x="334808" y="0"/>
              </a:moveTo>
              <a:lnTo>
                <a:pt x="334808" y="68678"/>
              </a:lnTo>
              <a:lnTo>
                <a:pt x="0" y="68678"/>
              </a:lnTo>
              <a:lnTo>
                <a:pt x="0" y="137357"/>
              </a:lnTo>
            </a:path>
          </a:pathLst>
        </a:cu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6B8E7038-1D00-424E-802D-1886A5413A31}">
      <dsp:nvSpPr>
        <dsp:cNvPr id="0" name=""/>
        <dsp:cNvSpPr/>
      </dsp:nvSpPr>
      <dsp:spPr>
        <a:xfrm>
          <a:off x="2139877" y="996180"/>
          <a:ext cx="515089" cy="343392"/>
        </a:xfrm>
        <a:prstGeom prst="roundRect">
          <a:avLst>
            <a:gd name="adj" fmla="val 10000"/>
          </a:avLst>
        </a:prstGeom>
        <a:solidFill>
          <a:srgbClr val="F9423A"/>
        </a:solid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rtl="0">
            <a:lnSpc>
              <a:spcPct val="90000"/>
            </a:lnSpc>
            <a:spcBef>
              <a:spcPct val="0"/>
            </a:spcBef>
            <a:spcAft>
              <a:spcPct val="35000"/>
            </a:spcAft>
            <a:buNone/>
          </a:pPr>
          <a:r>
            <a:rPr lang="en-US" sz="500" kern="1200">
              <a:solidFill>
                <a:schemeClr val="tx1"/>
              </a:solidFill>
            </a:rPr>
            <a:t>Windows</a:t>
          </a:r>
        </a:p>
      </dsp:txBody>
      <dsp:txXfrm>
        <a:off x="2149935" y="1006238"/>
        <a:ext cx="494973" cy="323276"/>
      </dsp:txXfrm>
    </dsp:sp>
    <dsp:sp modelId="{46234B5C-935B-48D5-8F21-F5083920EE93}">
      <dsp:nvSpPr>
        <dsp:cNvPr id="0" name=""/>
        <dsp:cNvSpPr/>
      </dsp:nvSpPr>
      <dsp:spPr>
        <a:xfrm>
          <a:off x="2732230" y="858823"/>
          <a:ext cx="334808" cy="137357"/>
        </a:xfrm>
        <a:custGeom>
          <a:avLst/>
          <a:gdLst/>
          <a:ahLst/>
          <a:cxnLst/>
          <a:rect l="0" t="0" r="0" b="0"/>
          <a:pathLst>
            <a:path>
              <a:moveTo>
                <a:pt x="0" y="0"/>
              </a:moveTo>
              <a:lnTo>
                <a:pt x="0" y="68678"/>
              </a:lnTo>
              <a:lnTo>
                <a:pt x="334808" y="68678"/>
              </a:lnTo>
              <a:lnTo>
                <a:pt x="334808" y="137357"/>
              </a:lnTo>
            </a:path>
          </a:pathLst>
        </a:cu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92517AE2-EDD1-4051-BF88-57096625187B}">
      <dsp:nvSpPr>
        <dsp:cNvPr id="0" name=""/>
        <dsp:cNvSpPr/>
      </dsp:nvSpPr>
      <dsp:spPr>
        <a:xfrm>
          <a:off x="2809494" y="996180"/>
          <a:ext cx="515089" cy="343392"/>
        </a:xfrm>
        <a:prstGeom prst="roundRect">
          <a:avLst>
            <a:gd name="adj" fmla="val 10000"/>
          </a:avLst>
        </a:prstGeom>
        <a:solidFill>
          <a:srgbClr val="F9423A"/>
        </a:solid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rtl="0">
            <a:lnSpc>
              <a:spcPct val="90000"/>
            </a:lnSpc>
            <a:spcBef>
              <a:spcPct val="0"/>
            </a:spcBef>
            <a:spcAft>
              <a:spcPct val="35000"/>
            </a:spcAft>
            <a:buNone/>
          </a:pPr>
          <a:r>
            <a:rPr lang="en-US" sz="500" kern="1200">
              <a:solidFill>
                <a:schemeClr val="tx1"/>
              </a:solidFill>
            </a:rPr>
            <a:t>Wall Assembly (ASHRAE 90.1)</a:t>
          </a:r>
        </a:p>
      </dsp:txBody>
      <dsp:txXfrm>
        <a:off x="2819552" y="1006238"/>
        <a:ext cx="494973" cy="323276"/>
      </dsp:txXfrm>
    </dsp:sp>
    <dsp:sp modelId="{0884E917-8A71-4D7E-82D9-C6A95D548545}">
      <dsp:nvSpPr>
        <dsp:cNvPr id="0" name=""/>
        <dsp:cNvSpPr/>
      </dsp:nvSpPr>
      <dsp:spPr>
        <a:xfrm>
          <a:off x="3569250" y="378072"/>
          <a:ext cx="837020" cy="137357"/>
        </a:xfrm>
        <a:custGeom>
          <a:avLst/>
          <a:gdLst/>
          <a:ahLst/>
          <a:cxnLst/>
          <a:rect l="0" t="0" r="0" b="0"/>
          <a:pathLst>
            <a:path>
              <a:moveTo>
                <a:pt x="0" y="0"/>
              </a:moveTo>
              <a:lnTo>
                <a:pt x="0" y="68678"/>
              </a:lnTo>
              <a:lnTo>
                <a:pt x="837020" y="68678"/>
              </a:lnTo>
              <a:lnTo>
                <a:pt x="837020" y="137357"/>
              </a:lnTo>
            </a:path>
          </a:pathLst>
        </a:cu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E1FDC563-08E7-49B6-A971-264600EA78DC}">
      <dsp:nvSpPr>
        <dsp:cNvPr id="0" name=""/>
        <dsp:cNvSpPr/>
      </dsp:nvSpPr>
      <dsp:spPr>
        <a:xfrm>
          <a:off x="4148726" y="515430"/>
          <a:ext cx="515089" cy="343392"/>
        </a:xfrm>
        <a:prstGeom prst="roundRect">
          <a:avLst>
            <a:gd name="adj" fmla="val 10000"/>
          </a:avLst>
        </a:prstGeom>
        <a:solidFill>
          <a:srgbClr val="D9D9D6"/>
        </a:solid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rtl="0">
            <a:lnSpc>
              <a:spcPct val="90000"/>
            </a:lnSpc>
            <a:spcBef>
              <a:spcPct val="0"/>
            </a:spcBef>
            <a:spcAft>
              <a:spcPct val="35000"/>
            </a:spcAft>
            <a:buNone/>
          </a:pPr>
          <a:r>
            <a:rPr lang="en-US" sz="500" kern="1200">
              <a:solidFill>
                <a:schemeClr val="tx1"/>
              </a:solidFill>
            </a:rPr>
            <a:t>Curtain Wall</a:t>
          </a:r>
        </a:p>
      </dsp:txBody>
      <dsp:txXfrm>
        <a:off x="4158784" y="525488"/>
        <a:ext cx="494973" cy="323276"/>
      </dsp:txXfrm>
    </dsp:sp>
    <dsp:sp modelId="{290E459F-2EAA-4CBE-B948-4944558E8782}">
      <dsp:nvSpPr>
        <dsp:cNvPr id="0" name=""/>
        <dsp:cNvSpPr/>
      </dsp:nvSpPr>
      <dsp:spPr>
        <a:xfrm>
          <a:off x="3736654" y="858823"/>
          <a:ext cx="669616" cy="137357"/>
        </a:xfrm>
        <a:custGeom>
          <a:avLst/>
          <a:gdLst/>
          <a:ahLst/>
          <a:cxnLst/>
          <a:rect l="0" t="0" r="0" b="0"/>
          <a:pathLst>
            <a:path>
              <a:moveTo>
                <a:pt x="669616" y="0"/>
              </a:moveTo>
              <a:lnTo>
                <a:pt x="669616" y="68678"/>
              </a:lnTo>
              <a:lnTo>
                <a:pt x="0" y="68678"/>
              </a:lnTo>
              <a:lnTo>
                <a:pt x="0" y="137357"/>
              </a:lnTo>
            </a:path>
          </a:pathLst>
        </a:cu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8D146485-784E-4F5B-94D5-21BFCA432DCF}">
      <dsp:nvSpPr>
        <dsp:cNvPr id="0" name=""/>
        <dsp:cNvSpPr/>
      </dsp:nvSpPr>
      <dsp:spPr>
        <a:xfrm>
          <a:off x="3479110" y="996180"/>
          <a:ext cx="515089" cy="343392"/>
        </a:xfrm>
        <a:prstGeom prst="roundRect">
          <a:avLst>
            <a:gd name="adj" fmla="val 10000"/>
          </a:avLst>
        </a:prstGeom>
        <a:solidFill>
          <a:srgbClr val="D9D9D6"/>
        </a:solid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rtl="0">
            <a:lnSpc>
              <a:spcPct val="90000"/>
            </a:lnSpc>
            <a:spcBef>
              <a:spcPct val="0"/>
            </a:spcBef>
            <a:spcAft>
              <a:spcPct val="35000"/>
            </a:spcAft>
            <a:buNone/>
          </a:pPr>
          <a:r>
            <a:rPr lang="en-US" sz="500" kern="1200">
              <a:solidFill>
                <a:schemeClr val="tx1"/>
              </a:solidFill>
            </a:rPr>
            <a:t>Spandrel</a:t>
          </a:r>
        </a:p>
      </dsp:txBody>
      <dsp:txXfrm>
        <a:off x="3489168" y="1006238"/>
        <a:ext cx="494973" cy="323276"/>
      </dsp:txXfrm>
    </dsp:sp>
    <dsp:sp modelId="{2D27E005-2486-47F2-AECC-9A9F4212D0E3}">
      <dsp:nvSpPr>
        <dsp:cNvPr id="0" name=""/>
        <dsp:cNvSpPr/>
      </dsp:nvSpPr>
      <dsp:spPr>
        <a:xfrm>
          <a:off x="4360551" y="858823"/>
          <a:ext cx="91440" cy="137357"/>
        </a:xfrm>
        <a:custGeom>
          <a:avLst/>
          <a:gdLst/>
          <a:ahLst/>
          <a:cxnLst/>
          <a:rect l="0" t="0" r="0" b="0"/>
          <a:pathLst>
            <a:path>
              <a:moveTo>
                <a:pt x="45720" y="0"/>
              </a:moveTo>
              <a:lnTo>
                <a:pt x="45720" y="13735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D419BD-1746-442B-A1DD-0DFB946EB523}">
      <dsp:nvSpPr>
        <dsp:cNvPr id="0" name=""/>
        <dsp:cNvSpPr/>
      </dsp:nvSpPr>
      <dsp:spPr>
        <a:xfrm>
          <a:off x="4148726" y="996180"/>
          <a:ext cx="515089" cy="343392"/>
        </a:xfrm>
        <a:prstGeom prst="roundRect">
          <a:avLst>
            <a:gd name="adj" fmla="val 10000"/>
          </a:avLst>
        </a:prstGeom>
        <a:solidFill>
          <a:srgbClr val="D9D9D6"/>
        </a:solid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rtl="0">
            <a:lnSpc>
              <a:spcPct val="90000"/>
            </a:lnSpc>
            <a:spcBef>
              <a:spcPct val="0"/>
            </a:spcBef>
            <a:spcAft>
              <a:spcPct val="35000"/>
            </a:spcAft>
            <a:buNone/>
          </a:pPr>
          <a:r>
            <a:rPr lang="en-US" sz="500" kern="1200">
              <a:solidFill>
                <a:schemeClr val="tx1"/>
              </a:solidFill>
            </a:rPr>
            <a:t>Mullion</a:t>
          </a:r>
        </a:p>
      </dsp:txBody>
      <dsp:txXfrm>
        <a:off x="4158784" y="1006238"/>
        <a:ext cx="494973" cy="323276"/>
      </dsp:txXfrm>
    </dsp:sp>
    <dsp:sp modelId="{A4C55C06-D1B1-4C0F-86E3-8ACEB6F9C5E3}">
      <dsp:nvSpPr>
        <dsp:cNvPr id="0" name=""/>
        <dsp:cNvSpPr/>
      </dsp:nvSpPr>
      <dsp:spPr>
        <a:xfrm>
          <a:off x="4406271" y="858823"/>
          <a:ext cx="669616" cy="137357"/>
        </a:xfrm>
        <a:custGeom>
          <a:avLst/>
          <a:gdLst/>
          <a:ahLst/>
          <a:cxnLst/>
          <a:rect l="0" t="0" r="0" b="0"/>
          <a:pathLst>
            <a:path>
              <a:moveTo>
                <a:pt x="0" y="0"/>
              </a:moveTo>
              <a:lnTo>
                <a:pt x="0" y="68678"/>
              </a:lnTo>
              <a:lnTo>
                <a:pt x="669616" y="68678"/>
              </a:lnTo>
              <a:lnTo>
                <a:pt x="669616" y="137357"/>
              </a:lnTo>
            </a:path>
          </a:pathLst>
        </a:cu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76216515-E454-46D0-B4B1-2C143CDECD06}">
      <dsp:nvSpPr>
        <dsp:cNvPr id="0" name=""/>
        <dsp:cNvSpPr/>
      </dsp:nvSpPr>
      <dsp:spPr>
        <a:xfrm>
          <a:off x="4818342" y="996180"/>
          <a:ext cx="515089" cy="343392"/>
        </a:xfrm>
        <a:prstGeom prst="roundRect">
          <a:avLst>
            <a:gd name="adj" fmla="val 10000"/>
          </a:avLst>
        </a:prstGeom>
        <a:solidFill>
          <a:srgbClr val="D9D9D6"/>
        </a:solid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rtl="0">
            <a:lnSpc>
              <a:spcPct val="90000"/>
            </a:lnSpc>
            <a:spcBef>
              <a:spcPct val="0"/>
            </a:spcBef>
            <a:spcAft>
              <a:spcPct val="35000"/>
            </a:spcAft>
            <a:buNone/>
          </a:pPr>
          <a:r>
            <a:rPr lang="en-US" sz="500" kern="1200">
              <a:solidFill>
                <a:schemeClr val="tx1"/>
              </a:solidFill>
            </a:rPr>
            <a:t>Glazing</a:t>
          </a:r>
        </a:p>
      </dsp:txBody>
      <dsp:txXfrm>
        <a:off x="4828400" y="1006238"/>
        <a:ext cx="494973" cy="3232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5D4890-F739-4217-8095-22BCE02ED357}">
      <dsp:nvSpPr>
        <dsp:cNvPr id="0" name=""/>
        <dsp:cNvSpPr/>
      </dsp:nvSpPr>
      <dsp:spPr>
        <a:xfrm>
          <a:off x="104888" y="737662"/>
          <a:ext cx="2725687" cy="630099"/>
        </a:xfrm>
        <a:prstGeom prst="roundRect">
          <a:avLst>
            <a:gd name="adj" fmla="val 10000"/>
          </a:avLst>
        </a:prstGeom>
        <a:solidFill>
          <a:srgbClr val="537896"/>
        </a:solidFill>
        <a:ln>
          <a:noFill/>
        </a:ln>
        <a:effectLst/>
      </dsp:spPr>
      <dsp:style>
        <a:lnRef idx="0">
          <a:scrgbClr r="0" g="0" b="0"/>
        </a:lnRef>
        <a:fillRef idx="1">
          <a:scrgbClr r="0" g="0" b="0"/>
        </a:fillRef>
        <a:effectRef idx="0">
          <a:scrgbClr r="0" g="0" b="0"/>
        </a:effectRef>
        <a:fontRef idx="minor"/>
      </dsp:style>
      <dsp:txBody>
        <a:bodyPr spcFirstLastPara="0" vert="horz" wrap="square" lIns="64008" tIns="64008" rIns="64008" bIns="64008" numCol="1" spcCol="1270" anchor="ctr" anchorCtr="0">
          <a:noAutofit/>
        </a:bodyPr>
        <a:lstStyle/>
        <a:p>
          <a:pPr marL="0" lvl="0" indent="0" algn="ctr" defTabSz="400050" rtl="0">
            <a:lnSpc>
              <a:spcPct val="90000"/>
            </a:lnSpc>
            <a:spcBef>
              <a:spcPct val="0"/>
            </a:spcBef>
            <a:spcAft>
              <a:spcPct val="35000"/>
            </a:spcAft>
            <a:buNone/>
          </a:pPr>
          <a:r>
            <a:rPr lang="en-US" sz="900" b="1" kern="1200">
              <a:solidFill>
                <a:schemeClr val="bg1"/>
              </a:solidFill>
            </a:rPr>
            <a:t>Roof Component</a:t>
          </a:r>
          <a:r>
            <a:rPr lang="en-US" sz="900" kern="1200"/>
            <a:t> </a:t>
          </a:r>
        </a:p>
      </dsp:txBody>
      <dsp:txXfrm>
        <a:off x="104888" y="737662"/>
        <a:ext cx="817706" cy="630099"/>
      </dsp:txXfrm>
    </dsp:sp>
    <dsp:sp modelId="{09C154DF-7D0F-4F30-97C5-1C8F48F72B5A}">
      <dsp:nvSpPr>
        <dsp:cNvPr id="0" name=""/>
        <dsp:cNvSpPr/>
      </dsp:nvSpPr>
      <dsp:spPr>
        <a:xfrm>
          <a:off x="104888" y="454"/>
          <a:ext cx="2725687" cy="630099"/>
        </a:xfrm>
        <a:prstGeom prst="roundRect">
          <a:avLst>
            <a:gd name="adj" fmla="val 10000"/>
          </a:avLst>
        </a:prstGeom>
        <a:solidFill>
          <a:srgbClr val="537896"/>
        </a:solidFill>
        <a:ln>
          <a:noFill/>
        </a:ln>
        <a:effectLst/>
      </dsp:spPr>
      <dsp:style>
        <a:lnRef idx="0">
          <a:scrgbClr r="0" g="0" b="0"/>
        </a:lnRef>
        <a:fillRef idx="1">
          <a:scrgbClr r="0" g="0" b="0"/>
        </a:fillRef>
        <a:effectRef idx="0">
          <a:scrgbClr r="0" g="0" b="0"/>
        </a:effectRef>
        <a:fontRef idx="minor"/>
      </dsp:style>
      <dsp:txBody>
        <a:bodyPr spcFirstLastPara="0" vert="horz" wrap="square" lIns="64008" tIns="64008" rIns="64008" bIns="64008" numCol="1" spcCol="1270" anchor="ctr" anchorCtr="0">
          <a:noAutofit/>
        </a:bodyPr>
        <a:lstStyle/>
        <a:p>
          <a:pPr marL="0" lvl="0" indent="0" algn="ctr" defTabSz="400050" rtl="0">
            <a:lnSpc>
              <a:spcPct val="90000"/>
            </a:lnSpc>
            <a:spcBef>
              <a:spcPct val="0"/>
            </a:spcBef>
            <a:spcAft>
              <a:spcPct val="35000"/>
            </a:spcAft>
            <a:buNone/>
          </a:pPr>
          <a:r>
            <a:rPr lang="en-US" sz="900" b="1" kern="1200">
              <a:solidFill>
                <a:schemeClr val="bg1"/>
              </a:solidFill>
            </a:rPr>
            <a:t>Roof Geometry </a:t>
          </a:r>
        </a:p>
      </dsp:txBody>
      <dsp:txXfrm>
        <a:off x="104888" y="454"/>
        <a:ext cx="817706" cy="630099"/>
      </dsp:txXfrm>
    </dsp:sp>
    <dsp:sp modelId="{6BB4C859-9F4D-4A19-AC13-B3BED1C0AF32}">
      <dsp:nvSpPr>
        <dsp:cNvPr id="0" name=""/>
        <dsp:cNvSpPr/>
      </dsp:nvSpPr>
      <dsp:spPr>
        <a:xfrm>
          <a:off x="1447671" y="54009"/>
          <a:ext cx="803314" cy="535542"/>
        </a:xfrm>
        <a:prstGeom prst="roundRect">
          <a:avLst>
            <a:gd name="adj" fmla="val 10000"/>
          </a:avLst>
        </a:prstGeom>
        <a:solidFill>
          <a:srgbClr val="F9423A"/>
        </a:solid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a:solidFill>
                <a:schemeClr val="tx1"/>
              </a:solidFill>
            </a:rPr>
            <a:t>Roof</a:t>
          </a:r>
        </a:p>
      </dsp:txBody>
      <dsp:txXfrm>
        <a:off x="1463356" y="69694"/>
        <a:ext cx="771944" cy="504172"/>
      </dsp:txXfrm>
    </dsp:sp>
    <dsp:sp modelId="{2DABC7A2-FB82-459B-BA11-BC6995A755BB}">
      <dsp:nvSpPr>
        <dsp:cNvPr id="0" name=""/>
        <dsp:cNvSpPr/>
      </dsp:nvSpPr>
      <dsp:spPr>
        <a:xfrm>
          <a:off x="1803608" y="589551"/>
          <a:ext cx="91440" cy="214217"/>
        </a:xfrm>
        <a:custGeom>
          <a:avLst/>
          <a:gdLst/>
          <a:ahLst/>
          <a:cxnLst/>
          <a:rect l="0" t="0" r="0" b="0"/>
          <a:pathLst>
            <a:path>
              <a:moveTo>
                <a:pt x="45720" y="0"/>
              </a:moveTo>
              <a:lnTo>
                <a:pt x="45720" y="214217"/>
              </a:lnTo>
            </a:path>
          </a:pathLst>
        </a:cu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217868C9-0C79-4D04-A773-4F6B7CBBD5E3}">
      <dsp:nvSpPr>
        <dsp:cNvPr id="0" name=""/>
        <dsp:cNvSpPr/>
      </dsp:nvSpPr>
      <dsp:spPr>
        <a:xfrm>
          <a:off x="1447671" y="803768"/>
          <a:ext cx="803314" cy="535542"/>
        </a:xfrm>
        <a:prstGeom prst="roundRect">
          <a:avLst>
            <a:gd name="adj" fmla="val 10000"/>
          </a:avLst>
        </a:prstGeom>
        <a:solidFill>
          <a:srgbClr val="F9423A"/>
        </a:solidFill>
        <a:ln w="12700" cap="flat" cmpd="sng" algn="ctr">
          <a:solidFill>
            <a:srgbClr val="FFFF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rtl="0">
            <a:lnSpc>
              <a:spcPct val="90000"/>
            </a:lnSpc>
            <a:spcBef>
              <a:spcPct val="0"/>
            </a:spcBef>
            <a:spcAft>
              <a:spcPct val="35000"/>
            </a:spcAft>
            <a:buNone/>
          </a:pPr>
          <a:r>
            <a:rPr lang="en-US" sz="700" kern="1200">
              <a:solidFill>
                <a:schemeClr val="tx1"/>
              </a:solidFill>
            </a:rPr>
            <a:t>Roof Assembly (ASHRAE 90.1)</a:t>
          </a:r>
        </a:p>
      </dsp:txBody>
      <dsp:txXfrm>
        <a:off x="1463356" y="819453"/>
        <a:ext cx="771944" cy="50417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0.76013</cdr:x>
      <cdr:y>0.26613</cdr:y>
    </cdr:from>
    <cdr:to>
      <cdr:x>0.81866</cdr:x>
      <cdr:y>0.30658</cdr:y>
    </cdr:to>
    <cdr:sp macro="" textlink="">
      <cdr:nvSpPr>
        <cdr:cNvPr id="2" name="TextBox 9">
          <a:extLst xmlns:a="http://schemas.openxmlformats.org/drawingml/2006/main">
            <a:ext uri="{FF2B5EF4-FFF2-40B4-BE49-F238E27FC236}">
              <a16:creationId xmlns:a16="http://schemas.microsoft.com/office/drawing/2014/main" id="{40EF7777-BF73-3F51-CD03-E309EBFEC97B}"/>
            </a:ext>
          </a:extLst>
        </cdr:cNvPr>
        <cdr:cNvSpPr txBox="1"/>
      </cdr:nvSpPr>
      <cdr:spPr>
        <a:xfrm xmlns:a="http://schemas.openxmlformats.org/drawingml/2006/main">
          <a:off x="6748566" y="1384729"/>
          <a:ext cx="519694" cy="210509"/>
        </a:xfrm>
        <a:prstGeom xmlns:a="http://schemas.openxmlformats.org/drawingml/2006/main" prst="rect">
          <a:avLst/>
        </a:prstGeom>
      </cdr:spPr>
      <cdr:txBody>
        <a:bodyPr xmlns:a="http://schemas.openxmlformats.org/drawingml/2006/main" vert="horz" wrap="square" lIns="91440" tIns="45720" rIns="91440" bIns="45720" rtlCol="0" anchor="t">
          <a:no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l">
            <a:lnSpc>
              <a:spcPct val="120000"/>
            </a:lnSpc>
            <a:spcBef>
              <a:spcPts val="1200"/>
            </a:spcBef>
          </a:pPr>
          <a:r>
            <a:rPr lang="en-US" sz="800" b="0" dirty="0">
              <a:solidFill>
                <a:srgbClr val="FF0000"/>
              </a:solidFill>
              <a:latin typeface="Montserrat" pitchFamily="2" charset="77"/>
            </a:rPr>
            <a:t>563.2</a:t>
          </a:r>
          <a:endParaRPr lang="en-US" sz="1000" b="0" dirty="0">
            <a:solidFill>
              <a:srgbClr val="FF0000"/>
            </a:solidFill>
            <a:latin typeface="Montserrat" pitchFamily="2" charset="77"/>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6ED728C-49AD-4D69-BB5D-3B31897CD2A8}" type="datetimeFigureOut">
              <a:rPr lang="en-US" smtClean="0"/>
              <a:t>2/7/2024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9E9193-B337-4E1F-A788-4C0EEA4B41D0}" type="slidenum">
              <a:rPr lang="en-US" smtClean="0"/>
              <a:t>‹#›</a:t>
            </a:fld>
            <a:endParaRPr lang="en-US"/>
          </a:p>
        </p:txBody>
      </p:sp>
    </p:spTree>
    <p:extLst>
      <p:ext uri="{BB962C8B-B14F-4D97-AF65-F5344CB8AC3E}">
        <p14:creationId xmlns:p14="http://schemas.microsoft.com/office/powerpoint/2010/main" val="36357267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8CF385-4583-448F-8705-34129DF5B2C4}" type="datetimeFigureOut">
              <a:rPr lang="en-US" smtClean="0"/>
              <a:t>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CB2A13-6495-4AD3-9924-78B841E5777F}" type="slidenum">
              <a:rPr lang="en-US" smtClean="0"/>
              <a:t>‹#›</a:t>
            </a:fld>
            <a:endParaRPr lang="en-US"/>
          </a:p>
        </p:txBody>
      </p:sp>
    </p:spTree>
    <p:extLst>
      <p:ext uri="{BB962C8B-B14F-4D97-AF65-F5344CB8AC3E}">
        <p14:creationId xmlns:p14="http://schemas.microsoft.com/office/powerpoint/2010/main" val="3236884341"/>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0DCB2A13-6495-4AD3-9924-78B841E5777F}" type="slidenum">
              <a:rPr lang="en-US" smtClean="0"/>
              <a:t>1</a:t>
            </a:fld>
            <a:endParaRPr lang="en-US"/>
          </a:p>
        </p:txBody>
      </p:sp>
    </p:spTree>
    <p:extLst>
      <p:ext uri="{BB962C8B-B14F-4D97-AF65-F5344CB8AC3E}">
        <p14:creationId xmlns:p14="http://schemas.microsoft.com/office/powerpoint/2010/main" val="3976197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JESSICA</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0DCB2A13-6495-4AD3-9924-78B841E5777F}" type="slidenum">
              <a:rPr lang="en-US" smtClean="0"/>
              <a:t>10</a:t>
            </a:fld>
            <a:endParaRPr lang="en-US"/>
          </a:p>
        </p:txBody>
      </p:sp>
    </p:spTree>
    <p:extLst>
      <p:ext uri="{BB962C8B-B14F-4D97-AF65-F5344CB8AC3E}">
        <p14:creationId xmlns:p14="http://schemas.microsoft.com/office/powerpoint/2010/main" val="1684459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JESSICA</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0DCB2A13-6495-4AD3-9924-78B841E5777F}" type="slidenum">
              <a:rPr lang="en-US" smtClean="0"/>
              <a:t>11</a:t>
            </a:fld>
            <a:endParaRPr lang="en-US"/>
          </a:p>
        </p:txBody>
      </p:sp>
    </p:spTree>
    <p:extLst>
      <p:ext uri="{BB962C8B-B14F-4D97-AF65-F5344CB8AC3E}">
        <p14:creationId xmlns:p14="http://schemas.microsoft.com/office/powerpoint/2010/main" val="3168058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JESSICA</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0DCB2A13-6495-4AD3-9924-78B841E5777F}" type="slidenum">
              <a:rPr lang="en-US" smtClean="0"/>
              <a:t>12</a:t>
            </a:fld>
            <a:endParaRPr lang="en-US"/>
          </a:p>
        </p:txBody>
      </p:sp>
    </p:spTree>
    <p:extLst>
      <p:ext uri="{BB962C8B-B14F-4D97-AF65-F5344CB8AC3E}">
        <p14:creationId xmlns:p14="http://schemas.microsoft.com/office/powerpoint/2010/main" val="2753385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0DCB2A13-6495-4AD3-9924-78B841E5777F}" type="slidenum">
              <a:rPr lang="en-US" smtClean="0"/>
              <a:t>13</a:t>
            </a:fld>
            <a:endParaRPr lang="en-US"/>
          </a:p>
        </p:txBody>
      </p:sp>
    </p:spTree>
    <p:extLst>
      <p:ext uri="{BB962C8B-B14F-4D97-AF65-F5344CB8AC3E}">
        <p14:creationId xmlns:p14="http://schemas.microsoft.com/office/powerpoint/2010/main" val="537749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SARAH</a:t>
            </a:r>
          </a:p>
        </p:txBody>
      </p:sp>
      <p:sp>
        <p:nvSpPr>
          <p:cNvPr id="4" name="Header Placeholder 3"/>
          <p:cNvSpPr>
            <a:spLocks noGrp="1"/>
          </p:cNvSpPr>
          <p:nvPr>
            <p:ph type="hdr" sz="quarter"/>
          </p:nvPr>
        </p:nvSpPr>
        <p:spPr/>
        <p:txBody>
          <a:bodyPr/>
          <a:lstStyle/>
          <a:p>
            <a:endParaRPr lang="en-CA"/>
          </a:p>
        </p:txBody>
      </p:sp>
      <p:sp>
        <p:nvSpPr>
          <p:cNvPr id="5" name="Footer Placeholder 4"/>
          <p:cNvSpPr>
            <a:spLocks noGrp="1"/>
          </p:cNvSpPr>
          <p:nvPr>
            <p:ph type="ftr" sz="quarter" idx="4"/>
          </p:nvPr>
        </p:nvSpPr>
        <p:spPr/>
        <p:txBody>
          <a:bodyPr/>
          <a:lstStyle/>
          <a:p>
            <a:endParaRPr lang="en-CA"/>
          </a:p>
        </p:txBody>
      </p:sp>
      <p:sp>
        <p:nvSpPr>
          <p:cNvPr id="6" name="Slide Number Placeholder 5"/>
          <p:cNvSpPr>
            <a:spLocks noGrp="1"/>
          </p:cNvSpPr>
          <p:nvPr>
            <p:ph type="sldNum" sz="quarter" idx="5"/>
          </p:nvPr>
        </p:nvSpPr>
        <p:spPr/>
        <p:txBody>
          <a:bodyPr/>
          <a:lstStyle/>
          <a:p>
            <a:fld id="{00C9AF11-9512-473E-87A9-64BADD7F7F47}" type="slidenum">
              <a:rPr lang="en-CA" smtClean="0"/>
              <a:t>14</a:t>
            </a:fld>
            <a:endParaRPr lang="en-CA"/>
          </a:p>
        </p:txBody>
      </p:sp>
    </p:spTree>
    <p:extLst>
      <p:ext uri="{BB962C8B-B14F-4D97-AF65-F5344CB8AC3E}">
        <p14:creationId xmlns:p14="http://schemas.microsoft.com/office/powerpoint/2010/main" val="3861510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SARAH</a:t>
            </a:r>
          </a:p>
        </p:txBody>
      </p:sp>
      <p:sp>
        <p:nvSpPr>
          <p:cNvPr id="4" name="Header Placeholder 3"/>
          <p:cNvSpPr>
            <a:spLocks noGrp="1"/>
          </p:cNvSpPr>
          <p:nvPr>
            <p:ph type="hdr" sz="quarter"/>
          </p:nvPr>
        </p:nvSpPr>
        <p:spPr/>
        <p:txBody>
          <a:bodyPr/>
          <a:lstStyle/>
          <a:p>
            <a:endParaRPr lang="en-CA"/>
          </a:p>
        </p:txBody>
      </p:sp>
      <p:sp>
        <p:nvSpPr>
          <p:cNvPr id="5" name="Footer Placeholder 4"/>
          <p:cNvSpPr>
            <a:spLocks noGrp="1"/>
          </p:cNvSpPr>
          <p:nvPr>
            <p:ph type="ftr" sz="quarter" idx="4"/>
          </p:nvPr>
        </p:nvSpPr>
        <p:spPr/>
        <p:txBody>
          <a:bodyPr/>
          <a:lstStyle/>
          <a:p>
            <a:endParaRPr lang="en-CA"/>
          </a:p>
        </p:txBody>
      </p:sp>
      <p:sp>
        <p:nvSpPr>
          <p:cNvPr id="6" name="Slide Number Placeholder 5"/>
          <p:cNvSpPr>
            <a:spLocks noGrp="1"/>
          </p:cNvSpPr>
          <p:nvPr>
            <p:ph type="sldNum" sz="quarter" idx="5"/>
          </p:nvPr>
        </p:nvSpPr>
        <p:spPr/>
        <p:txBody>
          <a:bodyPr/>
          <a:lstStyle/>
          <a:p>
            <a:fld id="{00C9AF11-9512-473E-87A9-64BADD7F7F47}" type="slidenum">
              <a:rPr lang="en-CA" smtClean="0"/>
              <a:t>15</a:t>
            </a:fld>
            <a:endParaRPr lang="en-CA"/>
          </a:p>
        </p:txBody>
      </p:sp>
    </p:spTree>
    <p:extLst>
      <p:ext uri="{BB962C8B-B14F-4D97-AF65-F5344CB8AC3E}">
        <p14:creationId xmlns:p14="http://schemas.microsoft.com/office/powerpoint/2010/main" val="3226248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SARAH</a:t>
            </a:r>
          </a:p>
        </p:txBody>
      </p:sp>
      <p:sp>
        <p:nvSpPr>
          <p:cNvPr id="4" name="Header Placeholder 3"/>
          <p:cNvSpPr>
            <a:spLocks noGrp="1"/>
          </p:cNvSpPr>
          <p:nvPr>
            <p:ph type="hdr" sz="quarter"/>
          </p:nvPr>
        </p:nvSpPr>
        <p:spPr/>
        <p:txBody>
          <a:bodyPr/>
          <a:lstStyle/>
          <a:p>
            <a:endParaRPr lang="en-CA"/>
          </a:p>
        </p:txBody>
      </p:sp>
      <p:sp>
        <p:nvSpPr>
          <p:cNvPr id="5" name="Footer Placeholder 4"/>
          <p:cNvSpPr>
            <a:spLocks noGrp="1"/>
          </p:cNvSpPr>
          <p:nvPr>
            <p:ph type="ftr" sz="quarter" idx="4"/>
          </p:nvPr>
        </p:nvSpPr>
        <p:spPr/>
        <p:txBody>
          <a:bodyPr/>
          <a:lstStyle/>
          <a:p>
            <a:endParaRPr lang="en-CA"/>
          </a:p>
        </p:txBody>
      </p:sp>
      <p:sp>
        <p:nvSpPr>
          <p:cNvPr id="6" name="Slide Number Placeholder 5"/>
          <p:cNvSpPr>
            <a:spLocks noGrp="1"/>
          </p:cNvSpPr>
          <p:nvPr>
            <p:ph type="sldNum" sz="quarter" idx="5"/>
          </p:nvPr>
        </p:nvSpPr>
        <p:spPr/>
        <p:txBody>
          <a:bodyPr/>
          <a:lstStyle/>
          <a:p>
            <a:fld id="{00C9AF11-9512-473E-87A9-64BADD7F7F47}" type="slidenum">
              <a:rPr lang="en-CA" smtClean="0"/>
              <a:t>16</a:t>
            </a:fld>
            <a:endParaRPr lang="en-CA"/>
          </a:p>
        </p:txBody>
      </p:sp>
    </p:spTree>
    <p:extLst>
      <p:ext uri="{BB962C8B-B14F-4D97-AF65-F5344CB8AC3E}">
        <p14:creationId xmlns:p14="http://schemas.microsoft.com/office/powerpoint/2010/main" val="3226248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SARAH</a:t>
            </a:r>
          </a:p>
          <a:p>
            <a:endParaRPr lang="en-US"/>
          </a:p>
        </p:txBody>
      </p:sp>
      <p:sp>
        <p:nvSpPr>
          <p:cNvPr id="4" name="Header Placeholder 3"/>
          <p:cNvSpPr>
            <a:spLocks noGrp="1"/>
          </p:cNvSpPr>
          <p:nvPr>
            <p:ph type="hdr" sz="quarter"/>
          </p:nvPr>
        </p:nvSpPr>
        <p:spPr/>
        <p:txBody>
          <a:bodyPr/>
          <a:lstStyle/>
          <a:p>
            <a:endParaRPr lang="en-CA"/>
          </a:p>
        </p:txBody>
      </p:sp>
      <p:sp>
        <p:nvSpPr>
          <p:cNvPr id="5" name="Footer Placeholder 4"/>
          <p:cNvSpPr>
            <a:spLocks noGrp="1"/>
          </p:cNvSpPr>
          <p:nvPr>
            <p:ph type="ftr" sz="quarter" idx="4"/>
          </p:nvPr>
        </p:nvSpPr>
        <p:spPr/>
        <p:txBody>
          <a:bodyPr/>
          <a:lstStyle/>
          <a:p>
            <a:endParaRPr lang="en-CA"/>
          </a:p>
        </p:txBody>
      </p:sp>
      <p:sp>
        <p:nvSpPr>
          <p:cNvPr id="6" name="Slide Number Placeholder 5"/>
          <p:cNvSpPr>
            <a:spLocks noGrp="1"/>
          </p:cNvSpPr>
          <p:nvPr>
            <p:ph type="sldNum" sz="quarter" idx="5"/>
          </p:nvPr>
        </p:nvSpPr>
        <p:spPr/>
        <p:txBody>
          <a:bodyPr/>
          <a:lstStyle/>
          <a:p>
            <a:fld id="{00C9AF11-9512-473E-87A9-64BADD7F7F47}" type="slidenum">
              <a:rPr lang="en-CA" smtClean="0"/>
              <a:t>17</a:t>
            </a:fld>
            <a:endParaRPr lang="en-CA"/>
          </a:p>
        </p:txBody>
      </p:sp>
    </p:spTree>
    <p:extLst>
      <p:ext uri="{BB962C8B-B14F-4D97-AF65-F5344CB8AC3E}">
        <p14:creationId xmlns:p14="http://schemas.microsoft.com/office/powerpoint/2010/main" val="2520059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SARAH</a:t>
            </a:r>
          </a:p>
          <a:p>
            <a:endParaRPr lang="en-US"/>
          </a:p>
        </p:txBody>
      </p:sp>
      <p:sp>
        <p:nvSpPr>
          <p:cNvPr id="4" name="Header Placeholder 3"/>
          <p:cNvSpPr>
            <a:spLocks noGrp="1"/>
          </p:cNvSpPr>
          <p:nvPr>
            <p:ph type="hdr" sz="quarter"/>
          </p:nvPr>
        </p:nvSpPr>
        <p:spPr/>
        <p:txBody>
          <a:bodyPr/>
          <a:lstStyle/>
          <a:p>
            <a:endParaRPr lang="en-CA"/>
          </a:p>
        </p:txBody>
      </p:sp>
      <p:sp>
        <p:nvSpPr>
          <p:cNvPr id="5" name="Footer Placeholder 4"/>
          <p:cNvSpPr>
            <a:spLocks noGrp="1"/>
          </p:cNvSpPr>
          <p:nvPr>
            <p:ph type="ftr" sz="quarter" idx="4"/>
          </p:nvPr>
        </p:nvSpPr>
        <p:spPr/>
        <p:txBody>
          <a:bodyPr/>
          <a:lstStyle/>
          <a:p>
            <a:endParaRPr lang="en-CA"/>
          </a:p>
        </p:txBody>
      </p:sp>
      <p:sp>
        <p:nvSpPr>
          <p:cNvPr id="6" name="Slide Number Placeholder 5"/>
          <p:cNvSpPr>
            <a:spLocks noGrp="1"/>
          </p:cNvSpPr>
          <p:nvPr>
            <p:ph type="sldNum" sz="quarter" idx="5"/>
          </p:nvPr>
        </p:nvSpPr>
        <p:spPr/>
        <p:txBody>
          <a:bodyPr/>
          <a:lstStyle/>
          <a:p>
            <a:fld id="{00C9AF11-9512-473E-87A9-64BADD7F7F47}" type="slidenum">
              <a:rPr lang="en-CA" smtClean="0"/>
              <a:t>18</a:t>
            </a:fld>
            <a:endParaRPr lang="en-CA"/>
          </a:p>
        </p:txBody>
      </p:sp>
    </p:spTree>
    <p:extLst>
      <p:ext uri="{BB962C8B-B14F-4D97-AF65-F5344CB8AC3E}">
        <p14:creationId xmlns:p14="http://schemas.microsoft.com/office/powerpoint/2010/main" val="2169837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SARAH</a:t>
            </a:r>
          </a:p>
        </p:txBody>
      </p:sp>
      <p:sp>
        <p:nvSpPr>
          <p:cNvPr id="4" name="Header Placeholder 3"/>
          <p:cNvSpPr>
            <a:spLocks noGrp="1"/>
          </p:cNvSpPr>
          <p:nvPr>
            <p:ph type="hdr" sz="quarter"/>
          </p:nvPr>
        </p:nvSpPr>
        <p:spPr/>
        <p:txBody>
          <a:bodyPr/>
          <a:lstStyle/>
          <a:p>
            <a:endParaRPr lang="en-CA"/>
          </a:p>
        </p:txBody>
      </p:sp>
      <p:sp>
        <p:nvSpPr>
          <p:cNvPr id="5" name="Footer Placeholder 4"/>
          <p:cNvSpPr>
            <a:spLocks noGrp="1"/>
          </p:cNvSpPr>
          <p:nvPr>
            <p:ph type="ftr" sz="quarter" idx="4"/>
          </p:nvPr>
        </p:nvSpPr>
        <p:spPr/>
        <p:txBody>
          <a:bodyPr/>
          <a:lstStyle/>
          <a:p>
            <a:endParaRPr lang="en-CA"/>
          </a:p>
        </p:txBody>
      </p:sp>
      <p:sp>
        <p:nvSpPr>
          <p:cNvPr id="6" name="Slide Number Placeholder 5"/>
          <p:cNvSpPr>
            <a:spLocks noGrp="1"/>
          </p:cNvSpPr>
          <p:nvPr>
            <p:ph type="sldNum" sz="quarter" idx="5"/>
          </p:nvPr>
        </p:nvSpPr>
        <p:spPr/>
        <p:txBody>
          <a:bodyPr/>
          <a:lstStyle/>
          <a:p>
            <a:fld id="{00C9AF11-9512-473E-87A9-64BADD7F7F47}" type="slidenum">
              <a:rPr lang="en-CA" smtClean="0"/>
              <a:t>19</a:t>
            </a:fld>
            <a:endParaRPr lang="en-CA"/>
          </a:p>
        </p:txBody>
      </p:sp>
    </p:spTree>
    <p:extLst>
      <p:ext uri="{BB962C8B-B14F-4D97-AF65-F5344CB8AC3E}">
        <p14:creationId xmlns:p14="http://schemas.microsoft.com/office/powerpoint/2010/main" val="1459376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0DCB2A13-6495-4AD3-9924-78B841E5777F}" type="slidenum">
              <a:rPr lang="en-US" smtClean="0"/>
              <a:t>2</a:t>
            </a:fld>
            <a:endParaRPr lang="en-US"/>
          </a:p>
        </p:txBody>
      </p:sp>
    </p:spTree>
    <p:extLst>
      <p:ext uri="{BB962C8B-B14F-4D97-AF65-F5344CB8AC3E}">
        <p14:creationId xmlns:p14="http://schemas.microsoft.com/office/powerpoint/2010/main" val="128471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SARAH</a:t>
            </a:r>
          </a:p>
        </p:txBody>
      </p:sp>
      <p:sp>
        <p:nvSpPr>
          <p:cNvPr id="4" name="Header Placeholder 3"/>
          <p:cNvSpPr>
            <a:spLocks noGrp="1"/>
          </p:cNvSpPr>
          <p:nvPr>
            <p:ph type="hdr" sz="quarter"/>
          </p:nvPr>
        </p:nvSpPr>
        <p:spPr/>
        <p:txBody>
          <a:bodyPr/>
          <a:lstStyle/>
          <a:p>
            <a:endParaRPr lang="en-CA"/>
          </a:p>
        </p:txBody>
      </p:sp>
      <p:sp>
        <p:nvSpPr>
          <p:cNvPr id="5" name="Footer Placeholder 4"/>
          <p:cNvSpPr>
            <a:spLocks noGrp="1"/>
          </p:cNvSpPr>
          <p:nvPr>
            <p:ph type="ftr" sz="quarter" idx="4"/>
          </p:nvPr>
        </p:nvSpPr>
        <p:spPr/>
        <p:txBody>
          <a:bodyPr/>
          <a:lstStyle/>
          <a:p>
            <a:endParaRPr lang="en-CA"/>
          </a:p>
        </p:txBody>
      </p:sp>
      <p:sp>
        <p:nvSpPr>
          <p:cNvPr id="6" name="Slide Number Placeholder 5"/>
          <p:cNvSpPr>
            <a:spLocks noGrp="1"/>
          </p:cNvSpPr>
          <p:nvPr>
            <p:ph type="sldNum" sz="quarter" idx="5"/>
          </p:nvPr>
        </p:nvSpPr>
        <p:spPr/>
        <p:txBody>
          <a:bodyPr/>
          <a:lstStyle/>
          <a:p>
            <a:fld id="{00C9AF11-9512-473E-87A9-64BADD7F7F47}" type="slidenum">
              <a:rPr lang="en-CA" smtClean="0"/>
              <a:t>20</a:t>
            </a:fld>
            <a:endParaRPr lang="en-CA"/>
          </a:p>
        </p:txBody>
      </p:sp>
    </p:spTree>
    <p:extLst>
      <p:ext uri="{BB962C8B-B14F-4D97-AF65-F5344CB8AC3E}">
        <p14:creationId xmlns:p14="http://schemas.microsoft.com/office/powerpoint/2010/main" val="3780696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0DCB2A13-6495-4AD3-9924-78B841E5777F}" type="slidenum">
              <a:rPr lang="en-US" smtClean="0"/>
              <a:t>21</a:t>
            </a:fld>
            <a:endParaRPr lang="en-US"/>
          </a:p>
        </p:txBody>
      </p:sp>
    </p:spTree>
    <p:extLst>
      <p:ext uri="{BB962C8B-B14F-4D97-AF65-F5344CB8AC3E}">
        <p14:creationId xmlns:p14="http://schemas.microsoft.com/office/powerpoint/2010/main" val="1118967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0DCB2A13-6495-4AD3-9924-78B841E5777F}" type="slidenum">
              <a:rPr lang="en-US" smtClean="0"/>
              <a:t>3</a:t>
            </a:fld>
            <a:endParaRPr lang="en-US"/>
          </a:p>
        </p:txBody>
      </p:sp>
    </p:spTree>
    <p:extLst>
      <p:ext uri="{BB962C8B-B14F-4D97-AF65-F5344CB8AC3E}">
        <p14:creationId xmlns:p14="http://schemas.microsoft.com/office/powerpoint/2010/main" val="3301468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0DCB2A13-6495-4AD3-9924-78B841E5777F}" type="slidenum">
              <a:rPr lang="en-US" smtClean="0"/>
              <a:t>4</a:t>
            </a:fld>
            <a:endParaRPr lang="en-US"/>
          </a:p>
        </p:txBody>
      </p:sp>
    </p:spTree>
    <p:extLst>
      <p:ext uri="{BB962C8B-B14F-4D97-AF65-F5344CB8AC3E}">
        <p14:creationId xmlns:p14="http://schemas.microsoft.com/office/powerpoint/2010/main" val="2830203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0DCB2A13-6495-4AD3-9924-78B841E5777F}" type="slidenum">
              <a:rPr lang="en-US" smtClean="0"/>
              <a:t>5</a:t>
            </a:fld>
            <a:endParaRPr lang="en-US"/>
          </a:p>
        </p:txBody>
      </p:sp>
    </p:spTree>
    <p:extLst>
      <p:ext uri="{BB962C8B-B14F-4D97-AF65-F5344CB8AC3E}">
        <p14:creationId xmlns:p14="http://schemas.microsoft.com/office/powerpoint/2010/main" val="200692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0DCB2A13-6495-4AD3-9924-78B841E5777F}" type="slidenum">
              <a:rPr lang="en-US" smtClean="0"/>
              <a:t>6</a:t>
            </a:fld>
            <a:endParaRPr lang="en-US"/>
          </a:p>
        </p:txBody>
      </p:sp>
    </p:spTree>
    <p:extLst>
      <p:ext uri="{BB962C8B-B14F-4D97-AF65-F5344CB8AC3E}">
        <p14:creationId xmlns:p14="http://schemas.microsoft.com/office/powerpoint/2010/main" val="1997514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PETER</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0DCB2A13-6495-4AD3-9924-78B841E5777F}" type="slidenum">
              <a:rPr lang="en-US" smtClean="0"/>
              <a:t>7</a:t>
            </a:fld>
            <a:endParaRPr lang="en-US"/>
          </a:p>
        </p:txBody>
      </p:sp>
    </p:spTree>
    <p:extLst>
      <p:ext uri="{BB962C8B-B14F-4D97-AF65-F5344CB8AC3E}">
        <p14:creationId xmlns:p14="http://schemas.microsoft.com/office/powerpoint/2010/main" val="2876964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PETER – mention rhino and grasshopper environment</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0DCB2A13-6495-4AD3-9924-78B841E5777F}" type="slidenum">
              <a:rPr lang="en-US" smtClean="0"/>
              <a:t>8</a:t>
            </a:fld>
            <a:endParaRPr lang="en-US"/>
          </a:p>
        </p:txBody>
      </p:sp>
    </p:spTree>
    <p:extLst>
      <p:ext uri="{BB962C8B-B14F-4D97-AF65-F5344CB8AC3E}">
        <p14:creationId xmlns:p14="http://schemas.microsoft.com/office/powerpoint/2010/main" val="1463091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0DCB2A13-6495-4AD3-9924-78B841E5777F}" type="slidenum">
              <a:rPr lang="en-US" smtClean="0"/>
              <a:t>9</a:t>
            </a:fld>
            <a:endParaRPr lang="en-US"/>
          </a:p>
        </p:txBody>
      </p:sp>
    </p:spTree>
    <p:extLst>
      <p:ext uri="{BB962C8B-B14F-4D97-AF65-F5344CB8AC3E}">
        <p14:creationId xmlns:p14="http://schemas.microsoft.com/office/powerpoint/2010/main" val="1097919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E Content: One Text Boxe">
    <p:bg>
      <p:bgRef idx="1001">
        <a:schemeClr val="bg1"/>
      </p:bgRef>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2948B4A-B3BB-C049-9101-EB92521D57FF}"/>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9" name="Title 1">
            <a:extLst>
              <a:ext uri="{FF2B5EF4-FFF2-40B4-BE49-F238E27FC236}">
                <a16:creationId xmlns:a16="http://schemas.microsoft.com/office/drawing/2014/main" id="{6E7BC35F-3652-5B4B-A1FF-BF7C40A9214C}"/>
              </a:ext>
            </a:extLst>
          </p:cNvPr>
          <p:cNvSpPr>
            <a:spLocks noGrp="1"/>
          </p:cNvSpPr>
          <p:nvPr>
            <p:ph type="title" hasCustomPrompt="1"/>
          </p:nvPr>
        </p:nvSpPr>
        <p:spPr>
          <a:xfrm>
            <a:off x="1774825" y="524348"/>
            <a:ext cx="10199449"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15" name="Sous-titre 2">
            <a:extLst>
              <a:ext uri="{FF2B5EF4-FFF2-40B4-BE49-F238E27FC236}">
                <a16:creationId xmlns:a16="http://schemas.microsoft.com/office/drawing/2014/main" id="{067792F8-F437-FD43-A5BF-E11691B010BA}"/>
              </a:ext>
            </a:extLst>
          </p:cNvPr>
          <p:cNvSpPr>
            <a:spLocks noGrp="1"/>
          </p:cNvSpPr>
          <p:nvPr>
            <p:ph type="subTitle" idx="1" hasCustomPrompt="1"/>
          </p:nvPr>
        </p:nvSpPr>
        <p:spPr>
          <a:xfrm>
            <a:off x="1856648" y="293516"/>
            <a:ext cx="1828800"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cap="all" baseline="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STIXGeneral-Regular" pitchFamily="2" charset="2"/>
              <a:buNone/>
              <a:tabLst/>
              <a:defRPr/>
            </a:pPr>
            <a:r>
              <a:rPr lang="en-US" noProof="0"/>
              <a:t>Insert section here</a:t>
            </a:r>
          </a:p>
        </p:txBody>
      </p:sp>
      <p:cxnSp>
        <p:nvCxnSpPr>
          <p:cNvPr id="5" name="Connecteur droit 4">
            <a:extLst>
              <a:ext uri="{FF2B5EF4-FFF2-40B4-BE49-F238E27FC236}">
                <a16:creationId xmlns:a16="http://schemas.microsoft.com/office/drawing/2014/main" id="{A3DDE619-2B96-004D-90C1-AA1DFD18F7D3}"/>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4" name="Text Placeholder 3">
            <a:extLst>
              <a:ext uri="{FF2B5EF4-FFF2-40B4-BE49-F238E27FC236}">
                <a16:creationId xmlns:a16="http://schemas.microsoft.com/office/drawing/2014/main" id="{F1CAEAFE-75D2-4EF8-BDEF-4BC27DC7908A}"/>
              </a:ext>
            </a:extLst>
          </p:cNvPr>
          <p:cNvSpPr>
            <a:spLocks noGrp="1"/>
          </p:cNvSpPr>
          <p:nvPr>
            <p:ph type="body" sz="quarter" idx="10"/>
          </p:nvPr>
        </p:nvSpPr>
        <p:spPr>
          <a:xfrm>
            <a:off x="1774824" y="1508125"/>
            <a:ext cx="10199437" cy="5056188"/>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84996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E Content: SmallProjPic+Details">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A8107465-DA36-9940-A5CD-7BE9F288A6E9}"/>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8" name="Picture Placeholder 29">
            <a:extLst>
              <a:ext uri="{FF2B5EF4-FFF2-40B4-BE49-F238E27FC236}">
                <a16:creationId xmlns:a16="http://schemas.microsoft.com/office/drawing/2014/main" id="{FB8B6D72-E460-8E45-B41D-2904190EB2EF}"/>
              </a:ext>
            </a:extLst>
          </p:cNvPr>
          <p:cNvSpPr>
            <a:spLocks noGrp="1"/>
          </p:cNvSpPr>
          <p:nvPr>
            <p:ph type="pic" sz="quarter" idx="13" hasCustomPrompt="1"/>
          </p:nvPr>
        </p:nvSpPr>
        <p:spPr>
          <a:xfrm>
            <a:off x="7643815" y="1618779"/>
            <a:ext cx="4548184" cy="5239221"/>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10" name="ZoneTexte 1">
            <a:extLst>
              <a:ext uri="{FF2B5EF4-FFF2-40B4-BE49-F238E27FC236}">
                <a16:creationId xmlns:a16="http://schemas.microsoft.com/office/drawing/2014/main" id="{3669C652-A84A-4365-A2FB-36F97A897DB6}"/>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12" name="Title 1">
            <a:extLst>
              <a:ext uri="{FF2B5EF4-FFF2-40B4-BE49-F238E27FC236}">
                <a16:creationId xmlns:a16="http://schemas.microsoft.com/office/drawing/2014/main" id="{1A1DBE8A-55F1-4852-9FB4-F1A358F3D736}"/>
              </a:ext>
            </a:extLst>
          </p:cNvPr>
          <p:cNvSpPr>
            <a:spLocks noGrp="1"/>
          </p:cNvSpPr>
          <p:nvPr>
            <p:ph type="title" hasCustomPrompt="1"/>
          </p:nvPr>
        </p:nvSpPr>
        <p:spPr>
          <a:xfrm>
            <a:off x="1774825" y="524348"/>
            <a:ext cx="10199449"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9" name="Espace réservé du contenu 5">
            <a:extLst>
              <a:ext uri="{FF2B5EF4-FFF2-40B4-BE49-F238E27FC236}">
                <a16:creationId xmlns:a16="http://schemas.microsoft.com/office/drawing/2014/main" id="{292AE32A-2861-4EFB-B4C9-3EAC80BC29DC}"/>
              </a:ext>
            </a:extLst>
          </p:cNvPr>
          <p:cNvSpPr>
            <a:spLocks noGrp="1"/>
          </p:cNvSpPr>
          <p:nvPr>
            <p:ph sz="quarter" idx="14" hasCustomPrompt="1"/>
          </p:nvPr>
        </p:nvSpPr>
        <p:spPr>
          <a:xfrm>
            <a:off x="1774825" y="1618779"/>
            <a:ext cx="5653837" cy="5096817"/>
          </a:xfrm>
          <a:prstGeom prst="rect">
            <a:avLst/>
          </a:prstGeom>
        </p:spPr>
        <p:txBody>
          <a:bodyPr anchor="t"/>
          <a:lstStyle>
            <a:lvl1pPr marL="11113" indent="-11113">
              <a:buNone/>
              <a:tabLst/>
              <a:defRPr/>
            </a:lvl1pPr>
            <a:lvl2pPr>
              <a:buNone/>
              <a:defRPr/>
            </a:lvl2pPr>
            <a:lvl3pPr>
              <a:buNone/>
              <a:defRPr/>
            </a:lvl3pPr>
            <a:lvl4pPr>
              <a:buNone/>
              <a:defRPr/>
            </a:lvl4pPr>
            <a:lvl5pPr>
              <a:buNone/>
              <a:defRPr/>
            </a:lvl5pPr>
          </a:lstStyle>
          <a:p>
            <a:pPr lvl="0"/>
            <a:r>
              <a:rPr lang="en-US" noProof="0"/>
              <a:t>Insert slide content here</a:t>
            </a:r>
          </a:p>
        </p:txBody>
      </p:sp>
      <p:sp>
        <p:nvSpPr>
          <p:cNvPr id="14" name="Sous-titre 2">
            <a:extLst>
              <a:ext uri="{FF2B5EF4-FFF2-40B4-BE49-F238E27FC236}">
                <a16:creationId xmlns:a16="http://schemas.microsoft.com/office/drawing/2014/main" id="{49DF9A21-9439-4BF1-8CB1-7220F93DD140}"/>
              </a:ext>
            </a:extLst>
          </p:cNvPr>
          <p:cNvSpPr>
            <a:spLocks noGrp="1"/>
          </p:cNvSpPr>
          <p:nvPr>
            <p:ph type="subTitle" idx="1" hasCustomPrompt="1"/>
          </p:nvPr>
        </p:nvSpPr>
        <p:spPr>
          <a:xfrm>
            <a:off x="1856648" y="293516"/>
            <a:ext cx="1828800"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cap="all" baseline="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STIXGeneral-Regular" pitchFamily="2" charset="2"/>
              <a:buNone/>
              <a:tabLst/>
              <a:defRPr/>
            </a:pPr>
            <a:r>
              <a:rPr lang="en-US" noProof="0"/>
              <a:t>Insert section here</a:t>
            </a:r>
          </a:p>
        </p:txBody>
      </p:sp>
      <p:sp>
        <p:nvSpPr>
          <p:cNvPr id="11" name="Rectangle 10">
            <a:extLst>
              <a:ext uri="{FF2B5EF4-FFF2-40B4-BE49-F238E27FC236}">
                <a16:creationId xmlns:a16="http://schemas.microsoft.com/office/drawing/2014/main" id="{E43B2830-3DBF-47EE-B244-5BDDE4B0B8EF}"/>
              </a:ext>
            </a:extLst>
          </p:cNvPr>
          <p:cNvSpPr/>
          <p:nvPr userDrawn="1"/>
        </p:nvSpPr>
        <p:spPr>
          <a:xfrm>
            <a:off x="788276" y="2711669"/>
            <a:ext cx="258554" cy="3386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531622"/>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E Content: One Column + Small Image v1">
    <p:spTree>
      <p:nvGrpSpPr>
        <p:cNvPr id="1" name=""/>
        <p:cNvGrpSpPr/>
        <p:nvPr/>
      </p:nvGrpSpPr>
      <p:grpSpPr>
        <a:xfrm>
          <a:off x="0" y="0"/>
          <a:ext cx="0" cy="0"/>
          <a:chOff x="0" y="0"/>
          <a:chExt cx="0" cy="0"/>
        </a:xfrm>
      </p:grpSpPr>
      <p:sp>
        <p:nvSpPr>
          <p:cNvPr id="8" name="Picture Placeholder 29">
            <a:extLst>
              <a:ext uri="{FF2B5EF4-FFF2-40B4-BE49-F238E27FC236}">
                <a16:creationId xmlns:a16="http://schemas.microsoft.com/office/drawing/2014/main" id="{FB8B6D72-E460-8E45-B41D-2904190EB2EF}"/>
              </a:ext>
            </a:extLst>
          </p:cNvPr>
          <p:cNvSpPr>
            <a:spLocks noGrp="1"/>
          </p:cNvSpPr>
          <p:nvPr>
            <p:ph type="pic" sz="quarter" idx="13" hasCustomPrompt="1"/>
          </p:nvPr>
        </p:nvSpPr>
        <p:spPr>
          <a:xfrm>
            <a:off x="7643815" y="1618779"/>
            <a:ext cx="4548184" cy="5239221"/>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10" name="ZoneTexte 1">
            <a:extLst>
              <a:ext uri="{FF2B5EF4-FFF2-40B4-BE49-F238E27FC236}">
                <a16:creationId xmlns:a16="http://schemas.microsoft.com/office/drawing/2014/main" id="{3669C652-A84A-4365-A2FB-36F97A897DB6}"/>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12" name="Title 1">
            <a:extLst>
              <a:ext uri="{FF2B5EF4-FFF2-40B4-BE49-F238E27FC236}">
                <a16:creationId xmlns:a16="http://schemas.microsoft.com/office/drawing/2014/main" id="{1A1DBE8A-55F1-4852-9FB4-F1A358F3D736}"/>
              </a:ext>
            </a:extLst>
          </p:cNvPr>
          <p:cNvSpPr>
            <a:spLocks noGrp="1"/>
          </p:cNvSpPr>
          <p:nvPr>
            <p:ph type="title" hasCustomPrompt="1"/>
          </p:nvPr>
        </p:nvSpPr>
        <p:spPr>
          <a:xfrm>
            <a:off x="1774825" y="524348"/>
            <a:ext cx="10199449"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9" name="Espace réservé du contenu 5">
            <a:extLst>
              <a:ext uri="{FF2B5EF4-FFF2-40B4-BE49-F238E27FC236}">
                <a16:creationId xmlns:a16="http://schemas.microsoft.com/office/drawing/2014/main" id="{292AE32A-2861-4EFB-B4C9-3EAC80BC29DC}"/>
              </a:ext>
            </a:extLst>
          </p:cNvPr>
          <p:cNvSpPr>
            <a:spLocks noGrp="1"/>
          </p:cNvSpPr>
          <p:nvPr>
            <p:ph sz="quarter" idx="14" hasCustomPrompt="1"/>
          </p:nvPr>
        </p:nvSpPr>
        <p:spPr>
          <a:xfrm>
            <a:off x="1774825" y="3284538"/>
            <a:ext cx="5653837" cy="3431058"/>
          </a:xfrm>
          <a:prstGeom prst="rect">
            <a:avLst/>
          </a:prstGeom>
        </p:spPr>
        <p:txBody>
          <a:bodyPr anchor="t"/>
          <a:lstStyle>
            <a:lvl1pPr marL="11113" indent="-11113">
              <a:buNone/>
              <a:tabLst/>
              <a:defRPr/>
            </a:lvl1pPr>
            <a:lvl2pPr>
              <a:buNone/>
              <a:defRPr/>
            </a:lvl2pPr>
            <a:lvl3pPr>
              <a:buNone/>
              <a:defRPr/>
            </a:lvl3pPr>
            <a:lvl4pPr>
              <a:buNone/>
              <a:defRPr/>
            </a:lvl4pPr>
            <a:lvl5pPr>
              <a:buNone/>
              <a:defRPr/>
            </a:lvl5pPr>
          </a:lstStyle>
          <a:p>
            <a:pPr lvl="0"/>
            <a:r>
              <a:rPr lang="en-US" noProof="0"/>
              <a:t>Insert slide content here</a:t>
            </a:r>
          </a:p>
        </p:txBody>
      </p:sp>
      <p:sp>
        <p:nvSpPr>
          <p:cNvPr id="14" name="Sous-titre 2">
            <a:extLst>
              <a:ext uri="{FF2B5EF4-FFF2-40B4-BE49-F238E27FC236}">
                <a16:creationId xmlns:a16="http://schemas.microsoft.com/office/drawing/2014/main" id="{49DF9A21-9439-4BF1-8CB1-7220F93DD140}"/>
              </a:ext>
            </a:extLst>
          </p:cNvPr>
          <p:cNvSpPr>
            <a:spLocks noGrp="1"/>
          </p:cNvSpPr>
          <p:nvPr>
            <p:ph type="subTitle" idx="1" hasCustomPrompt="1"/>
          </p:nvPr>
        </p:nvSpPr>
        <p:spPr>
          <a:xfrm>
            <a:off x="1856648" y="293516"/>
            <a:ext cx="1828800"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cap="all" baseline="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STIXGeneral-Regular" pitchFamily="2" charset="2"/>
              <a:buNone/>
              <a:tabLst/>
              <a:defRPr/>
            </a:pPr>
            <a:r>
              <a:rPr lang="en-US" noProof="0"/>
              <a:t>Insert section here</a:t>
            </a:r>
          </a:p>
        </p:txBody>
      </p:sp>
    </p:spTree>
    <p:extLst>
      <p:ext uri="{BB962C8B-B14F-4D97-AF65-F5344CB8AC3E}">
        <p14:creationId xmlns:p14="http://schemas.microsoft.com/office/powerpoint/2010/main" val="827896979"/>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E Content: One Column + Small Image">
    <p:bg>
      <p:bgRef idx="1001">
        <a:schemeClr val="bg1"/>
      </p:bgRef>
    </p:bg>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A8107465-DA36-9940-A5CD-7BE9F288A6E9}"/>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8" name="Picture Placeholder 29">
            <a:extLst>
              <a:ext uri="{FF2B5EF4-FFF2-40B4-BE49-F238E27FC236}">
                <a16:creationId xmlns:a16="http://schemas.microsoft.com/office/drawing/2014/main" id="{FB8B6D72-E460-8E45-B41D-2904190EB2EF}"/>
              </a:ext>
            </a:extLst>
          </p:cNvPr>
          <p:cNvSpPr>
            <a:spLocks noGrp="1"/>
          </p:cNvSpPr>
          <p:nvPr>
            <p:ph type="pic" sz="quarter" idx="13" hasCustomPrompt="1"/>
          </p:nvPr>
        </p:nvSpPr>
        <p:spPr>
          <a:xfrm>
            <a:off x="9144001" y="1618779"/>
            <a:ext cx="3047998" cy="5239221"/>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10" name="Espace réservé du contenu 5">
            <a:extLst>
              <a:ext uri="{FF2B5EF4-FFF2-40B4-BE49-F238E27FC236}">
                <a16:creationId xmlns:a16="http://schemas.microsoft.com/office/drawing/2014/main" id="{9BF21FE6-BD4D-BA40-B273-BEE5A686673A}"/>
              </a:ext>
            </a:extLst>
          </p:cNvPr>
          <p:cNvSpPr>
            <a:spLocks noGrp="1"/>
          </p:cNvSpPr>
          <p:nvPr>
            <p:ph sz="quarter" idx="14" hasCustomPrompt="1"/>
          </p:nvPr>
        </p:nvSpPr>
        <p:spPr>
          <a:xfrm>
            <a:off x="1774826" y="3284538"/>
            <a:ext cx="5868988" cy="2808288"/>
          </a:xfrm>
          <a:prstGeom prst="rect">
            <a:avLst/>
          </a:prstGeom>
        </p:spPr>
        <p:txBody>
          <a:bodyPr anchor="t"/>
          <a:lstStyle>
            <a:lvl1pPr marL="11113" indent="-11113">
              <a:buNone/>
              <a:tabLst/>
              <a:defRPr/>
            </a:lvl1pPr>
            <a:lvl2pPr>
              <a:buNone/>
              <a:defRPr/>
            </a:lvl2pPr>
            <a:lvl3pPr>
              <a:buNone/>
              <a:defRPr/>
            </a:lvl3pPr>
            <a:lvl4pPr>
              <a:buNone/>
              <a:defRPr/>
            </a:lvl4pPr>
            <a:lvl5pPr>
              <a:buNone/>
              <a:defRPr/>
            </a:lvl5pPr>
          </a:lstStyle>
          <a:p>
            <a:pPr lvl="0"/>
            <a:r>
              <a:rPr lang="en-US" noProof="0"/>
              <a:t>Insert slide content here</a:t>
            </a:r>
          </a:p>
        </p:txBody>
      </p:sp>
      <p:sp>
        <p:nvSpPr>
          <p:cNvPr id="11" name="ZoneTexte 1">
            <a:extLst>
              <a:ext uri="{FF2B5EF4-FFF2-40B4-BE49-F238E27FC236}">
                <a16:creationId xmlns:a16="http://schemas.microsoft.com/office/drawing/2014/main" id="{BBD40100-26D9-489E-90CE-31143506DA5F}"/>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12" name="Title 1">
            <a:extLst>
              <a:ext uri="{FF2B5EF4-FFF2-40B4-BE49-F238E27FC236}">
                <a16:creationId xmlns:a16="http://schemas.microsoft.com/office/drawing/2014/main" id="{9404D9D7-9C86-43DA-A729-770FCB7BD9A6}"/>
              </a:ext>
            </a:extLst>
          </p:cNvPr>
          <p:cNvSpPr>
            <a:spLocks noGrp="1"/>
          </p:cNvSpPr>
          <p:nvPr>
            <p:ph type="title" hasCustomPrompt="1"/>
          </p:nvPr>
        </p:nvSpPr>
        <p:spPr>
          <a:xfrm>
            <a:off x="1774825" y="524348"/>
            <a:ext cx="10199449"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9" name="Sous-titre 2">
            <a:extLst>
              <a:ext uri="{FF2B5EF4-FFF2-40B4-BE49-F238E27FC236}">
                <a16:creationId xmlns:a16="http://schemas.microsoft.com/office/drawing/2014/main" id="{63C57A2F-AEE9-4D37-B2D0-3F8E623A8BE4}"/>
              </a:ext>
            </a:extLst>
          </p:cNvPr>
          <p:cNvSpPr>
            <a:spLocks noGrp="1"/>
          </p:cNvSpPr>
          <p:nvPr>
            <p:ph type="subTitle" idx="1" hasCustomPrompt="1"/>
          </p:nvPr>
        </p:nvSpPr>
        <p:spPr>
          <a:xfrm>
            <a:off x="1856648" y="293516"/>
            <a:ext cx="1828800"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cap="all" baseline="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STIXGeneral-Regular" pitchFamily="2" charset="2"/>
              <a:buNone/>
              <a:tabLst/>
              <a:defRPr/>
            </a:pPr>
            <a:r>
              <a:rPr lang="en-US" noProof="0"/>
              <a:t>Insert section here</a:t>
            </a:r>
          </a:p>
        </p:txBody>
      </p:sp>
    </p:spTree>
    <p:extLst>
      <p:ext uri="{BB962C8B-B14F-4D97-AF65-F5344CB8AC3E}">
        <p14:creationId xmlns:p14="http://schemas.microsoft.com/office/powerpoint/2010/main" val="24235740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E Content: One Column + Small Image">
    <p:bg>
      <p:bgRef idx="1001">
        <a:schemeClr val="bg1"/>
      </p:bgRef>
    </p:bg>
    <p:spTree>
      <p:nvGrpSpPr>
        <p:cNvPr id="1" name=""/>
        <p:cNvGrpSpPr/>
        <p:nvPr/>
      </p:nvGrpSpPr>
      <p:grpSpPr>
        <a:xfrm>
          <a:off x="0" y="0"/>
          <a:ext cx="0" cy="0"/>
          <a:chOff x="0" y="0"/>
          <a:chExt cx="0" cy="0"/>
        </a:xfrm>
      </p:grpSpPr>
      <p:sp>
        <p:nvSpPr>
          <p:cNvPr id="8" name="Picture Placeholder 29">
            <a:extLst>
              <a:ext uri="{FF2B5EF4-FFF2-40B4-BE49-F238E27FC236}">
                <a16:creationId xmlns:a16="http://schemas.microsoft.com/office/drawing/2014/main" id="{FB8B6D72-E460-8E45-B41D-2904190EB2EF}"/>
              </a:ext>
            </a:extLst>
          </p:cNvPr>
          <p:cNvSpPr>
            <a:spLocks noGrp="1"/>
          </p:cNvSpPr>
          <p:nvPr>
            <p:ph type="pic" sz="quarter" idx="13" hasCustomPrompt="1"/>
          </p:nvPr>
        </p:nvSpPr>
        <p:spPr>
          <a:xfrm>
            <a:off x="9144001" y="1618779"/>
            <a:ext cx="3047998" cy="5239221"/>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10" name="Espace réservé du contenu 5">
            <a:extLst>
              <a:ext uri="{FF2B5EF4-FFF2-40B4-BE49-F238E27FC236}">
                <a16:creationId xmlns:a16="http://schemas.microsoft.com/office/drawing/2014/main" id="{9BF21FE6-BD4D-BA40-B273-BEE5A686673A}"/>
              </a:ext>
            </a:extLst>
          </p:cNvPr>
          <p:cNvSpPr>
            <a:spLocks noGrp="1"/>
          </p:cNvSpPr>
          <p:nvPr>
            <p:ph sz="quarter" idx="14" hasCustomPrompt="1"/>
          </p:nvPr>
        </p:nvSpPr>
        <p:spPr>
          <a:xfrm>
            <a:off x="1774826" y="3284538"/>
            <a:ext cx="5868988" cy="2808288"/>
          </a:xfrm>
          <a:prstGeom prst="rect">
            <a:avLst/>
          </a:prstGeom>
        </p:spPr>
        <p:txBody>
          <a:bodyPr anchor="t"/>
          <a:lstStyle>
            <a:lvl1pPr marL="11113" indent="-11113">
              <a:buNone/>
              <a:tabLst/>
              <a:defRPr/>
            </a:lvl1pPr>
            <a:lvl2pPr>
              <a:buNone/>
              <a:defRPr/>
            </a:lvl2pPr>
            <a:lvl3pPr>
              <a:buNone/>
              <a:defRPr/>
            </a:lvl3pPr>
            <a:lvl4pPr>
              <a:buNone/>
              <a:defRPr/>
            </a:lvl4pPr>
            <a:lvl5pPr>
              <a:buNone/>
              <a:defRPr/>
            </a:lvl5pPr>
          </a:lstStyle>
          <a:p>
            <a:pPr lvl="0"/>
            <a:r>
              <a:rPr lang="en-US" noProof="0"/>
              <a:t>Insert slide content here</a:t>
            </a:r>
          </a:p>
        </p:txBody>
      </p:sp>
      <p:sp>
        <p:nvSpPr>
          <p:cNvPr id="11" name="ZoneTexte 1">
            <a:extLst>
              <a:ext uri="{FF2B5EF4-FFF2-40B4-BE49-F238E27FC236}">
                <a16:creationId xmlns:a16="http://schemas.microsoft.com/office/drawing/2014/main" id="{BBD40100-26D9-489E-90CE-31143506DA5F}"/>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12" name="Title 1">
            <a:extLst>
              <a:ext uri="{FF2B5EF4-FFF2-40B4-BE49-F238E27FC236}">
                <a16:creationId xmlns:a16="http://schemas.microsoft.com/office/drawing/2014/main" id="{9404D9D7-9C86-43DA-A729-770FCB7BD9A6}"/>
              </a:ext>
            </a:extLst>
          </p:cNvPr>
          <p:cNvSpPr>
            <a:spLocks noGrp="1"/>
          </p:cNvSpPr>
          <p:nvPr>
            <p:ph type="title" hasCustomPrompt="1"/>
          </p:nvPr>
        </p:nvSpPr>
        <p:spPr>
          <a:xfrm>
            <a:off x="1774825" y="524348"/>
            <a:ext cx="10199449"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9" name="Sous-titre 2">
            <a:extLst>
              <a:ext uri="{FF2B5EF4-FFF2-40B4-BE49-F238E27FC236}">
                <a16:creationId xmlns:a16="http://schemas.microsoft.com/office/drawing/2014/main" id="{63C57A2F-AEE9-4D37-B2D0-3F8E623A8BE4}"/>
              </a:ext>
            </a:extLst>
          </p:cNvPr>
          <p:cNvSpPr>
            <a:spLocks noGrp="1"/>
          </p:cNvSpPr>
          <p:nvPr>
            <p:ph type="subTitle" idx="1" hasCustomPrompt="1"/>
          </p:nvPr>
        </p:nvSpPr>
        <p:spPr>
          <a:xfrm>
            <a:off x="1856648" y="293516"/>
            <a:ext cx="1828800"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cap="all" baseline="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STIXGeneral-Regular" pitchFamily="2" charset="2"/>
              <a:buNone/>
              <a:tabLst/>
              <a:defRPr/>
            </a:pPr>
            <a:r>
              <a:rPr lang="en-US" noProof="0"/>
              <a:t>Insert section here</a:t>
            </a:r>
          </a:p>
        </p:txBody>
      </p:sp>
    </p:spTree>
    <p:extLst>
      <p:ext uri="{BB962C8B-B14F-4D97-AF65-F5344CB8AC3E}">
        <p14:creationId xmlns:p14="http://schemas.microsoft.com/office/powerpoint/2010/main" val="35003531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E Content: 2 Columns + Small image">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CD7DDED3-1DAE-8E49-971B-21E395DCFE10}"/>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10" name="Espace réservé du contenu 5">
            <a:extLst>
              <a:ext uri="{FF2B5EF4-FFF2-40B4-BE49-F238E27FC236}">
                <a16:creationId xmlns:a16="http://schemas.microsoft.com/office/drawing/2014/main" id="{A7B7CCA2-57AA-0C45-B16A-843A62AE92F4}"/>
              </a:ext>
            </a:extLst>
          </p:cNvPr>
          <p:cNvSpPr>
            <a:spLocks noGrp="1"/>
          </p:cNvSpPr>
          <p:nvPr>
            <p:ph sz="quarter" idx="14" hasCustomPrompt="1"/>
          </p:nvPr>
        </p:nvSpPr>
        <p:spPr>
          <a:xfrm>
            <a:off x="1774824" y="3284539"/>
            <a:ext cx="4321173" cy="2817056"/>
          </a:xfrm>
          <a:prstGeom prst="rect">
            <a:avLst/>
          </a:prstGeom>
        </p:spPr>
        <p:txBody>
          <a:bodyPr anchor="t"/>
          <a:lstStyle>
            <a:lvl1pPr marL="11113" indent="-11113">
              <a:buNone/>
              <a:tabLst/>
              <a:defRPr/>
            </a:lvl1pPr>
            <a:lvl2pPr>
              <a:buNone/>
              <a:defRPr/>
            </a:lvl2pPr>
            <a:lvl3pPr>
              <a:buNone/>
              <a:defRPr/>
            </a:lvl3pPr>
            <a:lvl4pPr>
              <a:buNone/>
              <a:defRPr/>
            </a:lvl4pPr>
            <a:lvl5pPr>
              <a:buNone/>
              <a:defRPr/>
            </a:lvl5pPr>
          </a:lstStyle>
          <a:p>
            <a:pPr lvl="0"/>
            <a:r>
              <a:rPr lang="en-US" noProof="0"/>
              <a:t>Insert slide content here</a:t>
            </a:r>
          </a:p>
        </p:txBody>
      </p:sp>
      <p:sp>
        <p:nvSpPr>
          <p:cNvPr id="9" name="Espace réservé du contenu 5">
            <a:extLst>
              <a:ext uri="{FF2B5EF4-FFF2-40B4-BE49-F238E27FC236}">
                <a16:creationId xmlns:a16="http://schemas.microsoft.com/office/drawing/2014/main" id="{48B7F111-0A58-2046-9EF2-BF4F50A0E9BD}"/>
              </a:ext>
            </a:extLst>
          </p:cNvPr>
          <p:cNvSpPr>
            <a:spLocks noGrp="1"/>
          </p:cNvSpPr>
          <p:nvPr>
            <p:ph sz="quarter" idx="17" hasCustomPrompt="1"/>
          </p:nvPr>
        </p:nvSpPr>
        <p:spPr>
          <a:xfrm>
            <a:off x="6342860" y="3284539"/>
            <a:ext cx="4321173" cy="2817056"/>
          </a:xfrm>
          <a:prstGeom prst="rect">
            <a:avLst/>
          </a:prstGeom>
        </p:spPr>
        <p:txBody>
          <a:bodyPr anchor="t"/>
          <a:lstStyle>
            <a:lvl1pPr marL="11113" indent="-11113">
              <a:buNone/>
              <a:tabLst/>
              <a:defRPr/>
            </a:lvl1pPr>
            <a:lvl2pPr>
              <a:buNone/>
              <a:defRPr/>
            </a:lvl2pPr>
            <a:lvl3pPr>
              <a:buNone/>
              <a:defRPr/>
            </a:lvl3pPr>
            <a:lvl4pPr>
              <a:buNone/>
              <a:defRPr/>
            </a:lvl4pPr>
            <a:lvl5pPr>
              <a:buNone/>
              <a:defRPr/>
            </a:lvl5pPr>
          </a:lstStyle>
          <a:p>
            <a:pPr lvl="0"/>
            <a:r>
              <a:rPr lang="en-US" noProof="0"/>
              <a:t>Insert slide content here</a:t>
            </a:r>
          </a:p>
        </p:txBody>
      </p:sp>
      <p:sp>
        <p:nvSpPr>
          <p:cNvPr id="7" name="ZoneTexte 1">
            <a:extLst>
              <a:ext uri="{FF2B5EF4-FFF2-40B4-BE49-F238E27FC236}">
                <a16:creationId xmlns:a16="http://schemas.microsoft.com/office/drawing/2014/main" id="{4F7D1453-DEAC-4262-BEA1-8F4FE05ADF05}"/>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11" name="Title 1">
            <a:extLst>
              <a:ext uri="{FF2B5EF4-FFF2-40B4-BE49-F238E27FC236}">
                <a16:creationId xmlns:a16="http://schemas.microsoft.com/office/drawing/2014/main" id="{4BA039FE-81FE-4712-99D7-3546BE1CA156}"/>
              </a:ext>
            </a:extLst>
          </p:cNvPr>
          <p:cNvSpPr>
            <a:spLocks noGrp="1"/>
          </p:cNvSpPr>
          <p:nvPr>
            <p:ph type="title" hasCustomPrompt="1"/>
          </p:nvPr>
        </p:nvSpPr>
        <p:spPr>
          <a:xfrm>
            <a:off x="1774825" y="524348"/>
            <a:ext cx="10199449"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8" name="Sous-titre 2">
            <a:extLst>
              <a:ext uri="{FF2B5EF4-FFF2-40B4-BE49-F238E27FC236}">
                <a16:creationId xmlns:a16="http://schemas.microsoft.com/office/drawing/2014/main" id="{AED3109D-A302-482A-AC0D-E938080450B0}"/>
              </a:ext>
            </a:extLst>
          </p:cNvPr>
          <p:cNvSpPr>
            <a:spLocks noGrp="1"/>
          </p:cNvSpPr>
          <p:nvPr>
            <p:ph type="subTitle" idx="1" hasCustomPrompt="1"/>
          </p:nvPr>
        </p:nvSpPr>
        <p:spPr>
          <a:xfrm>
            <a:off x="1856648" y="293516"/>
            <a:ext cx="1828800"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cap="all" baseline="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STIXGeneral-Regular" pitchFamily="2" charset="2"/>
              <a:buNone/>
              <a:tabLst/>
              <a:defRPr/>
            </a:pPr>
            <a:r>
              <a:rPr lang="en-US" noProof="0"/>
              <a:t>Insert section here</a:t>
            </a:r>
          </a:p>
        </p:txBody>
      </p:sp>
    </p:spTree>
    <p:extLst>
      <p:ext uri="{BB962C8B-B14F-4D97-AF65-F5344CB8AC3E}">
        <p14:creationId xmlns:p14="http://schemas.microsoft.com/office/powerpoint/2010/main" val="850393258"/>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E Content: 2 Columns + Small image">
    <p:spTree>
      <p:nvGrpSpPr>
        <p:cNvPr id="1" name=""/>
        <p:cNvGrpSpPr/>
        <p:nvPr/>
      </p:nvGrpSpPr>
      <p:grpSpPr>
        <a:xfrm>
          <a:off x="0" y="0"/>
          <a:ext cx="0" cy="0"/>
          <a:chOff x="0" y="0"/>
          <a:chExt cx="0" cy="0"/>
        </a:xfrm>
      </p:grpSpPr>
      <p:sp>
        <p:nvSpPr>
          <p:cNvPr id="10" name="Espace réservé du contenu 5">
            <a:extLst>
              <a:ext uri="{FF2B5EF4-FFF2-40B4-BE49-F238E27FC236}">
                <a16:creationId xmlns:a16="http://schemas.microsoft.com/office/drawing/2014/main" id="{A7B7CCA2-57AA-0C45-B16A-843A62AE92F4}"/>
              </a:ext>
            </a:extLst>
          </p:cNvPr>
          <p:cNvSpPr>
            <a:spLocks noGrp="1"/>
          </p:cNvSpPr>
          <p:nvPr>
            <p:ph sz="quarter" idx="14" hasCustomPrompt="1"/>
          </p:nvPr>
        </p:nvSpPr>
        <p:spPr>
          <a:xfrm>
            <a:off x="1774824" y="3284539"/>
            <a:ext cx="4321173" cy="2817056"/>
          </a:xfrm>
          <a:prstGeom prst="rect">
            <a:avLst/>
          </a:prstGeom>
        </p:spPr>
        <p:txBody>
          <a:bodyPr anchor="t"/>
          <a:lstStyle>
            <a:lvl1pPr marL="11113" indent="-11113">
              <a:buNone/>
              <a:tabLst/>
              <a:defRPr/>
            </a:lvl1pPr>
            <a:lvl2pPr>
              <a:buNone/>
              <a:defRPr/>
            </a:lvl2pPr>
            <a:lvl3pPr>
              <a:buNone/>
              <a:defRPr/>
            </a:lvl3pPr>
            <a:lvl4pPr>
              <a:buNone/>
              <a:defRPr/>
            </a:lvl4pPr>
            <a:lvl5pPr>
              <a:buNone/>
              <a:defRPr/>
            </a:lvl5pPr>
          </a:lstStyle>
          <a:p>
            <a:pPr lvl="0"/>
            <a:r>
              <a:rPr lang="en-US" noProof="0"/>
              <a:t>Insert slide content here</a:t>
            </a:r>
          </a:p>
        </p:txBody>
      </p:sp>
      <p:sp>
        <p:nvSpPr>
          <p:cNvPr id="9" name="Espace réservé du contenu 5">
            <a:extLst>
              <a:ext uri="{FF2B5EF4-FFF2-40B4-BE49-F238E27FC236}">
                <a16:creationId xmlns:a16="http://schemas.microsoft.com/office/drawing/2014/main" id="{48B7F111-0A58-2046-9EF2-BF4F50A0E9BD}"/>
              </a:ext>
            </a:extLst>
          </p:cNvPr>
          <p:cNvSpPr>
            <a:spLocks noGrp="1"/>
          </p:cNvSpPr>
          <p:nvPr>
            <p:ph sz="quarter" idx="17" hasCustomPrompt="1"/>
          </p:nvPr>
        </p:nvSpPr>
        <p:spPr>
          <a:xfrm>
            <a:off x="6342860" y="3284539"/>
            <a:ext cx="4321173" cy="2817056"/>
          </a:xfrm>
          <a:prstGeom prst="rect">
            <a:avLst/>
          </a:prstGeom>
        </p:spPr>
        <p:txBody>
          <a:bodyPr anchor="t"/>
          <a:lstStyle>
            <a:lvl1pPr marL="11113" indent="-11113">
              <a:buNone/>
              <a:tabLst/>
              <a:defRPr/>
            </a:lvl1pPr>
            <a:lvl2pPr>
              <a:buNone/>
              <a:defRPr/>
            </a:lvl2pPr>
            <a:lvl3pPr>
              <a:buNone/>
              <a:defRPr/>
            </a:lvl3pPr>
            <a:lvl4pPr>
              <a:buNone/>
              <a:defRPr/>
            </a:lvl4pPr>
            <a:lvl5pPr>
              <a:buNone/>
              <a:defRPr/>
            </a:lvl5pPr>
          </a:lstStyle>
          <a:p>
            <a:pPr lvl="0"/>
            <a:r>
              <a:rPr lang="en-US" noProof="0"/>
              <a:t>Insert slide content here</a:t>
            </a:r>
          </a:p>
        </p:txBody>
      </p:sp>
      <p:sp>
        <p:nvSpPr>
          <p:cNvPr id="7" name="ZoneTexte 1">
            <a:extLst>
              <a:ext uri="{FF2B5EF4-FFF2-40B4-BE49-F238E27FC236}">
                <a16:creationId xmlns:a16="http://schemas.microsoft.com/office/drawing/2014/main" id="{4F7D1453-DEAC-4262-BEA1-8F4FE05ADF05}"/>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11" name="Title 1">
            <a:extLst>
              <a:ext uri="{FF2B5EF4-FFF2-40B4-BE49-F238E27FC236}">
                <a16:creationId xmlns:a16="http://schemas.microsoft.com/office/drawing/2014/main" id="{4BA039FE-81FE-4712-99D7-3546BE1CA156}"/>
              </a:ext>
            </a:extLst>
          </p:cNvPr>
          <p:cNvSpPr>
            <a:spLocks noGrp="1"/>
          </p:cNvSpPr>
          <p:nvPr>
            <p:ph type="title" hasCustomPrompt="1"/>
          </p:nvPr>
        </p:nvSpPr>
        <p:spPr>
          <a:xfrm>
            <a:off x="1774825" y="524348"/>
            <a:ext cx="10199449"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8" name="Sous-titre 2">
            <a:extLst>
              <a:ext uri="{FF2B5EF4-FFF2-40B4-BE49-F238E27FC236}">
                <a16:creationId xmlns:a16="http://schemas.microsoft.com/office/drawing/2014/main" id="{AED3109D-A302-482A-AC0D-E938080450B0}"/>
              </a:ext>
            </a:extLst>
          </p:cNvPr>
          <p:cNvSpPr>
            <a:spLocks noGrp="1"/>
          </p:cNvSpPr>
          <p:nvPr>
            <p:ph type="subTitle" idx="1" hasCustomPrompt="1"/>
          </p:nvPr>
        </p:nvSpPr>
        <p:spPr>
          <a:xfrm>
            <a:off x="1856648" y="293516"/>
            <a:ext cx="1828800"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cap="all" baseline="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STIXGeneral-Regular" pitchFamily="2" charset="2"/>
              <a:buNone/>
              <a:tabLst/>
              <a:defRPr/>
            </a:pPr>
            <a:r>
              <a:rPr lang="en-US" noProof="0"/>
              <a:t>Insert section here</a:t>
            </a:r>
          </a:p>
        </p:txBody>
      </p:sp>
    </p:spTree>
    <p:extLst>
      <p:ext uri="{BB962C8B-B14F-4D97-AF65-F5344CB8AC3E}">
        <p14:creationId xmlns:p14="http://schemas.microsoft.com/office/powerpoint/2010/main" val="4147980100"/>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E Content: 3 Columns + Small image">
    <p:spTree>
      <p:nvGrpSpPr>
        <p:cNvPr id="1" name=""/>
        <p:cNvGrpSpPr/>
        <p:nvPr/>
      </p:nvGrpSpPr>
      <p:grpSpPr>
        <a:xfrm>
          <a:off x="0" y="0"/>
          <a:ext cx="0" cy="0"/>
          <a:chOff x="0" y="0"/>
          <a:chExt cx="0" cy="0"/>
        </a:xfrm>
      </p:grpSpPr>
      <p:sp>
        <p:nvSpPr>
          <p:cNvPr id="8" name="Espace réservé du contenu 5">
            <a:extLst>
              <a:ext uri="{FF2B5EF4-FFF2-40B4-BE49-F238E27FC236}">
                <a16:creationId xmlns:a16="http://schemas.microsoft.com/office/drawing/2014/main" id="{AD497EA3-007E-B74A-AB47-FF1DAB4D0F3C}"/>
              </a:ext>
            </a:extLst>
          </p:cNvPr>
          <p:cNvSpPr>
            <a:spLocks noGrp="1"/>
          </p:cNvSpPr>
          <p:nvPr>
            <p:ph sz="quarter" idx="14" hasCustomPrompt="1"/>
          </p:nvPr>
        </p:nvSpPr>
        <p:spPr>
          <a:xfrm>
            <a:off x="1882837" y="3284538"/>
            <a:ext cx="2700275" cy="2806263"/>
          </a:xfrm>
          <a:prstGeom prst="rect">
            <a:avLst/>
          </a:prstGeom>
        </p:spPr>
        <p:txBody>
          <a:bodyPr anchor="t"/>
          <a:lstStyle>
            <a:lvl1pPr marL="11113" indent="-11113">
              <a:buNone/>
              <a:tabLst/>
              <a:defRPr/>
            </a:lvl1pPr>
            <a:lvl2pPr>
              <a:buNone/>
              <a:defRPr/>
            </a:lvl2pPr>
            <a:lvl3pPr>
              <a:buNone/>
              <a:defRPr/>
            </a:lvl3pPr>
            <a:lvl4pPr>
              <a:buNone/>
              <a:defRPr/>
            </a:lvl4pPr>
            <a:lvl5pPr>
              <a:buNone/>
              <a:defRPr/>
            </a:lvl5pPr>
          </a:lstStyle>
          <a:p>
            <a:pPr lvl="0"/>
            <a:r>
              <a:rPr lang="en-US" noProof="0"/>
              <a:t>Insert slide content here</a:t>
            </a:r>
          </a:p>
        </p:txBody>
      </p:sp>
      <p:sp>
        <p:nvSpPr>
          <p:cNvPr id="18" name="Espace réservé du contenu 5">
            <a:extLst>
              <a:ext uri="{FF2B5EF4-FFF2-40B4-BE49-F238E27FC236}">
                <a16:creationId xmlns:a16="http://schemas.microsoft.com/office/drawing/2014/main" id="{D7207EEA-071F-A143-8135-5970FB62E6A4}"/>
              </a:ext>
            </a:extLst>
          </p:cNvPr>
          <p:cNvSpPr>
            <a:spLocks noGrp="1"/>
          </p:cNvSpPr>
          <p:nvPr>
            <p:ph sz="quarter" idx="23" hasCustomPrompt="1"/>
          </p:nvPr>
        </p:nvSpPr>
        <p:spPr>
          <a:xfrm>
            <a:off x="5002108" y="3284538"/>
            <a:ext cx="2700275" cy="2806263"/>
          </a:xfrm>
          <a:prstGeom prst="rect">
            <a:avLst/>
          </a:prstGeom>
        </p:spPr>
        <p:txBody>
          <a:bodyPr anchor="t"/>
          <a:lstStyle>
            <a:lvl1pPr marL="11113" indent="-11113">
              <a:buNone/>
              <a:tabLst/>
              <a:defRPr/>
            </a:lvl1pPr>
            <a:lvl2pPr>
              <a:buNone/>
              <a:defRPr/>
            </a:lvl2pPr>
            <a:lvl3pPr>
              <a:buNone/>
              <a:defRPr/>
            </a:lvl3pPr>
            <a:lvl4pPr>
              <a:buNone/>
              <a:defRPr/>
            </a:lvl4pPr>
            <a:lvl5pPr>
              <a:buNone/>
              <a:defRPr/>
            </a:lvl5pPr>
          </a:lstStyle>
          <a:p>
            <a:pPr lvl="0"/>
            <a:r>
              <a:rPr lang="en-US" noProof="0"/>
              <a:t>Insert slide content here</a:t>
            </a:r>
          </a:p>
        </p:txBody>
      </p:sp>
      <p:sp>
        <p:nvSpPr>
          <p:cNvPr id="20" name="Espace réservé du contenu 5">
            <a:extLst>
              <a:ext uri="{FF2B5EF4-FFF2-40B4-BE49-F238E27FC236}">
                <a16:creationId xmlns:a16="http://schemas.microsoft.com/office/drawing/2014/main" id="{FA20CD20-89EF-D64C-8B4F-E4C296865351}"/>
              </a:ext>
            </a:extLst>
          </p:cNvPr>
          <p:cNvSpPr>
            <a:spLocks noGrp="1"/>
          </p:cNvSpPr>
          <p:nvPr>
            <p:ph sz="quarter" idx="25" hasCustomPrompt="1"/>
          </p:nvPr>
        </p:nvSpPr>
        <p:spPr>
          <a:xfrm>
            <a:off x="8071708" y="3284538"/>
            <a:ext cx="2700275" cy="2806263"/>
          </a:xfrm>
          <a:prstGeom prst="rect">
            <a:avLst/>
          </a:prstGeom>
        </p:spPr>
        <p:txBody>
          <a:bodyPr anchor="t"/>
          <a:lstStyle>
            <a:lvl1pPr marL="11113" indent="-11113">
              <a:buNone/>
              <a:tabLst/>
              <a:defRPr/>
            </a:lvl1pPr>
            <a:lvl2pPr>
              <a:buNone/>
              <a:defRPr/>
            </a:lvl2pPr>
            <a:lvl3pPr>
              <a:buNone/>
              <a:defRPr/>
            </a:lvl3pPr>
            <a:lvl4pPr>
              <a:buNone/>
              <a:defRPr/>
            </a:lvl4pPr>
            <a:lvl5pPr>
              <a:buNone/>
              <a:defRPr/>
            </a:lvl5pPr>
          </a:lstStyle>
          <a:p>
            <a:pPr lvl="0"/>
            <a:r>
              <a:rPr lang="en-US" noProof="0"/>
              <a:t>Insert slide content here</a:t>
            </a:r>
          </a:p>
        </p:txBody>
      </p:sp>
      <p:cxnSp>
        <p:nvCxnSpPr>
          <p:cNvPr id="11" name="Connecteur droit 10">
            <a:extLst>
              <a:ext uri="{FF2B5EF4-FFF2-40B4-BE49-F238E27FC236}">
                <a16:creationId xmlns:a16="http://schemas.microsoft.com/office/drawing/2014/main" id="{5E9DDD07-8AC0-B047-8E80-0D66E545EB2E}"/>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10" name="ZoneTexte 1">
            <a:extLst>
              <a:ext uri="{FF2B5EF4-FFF2-40B4-BE49-F238E27FC236}">
                <a16:creationId xmlns:a16="http://schemas.microsoft.com/office/drawing/2014/main" id="{51CBE079-CC66-4783-BEFF-AD5554C97244}"/>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12" name="Title 1">
            <a:extLst>
              <a:ext uri="{FF2B5EF4-FFF2-40B4-BE49-F238E27FC236}">
                <a16:creationId xmlns:a16="http://schemas.microsoft.com/office/drawing/2014/main" id="{3075EEBA-C10B-41AE-95AE-64EDEA80E38C}"/>
              </a:ext>
            </a:extLst>
          </p:cNvPr>
          <p:cNvSpPr>
            <a:spLocks noGrp="1"/>
          </p:cNvSpPr>
          <p:nvPr>
            <p:ph type="title" hasCustomPrompt="1"/>
          </p:nvPr>
        </p:nvSpPr>
        <p:spPr>
          <a:xfrm>
            <a:off x="1774825" y="524348"/>
            <a:ext cx="10199449"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9" name="Sous-titre 2">
            <a:extLst>
              <a:ext uri="{FF2B5EF4-FFF2-40B4-BE49-F238E27FC236}">
                <a16:creationId xmlns:a16="http://schemas.microsoft.com/office/drawing/2014/main" id="{0E2CC48B-10B9-401E-BFA1-9BFEFEC28A3B}"/>
              </a:ext>
            </a:extLst>
          </p:cNvPr>
          <p:cNvSpPr>
            <a:spLocks noGrp="1"/>
          </p:cNvSpPr>
          <p:nvPr>
            <p:ph type="subTitle" idx="1" hasCustomPrompt="1"/>
          </p:nvPr>
        </p:nvSpPr>
        <p:spPr>
          <a:xfrm>
            <a:off x="1856648" y="293516"/>
            <a:ext cx="1828800"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cap="all" baseline="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STIXGeneral-Regular" pitchFamily="2" charset="2"/>
              <a:buNone/>
              <a:tabLst/>
              <a:defRPr/>
            </a:pPr>
            <a:r>
              <a:rPr lang="en-US" noProof="0"/>
              <a:t>Insert section here</a:t>
            </a:r>
          </a:p>
        </p:txBody>
      </p:sp>
    </p:spTree>
    <p:extLst>
      <p:ext uri="{BB962C8B-B14F-4D97-AF65-F5344CB8AC3E}">
        <p14:creationId xmlns:p14="http://schemas.microsoft.com/office/powerpoint/2010/main" val="2329138458"/>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E Content: 3 Columns + Small image">
    <p:spTree>
      <p:nvGrpSpPr>
        <p:cNvPr id="1" name=""/>
        <p:cNvGrpSpPr/>
        <p:nvPr/>
      </p:nvGrpSpPr>
      <p:grpSpPr>
        <a:xfrm>
          <a:off x="0" y="0"/>
          <a:ext cx="0" cy="0"/>
          <a:chOff x="0" y="0"/>
          <a:chExt cx="0" cy="0"/>
        </a:xfrm>
      </p:grpSpPr>
      <p:sp>
        <p:nvSpPr>
          <p:cNvPr id="8" name="Espace réservé du contenu 5">
            <a:extLst>
              <a:ext uri="{FF2B5EF4-FFF2-40B4-BE49-F238E27FC236}">
                <a16:creationId xmlns:a16="http://schemas.microsoft.com/office/drawing/2014/main" id="{AD497EA3-007E-B74A-AB47-FF1DAB4D0F3C}"/>
              </a:ext>
            </a:extLst>
          </p:cNvPr>
          <p:cNvSpPr>
            <a:spLocks noGrp="1"/>
          </p:cNvSpPr>
          <p:nvPr>
            <p:ph sz="quarter" idx="14" hasCustomPrompt="1"/>
          </p:nvPr>
        </p:nvSpPr>
        <p:spPr>
          <a:xfrm>
            <a:off x="1882837" y="3284538"/>
            <a:ext cx="2700275" cy="2806263"/>
          </a:xfrm>
          <a:prstGeom prst="rect">
            <a:avLst/>
          </a:prstGeom>
        </p:spPr>
        <p:txBody>
          <a:bodyPr anchor="t"/>
          <a:lstStyle>
            <a:lvl1pPr marL="11113" indent="-11113">
              <a:buNone/>
              <a:tabLst/>
              <a:defRPr/>
            </a:lvl1pPr>
            <a:lvl2pPr>
              <a:buNone/>
              <a:defRPr/>
            </a:lvl2pPr>
            <a:lvl3pPr>
              <a:buNone/>
              <a:defRPr/>
            </a:lvl3pPr>
            <a:lvl4pPr>
              <a:buNone/>
              <a:defRPr/>
            </a:lvl4pPr>
            <a:lvl5pPr>
              <a:buNone/>
              <a:defRPr/>
            </a:lvl5pPr>
          </a:lstStyle>
          <a:p>
            <a:pPr lvl="0"/>
            <a:r>
              <a:rPr lang="en-US" noProof="0"/>
              <a:t>Insert slide content here</a:t>
            </a:r>
          </a:p>
        </p:txBody>
      </p:sp>
      <p:sp>
        <p:nvSpPr>
          <p:cNvPr id="18" name="Espace réservé du contenu 5">
            <a:extLst>
              <a:ext uri="{FF2B5EF4-FFF2-40B4-BE49-F238E27FC236}">
                <a16:creationId xmlns:a16="http://schemas.microsoft.com/office/drawing/2014/main" id="{D7207EEA-071F-A143-8135-5970FB62E6A4}"/>
              </a:ext>
            </a:extLst>
          </p:cNvPr>
          <p:cNvSpPr>
            <a:spLocks noGrp="1"/>
          </p:cNvSpPr>
          <p:nvPr>
            <p:ph sz="quarter" idx="23" hasCustomPrompt="1"/>
          </p:nvPr>
        </p:nvSpPr>
        <p:spPr>
          <a:xfrm>
            <a:off x="5002108" y="3284538"/>
            <a:ext cx="2700275" cy="2806263"/>
          </a:xfrm>
          <a:prstGeom prst="rect">
            <a:avLst/>
          </a:prstGeom>
        </p:spPr>
        <p:txBody>
          <a:bodyPr anchor="t"/>
          <a:lstStyle>
            <a:lvl1pPr marL="11113" indent="-11113">
              <a:buNone/>
              <a:tabLst/>
              <a:defRPr/>
            </a:lvl1pPr>
            <a:lvl2pPr>
              <a:buNone/>
              <a:defRPr/>
            </a:lvl2pPr>
            <a:lvl3pPr>
              <a:buNone/>
              <a:defRPr/>
            </a:lvl3pPr>
            <a:lvl4pPr>
              <a:buNone/>
              <a:defRPr/>
            </a:lvl4pPr>
            <a:lvl5pPr>
              <a:buNone/>
              <a:defRPr/>
            </a:lvl5pPr>
          </a:lstStyle>
          <a:p>
            <a:pPr lvl="0"/>
            <a:r>
              <a:rPr lang="en-US" noProof="0"/>
              <a:t>Insert slide content here</a:t>
            </a:r>
          </a:p>
        </p:txBody>
      </p:sp>
      <p:sp>
        <p:nvSpPr>
          <p:cNvPr id="20" name="Espace réservé du contenu 5">
            <a:extLst>
              <a:ext uri="{FF2B5EF4-FFF2-40B4-BE49-F238E27FC236}">
                <a16:creationId xmlns:a16="http://schemas.microsoft.com/office/drawing/2014/main" id="{FA20CD20-89EF-D64C-8B4F-E4C296865351}"/>
              </a:ext>
            </a:extLst>
          </p:cNvPr>
          <p:cNvSpPr>
            <a:spLocks noGrp="1"/>
          </p:cNvSpPr>
          <p:nvPr>
            <p:ph sz="quarter" idx="25" hasCustomPrompt="1"/>
          </p:nvPr>
        </p:nvSpPr>
        <p:spPr>
          <a:xfrm>
            <a:off x="8071708" y="3284538"/>
            <a:ext cx="2700275" cy="2806263"/>
          </a:xfrm>
          <a:prstGeom prst="rect">
            <a:avLst/>
          </a:prstGeom>
        </p:spPr>
        <p:txBody>
          <a:bodyPr anchor="t"/>
          <a:lstStyle>
            <a:lvl1pPr marL="11113" indent="-11113">
              <a:buNone/>
              <a:tabLst/>
              <a:defRPr/>
            </a:lvl1pPr>
            <a:lvl2pPr>
              <a:buNone/>
              <a:defRPr/>
            </a:lvl2pPr>
            <a:lvl3pPr>
              <a:buNone/>
              <a:defRPr/>
            </a:lvl3pPr>
            <a:lvl4pPr>
              <a:buNone/>
              <a:defRPr/>
            </a:lvl4pPr>
            <a:lvl5pPr>
              <a:buNone/>
              <a:defRPr/>
            </a:lvl5pPr>
          </a:lstStyle>
          <a:p>
            <a:pPr lvl="0"/>
            <a:r>
              <a:rPr lang="en-US" noProof="0"/>
              <a:t>Insert slide content here</a:t>
            </a:r>
          </a:p>
        </p:txBody>
      </p:sp>
      <p:sp>
        <p:nvSpPr>
          <p:cNvPr id="10" name="ZoneTexte 1">
            <a:extLst>
              <a:ext uri="{FF2B5EF4-FFF2-40B4-BE49-F238E27FC236}">
                <a16:creationId xmlns:a16="http://schemas.microsoft.com/office/drawing/2014/main" id="{51CBE079-CC66-4783-BEFF-AD5554C97244}"/>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12" name="Title 1">
            <a:extLst>
              <a:ext uri="{FF2B5EF4-FFF2-40B4-BE49-F238E27FC236}">
                <a16:creationId xmlns:a16="http://schemas.microsoft.com/office/drawing/2014/main" id="{3075EEBA-C10B-41AE-95AE-64EDEA80E38C}"/>
              </a:ext>
            </a:extLst>
          </p:cNvPr>
          <p:cNvSpPr>
            <a:spLocks noGrp="1"/>
          </p:cNvSpPr>
          <p:nvPr>
            <p:ph type="title" hasCustomPrompt="1"/>
          </p:nvPr>
        </p:nvSpPr>
        <p:spPr>
          <a:xfrm>
            <a:off x="1774825" y="524348"/>
            <a:ext cx="10199449"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9" name="Sous-titre 2">
            <a:extLst>
              <a:ext uri="{FF2B5EF4-FFF2-40B4-BE49-F238E27FC236}">
                <a16:creationId xmlns:a16="http://schemas.microsoft.com/office/drawing/2014/main" id="{0E2CC48B-10B9-401E-BFA1-9BFEFEC28A3B}"/>
              </a:ext>
            </a:extLst>
          </p:cNvPr>
          <p:cNvSpPr>
            <a:spLocks noGrp="1"/>
          </p:cNvSpPr>
          <p:nvPr>
            <p:ph type="subTitle" idx="1" hasCustomPrompt="1"/>
          </p:nvPr>
        </p:nvSpPr>
        <p:spPr>
          <a:xfrm>
            <a:off x="1856648" y="293516"/>
            <a:ext cx="1828800"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cap="all" baseline="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STIXGeneral-Regular" pitchFamily="2" charset="2"/>
              <a:buNone/>
              <a:tabLst/>
              <a:defRPr/>
            </a:pPr>
            <a:r>
              <a:rPr lang="en-US" noProof="0"/>
              <a:t>Insert section here</a:t>
            </a:r>
          </a:p>
        </p:txBody>
      </p:sp>
    </p:spTree>
    <p:extLst>
      <p:ext uri="{BB962C8B-B14F-4D97-AF65-F5344CB8AC3E}">
        <p14:creationId xmlns:p14="http://schemas.microsoft.com/office/powerpoint/2010/main" val="4198871449"/>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E Small image v4">
    <p:spTree>
      <p:nvGrpSpPr>
        <p:cNvPr id="1" name=""/>
        <p:cNvGrpSpPr/>
        <p:nvPr/>
      </p:nvGrpSpPr>
      <p:grpSpPr>
        <a:xfrm>
          <a:off x="0" y="0"/>
          <a:ext cx="0" cy="0"/>
          <a:chOff x="0" y="0"/>
          <a:chExt cx="0" cy="0"/>
        </a:xfrm>
      </p:grpSpPr>
      <p:sp>
        <p:nvSpPr>
          <p:cNvPr id="7" name="Picture Placeholder 29">
            <a:extLst>
              <a:ext uri="{FF2B5EF4-FFF2-40B4-BE49-F238E27FC236}">
                <a16:creationId xmlns:a16="http://schemas.microsoft.com/office/drawing/2014/main" id="{5406A148-0B99-C646-AFD8-59771F3A6744}"/>
              </a:ext>
            </a:extLst>
          </p:cNvPr>
          <p:cNvSpPr>
            <a:spLocks noGrp="1"/>
          </p:cNvSpPr>
          <p:nvPr>
            <p:ph type="pic" sz="quarter" idx="13" hasCustomPrompt="1"/>
          </p:nvPr>
        </p:nvSpPr>
        <p:spPr>
          <a:xfrm>
            <a:off x="0" y="765175"/>
            <a:ext cx="3035300"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2" name="Title 1"/>
          <p:cNvSpPr>
            <a:spLocks noGrp="1"/>
          </p:cNvSpPr>
          <p:nvPr>
            <p:ph type="title" hasCustomPrompt="1"/>
          </p:nvPr>
        </p:nvSpPr>
        <p:spPr>
          <a:xfrm>
            <a:off x="4584696" y="1233488"/>
            <a:ext cx="7363464" cy="863601"/>
          </a:xfrm>
          <a:prstGeom prst="rect">
            <a:avLst/>
          </a:prstGeom>
        </p:spPr>
        <p:txBody>
          <a:bodyPr/>
          <a:lstStyle>
            <a:lvl1pPr>
              <a:lnSpc>
                <a:spcPct val="100000"/>
              </a:lnSpc>
              <a:defRPr>
                <a:solidFill>
                  <a:schemeClr val="tx1"/>
                </a:solidFill>
                <a:latin typeface="Montserrat Medium" panose="00000600000000000000" pitchFamily="2" charset="0"/>
              </a:defRPr>
            </a:lvl1pPr>
          </a:lstStyle>
          <a:p>
            <a:r>
              <a:rPr lang="en-US" noProof="0"/>
              <a:t>Insert slide title here</a:t>
            </a:r>
          </a:p>
        </p:txBody>
      </p:sp>
      <p:sp>
        <p:nvSpPr>
          <p:cNvPr id="9" name="Espace réservé du contenu 5">
            <a:extLst>
              <a:ext uri="{FF2B5EF4-FFF2-40B4-BE49-F238E27FC236}">
                <a16:creationId xmlns:a16="http://schemas.microsoft.com/office/drawing/2014/main" id="{2512BE42-6582-0545-ABDF-161246E5770C}"/>
              </a:ext>
            </a:extLst>
          </p:cNvPr>
          <p:cNvSpPr>
            <a:spLocks noGrp="1"/>
          </p:cNvSpPr>
          <p:nvPr>
            <p:ph sz="quarter" idx="14" hasCustomPrompt="1"/>
          </p:nvPr>
        </p:nvSpPr>
        <p:spPr>
          <a:xfrm>
            <a:off x="4584698" y="3298444"/>
            <a:ext cx="6083302" cy="2794382"/>
          </a:xfrm>
          <a:prstGeom prst="rect">
            <a:avLst/>
          </a:prstGeom>
        </p:spPr>
        <p:txBody>
          <a:bodyPr anchor="t"/>
          <a:lstStyle>
            <a:lvl1pPr marL="11113" indent="-11113">
              <a:buNone/>
              <a:tabLst/>
              <a:defRPr/>
            </a:lvl1pPr>
            <a:lvl2pPr>
              <a:buNone/>
              <a:defRPr/>
            </a:lvl2pPr>
            <a:lvl3pPr>
              <a:buNone/>
              <a:defRPr/>
            </a:lvl3pPr>
            <a:lvl4pPr>
              <a:buNone/>
              <a:defRPr/>
            </a:lvl4pPr>
            <a:lvl5pPr>
              <a:buNone/>
              <a:defRPr/>
            </a:lvl5pPr>
          </a:lstStyle>
          <a:p>
            <a:pPr lvl="0"/>
            <a:r>
              <a:rPr lang="en-US" noProof="0"/>
              <a:t>Insert slide content here</a:t>
            </a:r>
          </a:p>
        </p:txBody>
      </p:sp>
      <p:sp>
        <p:nvSpPr>
          <p:cNvPr id="6" name="Sous-titre 2">
            <a:extLst>
              <a:ext uri="{FF2B5EF4-FFF2-40B4-BE49-F238E27FC236}">
                <a16:creationId xmlns:a16="http://schemas.microsoft.com/office/drawing/2014/main" id="{4E812B03-3D99-4101-A357-68878A4A5ABB}"/>
              </a:ext>
            </a:extLst>
          </p:cNvPr>
          <p:cNvSpPr>
            <a:spLocks noGrp="1"/>
          </p:cNvSpPr>
          <p:nvPr>
            <p:ph type="subTitle" idx="1" hasCustomPrompt="1"/>
          </p:nvPr>
        </p:nvSpPr>
        <p:spPr>
          <a:xfrm>
            <a:off x="4586126" y="765174"/>
            <a:ext cx="1828800"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cap="all" baseline="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STIXGeneral-Regular" pitchFamily="2" charset="2"/>
              <a:buNone/>
              <a:tabLst/>
              <a:defRPr/>
            </a:pPr>
            <a:r>
              <a:rPr lang="en-US" noProof="0"/>
              <a:t>Insert section here</a:t>
            </a:r>
          </a:p>
        </p:txBody>
      </p:sp>
    </p:spTree>
    <p:extLst>
      <p:ext uri="{BB962C8B-B14F-4D97-AF65-F5344CB8AC3E}">
        <p14:creationId xmlns:p14="http://schemas.microsoft.com/office/powerpoint/2010/main" val="877258500"/>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7"/>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E Content: Charts &amp; Graphs">
    <p:spTree>
      <p:nvGrpSpPr>
        <p:cNvPr id="1" name=""/>
        <p:cNvGrpSpPr/>
        <p:nvPr/>
      </p:nvGrpSpPr>
      <p:grpSpPr>
        <a:xfrm>
          <a:off x="0" y="0"/>
          <a:ext cx="0" cy="0"/>
          <a:chOff x="0" y="0"/>
          <a:chExt cx="0" cy="0"/>
        </a:xfrm>
      </p:grpSpPr>
      <p:sp>
        <p:nvSpPr>
          <p:cNvPr id="8" name="Picture Placeholder 29">
            <a:extLst>
              <a:ext uri="{FF2B5EF4-FFF2-40B4-BE49-F238E27FC236}">
                <a16:creationId xmlns:a16="http://schemas.microsoft.com/office/drawing/2014/main" id="{FB8B6D72-E460-8E45-B41D-2904190EB2EF}"/>
              </a:ext>
            </a:extLst>
          </p:cNvPr>
          <p:cNvSpPr>
            <a:spLocks noGrp="1"/>
          </p:cNvSpPr>
          <p:nvPr>
            <p:ph type="pic" sz="quarter" idx="13" hasCustomPrompt="1"/>
          </p:nvPr>
        </p:nvSpPr>
        <p:spPr>
          <a:xfrm>
            <a:off x="7643815" y="1618779"/>
            <a:ext cx="4548184" cy="5239221"/>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6" name="Espace réservé du contenu 5">
            <a:extLst>
              <a:ext uri="{FF2B5EF4-FFF2-40B4-BE49-F238E27FC236}">
                <a16:creationId xmlns:a16="http://schemas.microsoft.com/office/drawing/2014/main" id="{71125539-AA28-EA4D-BFFC-FCD1D94307EB}"/>
              </a:ext>
            </a:extLst>
          </p:cNvPr>
          <p:cNvSpPr>
            <a:spLocks noGrp="1"/>
          </p:cNvSpPr>
          <p:nvPr>
            <p:ph sz="quarter" idx="15" hasCustomPrompt="1"/>
          </p:nvPr>
        </p:nvSpPr>
        <p:spPr>
          <a:xfrm>
            <a:off x="2479997" y="2361445"/>
            <a:ext cx="6084885" cy="4496555"/>
          </a:xfrm>
          <a:prstGeom prst="rect">
            <a:avLst/>
          </a:prstGeom>
          <a:solidFill>
            <a:schemeClr val="accent4"/>
          </a:solidFill>
        </p:spPr>
        <p:txBody>
          <a:bodyPr lIns="720000" tIns="720000" rIns="720000" bIns="720000" anchor="t"/>
          <a:lstStyle>
            <a:lvl1pPr marL="11113" indent="-11113" algn="l">
              <a:buNone/>
              <a:tabLst/>
              <a:defRPr sz="1200"/>
            </a:lvl1pPr>
            <a:lvl2pPr>
              <a:buNone/>
              <a:defRPr/>
            </a:lvl2pPr>
            <a:lvl3pPr>
              <a:buNone/>
              <a:defRPr/>
            </a:lvl3pPr>
            <a:lvl4pPr>
              <a:buNone/>
              <a:defRPr/>
            </a:lvl4pPr>
            <a:lvl5pPr>
              <a:buNone/>
              <a:defRPr/>
            </a:lvl5pPr>
          </a:lstStyle>
          <a:p>
            <a:pPr lvl="0"/>
            <a:r>
              <a:rPr lang="en-US" noProof="0"/>
              <a:t>Insert slide content here</a:t>
            </a:r>
          </a:p>
        </p:txBody>
      </p:sp>
      <p:cxnSp>
        <p:nvCxnSpPr>
          <p:cNvPr id="11" name="Connecteur droit 10">
            <a:extLst>
              <a:ext uri="{FF2B5EF4-FFF2-40B4-BE49-F238E27FC236}">
                <a16:creationId xmlns:a16="http://schemas.microsoft.com/office/drawing/2014/main" id="{034825F6-3FBB-B347-99F9-6C1801EE913F}"/>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9" name="ZoneTexte 1">
            <a:extLst>
              <a:ext uri="{FF2B5EF4-FFF2-40B4-BE49-F238E27FC236}">
                <a16:creationId xmlns:a16="http://schemas.microsoft.com/office/drawing/2014/main" id="{236691F0-F6EA-4B84-90E0-A223E5060B54}"/>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10" name="Title 1">
            <a:extLst>
              <a:ext uri="{FF2B5EF4-FFF2-40B4-BE49-F238E27FC236}">
                <a16:creationId xmlns:a16="http://schemas.microsoft.com/office/drawing/2014/main" id="{7FD60EF5-DF7A-4117-B1D5-48642EE974B1}"/>
              </a:ext>
            </a:extLst>
          </p:cNvPr>
          <p:cNvSpPr>
            <a:spLocks noGrp="1"/>
          </p:cNvSpPr>
          <p:nvPr>
            <p:ph type="title" hasCustomPrompt="1"/>
          </p:nvPr>
        </p:nvSpPr>
        <p:spPr>
          <a:xfrm>
            <a:off x="1774825" y="524348"/>
            <a:ext cx="10199449"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13" name="Sous-titre 2">
            <a:extLst>
              <a:ext uri="{FF2B5EF4-FFF2-40B4-BE49-F238E27FC236}">
                <a16:creationId xmlns:a16="http://schemas.microsoft.com/office/drawing/2014/main" id="{E9F8A6E2-7979-4BBE-A4CC-9ED49090F43D}"/>
              </a:ext>
            </a:extLst>
          </p:cNvPr>
          <p:cNvSpPr>
            <a:spLocks noGrp="1"/>
          </p:cNvSpPr>
          <p:nvPr>
            <p:ph type="subTitle" idx="1" hasCustomPrompt="1"/>
          </p:nvPr>
        </p:nvSpPr>
        <p:spPr>
          <a:xfrm>
            <a:off x="1856648" y="293516"/>
            <a:ext cx="1828800"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cap="all" baseline="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STIXGeneral-Regular" pitchFamily="2" charset="2"/>
              <a:buNone/>
              <a:tabLst/>
              <a:defRPr/>
            </a:pPr>
            <a:r>
              <a:rPr lang="en-US" noProof="0"/>
              <a:t>Insert section here</a:t>
            </a:r>
          </a:p>
        </p:txBody>
      </p:sp>
    </p:spTree>
    <p:extLst>
      <p:ext uri="{BB962C8B-B14F-4D97-AF65-F5344CB8AC3E}">
        <p14:creationId xmlns:p14="http://schemas.microsoft.com/office/powerpoint/2010/main" val="175797818"/>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E Content: One Text Boxe">
    <p:bg>
      <p:bgRef idx="1001">
        <a:schemeClr val="bg1"/>
      </p:bgRef>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2948B4A-B3BB-C049-9101-EB92521D57FF}"/>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9" name="Title 1">
            <a:extLst>
              <a:ext uri="{FF2B5EF4-FFF2-40B4-BE49-F238E27FC236}">
                <a16:creationId xmlns:a16="http://schemas.microsoft.com/office/drawing/2014/main" id="{6E7BC35F-3652-5B4B-A1FF-BF7C40A9214C}"/>
              </a:ext>
            </a:extLst>
          </p:cNvPr>
          <p:cNvSpPr>
            <a:spLocks noGrp="1"/>
          </p:cNvSpPr>
          <p:nvPr>
            <p:ph type="title" hasCustomPrompt="1"/>
          </p:nvPr>
        </p:nvSpPr>
        <p:spPr>
          <a:xfrm>
            <a:off x="1774825" y="524348"/>
            <a:ext cx="10199449"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15" name="Sous-titre 2">
            <a:extLst>
              <a:ext uri="{FF2B5EF4-FFF2-40B4-BE49-F238E27FC236}">
                <a16:creationId xmlns:a16="http://schemas.microsoft.com/office/drawing/2014/main" id="{067792F8-F437-FD43-A5BF-E11691B010BA}"/>
              </a:ext>
            </a:extLst>
          </p:cNvPr>
          <p:cNvSpPr>
            <a:spLocks noGrp="1"/>
          </p:cNvSpPr>
          <p:nvPr>
            <p:ph type="subTitle" idx="1" hasCustomPrompt="1"/>
          </p:nvPr>
        </p:nvSpPr>
        <p:spPr>
          <a:xfrm>
            <a:off x="1856648" y="293516"/>
            <a:ext cx="1828800"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cap="all" baseline="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STIXGeneral-Regular" pitchFamily="2" charset="2"/>
              <a:buNone/>
              <a:tabLst/>
              <a:defRPr/>
            </a:pPr>
            <a:r>
              <a:rPr lang="en-US" noProof="0"/>
              <a:t>Insert section here</a:t>
            </a:r>
          </a:p>
        </p:txBody>
      </p:sp>
      <p:sp>
        <p:nvSpPr>
          <p:cNvPr id="4" name="Text Placeholder 3">
            <a:extLst>
              <a:ext uri="{FF2B5EF4-FFF2-40B4-BE49-F238E27FC236}">
                <a16:creationId xmlns:a16="http://schemas.microsoft.com/office/drawing/2014/main" id="{F1CAEAFE-75D2-4EF8-BDEF-4BC27DC7908A}"/>
              </a:ext>
            </a:extLst>
          </p:cNvPr>
          <p:cNvSpPr>
            <a:spLocks noGrp="1"/>
          </p:cNvSpPr>
          <p:nvPr>
            <p:ph type="body" sz="quarter" idx="10"/>
          </p:nvPr>
        </p:nvSpPr>
        <p:spPr>
          <a:xfrm>
            <a:off x="1774824" y="1508125"/>
            <a:ext cx="10199437" cy="5056188"/>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60224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E Content: Charts &amp; Graphs">
    <p:spTree>
      <p:nvGrpSpPr>
        <p:cNvPr id="1" name=""/>
        <p:cNvGrpSpPr/>
        <p:nvPr/>
      </p:nvGrpSpPr>
      <p:grpSpPr>
        <a:xfrm>
          <a:off x="0" y="0"/>
          <a:ext cx="0" cy="0"/>
          <a:chOff x="0" y="0"/>
          <a:chExt cx="0" cy="0"/>
        </a:xfrm>
      </p:grpSpPr>
      <p:sp>
        <p:nvSpPr>
          <p:cNvPr id="8" name="Picture Placeholder 29">
            <a:extLst>
              <a:ext uri="{FF2B5EF4-FFF2-40B4-BE49-F238E27FC236}">
                <a16:creationId xmlns:a16="http://schemas.microsoft.com/office/drawing/2014/main" id="{FB8B6D72-E460-8E45-B41D-2904190EB2EF}"/>
              </a:ext>
            </a:extLst>
          </p:cNvPr>
          <p:cNvSpPr>
            <a:spLocks noGrp="1"/>
          </p:cNvSpPr>
          <p:nvPr>
            <p:ph type="pic" sz="quarter" idx="13" hasCustomPrompt="1"/>
          </p:nvPr>
        </p:nvSpPr>
        <p:spPr>
          <a:xfrm>
            <a:off x="7643815" y="1618779"/>
            <a:ext cx="4548184" cy="5239221"/>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6" name="Espace réservé du contenu 5">
            <a:extLst>
              <a:ext uri="{FF2B5EF4-FFF2-40B4-BE49-F238E27FC236}">
                <a16:creationId xmlns:a16="http://schemas.microsoft.com/office/drawing/2014/main" id="{71125539-AA28-EA4D-BFFC-FCD1D94307EB}"/>
              </a:ext>
            </a:extLst>
          </p:cNvPr>
          <p:cNvSpPr>
            <a:spLocks noGrp="1"/>
          </p:cNvSpPr>
          <p:nvPr>
            <p:ph sz="quarter" idx="15" hasCustomPrompt="1"/>
          </p:nvPr>
        </p:nvSpPr>
        <p:spPr>
          <a:xfrm>
            <a:off x="2479997" y="2361445"/>
            <a:ext cx="6084885" cy="4496555"/>
          </a:xfrm>
          <a:prstGeom prst="rect">
            <a:avLst/>
          </a:prstGeom>
          <a:solidFill>
            <a:schemeClr val="accent4"/>
          </a:solidFill>
        </p:spPr>
        <p:txBody>
          <a:bodyPr lIns="720000" tIns="720000" rIns="720000" bIns="720000" anchor="t"/>
          <a:lstStyle>
            <a:lvl1pPr marL="11113" indent="-11113" algn="l">
              <a:buNone/>
              <a:tabLst/>
              <a:defRPr sz="1200"/>
            </a:lvl1pPr>
            <a:lvl2pPr>
              <a:buNone/>
              <a:defRPr/>
            </a:lvl2pPr>
            <a:lvl3pPr>
              <a:buNone/>
              <a:defRPr/>
            </a:lvl3pPr>
            <a:lvl4pPr>
              <a:buNone/>
              <a:defRPr/>
            </a:lvl4pPr>
            <a:lvl5pPr>
              <a:buNone/>
              <a:defRPr/>
            </a:lvl5pPr>
          </a:lstStyle>
          <a:p>
            <a:pPr lvl="0"/>
            <a:r>
              <a:rPr lang="en-US" noProof="0"/>
              <a:t>Insert slide content here</a:t>
            </a:r>
          </a:p>
        </p:txBody>
      </p:sp>
      <p:sp>
        <p:nvSpPr>
          <p:cNvPr id="9" name="ZoneTexte 1">
            <a:extLst>
              <a:ext uri="{FF2B5EF4-FFF2-40B4-BE49-F238E27FC236}">
                <a16:creationId xmlns:a16="http://schemas.microsoft.com/office/drawing/2014/main" id="{236691F0-F6EA-4B84-90E0-A223E5060B54}"/>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10" name="Title 1">
            <a:extLst>
              <a:ext uri="{FF2B5EF4-FFF2-40B4-BE49-F238E27FC236}">
                <a16:creationId xmlns:a16="http://schemas.microsoft.com/office/drawing/2014/main" id="{7FD60EF5-DF7A-4117-B1D5-48642EE974B1}"/>
              </a:ext>
            </a:extLst>
          </p:cNvPr>
          <p:cNvSpPr>
            <a:spLocks noGrp="1"/>
          </p:cNvSpPr>
          <p:nvPr>
            <p:ph type="title" hasCustomPrompt="1"/>
          </p:nvPr>
        </p:nvSpPr>
        <p:spPr>
          <a:xfrm>
            <a:off x="1774825" y="524348"/>
            <a:ext cx="10199449"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13" name="Sous-titre 2">
            <a:extLst>
              <a:ext uri="{FF2B5EF4-FFF2-40B4-BE49-F238E27FC236}">
                <a16:creationId xmlns:a16="http://schemas.microsoft.com/office/drawing/2014/main" id="{E9F8A6E2-7979-4BBE-A4CC-9ED49090F43D}"/>
              </a:ext>
            </a:extLst>
          </p:cNvPr>
          <p:cNvSpPr>
            <a:spLocks noGrp="1"/>
          </p:cNvSpPr>
          <p:nvPr>
            <p:ph type="subTitle" idx="1" hasCustomPrompt="1"/>
          </p:nvPr>
        </p:nvSpPr>
        <p:spPr>
          <a:xfrm>
            <a:off x="1856648" y="293516"/>
            <a:ext cx="1828800"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cap="all" baseline="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STIXGeneral-Regular" pitchFamily="2" charset="2"/>
              <a:buNone/>
              <a:tabLst/>
              <a:defRPr/>
            </a:pPr>
            <a:r>
              <a:rPr lang="en-US" noProof="0"/>
              <a:t>Insert section here</a:t>
            </a:r>
          </a:p>
        </p:txBody>
      </p:sp>
    </p:spTree>
    <p:extLst>
      <p:ext uri="{BB962C8B-B14F-4D97-AF65-F5344CB8AC3E}">
        <p14:creationId xmlns:p14="http://schemas.microsoft.com/office/powerpoint/2010/main" val="2265449565"/>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E Content: Headshot + Quote">
    <p:spTree>
      <p:nvGrpSpPr>
        <p:cNvPr id="1" name=""/>
        <p:cNvGrpSpPr/>
        <p:nvPr/>
      </p:nvGrpSpPr>
      <p:grpSpPr>
        <a:xfrm>
          <a:off x="0" y="0"/>
          <a:ext cx="0" cy="0"/>
          <a:chOff x="0" y="0"/>
          <a:chExt cx="0" cy="0"/>
        </a:xfrm>
      </p:grpSpPr>
      <p:sp>
        <p:nvSpPr>
          <p:cNvPr id="6" name="Picture Placeholder 29">
            <a:extLst>
              <a:ext uri="{FF2B5EF4-FFF2-40B4-BE49-F238E27FC236}">
                <a16:creationId xmlns:a16="http://schemas.microsoft.com/office/drawing/2014/main" id="{50C99185-297F-F544-BDE0-F5297E2BBD41}"/>
              </a:ext>
            </a:extLst>
          </p:cNvPr>
          <p:cNvSpPr>
            <a:spLocks noGrp="1"/>
          </p:cNvSpPr>
          <p:nvPr>
            <p:ph type="pic" sz="quarter" idx="12" hasCustomPrompt="1"/>
          </p:nvPr>
        </p:nvSpPr>
        <p:spPr>
          <a:xfrm>
            <a:off x="1524000" y="765176"/>
            <a:ext cx="6119813" cy="6092824"/>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5" name="Espace réservé du contenu 5">
            <a:extLst>
              <a:ext uri="{FF2B5EF4-FFF2-40B4-BE49-F238E27FC236}">
                <a16:creationId xmlns:a16="http://schemas.microsoft.com/office/drawing/2014/main" id="{12174365-864E-F942-92B5-A13EB52EFDF1}"/>
              </a:ext>
            </a:extLst>
          </p:cNvPr>
          <p:cNvSpPr>
            <a:spLocks noGrp="1"/>
          </p:cNvSpPr>
          <p:nvPr>
            <p:ph sz="quarter" idx="14" hasCustomPrompt="1"/>
          </p:nvPr>
        </p:nvSpPr>
        <p:spPr>
          <a:xfrm>
            <a:off x="6991350" y="2349499"/>
            <a:ext cx="4572000" cy="3019669"/>
          </a:xfrm>
          <a:prstGeom prst="rect">
            <a:avLst/>
          </a:prstGeom>
        </p:spPr>
        <p:txBody>
          <a:bodyPr anchor="b"/>
          <a:lstStyle>
            <a:lvl1pPr marL="11113" indent="-11113">
              <a:buNone/>
              <a:tabLst/>
              <a:defRPr sz="1800">
                <a:latin typeface="Montserrat" pitchFamily="2" charset="77"/>
              </a:defRPr>
            </a:lvl1pPr>
            <a:lvl2pPr>
              <a:buNone/>
              <a:defRPr/>
            </a:lvl2pPr>
            <a:lvl3pPr>
              <a:buNone/>
              <a:defRPr/>
            </a:lvl3pPr>
            <a:lvl4pPr>
              <a:buNone/>
              <a:defRPr/>
            </a:lvl4pPr>
            <a:lvl5pPr>
              <a:buNone/>
              <a:defRPr/>
            </a:lvl5pPr>
          </a:lstStyle>
          <a:p>
            <a:pPr lvl="0"/>
            <a:r>
              <a:rPr lang="en-US" noProof="0"/>
              <a:t>Insert slide content here</a:t>
            </a:r>
          </a:p>
        </p:txBody>
      </p:sp>
      <p:sp>
        <p:nvSpPr>
          <p:cNvPr id="3" name="Espace réservé du texte 2">
            <a:extLst>
              <a:ext uri="{FF2B5EF4-FFF2-40B4-BE49-F238E27FC236}">
                <a16:creationId xmlns:a16="http://schemas.microsoft.com/office/drawing/2014/main" id="{6A0DC2D0-4F63-E945-9BE6-4E9EE92788F7}"/>
              </a:ext>
            </a:extLst>
          </p:cNvPr>
          <p:cNvSpPr>
            <a:spLocks noGrp="1"/>
          </p:cNvSpPr>
          <p:nvPr>
            <p:ph type="body" sz="quarter" idx="15" hasCustomPrompt="1"/>
          </p:nvPr>
        </p:nvSpPr>
        <p:spPr>
          <a:xfrm>
            <a:off x="6991350" y="5674468"/>
            <a:ext cx="4572000" cy="418358"/>
          </a:xfrm>
          <a:prstGeom prst="rect">
            <a:avLst/>
          </a:prstGeom>
        </p:spPr>
        <p:txBody>
          <a:bodyPr anchor="ctr"/>
          <a:lstStyle>
            <a:lvl1pPr>
              <a:buNone/>
              <a:defRPr b="0">
                <a:latin typeface="Montserrat Medium" panose="00000600000000000000" pitchFamily="2" charset="0"/>
              </a:defRPr>
            </a:lvl1pPr>
          </a:lstStyle>
          <a:p>
            <a:pPr lvl="0"/>
            <a:r>
              <a:rPr lang="en-US" noProof="0"/>
              <a:t>Firstname Lastname, Title</a:t>
            </a:r>
          </a:p>
        </p:txBody>
      </p:sp>
    </p:spTree>
    <p:extLst>
      <p:ext uri="{BB962C8B-B14F-4D97-AF65-F5344CB8AC3E}">
        <p14:creationId xmlns:p14="http://schemas.microsoft.com/office/powerpoint/2010/main" val="3682297960"/>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E Content: ProjPic+Detail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F416153-4A61-40BE-86B2-F3706CFDDF49}"/>
              </a:ext>
            </a:extLst>
          </p:cNvPr>
          <p:cNvSpPr>
            <a:spLocks noGrp="1"/>
          </p:cNvSpPr>
          <p:nvPr>
            <p:ph type="title" hasCustomPrompt="1"/>
          </p:nvPr>
        </p:nvSpPr>
        <p:spPr>
          <a:xfrm>
            <a:off x="7775575" y="524348"/>
            <a:ext cx="4314825"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8" name="Sous-titre 2">
            <a:extLst>
              <a:ext uri="{FF2B5EF4-FFF2-40B4-BE49-F238E27FC236}">
                <a16:creationId xmlns:a16="http://schemas.microsoft.com/office/drawing/2014/main" id="{F261BFC7-36D3-43A4-8CB6-40E833108E50}"/>
              </a:ext>
            </a:extLst>
          </p:cNvPr>
          <p:cNvSpPr>
            <a:spLocks noGrp="1"/>
          </p:cNvSpPr>
          <p:nvPr>
            <p:ph type="subTitle" idx="1" hasCustomPrompt="1"/>
          </p:nvPr>
        </p:nvSpPr>
        <p:spPr>
          <a:xfrm>
            <a:off x="7857398" y="293516"/>
            <a:ext cx="1828800"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cap="all" baseline="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STIXGeneral-Regular" pitchFamily="2" charset="2"/>
              <a:buNone/>
              <a:tabLst/>
              <a:defRPr/>
            </a:pPr>
            <a:r>
              <a:rPr lang="en-US" noProof="0"/>
              <a:t>Insert section here</a:t>
            </a:r>
          </a:p>
        </p:txBody>
      </p:sp>
      <p:sp>
        <p:nvSpPr>
          <p:cNvPr id="9" name="Picture Placeholder 29">
            <a:extLst>
              <a:ext uri="{FF2B5EF4-FFF2-40B4-BE49-F238E27FC236}">
                <a16:creationId xmlns:a16="http://schemas.microsoft.com/office/drawing/2014/main" id="{43DBC74D-C577-451E-B205-52EF03DF17A4}"/>
              </a:ext>
            </a:extLst>
          </p:cNvPr>
          <p:cNvSpPr>
            <a:spLocks noGrp="1"/>
          </p:cNvSpPr>
          <p:nvPr>
            <p:ph type="pic" sz="quarter" idx="12" hasCustomPrompt="1"/>
          </p:nvPr>
        </p:nvSpPr>
        <p:spPr>
          <a:xfrm>
            <a:off x="1524000" y="524348"/>
            <a:ext cx="6119813" cy="6333652"/>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10" name="Rectangle 9">
            <a:extLst>
              <a:ext uri="{FF2B5EF4-FFF2-40B4-BE49-F238E27FC236}">
                <a16:creationId xmlns:a16="http://schemas.microsoft.com/office/drawing/2014/main" id="{E9B57CD3-BAA1-4011-8460-C5215ABE9E14}"/>
              </a:ext>
            </a:extLst>
          </p:cNvPr>
          <p:cNvSpPr/>
          <p:nvPr userDrawn="1"/>
        </p:nvSpPr>
        <p:spPr>
          <a:xfrm>
            <a:off x="788276" y="2711669"/>
            <a:ext cx="258554" cy="3386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space réservé du contenu 5">
            <a:extLst>
              <a:ext uri="{FF2B5EF4-FFF2-40B4-BE49-F238E27FC236}">
                <a16:creationId xmlns:a16="http://schemas.microsoft.com/office/drawing/2014/main" id="{14685085-90AC-4EAF-BE3A-97F20D5356FC}"/>
              </a:ext>
            </a:extLst>
          </p:cNvPr>
          <p:cNvSpPr>
            <a:spLocks noGrp="1"/>
          </p:cNvSpPr>
          <p:nvPr>
            <p:ph sz="quarter" idx="14" hasCustomPrompt="1"/>
          </p:nvPr>
        </p:nvSpPr>
        <p:spPr>
          <a:xfrm>
            <a:off x="7775575" y="1387946"/>
            <a:ext cx="4314825" cy="5470053"/>
          </a:xfrm>
          <a:prstGeom prst="rect">
            <a:avLst/>
          </a:prstGeom>
        </p:spPr>
        <p:txBody>
          <a:bodyPr anchor="t"/>
          <a:lstStyle>
            <a:lvl1pPr marL="11113" indent="-11113">
              <a:buNone/>
              <a:tabLst/>
              <a:defRPr/>
            </a:lvl1pPr>
            <a:lvl2pPr>
              <a:buNone/>
              <a:defRPr/>
            </a:lvl2pPr>
            <a:lvl3pPr>
              <a:buNone/>
              <a:defRPr/>
            </a:lvl3pPr>
            <a:lvl4pPr>
              <a:buNone/>
              <a:defRPr/>
            </a:lvl4pPr>
            <a:lvl5pPr>
              <a:buNone/>
              <a:defRPr/>
            </a:lvl5pPr>
          </a:lstStyle>
          <a:p>
            <a:pPr lvl="0"/>
            <a:r>
              <a:rPr lang="en-US" noProof="0"/>
              <a:t>Insert slide content here</a:t>
            </a:r>
          </a:p>
        </p:txBody>
      </p:sp>
    </p:spTree>
    <p:extLst>
      <p:ext uri="{BB962C8B-B14F-4D97-AF65-F5344CB8AC3E}">
        <p14:creationId xmlns:p14="http://schemas.microsoft.com/office/powerpoint/2010/main" val="990632335"/>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9"/>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E Content: 1 Project Photo">
    <p:spTree>
      <p:nvGrpSpPr>
        <p:cNvPr id="1" name=""/>
        <p:cNvGrpSpPr/>
        <p:nvPr/>
      </p:nvGrpSpPr>
      <p:grpSpPr>
        <a:xfrm>
          <a:off x="0" y="0"/>
          <a:ext cx="0" cy="0"/>
          <a:chOff x="0" y="0"/>
          <a:chExt cx="0" cy="0"/>
        </a:xfrm>
      </p:grpSpPr>
      <p:sp>
        <p:nvSpPr>
          <p:cNvPr id="5" name="Picture Placeholder 29">
            <a:extLst>
              <a:ext uri="{FF2B5EF4-FFF2-40B4-BE49-F238E27FC236}">
                <a16:creationId xmlns:a16="http://schemas.microsoft.com/office/drawing/2014/main" id="{34BCB7B5-9FA6-B84B-A12F-F8B14EF61311}"/>
              </a:ext>
            </a:extLst>
          </p:cNvPr>
          <p:cNvSpPr>
            <a:spLocks noGrp="1"/>
          </p:cNvSpPr>
          <p:nvPr>
            <p:ph type="pic" sz="quarter" idx="12" hasCustomPrompt="1"/>
          </p:nvPr>
        </p:nvSpPr>
        <p:spPr>
          <a:xfrm>
            <a:off x="1520042" y="2349500"/>
            <a:ext cx="9147958" cy="4508499"/>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7" name="Espace réservé du contenu 5">
            <a:extLst>
              <a:ext uri="{FF2B5EF4-FFF2-40B4-BE49-F238E27FC236}">
                <a16:creationId xmlns:a16="http://schemas.microsoft.com/office/drawing/2014/main" id="{4CF27FDF-3EC0-7F4D-93AC-4FB2B30A61D5}"/>
              </a:ext>
            </a:extLst>
          </p:cNvPr>
          <p:cNvSpPr>
            <a:spLocks noGrp="1"/>
          </p:cNvSpPr>
          <p:nvPr>
            <p:ph sz="quarter" idx="18" hasCustomPrompt="1"/>
          </p:nvPr>
        </p:nvSpPr>
        <p:spPr>
          <a:xfrm>
            <a:off x="7630475" y="6093122"/>
            <a:ext cx="3037525" cy="764878"/>
          </a:xfrm>
          <a:prstGeom prst="rect">
            <a:avLst/>
          </a:prstGeom>
          <a:solidFill>
            <a:schemeClr val="accent4"/>
          </a:solidFill>
        </p:spPr>
        <p:txBody>
          <a:bodyPr lIns="180000" anchor="ctr"/>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US" noProof="0"/>
              <a:t>Insert Subtitle here</a:t>
            </a:r>
          </a:p>
        </p:txBody>
      </p:sp>
      <p:sp>
        <p:nvSpPr>
          <p:cNvPr id="8" name="ZoneTexte 1">
            <a:extLst>
              <a:ext uri="{FF2B5EF4-FFF2-40B4-BE49-F238E27FC236}">
                <a16:creationId xmlns:a16="http://schemas.microsoft.com/office/drawing/2014/main" id="{487FD7D9-57B0-41B8-96AA-D7BAB1FD7464}"/>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9" name="Title 1">
            <a:extLst>
              <a:ext uri="{FF2B5EF4-FFF2-40B4-BE49-F238E27FC236}">
                <a16:creationId xmlns:a16="http://schemas.microsoft.com/office/drawing/2014/main" id="{1EABBC40-9A0E-4EA7-BC00-45CAD296ED9B}"/>
              </a:ext>
            </a:extLst>
          </p:cNvPr>
          <p:cNvSpPr>
            <a:spLocks noGrp="1"/>
          </p:cNvSpPr>
          <p:nvPr>
            <p:ph type="title" hasCustomPrompt="1"/>
          </p:nvPr>
        </p:nvSpPr>
        <p:spPr>
          <a:xfrm>
            <a:off x="1774825" y="524348"/>
            <a:ext cx="10199449"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11" name="Sous-titre 2">
            <a:extLst>
              <a:ext uri="{FF2B5EF4-FFF2-40B4-BE49-F238E27FC236}">
                <a16:creationId xmlns:a16="http://schemas.microsoft.com/office/drawing/2014/main" id="{A96ADD17-BDBD-4400-B54A-92BDF137F411}"/>
              </a:ext>
            </a:extLst>
          </p:cNvPr>
          <p:cNvSpPr>
            <a:spLocks noGrp="1"/>
          </p:cNvSpPr>
          <p:nvPr>
            <p:ph type="subTitle" idx="1" hasCustomPrompt="1"/>
          </p:nvPr>
        </p:nvSpPr>
        <p:spPr>
          <a:xfrm>
            <a:off x="1856648" y="293516"/>
            <a:ext cx="1828800"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cap="all" baseline="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STIXGeneral-Regular" pitchFamily="2" charset="2"/>
              <a:buNone/>
              <a:tabLst/>
              <a:defRPr/>
            </a:pPr>
            <a:r>
              <a:rPr lang="en-US" noProof="0"/>
              <a:t>Insert section here</a:t>
            </a:r>
          </a:p>
        </p:txBody>
      </p:sp>
    </p:spTree>
    <p:extLst>
      <p:ext uri="{BB962C8B-B14F-4D97-AF65-F5344CB8AC3E}">
        <p14:creationId xmlns:p14="http://schemas.microsoft.com/office/powerpoint/2010/main" val="1594175022"/>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E Content: 2 Project Photos">
    <p:spTree>
      <p:nvGrpSpPr>
        <p:cNvPr id="1" name=""/>
        <p:cNvGrpSpPr/>
        <p:nvPr/>
      </p:nvGrpSpPr>
      <p:grpSpPr>
        <a:xfrm>
          <a:off x="0" y="0"/>
          <a:ext cx="0" cy="0"/>
          <a:chOff x="0" y="0"/>
          <a:chExt cx="0" cy="0"/>
        </a:xfrm>
      </p:grpSpPr>
      <p:sp>
        <p:nvSpPr>
          <p:cNvPr id="3" name="Picture Placeholder 29">
            <a:extLst>
              <a:ext uri="{FF2B5EF4-FFF2-40B4-BE49-F238E27FC236}">
                <a16:creationId xmlns:a16="http://schemas.microsoft.com/office/drawing/2014/main" id="{E936F002-AF97-4ADB-9AB6-F89D9BAF6217}"/>
              </a:ext>
            </a:extLst>
          </p:cNvPr>
          <p:cNvSpPr>
            <a:spLocks noGrp="1"/>
          </p:cNvSpPr>
          <p:nvPr>
            <p:ph type="pic" sz="quarter" idx="12" hasCustomPrompt="1"/>
          </p:nvPr>
        </p:nvSpPr>
        <p:spPr>
          <a:xfrm>
            <a:off x="1524001" y="2349500"/>
            <a:ext cx="4571999" cy="4508499"/>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6" name="Picture Placeholder 29">
            <a:extLst>
              <a:ext uri="{FF2B5EF4-FFF2-40B4-BE49-F238E27FC236}">
                <a16:creationId xmlns:a16="http://schemas.microsoft.com/office/drawing/2014/main" id="{A52AC3B6-48AD-CD41-93B9-0A2293E0720D}"/>
              </a:ext>
            </a:extLst>
          </p:cNvPr>
          <p:cNvSpPr>
            <a:spLocks noGrp="1"/>
          </p:cNvSpPr>
          <p:nvPr>
            <p:ph type="pic" sz="quarter" idx="13" hasCustomPrompt="1"/>
          </p:nvPr>
        </p:nvSpPr>
        <p:spPr>
          <a:xfrm>
            <a:off x="6096000" y="2344960"/>
            <a:ext cx="4572001" cy="4513039"/>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8" name="Espace réservé du contenu 5">
            <a:extLst>
              <a:ext uri="{FF2B5EF4-FFF2-40B4-BE49-F238E27FC236}">
                <a16:creationId xmlns:a16="http://schemas.microsoft.com/office/drawing/2014/main" id="{4BDB0F79-BF91-5045-B808-F656140C3070}"/>
              </a:ext>
            </a:extLst>
          </p:cNvPr>
          <p:cNvSpPr>
            <a:spLocks noGrp="1"/>
          </p:cNvSpPr>
          <p:nvPr>
            <p:ph sz="quarter" idx="16" hasCustomPrompt="1"/>
          </p:nvPr>
        </p:nvSpPr>
        <p:spPr>
          <a:xfrm>
            <a:off x="1524759" y="6092826"/>
            <a:ext cx="3056151" cy="765174"/>
          </a:xfrm>
          <a:prstGeom prst="rect">
            <a:avLst/>
          </a:prstGeom>
          <a:solidFill>
            <a:schemeClr val="accent4"/>
          </a:solidFill>
        </p:spPr>
        <p:txBody>
          <a:bodyPr lIns="180000" anchor="ctr"/>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US" noProof="0"/>
              <a:t>Insert Subtitle here</a:t>
            </a:r>
          </a:p>
        </p:txBody>
      </p:sp>
      <p:sp>
        <p:nvSpPr>
          <p:cNvPr id="9" name="Espace réservé du contenu 5">
            <a:extLst>
              <a:ext uri="{FF2B5EF4-FFF2-40B4-BE49-F238E27FC236}">
                <a16:creationId xmlns:a16="http://schemas.microsoft.com/office/drawing/2014/main" id="{C2D55491-F943-8B44-996B-70FC3C85A931}"/>
              </a:ext>
            </a:extLst>
          </p:cNvPr>
          <p:cNvSpPr>
            <a:spLocks noGrp="1"/>
          </p:cNvSpPr>
          <p:nvPr>
            <p:ph sz="quarter" idx="17" hasCustomPrompt="1"/>
          </p:nvPr>
        </p:nvSpPr>
        <p:spPr>
          <a:xfrm>
            <a:off x="6096000" y="6092825"/>
            <a:ext cx="3060700" cy="765175"/>
          </a:xfrm>
          <a:prstGeom prst="rect">
            <a:avLst/>
          </a:prstGeom>
          <a:solidFill>
            <a:schemeClr val="accent4"/>
          </a:solidFill>
        </p:spPr>
        <p:txBody>
          <a:bodyPr lIns="180000" anchor="ctr"/>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US" noProof="0"/>
              <a:t>Insert Subtitle here</a:t>
            </a:r>
          </a:p>
        </p:txBody>
      </p:sp>
      <p:sp>
        <p:nvSpPr>
          <p:cNvPr id="11" name="ZoneTexte 1">
            <a:extLst>
              <a:ext uri="{FF2B5EF4-FFF2-40B4-BE49-F238E27FC236}">
                <a16:creationId xmlns:a16="http://schemas.microsoft.com/office/drawing/2014/main" id="{2AAE0CD8-D051-427F-9A9D-8621506DE80A}"/>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12" name="Title 1">
            <a:extLst>
              <a:ext uri="{FF2B5EF4-FFF2-40B4-BE49-F238E27FC236}">
                <a16:creationId xmlns:a16="http://schemas.microsoft.com/office/drawing/2014/main" id="{ABC6F017-90CC-4716-BB02-38B986E30037}"/>
              </a:ext>
            </a:extLst>
          </p:cNvPr>
          <p:cNvSpPr>
            <a:spLocks noGrp="1"/>
          </p:cNvSpPr>
          <p:nvPr>
            <p:ph type="title" hasCustomPrompt="1"/>
          </p:nvPr>
        </p:nvSpPr>
        <p:spPr>
          <a:xfrm>
            <a:off x="1774825" y="524348"/>
            <a:ext cx="10199449"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10" name="Sous-titre 2">
            <a:extLst>
              <a:ext uri="{FF2B5EF4-FFF2-40B4-BE49-F238E27FC236}">
                <a16:creationId xmlns:a16="http://schemas.microsoft.com/office/drawing/2014/main" id="{8570585F-14B1-4F44-8CBC-D61F53C3D70A}"/>
              </a:ext>
            </a:extLst>
          </p:cNvPr>
          <p:cNvSpPr>
            <a:spLocks noGrp="1"/>
          </p:cNvSpPr>
          <p:nvPr>
            <p:ph type="subTitle" idx="1" hasCustomPrompt="1"/>
          </p:nvPr>
        </p:nvSpPr>
        <p:spPr>
          <a:xfrm>
            <a:off x="1856648" y="293516"/>
            <a:ext cx="1828800"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cap="all" baseline="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STIXGeneral-Regular" pitchFamily="2" charset="2"/>
              <a:buNone/>
              <a:tabLst/>
              <a:defRPr/>
            </a:pPr>
            <a:r>
              <a:rPr lang="en-US" noProof="0"/>
              <a:t>Insert section here</a:t>
            </a:r>
          </a:p>
        </p:txBody>
      </p:sp>
    </p:spTree>
    <p:extLst>
      <p:ext uri="{BB962C8B-B14F-4D97-AF65-F5344CB8AC3E}">
        <p14:creationId xmlns:p14="http://schemas.microsoft.com/office/powerpoint/2010/main" val="2407303158"/>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3"/>
                                        </p:tgtEl>
                                      </p:cBhvr>
                                      <p:by x="120000" y="120000"/>
                                    </p:animScale>
                                  </p:childTnLst>
                                </p:cTn>
                              </p:par>
                              <p:par>
                                <p:cTn id="10" presetID="22" presetClass="entr" presetSubtype="4" fill="hold" grpId="0" nodeType="withEffect">
                                  <p:stCondLst>
                                    <p:cond delay="225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6" presetClass="emph" presetSubtype="0" accel="50000" decel="50000" autoRev="1" fill="hold" grpId="1" nodeType="withEffect">
                                  <p:stCondLst>
                                    <p:cond delay="2250"/>
                                  </p:stCondLst>
                                  <p:childTnLst>
                                    <p:animScale>
                                      <p:cBhvr>
                                        <p:cTn id="14" dur="500" fill="hold"/>
                                        <p:tgtEl>
                                          <p:spTgt spid="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E 1_Content: Title + 3 Photos">
    <p:spTree>
      <p:nvGrpSpPr>
        <p:cNvPr id="1" name=""/>
        <p:cNvGrpSpPr/>
        <p:nvPr/>
      </p:nvGrpSpPr>
      <p:grpSpPr>
        <a:xfrm>
          <a:off x="0" y="0"/>
          <a:ext cx="0" cy="0"/>
          <a:chOff x="0" y="0"/>
          <a:chExt cx="0" cy="0"/>
        </a:xfrm>
      </p:grpSpPr>
      <p:sp>
        <p:nvSpPr>
          <p:cNvPr id="3" name="Picture Placeholder 12">
            <a:extLst>
              <a:ext uri="{FF2B5EF4-FFF2-40B4-BE49-F238E27FC236}">
                <a16:creationId xmlns:a16="http://schemas.microsoft.com/office/drawing/2014/main" id="{6BE0E538-360D-8C4A-85BD-3D05B2F83A5B}"/>
              </a:ext>
            </a:extLst>
          </p:cNvPr>
          <p:cNvSpPr>
            <a:spLocks noGrp="1"/>
          </p:cNvSpPr>
          <p:nvPr>
            <p:ph type="pic" sz="quarter" idx="12" hasCustomPrompt="1"/>
          </p:nvPr>
        </p:nvSpPr>
        <p:spPr>
          <a:xfrm>
            <a:off x="1528548" y="2276475"/>
            <a:ext cx="4567452" cy="3043598"/>
          </a:xfrm>
          <a:prstGeom prst="rect">
            <a:avLst/>
          </a:prstGeom>
          <a:gradFill>
            <a:gsLst>
              <a:gs pos="0">
                <a:schemeClr val="tx1">
                  <a:alpha val="10000"/>
                </a:schemeClr>
              </a:gs>
              <a:gs pos="100000">
                <a:schemeClr val="tx1">
                  <a:alpha val="20000"/>
                </a:schemeClr>
              </a:gs>
            </a:gsLst>
            <a:lin ang="5400000" scaled="1"/>
          </a:gradFill>
        </p:spPr>
        <p:txBody>
          <a:bodyPr anchor="ctr"/>
          <a:lstStyle>
            <a:lvl1pPr marL="0" indent="0" algn="ctr">
              <a:buNone/>
              <a:defRPr sz="1200">
                <a:solidFill>
                  <a:schemeClr val="bg2"/>
                </a:solidFill>
                <a:latin typeface="Montserrat" pitchFamily="2" charset="77"/>
              </a:defRPr>
            </a:lvl1pPr>
          </a:lstStyle>
          <a:p>
            <a:pPr lvl="0"/>
            <a:r>
              <a:rPr lang="en-US" noProof="0"/>
              <a:t>Insert hero image here</a:t>
            </a:r>
          </a:p>
        </p:txBody>
      </p:sp>
      <p:sp>
        <p:nvSpPr>
          <p:cNvPr id="4" name="Picture Placeholder 12">
            <a:extLst>
              <a:ext uri="{FF2B5EF4-FFF2-40B4-BE49-F238E27FC236}">
                <a16:creationId xmlns:a16="http://schemas.microsoft.com/office/drawing/2014/main" id="{9C179FEC-7028-1440-9E45-CE987446407B}"/>
              </a:ext>
            </a:extLst>
          </p:cNvPr>
          <p:cNvSpPr>
            <a:spLocks noGrp="1"/>
          </p:cNvSpPr>
          <p:nvPr>
            <p:ph type="pic" sz="quarter" idx="13" hasCustomPrompt="1"/>
          </p:nvPr>
        </p:nvSpPr>
        <p:spPr>
          <a:xfrm>
            <a:off x="7643812" y="765174"/>
            <a:ext cx="4548187" cy="30331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indent="0" algn="ctr">
              <a:buNone/>
              <a:defRPr sz="1200">
                <a:solidFill>
                  <a:schemeClr val="bg2"/>
                </a:solidFill>
                <a:latin typeface="Montserrat" pitchFamily="2" charset="77"/>
              </a:defRPr>
            </a:lvl1pPr>
          </a:lstStyle>
          <a:p>
            <a:pPr lvl="0"/>
            <a:r>
              <a:rPr lang="en-US" noProof="0"/>
              <a:t>Insert hero image here</a:t>
            </a:r>
          </a:p>
        </p:txBody>
      </p:sp>
      <p:sp>
        <p:nvSpPr>
          <p:cNvPr id="13" name="Espace réservé du contenu 5">
            <a:extLst>
              <a:ext uri="{FF2B5EF4-FFF2-40B4-BE49-F238E27FC236}">
                <a16:creationId xmlns:a16="http://schemas.microsoft.com/office/drawing/2014/main" id="{40121577-953A-8B45-849A-FD6ACDD28FA0}"/>
              </a:ext>
            </a:extLst>
          </p:cNvPr>
          <p:cNvSpPr>
            <a:spLocks noGrp="1"/>
          </p:cNvSpPr>
          <p:nvPr>
            <p:ph sz="quarter" idx="16" hasCustomPrompt="1"/>
          </p:nvPr>
        </p:nvSpPr>
        <p:spPr>
          <a:xfrm>
            <a:off x="1528548" y="4557600"/>
            <a:ext cx="3063433" cy="762473"/>
          </a:xfrm>
          <a:prstGeom prst="rect">
            <a:avLst/>
          </a:prstGeom>
          <a:solidFill>
            <a:schemeClr val="accent4"/>
          </a:solidFill>
        </p:spPr>
        <p:txBody>
          <a:bodyPr lIns="180000" anchor="ctr"/>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US" noProof="0"/>
              <a:t>Insert Subtitle here</a:t>
            </a:r>
          </a:p>
        </p:txBody>
      </p:sp>
      <p:sp>
        <p:nvSpPr>
          <p:cNvPr id="15" name="Espace réservé du contenu 5">
            <a:extLst>
              <a:ext uri="{FF2B5EF4-FFF2-40B4-BE49-F238E27FC236}">
                <a16:creationId xmlns:a16="http://schemas.microsoft.com/office/drawing/2014/main" id="{3B91879F-1E1F-8045-BBD6-E89FEB490182}"/>
              </a:ext>
            </a:extLst>
          </p:cNvPr>
          <p:cNvSpPr>
            <a:spLocks noGrp="1"/>
          </p:cNvSpPr>
          <p:nvPr>
            <p:ph sz="quarter" idx="18" hasCustomPrompt="1"/>
          </p:nvPr>
        </p:nvSpPr>
        <p:spPr>
          <a:xfrm>
            <a:off x="7643813" y="3033714"/>
            <a:ext cx="3019639" cy="764878"/>
          </a:xfrm>
          <a:prstGeom prst="rect">
            <a:avLst/>
          </a:prstGeom>
          <a:solidFill>
            <a:schemeClr val="accent4"/>
          </a:solidFill>
        </p:spPr>
        <p:txBody>
          <a:bodyPr lIns="180000" anchor="ctr"/>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US" noProof="0"/>
              <a:t>Insert Subtitle here</a:t>
            </a:r>
          </a:p>
        </p:txBody>
      </p:sp>
      <p:sp>
        <p:nvSpPr>
          <p:cNvPr id="5" name="Picture Placeholder 12">
            <a:extLst>
              <a:ext uri="{FF2B5EF4-FFF2-40B4-BE49-F238E27FC236}">
                <a16:creationId xmlns:a16="http://schemas.microsoft.com/office/drawing/2014/main" id="{1C7EF3C5-2ACB-AF4C-B017-152081F845C6}"/>
              </a:ext>
            </a:extLst>
          </p:cNvPr>
          <p:cNvSpPr>
            <a:spLocks noGrp="1"/>
          </p:cNvSpPr>
          <p:nvPr>
            <p:ph type="pic" sz="quarter" idx="14" hasCustomPrompt="1"/>
          </p:nvPr>
        </p:nvSpPr>
        <p:spPr>
          <a:xfrm>
            <a:off x="4583112" y="3798274"/>
            <a:ext cx="4573587" cy="3059726"/>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hero image here</a:t>
            </a:r>
          </a:p>
        </p:txBody>
      </p:sp>
      <p:sp>
        <p:nvSpPr>
          <p:cNvPr id="14" name="Espace réservé du contenu 5">
            <a:extLst>
              <a:ext uri="{FF2B5EF4-FFF2-40B4-BE49-F238E27FC236}">
                <a16:creationId xmlns:a16="http://schemas.microsoft.com/office/drawing/2014/main" id="{E8848969-F0CD-6A43-9CC8-58BAB864A188}"/>
              </a:ext>
            </a:extLst>
          </p:cNvPr>
          <p:cNvSpPr>
            <a:spLocks noGrp="1"/>
          </p:cNvSpPr>
          <p:nvPr>
            <p:ph sz="quarter" idx="17" hasCustomPrompt="1"/>
          </p:nvPr>
        </p:nvSpPr>
        <p:spPr>
          <a:xfrm>
            <a:off x="4591981" y="6092826"/>
            <a:ext cx="3045629" cy="765193"/>
          </a:xfrm>
          <a:prstGeom prst="rect">
            <a:avLst/>
          </a:prstGeom>
          <a:solidFill>
            <a:schemeClr val="accent4"/>
          </a:solidFill>
        </p:spPr>
        <p:txBody>
          <a:bodyPr lIns="180000" anchor="ctr"/>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US" noProof="0"/>
              <a:t>Insert Subtitle here</a:t>
            </a:r>
          </a:p>
        </p:txBody>
      </p:sp>
      <p:sp>
        <p:nvSpPr>
          <p:cNvPr id="11" name="ZoneTexte 1">
            <a:extLst>
              <a:ext uri="{FF2B5EF4-FFF2-40B4-BE49-F238E27FC236}">
                <a16:creationId xmlns:a16="http://schemas.microsoft.com/office/drawing/2014/main" id="{A20699FF-0802-464C-A16A-202635288CFE}"/>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12" name="Title 1">
            <a:extLst>
              <a:ext uri="{FF2B5EF4-FFF2-40B4-BE49-F238E27FC236}">
                <a16:creationId xmlns:a16="http://schemas.microsoft.com/office/drawing/2014/main" id="{16142351-A853-4AB0-9A5E-83101CAEB15E}"/>
              </a:ext>
            </a:extLst>
          </p:cNvPr>
          <p:cNvSpPr>
            <a:spLocks noGrp="1"/>
          </p:cNvSpPr>
          <p:nvPr>
            <p:ph type="title" hasCustomPrompt="1"/>
          </p:nvPr>
        </p:nvSpPr>
        <p:spPr>
          <a:xfrm>
            <a:off x="1774825" y="524348"/>
            <a:ext cx="5591175"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17" name="Sous-titre 2">
            <a:extLst>
              <a:ext uri="{FF2B5EF4-FFF2-40B4-BE49-F238E27FC236}">
                <a16:creationId xmlns:a16="http://schemas.microsoft.com/office/drawing/2014/main" id="{A8250A34-2C61-4EE6-B888-CE2B6770019F}"/>
              </a:ext>
            </a:extLst>
          </p:cNvPr>
          <p:cNvSpPr>
            <a:spLocks noGrp="1"/>
          </p:cNvSpPr>
          <p:nvPr>
            <p:ph type="subTitle" idx="1" hasCustomPrompt="1"/>
          </p:nvPr>
        </p:nvSpPr>
        <p:spPr>
          <a:xfrm>
            <a:off x="1856648" y="293516"/>
            <a:ext cx="1828800"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cap="all" baseline="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STIXGeneral-Regular" pitchFamily="2" charset="2"/>
              <a:buNone/>
              <a:tabLst/>
              <a:defRPr/>
            </a:pPr>
            <a:r>
              <a:rPr lang="en-US" noProof="0"/>
              <a:t>Insert section here</a:t>
            </a:r>
          </a:p>
        </p:txBody>
      </p:sp>
    </p:spTree>
    <p:extLst>
      <p:ext uri="{BB962C8B-B14F-4D97-AF65-F5344CB8AC3E}">
        <p14:creationId xmlns:p14="http://schemas.microsoft.com/office/powerpoint/2010/main" val="3373081363"/>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6" presetClass="emph" presetSubtype="0" accel="50000" decel="50000" autoRev="1" fill="hold" grpId="1" nodeType="withEffect">
                                  <p:stCondLst>
                                    <p:cond delay="2000"/>
                                  </p:stCondLst>
                                  <p:childTnLst>
                                    <p:animScale>
                                      <p:cBhvr>
                                        <p:cTn id="9" dur="500" fill="hold"/>
                                        <p:tgtEl>
                                          <p:spTgt spid="3"/>
                                        </p:tgtEl>
                                      </p:cBhvr>
                                      <p:by x="120000" y="120000"/>
                                    </p:animScale>
                                  </p:childTnLst>
                                </p:cTn>
                              </p:par>
                              <p:par>
                                <p:cTn id="10" presetID="22" presetClass="entr" presetSubtype="4" fill="hold" grpId="0" nodeType="withEffect">
                                  <p:stCondLst>
                                    <p:cond delay="225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6" presetClass="emph" presetSubtype="0" accel="50000" decel="50000" autoRev="1" fill="hold" grpId="1" nodeType="withEffect">
                                  <p:stCondLst>
                                    <p:cond delay="2250"/>
                                  </p:stCondLst>
                                  <p:childTnLst>
                                    <p:animScale>
                                      <p:cBhvr>
                                        <p:cTn id="14" dur="500" fill="hold"/>
                                        <p:tgtEl>
                                          <p:spTgt spid="5"/>
                                        </p:tgtEl>
                                      </p:cBhvr>
                                      <p:by x="120000" y="120000"/>
                                    </p:animScale>
                                  </p:childTnLst>
                                </p:cTn>
                              </p:par>
                              <p:par>
                                <p:cTn id="15" presetID="22" presetClass="entr" presetSubtype="4" fill="hold" grpId="0" nodeType="withEffect">
                                  <p:stCondLst>
                                    <p:cond delay="250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6" presetClass="emph" presetSubtype="0" accel="50000" decel="50000" autoRev="1" fill="hold" grpId="1" nodeType="withEffect">
                                  <p:stCondLst>
                                    <p:cond delay="2500"/>
                                  </p:stCondLst>
                                  <p:childTnLst>
                                    <p:animScale>
                                      <p:cBhvr>
                                        <p:cTn id="19" dur="5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E Content: 4 Headshots">
    <p:spTree>
      <p:nvGrpSpPr>
        <p:cNvPr id="1" name=""/>
        <p:cNvGrpSpPr/>
        <p:nvPr/>
      </p:nvGrpSpPr>
      <p:grpSpPr>
        <a:xfrm>
          <a:off x="0" y="0"/>
          <a:ext cx="0" cy="0"/>
          <a:chOff x="0" y="0"/>
          <a:chExt cx="0" cy="0"/>
        </a:xfrm>
      </p:grpSpPr>
      <p:sp>
        <p:nvSpPr>
          <p:cNvPr id="3" name="Picture Placeholder 12">
            <a:extLst>
              <a:ext uri="{FF2B5EF4-FFF2-40B4-BE49-F238E27FC236}">
                <a16:creationId xmlns:a16="http://schemas.microsoft.com/office/drawing/2014/main" id="{6648CC95-3EC6-3649-B74B-9F6416E37BA4}"/>
              </a:ext>
            </a:extLst>
          </p:cNvPr>
          <p:cNvSpPr>
            <a:spLocks noGrp="1"/>
          </p:cNvSpPr>
          <p:nvPr>
            <p:ph type="pic" sz="quarter" idx="13" hasCustomPrompt="1"/>
          </p:nvPr>
        </p:nvSpPr>
        <p:spPr>
          <a:xfrm>
            <a:off x="1524001" y="2354300"/>
            <a:ext cx="1518833" cy="15192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profile photo here</a:t>
            </a:r>
          </a:p>
        </p:txBody>
      </p:sp>
      <p:sp>
        <p:nvSpPr>
          <p:cNvPr id="7" name="Rectangle 6">
            <a:extLst>
              <a:ext uri="{FF2B5EF4-FFF2-40B4-BE49-F238E27FC236}">
                <a16:creationId xmlns:a16="http://schemas.microsoft.com/office/drawing/2014/main" id="{F3AFAC4D-E04F-F44E-83B4-3AB06E0613D0}"/>
              </a:ext>
            </a:extLst>
          </p:cNvPr>
          <p:cNvSpPr/>
          <p:nvPr userDrawn="1"/>
        </p:nvSpPr>
        <p:spPr>
          <a:xfrm>
            <a:off x="3046195" y="2349500"/>
            <a:ext cx="3049805" cy="152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latin typeface="Montserrat" pitchFamily="2" charset="77"/>
            </a:endParaRPr>
          </a:p>
        </p:txBody>
      </p:sp>
      <p:sp>
        <p:nvSpPr>
          <p:cNvPr id="8" name="Rectangle 7">
            <a:extLst>
              <a:ext uri="{FF2B5EF4-FFF2-40B4-BE49-F238E27FC236}">
                <a16:creationId xmlns:a16="http://schemas.microsoft.com/office/drawing/2014/main" id="{2519EB20-5514-A241-B8E7-2C513AB88278}"/>
              </a:ext>
            </a:extLst>
          </p:cNvPr>
          <p:cNvSpPr/>
          <p:nvPr userDrawn="1"/>
        </p:nvSpPr>
        <p:spPr>
          <a:xfrm>
            <a:off x="9148056" y="3873500"/>
            <a:ext cx="3043944" cy="152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latin typeface="Montserrat" pitchFamily="2" charset="77"/>
            </a:endParaRPr>
          </a:p>
        </p:txBody>
      </p:sp>
      <p:sp>
        <p:nvSpPr>
          <p:cNvPr id="9" name="Picture Placeholder 12">
            <a:extLst>
              <a:ext uri="{FF2B5EF4-FFF2-40B4-BE49-F238E27FC236}">
                <a16:creationId xmlns:a16="http://schemas.microsoft.com/office/drawing/2014/main" id="{BCB599F2-B7EC-4544-B112-069BF1494F2D}"/>
              </a:ext>
            </a:extLst>
          </p:cNvPr>
          <p:cNvSpPr>
            <a:spLocks noGrp="1"/>
          </p:cNvSpPr>
          <p:nvPr>
            <p:ph type="pic" sz="quarter" idx="17" hasCustomPrompt="1"/>
          </p:nvPr>
        </p:nvSpPr>
        <p:spPr>
          <a:xfrm>
            <a:off x="3048187" y="3878300"/>
            <a:ext cx="1543662" cy="15192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profile photo here</a:t>
            </a:r>
          </a:p>
        </p:txBody>
      </p:sp>
      <p:sp>
        <p:nvSpPr>
          <p:cNvPr id="10" name="Picture Placeholder 12">
            <a:extLst>
              <a:ext uri="{FF2B5EF4-FFF2-40B4-BE49-F238E27FC236}">
                <a16:creationId xmlns:a16="http://schemas.microsoft.com/office/drawing/2014/main" id="{A1537CEB-1F80-8B46-B6DC-FA377DCEE203}"/>
              </a:ext>
            </a:extLst>
          </p:cNvPr>
          <p:cNvSpPr>
            <a:spLocks noGrp="1"/>
          </p:cNvSpPr>
          <p:nvPr>
            <p:ph type="pic" sz="quarter" idx="18" hasCustomPrompt="1"/>
          </p:nvPr>
        </p:nvSpPr>
        <p:spPr>
          <a:xfrm>
            <a:off x="7634869" y="3878300"/>
            <a:ext cx="1518833" cy="15192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profile photo here</a:t>
            </a:r>
          </a:p>
        </p:txBody>
      </p:sp>
      <p:sp>
        <p:nvSpPr>
          <p:cNvPr id="11" name="Picture Placeholder 12">
            <a:extLst>
              <a:ext uri="{FF2B5EF4-FFF2-40B4-BE49-F238E27FC236}">
                <a16:creationId xmlns:a16="http://schemas.microsoft.com/office/drawing/2014/main" id="{89A4CC53-0492-C141-A0B4-0FA5BE0ADE3B}"/>
              </a:ext>
            </a:extLst>
          </p:cNvPr>
          <p:cNvSpPr>
            <a:spLocks noGrp="1"/>
          </p:cNvSpPr>
          <p:nvPr>
            <p:ph type="pic" sz="quarter" idx="19" hasCustomPrompt="1"/>
          </p:nvPr>
        </p:nvSpPr>
        <p:spPr>
          <a:xfrm>
            <a:off x="6096000" y="2354300"/>
            <a:ext cx="1547813" cy="15192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profile photo here</a:t>
            </a:r>
          </a:p>
        </p:txBody>
      </p:sp>
      <p:sp>
        <p:nvSpPr>
          <p:cNvPr id="19" name="Espace réservé du numéro de diapositive 5">
            <a:extLst>
              <a:ext uri="{FF2B5EF4-FFF2-40B4-BE49-F238E27FC236}">
                <a16:creationId xmlns:a16="http://schemas.microsoft.com/office/drawing/2014/main" id="{F90A1D6E-9671-1C42-84A6-77DFABF8D278}"/>
              </a:ext>
            </a:extLst>
          </p:cNvPr>
          <p:cNvSpPr txBox="1">
            <a:spLocks/>
          </p:cNvSpPr>
          <p:nvPr userDrawn="1"/>
        </p:nvSpPr>
        <p:spPr>
          <a:xfrm>
            <a:off x="227014" y="3465513"/>
            <a:ext cx="1293028" cy="323850"/>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US" sz="1000" b="0" i="0" u="none" strike="noStrike" kern="1200" cap="none" spc="0" normalizeH="0" baseline="0" noProof="0" smtClean="0">
                <a:ln>
                  <a:noFill/>
                </a:ln>
                <a:solidFill>
                  <a:schemeClr val="accent4"/>
                </a:solidFill>
                <a:effectLst/>
                <a:uLnTx/>
                <a:uFillTx/>
                <a:latin typeface="Montserrat" pitchFamily="2" charset="77"/>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accent4"/>
              </a:solidFill>
              <a:effectLst/>
              <a:uLnTx/>
              <a:uFillTx/>
              <a:latin typeface="Montserrat" pitchFamily="2" charset="77"/>
              <a:cs typeface="Arial" panose="020B0604020202020204" pitchFamily="34" charset="0"/>
            </a:endParaRPr>
          </a:p>
        </p:txBody>
      </p:sp>
      <p:sp>
        <p:nvSpPr>
          <p:cNvPr id="18" name="Espace réservé du contenu 5">
            <a:extLst>
              <a:ext uri="{FF2B5EF4-FFF2-40B4-BE49-F238E27FC236}">
                <a16:creationId xmlns:a16="http://schemas.microsoft.com/office/drawing/2014/main" id="{570399D2-015E-694D-A88D-DF0A8FDB5C27}"/>
              </a:ext>
            </a:extLst>
          </p:cNvPr>
          <p:cNvSpPr>
            <a:spLocks noGrp="1"/>
          </p:cNvSpPr>
          <p:nvPr>
            <p:ph sz="quarter" idx="16" hasCustomPrompt="1"/>
          </p:nvPr>
        </p:nvSpPr>
        <p:spPr>
          <a:xfrm>
            <a:off x="1518065" y="4052792"/>
            <a:ext cx="1516283" cy="517967"/>
          </a:xfrm>
          <a:prstGeom prst="rect">
            <a:avLst/>
          </a:prstGeom>
        </p:spPr>
        <p:txBody>
          <a:bodyPr anchor="t"/>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US" noProof="0"/>
              <a:t>Insert Subtitle here</a:t>
            </a:r>
          </a:p>
        </p:txBody>
      </p:sp>
      <p:sp>
        <p:nvSpPr>
          <p:cNvPr id="20" name="Espace réservé du contenu 5">
            <a:extLst>
              <a:ext uri="{FF2B5EF4-FFF2-40B4-BE49-F238E27FC236}">
                <a16:creationId xmlns:a16="http://schemas.microsoft.com/office/drawing/2014/main" id="{7C1DBE05-F4C9-1645-93D7-7FCDE1FD3219}"/>
              </a:ext>
            </a:extLst>
          </p:cNvPr>
          <p:cNvSpPr>
            <a:spLocks noGrp="1"/>
          </p:cNvSpPr>
          <p:nvPr>
            <p:ph sz="quarter" idx="20" hasCustomPrompt="1"/>
          </p:nvPr>
        </p:nvSpPr>
        <p:spPr>
          <a:xfrm>
            <a:off x="3034348" y="5522776"/>
            <a:ext cx="1532672" cy="517967"/>
          </a:xfrm>
          <a:prstGeom prst="rect">
            <a:avLst/>
          </a:prstGeom>
        </p:spPr>
        <p:txBody>
          <a:bodyPr anchor="t"/>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US" noProof="0"/>
              <a:t>Insert Subtitle here</a:t>
            </a:r>
          </a:p>
        </p:txBody>
      </p:sp>
      <p:sp>
        <p:nvSpPr>
          <p:cNvPr id="21" name="Espace réservé du contenu 5">
            <a:extLst>
              <a:ext uri="{FF2B5EF4-FFF2-40B4-BE49-F238E27FC236}">
                <a16:creationId xmlns:a16="http://schemas.microsoft.com/office/drawing/2014/main" id="{BE7F6E9B-A101-5947-A35B-C17373133E7F}"/>
              </a:ext>
            </a:extLst>
          </p:cNvPr>
          <p:cNvSpPr>
            <a:spLocks noGrp="1"/>
          </p:cNvSpPr>
          <p:nvPr>
            <p:ph sz="quarter" idx="21" hasCustomPrompt="1"/>
          </p:nvPr>
        </p:nvSpPr>
        <p:spPr>
          <a:xfrm>
            <a:off x="6095999" y="3994917"/>
            <a:ext cx="1547814" cy="517967"/>
          </a:xfrm>
          <a:prstGeom prst="rect">
            <a:avLst/>
          </a:prstGeom>
        </p:spPr>
        <p:txBody>
          <a:bodyPr anchor="t"/>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US" noProof="0"/>
              <a:t>Insert Subtitle here</a:t>
            </a:r>
          </a:p>
        </p:txBody>
      </p:sp>
      <p:sp>
        <p:nvSpPr>
          <p:cNvPr id="22" name="Espace réservé du contenu 5">
            <a:extLst>
              <a:ext uri="{FF2B5EF4-FFF2-40B4-BE49-F238E27FC236}">
                <a16:creationId xmlns:a16="http://schemas.microsoft.com/office/drawing/2014/main" id="{8C8AFD70-C76C-4345-AEDD-627EC990B7C6}"/>
              </a:ext>
            </a:extLst>
          </p:cNvPr>
          <p:cNvSpPr>
            <a:spLocks noGrp="1"/>
          </p:cNvSpPr>
          <p:nvPr>
            <p:ph sz="quarter" idx="22" hasCustomPrompt="1"/>
          </p:nvPr>
        </p:nvSpPr>
        <p:spPr>
          <a:xfrm>
            <a:off x="7643812" y="5522776"/>
            <a:ext cx="1518355" cy="517967"/>
          </a:xfrm>
          <a:prstGeom prst="rect">
            <a:avLst/>
          </a:prstGeom>
        </p:spPr>
        <p:txBody>
          <a:bodyPr anchor="t"/>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US" noProof="0"/>
              <a:t>Insert Subtitle here</a:t>
            </a:r>
          </a:p>
        </p:txBody>
      </p:sp>
      <p:sp>
        <p:nvSpPr>
          <p:cNvPr id="17" name="Title 1">
            <a:extLst>
              <a:ext uri="{FF2B5EF4-FFF2-40B4-BE49-F238E27FC236}">
                <a16:creationId xmlns:a16="http://schemas.microsoft.com/office/drawing/2014/main" id="{2988F285-0DC3-458E-8C08-E28C11FD305E}"/>
              </a:ext>
            </a:extLst>
          </p:cNvPr>
          <p:cNvSpPr>
            <a:spLocks noGrp="1"/>
          </p:cNvSpPr>
          <p:nvPr>
            <p:ph type="title" hasCustomPrompt="1"/>
          </p:nvPr>
        </p:nvSpPr>
        <p:spPr>
          <a:xfrm>
            <a:off x="1774825" y="524348"/>
            <a:ext cx="10199449"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24" name="Sous-titre 2">
            <a:extLst>
              <a:ext uri="{FF2B5EF4-FFF2-40B4-BE49-F238E27FC236}">
                <a16:creationId xmlns:a16="http://schemas.microsoft.com/office/drawing/2014/main" id="{2E39C58D-4BB2-45C5-8A8F-F6A15973C179}"/>
              </a:ext>
            </a:extLst>
          </p:cNvPr>
          <p:cNvSpPr>
            <a:spLocks noGrp="1"/>
          </p:cNvSpPr>
          <p:nvPr>
            <p:ph type="subTitle" idx="1" hasCustomPrompt="1"/>
          </p:nvPr>
        </p:nvSpPr>
        <p:spPr>
          <a:xfrm>
            <a:off x="1856648" y="293516"/>
            <a:ext cx="1828800"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cap="all" baseline="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STIXGeneral-Regular" pitchFamily="2" charset="2"/>
              <a:buNone/>
              <a:tabLst/>
              <a:defRPr/>
            </a:pPr>
            <a:r>
              <a:rPr lang="en-US" noProof="0"/>
              <a:t>Insert section here</a:t>
            </a:r>
          </a:p>
        </p:txBody>
      </p:sp>
    </p:spTree>
    <p:extLst>
      <p:ext uri="{BB962C8B-B14F-4D97-AF65-F5344CB8AC3E}">
        <p14:creationId xmlns:p14="http://schemas.microsoft.com/office/powerpoint/2010/main" val="3702185998"/>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25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3"/>
                                        </p:tgtEl>
                                      </p:cBhvr>
                                      <p:by x="120000" y="120000"/>
                                    </p:animScale>
                                  </p:childTnLst>
                                </p:cTn>
                              </p:par>
                              <p:par>
                                <p:cTn id="10" presetID="22" presetClass="entr" presetSubtype="8" fill="hold" grpId="0" nodeType="withEffect">
                                  <p:stCondLst>
                                    <p:cond delay="275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2750"/>
                                  </p:stCondLst>
                                  <p:childTnLst>
                                    <p:animScale>
                                      <p:cBhvr>
                                        <p:cTn id="14" dur="500" fill="hold"/>
                                        <p:tgtEl>
                                          <p:spTgt spid="7"/>
                                        </p:tgtEl>
                                      </p:cBhvr>
                                      <p:by x="120000" y="120000"/>
                                    </p:animScale>
                                  </p:childTnLst>
                                </p:cTn>
                              </p:par>
                              <p:par>
                                <p:cTn id="15" presetID="22" presetClass="entr" presetSubtype="8" fill="hold" grpId="0" nodeType="withEffect">
                                  <p:stCondLst>
                                    <p:cond delay="350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6" presetClass="emph" presetSubtype="0" accel="50000" decel="50000" autoRev="1" fill="hold" grpId="1" nodeType="withEffect">
                                  <p:stCondLst>
                                    <p:cond delay="3500"/>
                                  </p:stCondLst>
                                  <p:childTnLst>
                                    <p:animScale>
                                      <p:cBhvr>
                                        <p:cTn id="19" dur="500" fill="hold"/>
                                        <p:tgtEl>
                                          <p:spTgt spid="8"/>
                                        </p:tgtEl>
                                      </p:cBhvr>
                                      <p:by x="120000" y="120000"/>
                                    </p:animScale>
                                  </p:childTnLst>
                                </p:cTn>
                              </p:par>
                              <p:par>
                                <p:cTn id="20" presetID="22" presetClass="entr" presetSubtype="8" fill="hold" grpId="0" nodeType="withEffect">
                                  <p:stCondLst>
                                    <p:cond delay="225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mph" presetSubtype="0" accel="50000" decel="50000" autoRev="1" fill="hold" grpId="1" nodeType="withEffect">
                                  <p:stCondLst>
                                    <p:cond delay="2250"/>
                                  </p:stCondLst>
                                  <p:childTnLst>
                                    <p:animScale>
                                      <p:cBhvr>
                                        <p:cTn id="24" dur="500" fill="hold"/>
                                        <p:tgtEl>
                                          <p:spTgt spid="9"/>
                                        </p:tgtEl>
                                      </p:cBhvr>
                                      <p:by x="120000" y="120000"/>
                                    </p:animScale>
                                  </p:childTnLst>
                                </p:cTn>
                              </p:par>
                              <p:par>
                                <p:cTn id="25" presetID="22" presetClass="entr" presetSubtype="8" fill="hold" grpId="0" nodeType="withEffect">
                                  <p:stCondLst>
                                    <p:cond delay="225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par>
                                <p:cTn id="28" presetID="6" presetClass="emph" presetSubtype="0" accel="50000" decel="50000" autoRev="1" fill="hold" grpId="1" nodeType="withEffect">
                                  <p:stCondLst>
                                    <p:cond delay="2250"/>
                                  </p:stCondLst>
                                  <p:childTnLst>
                                    <p:animScale>
                                      <p:cBhvr>
                                        <p:cTn id="29" dur="500" fill="hold"/>
                                        <p:tgtEl>
                                          <p:spTgt spid="10"/>
                                        </p:tgtEl>
                                      </p:cBhvr>
                                      <p:by x="120000" y="120000"/>
                                    </p:animScale>
                                  </p:childTnLst>
                                </p:cTn>
                              </p:par>
                              <p:par>
                                <p:cTn id="30" presetID="22" presetClass="entr" presetSubtype="8" fill="hold" grpId="0" nodeType="withEffect">
                                  <p:stCondLst>
                                    <p:cond delay="225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par>
                                <p:cTn id="33" presetID="6" presetClass="emph" presetSubtype="0" accel="50000" decel="50000" autoRev="1" fill="hold" grpId="1" nodeType="withEffect">
                                  <p:stCondLst>
                                    <p:cond delay="2250"/>
                                  </p:stCondLst>
                                  <p:childTnLst>
                                    <p:animScale>
                                      <p:cBhvr>
                                        <p:cTn id="34" dur="500" fill="hold"/>
                                        <p:tgtEl>
                                          <p:spTgt spid="11"/>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E Content: Custom Layou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19B4EA-0289-4253-B23F-99F17520E512}"/>
              </a:ext>
            </a:extLst>
          </p:cNvPr>
          <p:cNvSpPr/>
          <p:nvPr userDrawn="1"/>
        </p:nvSpPr>
        <p:spPr>
          <a:xfrm>
            <a:off x="0" y="3807726"/>
            <a:ext cx="12192000" cy="30502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accent4"/>
              </a:solidFill>
              <a:latin typeface="Montserrat" pitchFamily="2" charset="77"/>
            </a:endParaRPr>
          </a:p>
        </p:txBody>
      </p:sp>
      <p:sp>
        <p:nvSpPr>
          <p:cNvPr id="8" name="Espace réservé du contenu 5">
            <a:extLst>
              <a:ext uri="{FF2B5EF4-FFF2-40B4-BE49-F238E27FC236}">
                <a16:creationId xmlns:a16="http://schemas.microsoft.com/office/drawing/2014/main" id="{AD497EA3-007E-B74A-AB47-FF1DAB4D0F3C}"/>
              </a:ext>
            </a:extLst>
          </p:cNvPr>
          <p:cNvSpPr>
            <a:spLocks noGrp="1"/>
          </p:cNvSpPr>
          <p:nvPr>
            <p:ph sz="quarter" idx="14" hasCustomPrompt="1"/>
          </p:nvPr>
        </p:nvSpPr>
        <p:spPr>
          <a:xfrm>
            <a:off x="1882775" y="4312800"/>
            <a:ext cx="2703175" cy="2103875"/>
          </a:xfrm>
          <a:prstGeom prst="rect">
            <a:avLst/>
          </a:prstGeom>
        </p:spPr>
        <p:txBody>
          <a:bodyPr/>
          <a:lstStyle>
            <a:lvl1pPr marL="11113" indent="-11113">
              <a:buNone/>
              <a:tabLst/>
              <a:defRPr>
                <a:latin typeface="Montserrat" pitchFamily="2" charset="77"/>
              </a:defRPr>
            </a:lvl1pPr>
            <a:lvl2pPr>
              <a:buNone/>
              <a:defRPr/>
            </a:lvl2pPr>
            <a:lvl3pPr>
              <a:buNone/>
              <a:defRPr/>
            </a:lvl3pPr>
            <a:lvl4pPr>
              <a:buNone/>
              <a:defRPr/>
            </a:lvl4pPr>
            <a:lvl5pPr>
              <a:buNone/>
              <a:defRPr/>
            </a:lvl5pPr>
          </a:lstStyle>
          <a:p>
            <a:pPr lvl="0"/>
            <a:r>
              <a:rPr lang="en-US" noProof="0"/>
              <a:t>Insert slide content here</a:t>
            </a:r>
          </a:p>
        </p:txBody>
      </p:sp>
      <p:sp>
        <p:nvSpPr>
          <p:cNvPr id="16" name="Picture Placeholder 12">
            <a:extLst>
              <a:ext uri="{FF2B5EF4-FFF2-40B4-BE49-F238E27FC236}">
                <a16:creationId xmlns:a16="http://schemas.microsoft.com/office/drawing/2014/main" id="{3FFFC9CF-194D-3C45-9CE9-FFC10C9B1690}"/>
              </a:ext>
            </a:extLst>
          </p:cNvPr>
          <p:cNvSpPr>
            <a:spLocks noGrp="1"/>
          </p:cNvSpPr>
          <p:nvPr>
            <p:ph type="pic" sz="quarter" idx="17" hasCustomPrompt="1"/>
          </p:nvPr>
        </p:nvSpPr>
        <p:spPr>
          <a:xfrm>
            <a:off x="1882775" y="2538837"/>
            <a:ext cx="2698116" cy="1599996"/>
          </a:xfrm>
          <a:prstGeom prst="rect">
            <a:avLst/>
          </a:prstGeom>
          <a:no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hero image here</a:t>
            </a:r>
          </a:p>
        </p:txBody>
      </p:sp>
      <p:sp>
        <p:nvSpPr>
          <p:cNvPr id="17" name="Espace réservé du contenu 5">
            <a:extLst>
              <a:ext uri="{FF2B5EF4-FFF2-40B4-BE49-F238E27FC236}">
                <a16:creationId xmlns:a16="http://schemas.microsoft.com/office/drawing/2014/main" id="{63DDD7AD-3581-F946-8E5B-651A6EE24E1B}"/>
              </a:ext>
            </a:extLst>
          </p:cNvPr>
          <p:cNvSpPr>
            <a:spLocks noGrp="1"/>
          </p:cNvSpPr>
          <p:nvPr>
            <p:ph sz="quarter" idx="23" hasCustomPrompt="1"/>
          </p:nvPr>
        </p:nvSpPr>
        <p:spPr>
          <a:xfrm>
            <a:off x="4948704" y="4312800"/>
            <a:ext cx="2703176" cy="2103875"/>
          </a:xfrm>
          <a:prstGeom prst="rect">
            <a:avLst/>
          </a:prstGeom>
        </p:spPr>
        <p:txBody>
          <a:bodyPr/>
          <a:lstStyle>
            <a:lvl1pPr marL="11113" indent="-11113">
              <a:buNone/>
              <a:tabLst/>
              <a:defRPr>
                <a:latin typeface="Montserrat" pitchFamily="2" charset="77"/>
              </a:defRPr>
            </a:lvl1pPr>
            <a:lvl2pPr>
              <a:buNone/>
              <a:defRPr/>
            </a:lvl2pPr>
            <a:lvl3pPr>
              <a:buNone/>
              <a:defRPr/>
            </a:lvl3pPr>
            <a:lvl4pPr>
              <a:buNone/>
              <a:defRPr/>
            </a:lvl4pPr>
            <a:lvl5pPr>
              <a:buNone/>
              <a:defRPr/>
            </a:lvl5pPr>
          </a:lstStyle>
          <a:p>
            <a:pPr lvl="0"/>
            <a:r>
              <a:rPr lang="en-US" noProof="0"/>
              <a:t>Insert slide content here</a:t>
            </a:r>
          </a:p>
        </p:txBody>
      </p:sp>
      <p:sp>
        <p:nvSpPr>
          <p:cNvPr id="18" name="Picture Placeholder 12">
            <a:extLst>
              <a:ext uri="{FF2B5EF4-FFF2-40B4-BE49-F238E27FC236}">
                <a16:creationId xmlns:a16="http://schemas.microsoft.com/office/drawing/2014/main" id="{ECCC942B-D21D-3B44-A5D1-51605583D939}"/>
              </a:ext>
            </a:extLst>
          </p:cNvPr>
          <p:cNvSpPr>
            <a:spLocks noGrp="1"/>
          </p:cNvSpPr>
          <p:nvPr>
            <p:ph type="pic" sz="quarter" idx="24" hasCustomPrompt="1"/>
          </p:nvPr>
        </p:nvSpPr>
        <p:spPr>
          <a:xfrm>
            <a:off x="4943644" y="2538837"/>
            <a:ext cx="2703176" cy="1599996"/>
          </a:xfrm>
          <a:prstGeom prst="rect">
            <a:avLst/>
          </a:prstGeom>
          <a:no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hero image here</a:t>
            </a:r>
          </a:p>
        </p:txBody>
      </p:sp>
      <p:sp>
        <p:nvSpPr>
          <p:cNvPr id="20" name="Espace réservé du contenu 5">
            <a:extLst>
              <a:ext uri="{FF2B5EF4-FFF2-40B4-BE49-F238E27FC236}">
                <a16:creationId xmlns:a16="http://schemas.microsoft.com/office/drawing/2014/main" id="{9D19A2C7-43A2-6047-97B1-9E0800E3D7E7}"/>
              </a:ext>
            </a:extLst>
          </p:cNvPr>
          <p:cNvSpPr>
            <a:spLocks noGrp="1"/>
          </p:cNvSpPr>
          <p:nvPr>
            <p:ph sz="quarter" idx="26" hasCustomPrompt="1"/>
          </p:nvPr>
        </p:nvSpPr>
        <p:spPr>
          <a:xfrm>
            <a:off x="7960845" y="4312800"/>
            <a:ext cx="2703176" cy="2103875"/>
          </a:xfrm>
          <a:prstGeom prst="rect">
            <a:avLst/>
          </a:prstGeom>
        </p:spPr>
        <p:txBody>
          <a:bodyPr/>
          <a:lstStyle>
            <a:lvl1pPr marL="11113" indent="-11113">
              <a:buNone/>
              <a:tabLst/>
              <a:defRPr>
                <a:latin typeface="Montserrat" pitchFamily="2" charset="77"/>
              </a:defRPr>
            </a:lvl1pPr>
            <a:lvl2pPr>
              <a:buNone/>
              <a:defRPr/>
            </a:lvl2pPr>
            <a:lvl3pPr>
              <a:buNone/>
              <a:defRPr/>
            </a:lvl3pPr>
            <a:lvl4pPr>
              <a:buNone/>
              <a:defRPr/>
            </a:lvl4pPr>
            <a:lvl5pPr>
              <a:buNone/>
              <a:defRPr/>
            </a:lvl5pPr>
          </a:lstStyle>
          <a:p>
            <a:pPr lvl="0"/>
            <a:r>
              <a:rPr lang="en-US" noProof="0"/>
              <a:t>Insert slide content here</a:t>
            </a:r>
          </a:p>
        </p:txBody>
      </p:sp>
      <p:sp>
        <p:nvSpPr>
          <p:cNvPr id="21" name="Picture Placeholder 12">
            <a:extLst>
              <a:ext uri="{FF2B5EF4-FFF2-40B4-BE49-F238E27FC236}">
                <a16:creationId xmlns:a16="http://schemas.microsoft.com/office/drawing/2014/main" id="{86DCA958-376F-1B46-AC69-406AF76A4ADF}"/>
              </a:ext>
            </a:extLst>
          </p:cNvPr>
          <p:cNvSpPr>
            <a:spLocks noGrp="1"/>
          </p:cNvSpPr>
          <p:nvPr>
            <p:ph type="pic" sz="quarter" idx="27" hasCustomPrompt="1"/>
          </p:nvPr>
        </p:nvSpPr>
        <p:spPr>
          <a:xfrm>
            <a:off x="7955785" y="2538837"/>
            <a:ext cx="2703176" cy="1599996"/>
          </a:xfrm>
          <a:prstGeom prst="rect">
            <a:avLst/>
          </a:prstGeom>
          <a:no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hero image here</a:t>
            </a:r>
          </a:p>
        </p:txBody>
      </p:sp>
      <p:sp>
        <p:nvSpPr>
          <p:cNvPr id="11" name="ZoneTexte 1">
            <a:extLst>
              <a:ext uri="{FF2B5EF4-FFF2-40B4-BE49-F238E27FC236}">
                <a16:creationId xmlns:a16="http://schemas.microsoft.com/office/drawing/2014/main" id="{72BA0308-4041-4F30-97E9-7ACD5A539A12}"/>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12" name="Title 1">
            <a:extLst>
              <a:ext uri="{FF2B5EF4-FFF2-40B4-BE49-F238E27FC236}">
                <a16:creationId xmlns:a16="http://schemas.microsoft.com/office/drawing/2014/main" id="{9ED82791-B963-4031-A606-436CAFAC186E}"/>
              </a:ext>
            </a:extLst>
          </p:cNvPr>
          <p:cNvSpPr>
            <a:spLocks noGrp="1"/>
          </p:cNvSpPr>
          <p:nvPr>
            <p:ph type="title" hasCustomPrompt="1"/>
          </p:nvPr>
        </p:nvSpPr>
        <p:spPr>
          <a:xfrm>
            <a:off x="1774825" y="524348"/>
            <a:ext cx="10199449"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13" name="Sous-titre 2">
            <a:extLst>
              <a:ext uri="{FF2B5EF4-FFF2-40B4-BE49-F238E27FC236}">
                <a16:creationId xmlns:a16="http://schemas.microsoft.com/office/drawing/2014/main" id="{77DAF887-8B73-45E8-A4A8-CB19B98317CF}"/>
              </a:ext>
            </a:extLst>
          </p:cNvPr>
          <p:cNvSpPr>
            <a:spLocks noGrp="1"/>
          </p:cNvSpPr>
          <p:nvPr>
            <p:ph type="subTitle" idx="1" hasCustomPrompt="1"/>
          </p:nvPr>
        </p:nvSpPr>
        <p:spPr>
          <a:xfrm>
            <a:off x="1856648" y="293516"/>
            <a:ext cx="1828800"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cap="all" baseline="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STIXGeneral-Regular" pitchFamily="2" charset="2"/>
              <a:buNone/>
              <a:tabLst/>
              <a:defRPr/>
            </a:pPr>
            <a:r>
              <a:rPr lang="en-US" noProof="0"/>
              <a:t>Insert section here</a:t>
            </a:r>
          </a:p>
        </p:txBody>
      </p:sp>
      <p:sp>
        <p:nvSpPr>
          <p:cNvPr id="15" name="Rectangle 14">
            <a:extLst>
              <a:ext uri="{FF2B5EF4-FFF2-40B4-BE49-F238E27FC236}">
                <a16:creationId xmlns:a16="http://schemas.microsoft.com/office/drawing/2014/main" id="{42256528-9EBE-4402-A1CC-ABD4436C85B0}"/>
              </a:ext>
            </a:extLst>
          </p:cNvPr>
          <p:cNvSpPr/>
          <p:nvPr userDrawn="1"/>
        </p:nvSpPr>
        <p:spPr>
          <a:xfrm>
            <a:off x="0" y="1519963"/>
            <a:ext cx="1774825" cy="2287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2945304"/>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225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par>
                                <p:cTn id="12" presetID="6" presetClass="emph" presetSubtype="0" accel="50000" decel="50000" autoRev="1" fill="hold" grpId="1" nodeType="withEffect">
                                  <p:stCondLst>
                                    <p:cond delay="2250"/>
                                  </p:stCondLst>
                                  <p:childTnLst>
                                    <p:animScale>
                                      <p:cBhvr>
                                        <p:cTn id="13" dur="500" fill="hold"/>
                                        <p:tgtEl>
                                          <p:spTgt spid="16"/>
                                        </p:tgtEl>
                                      </p:cBhvr>
                                      <p:by x="120000" y="120000"/>
                                    </p:animScale>
                                  </p:childTnLst>
                                </p:cTn>
                              </p:par>
                              <p:par>
                                <p:cTn id="14" presetID="22" presetClass="entr" presetSubtype="4" fill="hold" grpId="0" nodeType="withEffect">
                                  <p:stCondLst>
                                    <p:cond delay="225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6" presetClass="emph" presetSubtype="0" accel="50000" decel="50000" autoRev="1" fill="hold" grpId="1" nodeType="withEffect">
                                  <p:stCondLst>
                                    <p:cond delay="2250"/>
                                  </p:stCondLst>
                                  <p:childTnLst>
                                    <p:animScale>
                                      <p:cBhvr>
                                        <p:cTn id="18" dur="500" fill="hold"/>
                                        <p:tgtEl>
                                          <p:spTgt spid="18"/>
                                        </p:tgtEl>
                                      </p:cBhvr>
                                      <p:by x="120000" y="120000"/>
                                    </p:animScale>
                                  </p:childTnLst>
                                </p:cTn>
                              </p:par>
                              <p:par>
                                <p:cTn id="19" presetID="22" presetClass="entr" presetSubtype="4" fill="hold" grpId="0" nodeType="withEffect">
                                  <p:stCondLst>
                                    <p:cond delay="225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par>
                                <p:cTn id="22" presetID="6" presetClass="emph" presetSubtype="0" accel="50000" decel="50000" autoRev="1" fill="hold" grpId="1" nodeType="withEffect">
                                  <p:stCondLst>
                                    <p:cond delay="2250"/>
                                  </p:stCondLst>
                                  <p:childTnLst>
                                    <p:animScale>
                                      <p:cBhvr>
                                        <p:cTn id="23" dur="500" fill="hold"/>
                                        <p:tgtEl>
                                          <p:spTgt spid="21"/>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p:bldP spid="16" grpId="1"/>
      <p:bldP spid="18" grpId="0"/>
      <p:bldP spid="18" grpId="1"/>
      <p:bldP spid="21" grpId="0"/>
      <p:bldP spid="21" grpId="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E Content: Custom Layout v1">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6015F1C8-A194-4B45-8084-FABDF69A2B4E}"/>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8" name="ZoneTexte 1">
            <a:extLst>
              <a:ext uri="{FF2B5EF4-FFF2-40B4-BE49-F238E27FC236}">
                <a16:creationId xmlns:a16="http://schemas.microsoft.com/office/drawing/2014/main" id="{B8D24C73-759D-42C0-A705-CD556E6B476E}"/>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9" name="Title 1">
            <a:extLst>
              <a:ext uri="{FF2B5EF4-FFF2-40B4-BE49-F238E27FC236}">
                <a16:creationId xmlns:a16="http://schemas.microsoft.com/office/drawing/2014/main" id="{975F9ED6-4D41-4B1E-B15B-CD27173397BE}"/>
              </a:ext>
            </a:extLst>
          </p:cNvPr>
          <p:cNvSpPr>
            <a:spLocks noGrp="1"/>
          </p:cNvSpPr>
          <p:nvPr>
            <p:ph type="title" hasCustomPrompt="1"/>
          </p:nvPr>
        </p:nvSpPr>
        <p:spPr>
          <a:xfrm>
            <a:off x="1774825" y="524348"/>
            <a:ext cx="10199449"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6" name="Sous-titre 2">
            <a:extLst>
              <a:ext uri="{FF2B5EF4-FFF2-40B4-BE49-F238E27FC236}">
                <a16:creationId xmlns:a16="http://schemas.microsoft.com/office/drawing/2014/main" id="{43D9207F-AD36-4E38-AF6B-7B25E06C829E}"/>
              </a:ext>
            </a:extLst>
          </p:cNvPr>
          <p:cNvSpPr>
            <a:spLocks noGrp="1"/>
          </p:cNvSpPr>
          <p:nvPr>
            <p:ph type="subTitle" idx="1" hasCustomPrompt="1"/>
          </p:nvPr>
        </p:nvSpPr>
        <p:spPr>
          <a:xfrm>
            <a:off x="1856648" y="293516"/>
            <a:ext cx="1828800"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cap="all" baseline="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STIXGeneral-Regular" pitchFamily="2" charset="2"/>
              <a:buNone/>
              <a:tabLst/>
              <a:defRPr/>
            </a:pPr>
            <a:r>
              <a:rPr lang="en-US" noProof="0"/>
              <a:t>Insert section here</a:t>
            </a:r>
          </a:p>
        </p:txBody>
      </p:sp>
    </p:spTree>
    <p:extLst>
      <p:ext uri="{BB962C8B-B14F-4D97-AF65-F5344CB8AC3E}">
        <p14:creationId xmlns:p14="http://schemas.microsoft.com/office/powerpoint/2010/main" val="4153964015"/>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E Content: Custom Layout v1">
    <p:spTree>
      <p:nvGrpSpPr>
        <p:cNvPr id="1" name=""/>
        <p:cNvGrpSpPr/>
        <p:nvPr/>
      </p:nvGrpSpPr>
      <p:grpSpPr>
        <a:xfrm>
          <a:off x="0" y="0"/>
          <a:ext cx="0" cy="0"/>
          <a:chOff x="0" y="0"/>
          <a:chExt cx="0" cy="0"/>
        </a:xfrm>
      </p:grpSpPr>
      <p:sp>
        <p:nvSpPr>
          <p:cNvPr id="8" name="ZoneTexte 1">
            <a:extLst>
              <a:ext uri="{FF2B5EF4-FFF2-40B4-BE49-F238E27FC236}">
                <a16:creationId xmlns:a16="http://schemas.microsoft.com/office/drawing/2014/main" id="{B8D24C73-759D-42C0-A705-CD556E6B476E}"/>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9" name="Title 1">
            <a:extLst>
              <a:ext uri="{FF2B5EF4-FFF2-40B4-BE49-F238E27FC236}">
                <a16:creationId xmlns:a16="http://schemas.microsoft.com/office/drawing/2014/main" id="{975F9ED6-4D41-4B1E-B15B-CD27173397BE}"/>
              </a:ext>
            </a:extLst>
          </p:cNvPr>
          <p:cNvSpPr>
            <a:spLocks noGrp="1"/>
          </p:cNvSpPr>
          <p:nvPr>
            <p:ph type="title" hasCustomPrompt="1"/>
          </p:nvPr>
        </p:nvSpPr>
        <p:spPr>
          <a:xfrm>
            <a:off x="1774825" y="524348"/>
            <a:ext cx="10199449"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6" name="Sous-titre 2">
            <a:extLst>
              <a:ext uri="{FF2B5EF4-FFF2-40B4-BE49-F238E27FC236}">
                <a16:creationId xmlns:a16="http://schemas.microsoft.com/office/drawing/2014/main" id="{43D9207F-AD36-4E38-AF6B-7B25E06C829E}"/>
              </a:ext>
            </a:extLst>
          </p:cNvPr>
          <p:cNvSpPr>
            <a:spLocks noGrp="1"/>
          </p:cNvSpPr>
          <p:nvPr>
            <p:ph type="subTitle" idx="1" hasCustomPrompt="1"/>
          </p:nvPr>
        </p:nvSpPr>
        <p:spPr>
          <a:xfrm>
            <a:off x="1856648" y="293516"/>
            <a:ext cx="1828800"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cap="all" baseline="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STIXGeneral-Regular" pitchFamily="2" charset="2"/>
              <a:buNone/>
              <a:tabLst/>
              <a:defRPr/>
            </a:pPr>
            <a:r>
              <a:rPr lang="en-US" noProof="0"/>
              <a:t>Insert section here</a:t>
            </a:r>
          </a:p>
        </p:txBody>
      </p:sp>
    </p:spTree>
    <p:extLst>
      <p:ext uri="{BB962C8B-B14F-4D97-AF65-F5344CB8AC3E}">
        <p14:creationId xmlns:p14="http://schemas.microsoft.com/office/powerpoint/2010/main" val="72236617"/>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 Content: Two Text Boxes">
    <p:bg>
      <p:bgRef idx="1001">
        <a:schemeClr val="bg1"/>
      </p:bgRef>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2948B4A-B3BB-C049-9101-EB92521D57FF}"/>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9" name="Title 1">
            <a:extLst>
              <a:ext uri="{FF2B5EF4-FFF2-40B4-BE49-F238E27FC236}">
                <a16:creationId xmlns:a16="http://schemas.microsoft.com/office/drawing/2014/main" id="{6E7BC35F-3652-5B4B-A1FF-BF7C40A9214C}"/>
              </a:ext>
            </a:extLst>
          </p:cNvPr>
          <p:cNvSpPr>
            <a:spLocks noGrp="1"/>
          </p:cNvSpPr>
          <p:nvPr>
            <p:ph type="title" hasCustomPrompt="1"/>
          </p:nvPr>
        </p:nvSpPr>
        <p:spPr>
          <a:xfrm>
            <a:off x="1774825" y="524348"/>
            <a:ext cx="10199449"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15" name="Sous-titre 2">
            <a:extLst>
              <a:ext uri="{FF2B5EF4-FFF2-40B4-BE49-F238E27FC236}">
                <a16:creationId xmlns:a16="http://schemas.microsoft.com/office/drawing/2014/main" id="{067792F8-F437-FD43-A5BF-E11691B010BA}"/>
              </a:ext>
            </a:extLst>
          </p:cNvPr>
          <p:cNvSpPr>
            <a:spLocks noGrp="1"/>
          </p:cNvSpPr>
          <p:nvPr>
            <p:ph type="subTitle" idx="1" hasCustomPrompt="1"/>
          </p:nvPr>
        </p:nvSpPr>
        <p:spPr>
          <a:xfrm>
            <a:off x="1856648" y="293516"/>
            <a:ext cx="1828800"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cap="all" baseline="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STIXGeneral-Regular" pitchFamily="2" charset="2"/>
              <a:buNone/>
              <a:tabLst/>
              <a:defRPr/>
            </a:pPr>
            <a:r>
              <a:rPr lang="en-US" noProof="0"/>
              <a:t>Insert section here</a:t>
            </a:r>
          </a:p>
        </p:txBody>
      </p:sp>
      <p:cxnSp>
        <p:nvCxnSpPr>
          <p:cNvPr id="5" name="Connecteur droit 4">
            <a:extLst>
              <a:ext uri="{FF2B5EF4-FFF2-40B4-BE49-F238E27FC236}">
                <a16:creationId xmlns:a16="http://schemas.microsoft.com/office/drawing/2014/main" id="{A3DDE619-2B96-004D-90C1-AA1DFD18F7D3}"/>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4" name="Text Placeholder 3">
            <a:extLst>
              <a:ext uri="{FF2B5EF4-FFF2-40B4-BE49-F238E27FC236}">
                <a16:creationId xmlns:a16="http://schemas.microsoft.com/office/drawing/2014/main" id="{F1CAEAFE-75D2-4EF8-BDEF-4BC27DC7908A}"/>
              </a:ext>
            </a:extLst>
          </p:cNvPr>
          <p:cNvSpPr>
            <a:spLocks noGrp="1"/>
          </p:cNvSpPr>
          <p:nvPr>
            <p:ph type="body" sz="quarter" idx="10"/>
          </p:nvPr>
        </p:nvSpPr>
        <p:spPr>
          <a:xfrm>
            <a:off x="1774825" y="1508125"/>
            <a:ext cx="5029200" cy="5056188"/>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C04812DC-C21C-4990-ABD6-366DEC085B96}"/>
              </a:ext>
            </a:extLst>
          </p:cNvPr>
          <p:cNvSpPr>
            <a:spLocks noGrp="1"/>
          </p:cNvSpPr>
          <p:nvPr>
            <p:ph type="body" sz="quarter" idx="11"/>
          </p:nvPr>
        </p:nvSpPr>
        <p:spPr>
          <a:xfrm>
            <a:off x="6945074" y="1508125"/>
            <a:ext cx="5029200" cy="5056188"/>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79702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Custom Layout v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DCD626-565A-AF4C-B3D6-0B3E954E3B13}"/>
              </a:ext>
            </a:extLst>
          </p:cNvPr>
          <p:cNvSpPr/>
          <p:nvPr userDrawn="1"/>
        </p:nvSpPr>
        <p:spPr>
          <a:xfrm>
            <a:off x="7660640" y="765175"/>
            <a:ext cx="4531360" cy="60928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ontserrat" pitchFamily="2" charset="77"/>
            </a:endParaRPr>
          </a:p>
        </p:txBody>
      </p:sp>
      <p:sp>
        <p:nvSpPr>
          <p:cNvPr id="11" name="Picture Placeholder 29">
            <a:extLst>
              <a:ext uri="{FF2B5EF4-FFF2-40B4-BE49-F238E27FC236}">
                <a16:creationId xmlns:a16="http://schemas.microsoft.com/office/drawing/2014/main" id="{64E276D9-D2E7-DF47-A087-44478F55AC90}"/>
              </a:ext>
            </a:extLst>
          </p:cNvPr>
          <p:cNvSpPr>
            <a:spLocks noGrp="1"/>
          </p:cNvSpPr>
          <p:nvPr>
            <p:ph type="pic" sz="quarter" idx="13" hasCustomPrompt="1"/>
          </p:nvPr>
        </p:nvSpPr>
        <p:spPr>
          <a:xfrm>
            <a:off x="-3692" y="765175"/>
            <a:ext cx="3038991"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6" name="Title 1">
            <a:extLst>
              <a:ext uri="{FF2B5EF4-FFF2-40B4-BE49-F238E27FC236}">
                <a16:creationId xmlns:a16="http://schemas.microsoft.com/office/drawing/2014/main" id="{4709E97F-E391-4A89-8C4B-CA0807BE3770}"/>
              </a:ext>
            </a:extLst>
          </p:cNvPr>
          <p:cNvSpPr>
            <a:spLocks noGrp="1"/>
          </p:cNvSpPr>
          <p:nvPr>
            <p:ph type="title" hasCustomPrompt="1"/>
          </p:nvPr>
        </p:nvSpPr>
        <p:spPr>
          <a:xfrm>
            <a:off x="4584696" y="1233488"/>
            <a:ext cx="2901954" cy="1404937"/>
          </a:xfrm>
          <a:prstGeom prst="rect">
            <a:avLst/>
          </a:prstGeom>
        </p:spPr>
        <p:txBody>
          <a:bodyPr/>
          <a:lstStyle>
            <a:lvl1pPr>
              <a:lnSpc>
                <a:spcPct val="100000"/>
              </a:lnSpc>
              <a:defRPr>
                <a:solidFill>
                  <a:schemeClr val="tx1"/>
                </a:solidFill>
                <a:latin typeface="Montserrat Medium" panose="00000600000000000000" pitchFamily="2" charset="0"/>
              </a:defRPr>
            </a:lvl1pPr>
          </a:lstStyle>
          <a:p>
            <a:r>
              <a:rPr lang="en-US" noProof="0"/>
              <a:t>Insert slide title here</a:t>
            </a:r>
          </a:p>
        </p:txBody>
      </p:sp>
      <p:sp>
        <p:nvSpPr>
          <p:cNvPr id="7" name="Sous-titre 2">
            <a:extLst>
              <a:ext uri="{FF2B5EF4-FFF2-40B4-BE49-F238E27FC236}">
                <a16:creationId xmlns:a16="http://schemas.microsoft.com/office/drawing/2014/main" id="{E889D4DB-D869-43EC-B556-C5685C0C4891}"/>
              </a:ext>
            </a:extLst>
          </p:cNvPr>
          <p:cNvSpPr>
            <a:spLocks noGrp="1"/>
          </p:cNvSpPr>
          <p:nvPr>
            <p:ph type="subTitle" idx="1" hasCustomPrompt="1"/>
          </p:nvPr>
        </p:nvSpPr>
        <p:spPr>
          <a:xfrm>
            <a:off x="4586126" y="765174"/>
            <a:ext cx="1828800"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cap="all" baseline="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STIXGeneral-Regular" pitchFamily="2" charset="2"/>
              <a:buNone/>
              <a:tabLst/>
              <a:defRPr/>
            </a:pPr>
            <a:r>
              <a:rPr lang="en-US" noProof="0"/>
              <a:t>Insert section here</a:t>
            </a:r>
          </a:p>
        </p:txBody>
      </p:sp>
    </p:spTree>
    <p:extLst>
      <p:ext uri="{BB962C8B-B14F-4D97-AF65-F5344CB8AC3E}">
        <p14:creationId xmlns:p14="http://schemas.microsoft.com/office/powerpoint/2010/main" val="979327493"/>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11"/>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Custom Layout v4">
    <p:spTree>
      <p:nvGrpSpPr>
        <p:cNvPr id="1" name=""/>
        <p:cNvGrpSpPr/>
        <p:nvPr/>
      </p:nvGrpSpPr>
      <p:grpSpPr>
        <a:xfrm>
          <a:off x="0" y="0"/>
          <a:ext cx="0" cy="0"/>
          <a:chOff x="0" y="0"/>
          <a:chExt cx="0" cy="0"/>
        </a:xfrm>
      </p:grpSpPr>
      <p:sp>
        <p:nvSpPr>
          <p:cNvPr id="7" name="Picture Placeholder 29">
            <a:extLst>
              <a:ext uri="{FF2B5EF4-FFF2-40B4-BE49-F238E27FC236}">
                <a16:creationId xmlns:a16="http://schemas.microsoft.com/office/drawing/2014/main" id="{5406A148-0B99-C646-AFD8-59771F3A6744}"/>
              </a:ext>
            </a:extLst>
          </p:cNvPr>
          <p:cNvSpPr>
            <a:spLocks noGrp="1"/>
          </p:cNvSpPr>
          <p:nvPr>
            <p:ph type="pic" sz="quarter" idx="13" hasCustomPrompt="1"/>
          </p:nvPr>
        </p:nvSpPr>
        <p:spPr>
          <a:xfrm>
            <a:off x="0" y="765175"/>
            <a:ext cx="3035300"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5" name="Title 1">
            <a:extLst>
              <a:ext uri="{FF2B5EF4-FFF2-40B4-BE49-F238E27FC236}">
                <a16:creationId xmlns:a16="http://schemas.microsoft.com/office/drawing/2014/main" id="{17582983-40FD-4BD7-A0C4-7AA867A43E15}"/>
              </a:ext>
            </a:extLst>
          </p:cNvPr>
          <p:cNvSpPr>
            <a:spLocks noGrp="1"/>
          </p:cNvSpPr>
          <p:nvPr>
            <p:ph type="title" hasCustomPrompt="1"/>
          </p:nvPr>
        </p:nvSpPr>
        <p:spPr>
          <a:xfrm>
            <a:off x="4584696" y="1233488"/>
            <a:ext cx="7363464" cy="863601"/>
          </a:xfrm>
          <a:prstGeom prst="rect">
            <a:avLst/>
          </a:prstGeom>
        </p:spPr>
        <p:txBody>
          <a:bodyPr/>
          <a:lstStyle>
            <a:lvl1pPr>
              <a:lnSpc>
                <a:spcPct val="100000"/>
              </a:lnSpc>
              <a:defRPr>
                <a:solidFill>
                  <a:schemeClr val="tx1"/>
                </a:solidFill>
                <a:latin typeface="Montserrat Medium" panose="00000600000000000000" pitchFamily="2" charset="0"/>
              </a:defRPr>
            </a:lvl1pPr>
          </a:lstStyle>
          <a:p>
            <a:r>
              <a:rPr lang="en-US" noProof="0"/>
              <a:t>Insert slide title here</a:t>
            </a:r>
          </a:p>
        </p:txBody>
      </p:sp>
      <p:sp>
        <p:nvSpPr>
          <p:cNvPr id="6" name="Sous-titre 2">
            <a:extLst>
              <a:ext uri="{FF2B5EF4-FFF2-40B4-BE49-F238E27FC236}">
                <a16:creationId xmlns:a16="http://schemas.microsoft.com/office/drawing/2014/main" id="{C5AD7E6D-D677-45C1-B0AC-71BD6F564778}"/>
              </a:ext>
            </a:extLst>
          </p:cNvPr>
          <p:cNvSpPr>
            <a:spLocks noGrp="1"/>
          </p:cNvSpPr>
          <p:nvPr>
            <p:ph type="subTitle" idx="1" hasCustomPrompt="1"/>
          </p:nvPr>
        </p:nvSpPr>
        <p:spPr>
          <a:xfrm>
            <a:off x="4586126" y="765174"/>
            <a:ext cx="1828800"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cap="all" baseline="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STIXGeneral-Regular" pitchFamily="2" charset="2"/>
              <a:buNone/>
              <a:tabLst/>
              <a:defRPr/>
            </a:pPr>
            <a:r>
              <a:rPr lang="en-US" noProof="0"/>
              <a:t>Insert section here</a:t>
            </a:r>
          </a:p>
        </p:txBody>
      </p:sp>
    </p:spTree>
    <p:extLst>
      <p:ext uri="{BB962C8B-B14F-4D97-AF65-F5344CB8AC3E}">
        <p14:creationId xmlns:p14="http://schemas.microsoft.com/office/powerpoint/2010/main" val="39549299"/>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7"/>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v5">
    <p:spTree>
      <p:nvGrpSpPr>
        <p:cNvPr id="1" name=""/>
        <p:cNvGrpSpPr/>
        <p:nvPr/>
      </p:nvGrpSpPr>
      <p:grpSpPr>
        <a:xfrm>
          <a:off x="0" y="0"/>
          <a:ext cx="0" cy="0"/>
          <a:chOff x="0" y="0"/>
          <a:chExt cx="0" cy="0"/>
        </a:xfrm>
      </p:grpSpPr>
      <p:sp>
        <p:nvSpPr>
          <p:cNvPr id="8" name="Picture Placeholder 29">
            <a:extLst>
              <a:ext uri="{FF2B5EF4-FFF2-40B4-BE49-F238E27FC236}">
                <a16:creationId xmlns:a16="http://schemas.microsoft.com/office/drawing/2014/main" id="{FB8B6D72-E460-8E45-B41D-2904190EB2EF}"/>
              </a:ext>
            </a:extLst>
          </p:cNvPr>
          <p:cNvSpPr>
            <a:spLocks noGrp="1"/>
          </p:cNvSpPr>
          <p:nvPr>
            <p:ph type="pic" sz="quarter" idx="13" hasCustomPrompt="1"/>
          </p:nvPr>
        </p:nvSpPr>
        <p:spPr>
          <a:xfrm>
            <a:off x="9156700" y="765175"/>
            <a:ext cx="3035300"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cxnSp>
        <p:nvCxnSpPr>
          <p:cNvPr id="9" name="Connecteur droit 8">
            <a:extLst>
              <a:ext uri="{FF2B5EF4-FFF2-40B4-BE49-F238E27FC236}">
                <a16:creationId xmlns:a16="http://schemas.microsoft.com/office/drawing/2014/main" id="{F5B06523-39CC-E64E-B058-016AF29B4BF6}"/>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6" name="ZoneTexte 1">
            <a:extLst>
              <a:ext uri="{FF2B5EF4-FFF2-40B4-BE49-F238E27FC236}">
                <a16:creationId xmlns:a16="http://schemas.microsoft.com/office/drawing/2014/main" id="{7712EA66-5170-4D9D-BE00-71E78A89EF94}"/>
              </a:ext>
            </a:extLst>
          </p:cNvPr>
          <p:cNvSpPr txBox="1"/>
          <p:nvPr userDrawn="1"/>
        </p:nvSpPr>
        <p:spPr>
          <a:xfrm>
            <a:off x="3657599" y="765313"/>
            <a:ext cx="45719"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7" name="Title 1">
            <a:extLst>
              <a:ext uri="{FF2B5EF4-FFF2-40B4-BE49-F238E27FC236}">
                <a16:creationId xmlns:a16="http://schemas.microsoft.com/office/drawing/2014/main" id="{CBAA189B-43A5-48DB-A5C9-49C49EFEDD1E}"/>
              </a:ext>
            </a:extLst>
          </p:cNvPr>
          <p:cNvSpPr>
            <a:spLocks noGrp="1"/>
          </p:cNvSpPr>
          <p:nvPr>
            <p:ph type="title" hasCustomPrompt="1"/>
          </p:nvPr>
        </p:nvSpPr>
        <p:spPr>
          <a:xfrm>
            <a:off x="1774826" y="524348"/>
            <a:ext cx="7074534"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11" name="Sous-titre 2">
            <a:extLst>
              <a:ext uri="{FF2B5EF4-FFF2-40B4-BE49-F238E27FC236}">
                <a16:creationId xmlns:a16="http://schemas.microsoft.com/office/drawing/2014/main" id="{1207A510-3313-42BC-A577-675F4A412A4B}"/>
              </a:ext>
            </a:extLst>
          </p:cNvPr>
          <p:cNvSpPr>
            <a:spLocks noGrp="1"/>
          </p:cNvSpPr>
          <p:nvPr>
            <p:ph type="subTitle" idx="1" hasCustomPrompt="1"/>
          </p:nvPr>
        </p:nvSpPr>
        <p:spPr>
          <a:xfrm>
            <a:off x="1856648" y="293516"/>
            <a:ext cx="1828800"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cap="all" baseline="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STIXGeneral-Regular" pitchFamily="2" charset="2"/>
              <a:buNone/>
              <a:tabLst/>
              <a:defRPr/>
            </a:pPr>
            <a:r>
              <a:rPr lang="en-US" noProof="0"/>
              <a:t>Insert section here</a:t>
            </a:r>
          </a:p>
        </p:txBody>
      </p:sp>
    </p:spTree>
    <p:extLst>
      <p:ext uri="{BB962C8B-B14F-4D97-AF65-F5344CB8AC3E}">
        <p14:creationId xmlns:p14="http://schemas.microsoft.com/office/powerpoint/2010/main" val="2242857486"/>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ustom Layout v5">
    <p:spTree>
      <p:nvGrpSpPr>
        <p:cNvPr id="1" name=""/>
        <p:cNvGrpSpPr/>
        <p:nvPr/>
      </p:nvGrpSpPr>
      <p:grpSpPr>
        <a:xfrm>
          <a:off x="0" y="0"/>
          <a:ext cx="0" cy="0"/>
          <a:chOff x="0" y="0"/>
          <a:chExt cx="0" cy="0"/>
        </a:xfrm>
      </p:grpSpPr>
      <p:sp>
        <p:nvSpPr>
          <p:cNvPr id="8" name="Picture Placeholder 29">
            <a:extLst>
              <a:ext uri="{FF2B5EF4-FFF2-40B4-BE49-F238E27FC236}">
                <a16:creationId xmlns:a16="http://schemas.microsoft.com/office/drawing/2014/main" id="{FB8B6D72-E460-8E45-B41D-2904190EB2EF}"/>
              </a:ext>
            </a:extLst>
          </p:cNvPr>
          <p:cNvSpPr>
            <a:spLocks noGrp="1"/>
          </p:cNvSpPr>
          <p:nvPr>
            <p:ph type="pic" sz="quarter" idx="13" hasCustomPrompt="1"/>
          </p:nvPr>
        </p:nvSpPr>
        <p:spPr>
          <a:xfrm>
            <a:off x="9156700" y="765175"/>
            <a:ext cx="3035300"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6" name="ZoneTexte 1">
            <a:extLst>
              <a:ext uri="{FF2B5EF4-FFF2-40B4-BE49-F238E27FC236}">
                <a16:creationId xmlns:a16="http://schemas.microsoft.com/office/drawing/2014/main" id="{7712EA66-5170-4D9D-BE00-71E78A89EF94}"/>
              </a:ext>
            </a:extLst>
          </p:cNvPr>
          <p:cNvSpPr txBox="1"/>
          <p:nvPr userDrawn="1"/>
        </p:nvSpPr>
        <p:spPr>
          <a:xfrm>
            <a:off x="3657599" y="765313"/>
            <a:ext cx="45719"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7" name="Title 1">
            <a:extLst>
              <a:ext uri="{FF2B5EF4-FFF2-40B4-BE49-F238E27FC236}">
                <a16:creationId xmlns:a16="http://schemas.microsoft.com/office/drawing/2014/main" id="{CBAA189B-43A5-48DB-A5C9-49C49EFEDD1E}"/>
              </a:ext>
            </a:extLst>
          </p:cNvPr>
          <p:cNvSpPr>
            <a:spLocks noGrp="1"/>
          </p:cNvSpPr>
          <p:nvPr>
            <p:ph type="title" hasCustomPrompt="1"/>
          </p:nvPr>
        </p:nvSpPr>
        <p:spPr>
          <a:xfrm>
            <a:off x="1774826" y="524348"/>
            <a:ext cx="7074534"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11" name="Sous-titre 2">
            <a:extLst>
              <a:ext uri="{FF2B5EF4-FFF2-40B4-BE49-F238E27FC236}">
                <a16:creationId xmlns:a16="http://schemas.microsoft.com/office/drawing/2014/main" id="{1207A510-3313-42BC-A577-675F4A412A4B}"/>
              </a:ext>
            </a:extLst>
          </p:cNvPr>
          <p:cNvSpPr>
            <a:spLocks noGrp="1"/>
          </p:cNvSpPr>
          <p:nvPr>
            <p:ph type="subTitle" idx="1" hasCustomPrompt="1"/>
          </p:nvPr>
        </p:nvSpPr>
        <p:spPr>
          <a:xfrm>
            <a:off x="1856648" y="293516"/>
            <a:ext cx="1828800"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cap="all" baseline="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STIXGeneral-Regular" pitchFamily="2" charset="2"/>
              <a:buNone/>
              <a:tabLst/>
              <a:defRPr/>
            </a:pPr>
            <a:r>
              <a:rPr lang="en-US" noProof="0"/>
              <a:t>Insert section here</a:t>
            </a:r>
          </a:p>
        </p:txBody>
      </p:sp>
    </p:spTree>
    <p:extLst>
      <p:ext uri="{BB962C8B-B14F-4D97-AF65-F5344CB8AC3E}">
        <p14:creationId xmlns:p14="http://schemas.microsoft.com/office/powerpoint/2010/main" val="2859098946"/>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v6">
    <p:spTree>
      <p:nvGrpSpPr>
        <p:cNvPr id="1" name=""/>
        <p:cNvGrpSpPr/>
        <p:nvPr/>
      </p:nvGrpSpPr>
      <p:grpSpPr>
        <a:xfrm>
          <a:off x="0" y="0"/>
          <a:ext cx="0" cy="0"/>
          <a:chOff x="0" y="0"/>
          <a:chExt cx="0" cy="0"/>
        </a:xfrm>
      </p:grpSpPr>
      <p:sp>
        <p:nvSpPr>
          <p:cNvPr id="6" name="Picture Placeholder 29">
            <a:extLst>
              <a:ext uri="{FF2B5EF4-FFF2-40B4-BE49-F238E27FC236}">
                <a16:creationId xmlns:a16="http://schemas.microsoft.com/office/drawing/2014/main" id="{50C99185-297F-F544-BDE0-F5297E2BBD41}"/>
              </a:ext>
            </a:extLst>
          </p:cNvPr>
          <p:cNvSpPr>
            <a:spLocks noGrp="1"/>
          </p:cNvSpPr>
          <p:nvPr>
            <p:ph type="pic" sz="quarter" idx="12" hasCustomPrompt="1"/>
          </p:nvPr>
        </p:nvSpPr>
        <p:spPr>
          <a:xfrm>
            <a:off x="10950" y="2743199"/>
            <a:ext cx="6085049" cy="411480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5" name="ZoneTexte 1">
            <a:extLst>
              <a:ext uri="{FF2B5EF4-FFF2-40B4-BE49-F238E27FC236}">
                <a16:creationId xmlns:a16="http://schemas.microsoft.com/office/drawing/2014/main" id="{4D4745A3-2AEA-455C-8F3F-BD2E64263197}"/>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7" name="Title 1">
            <a:extLst>
              <a:ext uri="{FF2B5EF4-FFF2-40B4-BE49-F238E27FC236}">
                <a16:creationId xmlns:a16="http://schemas.microsoft.com/office/drawing/2014/main" id="{DE4717F1-6C61-46E8-B8BB-A3FBCF579D50}"/>
              </a:ext>
            </a:extLst>
          </p:cNvPr>
          <p:cNvSpPr>
            <a:spLocks noGrp="1"/>
          </p:cNvSpPr>
          <p:nvPr>
            <p:ph type="title" hasCustomPrompt="1"/>
          </p:nvPr>
        </p:nvSpPr>
        <p:spPr>
          <a:xfrm>
            <a:off x="1774825" y="524348"/>
            <a:ext cx="10199449"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9" name="Sous-titre 2">
            <a:extLst>
              <a:ext uri="{FF2B5EF4-FFF2-40B4-BE49-F238E27FC236}">
                <a16:creationId xmlns:a16="http://schemas.microsoft.com/office/drawing/2014/main" id="{D2A83213-9D95-4FE3-BF68-424A139396C4}"/>
              </a:ext>
            </a:extLst>
          </p:cNvPr>
          <p:cNvSpPr>
            <a:spLocks noGrp="1"/>
          </p:cNvSpPr>
          <p:nvPr>
            <p:ph type="subTitle" idx="1" hasCustomPrompt="1"/>
          </p:nvPr>
        </p:nvSpPr>
        <p:spPr>
          <a:xfrm>
            <a:off x="1856648" y="293516"/>
            <a:ext cx="1828800"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cap="all" baseline="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Insert section here</a:t>
            </a:r>
          </a:p>
        </p:txBody>
      </p:sp>
    </p:spTree>
    <p:extLst>
      <p:ext uri="{BB962C8B-B14F-4D97-AF65-F5344CB8AC3E}">
        <p14:creationId xmlns:p14="http://schemas.microsoft.com/office/powerpoint/2010/main" val="2887425799"/>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Title + Large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23F3A4-514C-304A-A4DE-02F1748D45AB}"/>
              </a:ext>
            </a:extLst>
          </p:cNvPr>
          <p:cNvSpPr/>
          <p:nvPr userDrawn="1"/>
        </p:nvSpPr>
        <p:spPr>
          <a:xfrm>
            <a:off x="373380" y="765174"/>
            <a:ext cx="922020" cy="6105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ontserrat" pitchFamily="2" charset="77"/>
            </a:endParaRPr>
          </a:p>
        </p:txBody>
      </p:sp>
      <p:sp>
        <p:nvSpPr>
          <p:cNvPr id="4" name="Picture Placeholder 12"/>
          <p:cNvSpPr>
            <a:spLocks noGrp="1"/>
          </p:cNvSpPr>
          <p:nvPr>
            <p:ph type="pic" sz="quarter" idx="13" hasCustomPrompt="1"/>
          </p:nvPr>
        </p:nvSpPr>
        <p:spPr>
          <a:xfrm>
            <a:off x="1773" y="1"/>
            <a:ext cx="12190227" cy="68580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Tx/>
              <a:buNone/>
              <a:tabLst/>
              <a:defRPr sz="1400">
                <a:solidFill>
                  <a:schemeClr val="bg1"/>
                </a:solidFill>
                <a:latin typeface="Montserrat" pitchFamily="2" charset="77"/>
              </a:defRPr>
            </a:lvl1pPr>
          </a:lstStyle>
          <a:p>
            <a:pPr lvl="0"/>
            <a:r>
              <a:rPr lang="en-US" noProof="0"/>
              <a:t>Insert hero image here</a:t>
            </a:r>
          </a:p>
        </p:txBody>
      </p:sp>
      <p:sp>
        <p:nvSpPr>
          <p:cNvPr id="8" name="Title 5">
            <a:extLst>
              <a:ext uri="{FF2B5EF4-FFF2-40B4-BE49-F238E27FC236}">
                <a16:creationId xmlns:a16="http://schemas.microsoft.com/office/drawing/2014/main" id="{AD6B63E4-8A79-F64D-86FE-7775FE4326FA}"/>
              </a:ext>
            </a:extLst>
          </p:cNvPr>
          <p:cNvSpPr>
            <a:spLocks noGrp="1"/>
          </p:cNvSpPr>
          <p:nvPr>
            <p:ph type="title" hasCustomPrompt="1"/>
          </p:nvPr>
        </p:nvSpPr>
        <p:spPr>
          <a:xfrm>
            <a:off x="1774825" y="2806043"/>
            <a:ext cx="7381875" cy="3286782"/>
          </a:xfrm>
          <a:prstGeom prst="rect">
            <a:avLst/>
          </a:prstGeom>
        </p:spPr>
        <p:txBody>
          <a:bodyPr anchor="t">
            <a:normAutofit/>
          </a:bodyPr>
          <a:lstStyle>
            <a:lvl1pPr>
              <a:defRPr sz="6600" b="0" i="0">
                <a:solidFill>
                  <a:schemeClr val="bg1"/>
                </a:solidFill>
                <a:latin typeface="Montserrat Medium" panose="00000600000000000000" pitchFamily="2" charset="0"/>
              </a:defRPr>
            </a:lvl1pPr>
          </a:lstStyle>
          <a:p>
            <a:r>
              <a:rPr lang="en-US" noProof="0"/>
              <a:t>Insert section title here</a:t>
            </a:r>
          </a:p>
        </p:txBody>
      </p:sp>
      <p:sp>
        <p:nvSpPr>
          <p:cNvPr id="7" name="Sous-titre 2">
            <a:extLst>
              <a:ext uri="{FF2B5EF4-FFF2-40B4-BE49-F238E27FC236}">
                <a16:creationId xmlns:a16="http://schemas.microsoft.com/office/drawing/2014/main" id="{7FB4D65A-6740-5845-9334-C5E2F590223C}"/>
              </a:ext>
            </a:extLst>
          </p:cNvPr>
          <p:cNvSpPr>
            <a:spLocks noGrp="1"/>
          </p:cNvSpPr>
          <p:nvPr>
            <p:ph type="subTitle" idx="1" hasCustomPrompt="1"/>
          </p:nvPr>
        </p:nvSpPr>
        <p:spPr>
          <a:xfrm>
            <a:off x="1774825" y="1550126"/>
            <a:ext cx="7381875" cy="1026951"/>
          </a:xfrm>
          <a:prstGeom prst="rect">
            <a:avLst/>
          </a:prstGeom>
        </p:spPr>
        <p:txBody>
          <a:bodyPr lIns="90000" anchor="b"/>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0" smtClean="0">
                <a:solidFill>
                  <a:schemeClr val="bg1"/>
                </a:solidFill>
                <a:effectLst/>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Insert subtitle and/or speakers here</a:t>
            </a:r>
          </a:p>
        </p:txBody>
      </p:sp>
    </p:spTree>
    <p:extLst>
      <p:ext uri="{BB962C8B-B14F-4D97-AF65-F5344CB8AC3E}">
        <p14:creationId xmlns:p14="http://schemas.microsoft.com/office/powerpoint/2010/main" val="2560408889"/>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nclusion: Title + Small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B7CDD8D-178E-EB49-A33F-7AE51152B84B}"/>
              </a:ext>
            </a:extLst>
          </p:cNvPr>
          <p:cNvSpPr/>
          <p:nvPr userDrawn="1"/>
        </p:nvSpPr>
        <p:spPr>
          <a:xfrm>
            <a:off x="373380" y="765174"/>
            <a:ext cx="922020" cy="6105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ontserrat" pitchFamily="2" charset="77"/>
            </a:endParaRPr>
          </a:p>
        </p:txBody>
      </p:sp>
      <p:sp>
        <p:nvSpPr>
          <p:cNvPr id="7" name="Rectangle 6">
            <a:extLst>
              <a:ext uri="{FF2B5EF4-FFF2-40B4-BE49-F238E27FC236}">
                <a16:creationId xmlns:a16="http://schemas.microsoft.com/office/drawing/2014/main" id="{A19E445F-746C-8841-B636-7A15F976B9AB}"/>
              </a:ext>
            </a:extLst>
          </p:cNvPr>
          <p:cNvSpPr/>
          <p:nvPr userDrawn="1"/>
        </p:nvSpPr>
        <p:spPr>
          <a:xfrm>
            <a:off x="373380" y="182880"/>
            <a:ext cx="922020" cy="6675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ontserrat" pitchFamily="2" charset="77"/>
            </a:endParaRPr>
          </a:p>
        </p:txBody>
      </p:sp>
      <p:sp>
        <p:nvSpPr>
          <p:cNvPr id="2" name="Title 1"/>
          <p:cNvSpPr>
            <a:spLocks noGrp="1"/>
          </p:cNvSpPr>
          <p:nvPr>
            <p:ph type="title" hasCustomPrompt="1"/>
          </p:nvPr>
        </p:nvSpPr>
        <p:spPr>
          <a:xfrm>
            <a:off x="1774825" y="2386149"/>
            <a:ext cx="6938220" cy="3204754"/>
          </a:xfrm>
          <a:prstGeom prst="rect">
            <a:avLst/>
          </a:prstGeom>
        </p:spPr>
        <p:txBody>
          <a:bodyPr anchor="ctr"/>
          <a:lstStyle>
            <a:lvl1pPr>
              <a:defRPr sz="6600" b="0" i="0">
                <a:solidFill>
                  <a:schemeClr val="tx1"/>
                </a:solidFill>
                <a:latin typeface="Montserrat Medium" panose="00000600000000000000" pitchFamily="2" charset="0"/>
              </a:defRPr>
            </a:lvl1pPr>
          </a:lstStyle>
          <a:p>
            <a:r>
              <a:rPr lang="en-US" noProof="0"/>
              <a:t>Insert slide title here</a:t>
            </a:r>
          </a:p>
        </p:txBody>
      </p:sp>
      <p:sp>
        <p:nvSpPr>
          <p:cNvPr id="17" name="Sous-titre 2">
            <a:extLst>
              <a:ext uri="{FF2B5EF4-FFF2-40B4-BE49-F238E27FC236}">
                <a16:creationId xmlns:a16="http://schemas.microsoft.com/office/drawing/2014/main" id="{C2262BC5-26BA-5C4B-B872-85C8E37BF2C5}"/>
              </a:ext>
            </a:extLst>
          </p:cNvPr>
          <p:cNvSpPr>
            <a:spLocks noGrp="1"/>
          </p:cNvSpPr>
          <p:nvPr>
            <p:ph type="subTitle" idx="1" hasCustomPrompt="1"/>
          </p:nvPr>
        </p:nvSpPr>
        <p:spPr>
          <a:xfrm>
            <a:off x="1774825" y="5421747"/>
            <a:ext cx="6938219" cy="671078"/>
          </a:xfrm>
          <a:prstGeom prst="rect">
            <a:avLst/>
          </a:prstGeom>
        </p:spPr>
        <p:txBody>
          <a:bodyPr lIns="90000" anchor="b">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0" smtClean="0">
                <a:effectLst/>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wsp.com</a:t>
            </a:r>
          </a:p>
        </p:txBody>
      </p:sp>
      <p:pic>
        <p:nvPicPr>
          <p:cNvPr id="8" name="Graphique 7">
            <a:extLst>
              <a:ext uri="{FF2B5EF4-FFF2-40B4-BE49-F238E27FC236}">
                <a16:creationId xmlns:a16="http://schemas.microsoft.com/office/drawing/2014/main" id="{7EEB1B51-22A9-C842-92A1-70D7A229093D}"/>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44488" b="45876"/>
          <a:stretch/>
        </p:blipFill>
        <p:spPr>
          <a:xfrm>
            <a:off x="7644456" y="0"/>
            <a:ext cx="4547544" cy="2106079"/>
          </a:xfrm>
          <a:prstGeom prst="rect">
            <a:avLst/>
          </a:prstGeom>
        </p:spPr>
      </p:pic>
      <p:cxnSp>
        <p:nvCxnSpPr>
          <p:cNvPr id="10" name="Connecteur droit 9">
            <a:extLst>
              <a:ext uri="{FF2B5EF4-FFF2-40B4-BE49-F238E27FC236}">
                <a16:creationId xmlns:a16="http://schemas.microsoft.com/office/drawing/2014/main" id="{6A8D2642-4298-0B47-A918-AF6623E89299}"/>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46797456"/>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ver: Title + 1 Large Image">
    <p:spTree>
      <p:nvGrpSpPr>
        <p:cNvPr id="1" name=""/>
        <p:cNvGrpSpPr/>
        <p:nvPr/>
      </p:nvGrpSpPr>
      <p:grpSpPr>
        <a:xfrm>
          <a:off x="0" y="0"/>
          <a:ext cx="0" cy="0"/>
          <a:chOff x="0" y="0"/>
          <a:chExt cx="0" cy="0"/>
        </a:xfrm>
      </p:grpSpPr>
      <p:sp>
        <p:nvSpPr>
          <p:cNvPr id="7" name="Picture Placeholder 29">
            <a:extLst>
              <a:ext uri="{FF2B5EF4-FFF2-40B4-BE49-F238E27FC236}">
                <a16:creationId xmlns:a16="http://schemas.microsoft.com/office/drawing/2014/main" id="{CE11DECB-288A-BE4A-A7F7-2A53FA7A6870}"/>
              </a:ext>
            </a:extLst>
          </p:cNvPr>
          <p:cNvSpPr>
            <a:spLocks noGrp="1"/>
          </p:cNvSpPr>
          <p:nvPr>
            <p:ph type="pic" sz="quarter" idx="24" hasCustomPrompt="1"/>
          </p:nvPr>
        </p:nvSpPr>
        <p:spPr>
          <a:xfrm>
            <a:off x="1524000" y="2"/>
            <a:ext cx="10667301" cy="475192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3" name="Titre 2">
            <a:extLst>
              <a:ext uri="{FF2B5EF4-FFF2-40B4-BE49-F238E27FC236}">
                <a16:creationId xmlns:a16="http://schemas.microsoft.com/office/drawing/2014/main" id="{E82F97C3-0F67-D44A-A77C-3D685FF3075E}"/>
              </a:ext>
            </a:extLst>
          </p:cNvPr>
          <p:cNvSpPr>
            <a:spLocks noGrp="1"/>
          </p:cNvSpPr>
          <p:nvPr>
            <p:ph type="title" hasCustomPrompt="1"/>
          </p:nvPr>
        </p:nvSpPr>
        <p:spPr>
          <a:xfrm>
            <a:off x="1774825" y="765175"/>
            <a:ext cx="4321173" cy="3632654"/>
          </a:xfrm>
        </p:spPr>
        <p:txBody>
          <a:bodyPr>
            <a:normAutofit/>
          </a:bodyPr>
          <a:lstStyle>
            <a:lvl1pPr>
              <a:defRPr sz="4400" b="0" i="0">
                <a:latin typeface="Montserrat Medium" panose="00000600000000000000" pitchFamily="2" charset="0"/>
              </a:defRPr>
            </a:lvl1pPr>
          </a:lstStyle>
          <a:p>
            <a:r>
              <a:rPr lang="en-US" noProof="0"/>
              <a:t>Insert presentation title here</a:t>
            </a:r>
          </a:p>
        </p:txBody>
      </p:sp>
      <p:sp>
        <p:nvSpPr>
          <p:cNvPr id="8" name="Sous-titre 2">
            <a:extLst>
              <a:ext uri="{FF2B5EF4-FFF2-40B4-BE49-F238E27FC236}">
                <a16:creationId xmlns:a16="http://schemas.microsoft.com/office/drawing/2014/main" id="{A0359139-633F-4442-B5A5-290AD4DFB397}"/>
              </a:ext>
            </a:extLst>
          </p:cNvPr>
          <p:cNvSpPr>
            <a:spLocks noGrp="1"/>
          </p:cNvSpPr>
          <p:nvPr>
            <p:ph type="subTitle" idx="1" hasCustomPrompt="1"/>
          </p:nvPr>
        </p:nvSpPr>
        <p:spPr>
          <a:xfrm>
            <a:off x="1774824" y="5154708"/>
            <a:ext cx="4321175" cy="938117"/>
          </a:xfrm>
          <a:prstGeom prst="rect">
            <a:avLst/>
          </a:prstGeom>
        </p:spPr>
        <p:txBody>
          <a:bodyPr lIns="90000" anchor="t"/>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0" smtClean="0">
                <a:effectLst/>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Insert sub-title and/or speakers here</a:t>
            </a:r>
          </a:p>
        </p:txBody>
      </p:sp>
      <p:sp>
        <p:nvSpPr>
          <p:cNvPr id="10" name="Rectangle 9">
            <a:extLst>
              <a:ext uri="{FF2B5EF4-FFF2-40B4-BE49-F238E27FC236}">
                <a16:creationId xmlns:a16="http://schemas.microsoft.com/office/drawing/2014/main" id="{A1EF7FC2-140F-5C4E-B3D2-BC3C938B3154}"/>
              </a:ext>
            </a:extLst>
          </p:cNvPr>
          <p:cNvSpPr/>
          <p:nvPr userDrawn="1"/>
        </p:nvSpPr>
        <p:spPr>
          <a:xfrm>
            <a:off x="373380" y="863124"/>
            <a:ext cx="922020" cy="586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ontserrat" pitchFamily="2" charset="77"/>
            </a:endParaRPr>
          </a:p>
        </p:txBody>
      </p:sp>
      <p:pic>
        <p:nvPicPr>
          <p:cNvPr id="11" name="Graphique 10">
            <a:extLst>
              <a:ext uri="{FF2B5EF4-FFF2-40B4-BE49-F238E27FC236}">
                <a16:creationId xmlns:a16="http://schemas.microsoft.com/office/drawing/2014/main" id="{4D2473E2-BB66-8D4A-B76F-7CCFA18EF977}"/>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44488" b="45876"/>
          <a:stretch/>
        </p:blipFill>
        <p:spPr>
          <a:xfrm>
            <a:off x="7644456" y="4751921"/>
            <a:ext cx="4547544" cy="2106079"/>
          </a:xfrm>
          <a:prstGeom prst="rect">
            <a:avLst/>
          </a:prstGeom>
        </p:spPr>
      </p:pic>
      <p:sp>
        <p:nvSpPr>
          <p:cNvPr id="13" name="Espace réservé de la date 20">
            <a:extLst>
              <a:ext uri="{FF2B5EF4-FFF2-40B4-BE49-F238E27FC236}">
                <a16:creationId xmlns:a16="http://schemas.microsoft.com/office/drawing/2014/main" id="{43A93F6F-F549-134E-9FFE-C375447587B2}"/>
              </a:ext>
            </a:extLst>
          </p:cNvPr>
          <p:cNvSpPr>
            <a:spLocks noGrp="1"/>
          </p:cNvSpPr>
          <p:nvPr>
            <p:ph type="dt" sz="half" idx="2"/>
          </p:nvPr>
        </p:nvSpPr>
        <p:spPr>
          <a:xfrm>
            <a:off x="1774823" y="6107593"/>
            <a:ext cx="4321175" cy="309082"/>
          </a:xfrm>
          <a:prstGeom prst="rect">
            <a:avLst/>
          </a:prstGeom>
        </p:spPr>
        <p:txBody>
          <a:bodyPr vert="horz" lIns="91440" tIns="45720" rIns="91440" bIns="45720" rtlCol="0" anchor="ctr"/>
          <a:lstStyle>
            <a:lvl1pPr algn="l">
              <a:defRPr sz="1200">
                <a:solidFill>
                  <a:schemeClr val="tx1"/>
                </a:solidFill>
                <a:latin typeface="Montserrat" pitchFamily="2" charset="77"/>
              </a:defRPr>
            </a:lvl1pPr>
          </a:lstStyle>
          <a:p>
            <a:endParaRPr lang="en-US" noProof="0">
              <a:latin typeface="Montserrat" pitchFamily="2" charset="77"/>
            </a:endParaRPr>
          </a:p>
        </p:txBody>
      </p:sp>
    </p:spTree>
    <p:extLst>
      <p:ext uri="{BB962C8B-B14F-4D97-AF65-F5344CB8AC3E}">
        <p14:creationId xmlns:p14="http://schemas.microsoft.com/office/powerpoint/2010/main" val="1715865619"/>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7"/>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Divider: Title + Large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23F3A4-514C-304A-A4DE-02F1748D45AB}"/>
              </a:ext>
            </a:extLst>
          </p:cNvPr>
          <p:cNvSpPr/>
          <p:nvPr userDrawn="1"/>
        </p:nvSpPr>
        <p:spPr>
          <a:xfrm>
            <a:off x="373380" y="765174"/>
            <a:ext cx="922020" cy="6105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ontserrat" pitchFamily="2" charset="77"/>
            </a:endParaRPr>
          </a:p>
        </p:txBody>
      </p:sp>
      <p:sp>
        <p:nvSpPr>
          <p:cNvPr id="4" name="Picture Placeholder 12"/>
          <p:cNvSpPr>
            <a:spLocks noGrp="1"/>
          </p:cNvSpPr>
          <p:nvPr>
            <p:ph type="pic" sz="quarter" idx="13" hasCustomPrompt="1"/>
          </p:nvPr>
        </p:nvSpPr>
        <p:spPr>
          <a:xfrm>
            <a:off x="1773" y="1"/>
            <a:ext cx="12190227" cy="68580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Tx/>
              <a:buNone/>
              <a:tabLst/>
              <a:defRPr sz="1400">
                <a:solidFill>
                  <a:schemeClr val="bg1"/>
                </a:solidFill>
                <a:latin typeface="Montserrat" pitchFamily="2" charset="77"/>
              </a:defRPr>
            </a:lvl1pPr>
          </a:lstStyle>
          <a:p>
            <a:pPr lvl="0"/>
            <a:r>
              <a:rPr lang="en-US" noProof="0"/>
              <a:t>Insert hero image here</a:t>
            </a:r>
          </a:p>
        </p:txBody>
      </p:sp>
      <p:sp>
        <p:nvSpPr>
          <p:cNvPr id="8" name="Title 5">
            <a:extLst>
              <a:ext uri="{FF2B5EF4-FFF2-40B4-BE49-F238E27FC236}">
                <a16:creationId xmlns:a16="http://schemas.microsoft.com/office/drawing/2014/main" id="{AD6B63E4-8A79-F64D-86FE-7775FE4326FA}"/>
              </a:ext>
            </a:extLst>
          </p:cNvPr>
          <p:cNvSpPr>
            <a:spLocks noGrp="1"/>
          </p:cNvSpPr>
          <p:nvPr>
            <p:ph type="title" hasCustomPrompt="1"/>
          </p:nvPr>
        </p:nvSpPr>
        <p:spPr>
          <a:xfrm>
            <a:off x="1774825" y="2806043"/>
            <a:ext cx="7381875" cy="3286782"/>
          </a:xfrm>
          <a:prstGeom prst="rect">
            <a:avLst/>
          </a:prstGeom>
        </p:spPr>
        <p:txBody>
          <a:bodyPr anchor="t">
            <a:normAutofit/>
          </a:bodyPr>
          <a:lstStyle>
            <a:lvl1pPr>
              <a:defRPr sz="6600" b="0" i="0">
                <a:latin typeface="Montserrat Medium" panose="00000600000000000000" pitchFamily="2" charset="0"/>
              </a:defRPr>
            </a:lvl1pPr>
          </a:lstStyle>
          <a:p>
            <a:r>
              <a:rPr lang="en-US" noProof="0"/>
              <a:t>Insert section title here</a:t>
            </a:r>
          </a:p>
        </p:txBody>
      </p:sp>
      <p:sp>
        <p:nvSpPr>
          <p:cNvPr id="7" name="Sous-titre 2">
            <a:extLst>
              <a:ext uri="{FF2B5EF4-FFF2-40B4-BE49-F238E27FC236}">
                <a16:creationId xmlns:a16="http://schemas.microsoft.com/office/drawing/2014/main" id="{7FB4D65A-6740-5845-9334-C5E2F590223C}"/>
              </a:ext>
            </a:extLst>
          </p:cNvPr>
          <p:cNvSpPr>
            <a:spLocks noGrp="1"/>
          </p:cNvSpPr>
          <p:nvPr>
            <p:ph type="subTitle" idx="1" hasCustomPrompt="1"/>
          </p:nvPr>
        </p:nvSpPr>
        <p:spPr>
          <a:xfrm>
            <a:off x="1774825" y="1550126"/>
            <a:ext cx="7381875" cy="1026951"/>
          </a:xfrm>
          <a:prstGeom prst="rect">
            <a:avLst/>
          </a:prstGeom>
        </p:spPr>
        <p:txBody>
          <a:bodyPr lIns="90000" anchor="b"/>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0" smtClean="0">
                <a:effectLst/>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Insert subtitle and/or speakers here</a:t>
            </a:r>
          </a:p>
        </p:txBody>
      </p:sp>
    </p:spTree>
    <p:extLst>
      <p:ext uri="{BB962C8B-B14F-4D97-AF65-F5344CB8AC3E}">
        <p14:creationId xmlns:p14="http://schemas.microsoft.com/office/powerpoint/2010/main" val="3196199092"/>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One Column">
    <p:bg>
      <p:bgRef idx="1001">
        <a:schemeClr val="bg1"/>
      </p:bgRef>
    </p:bg>
    <p:spTree>
      <p:nvGrpSpPr>
        <p:cNvPr id="1" name=""/>
        <p:cNvGrpSpPr/>
        <p:nvPr/>
      </p:nvGrpSpPr>
      <p:grpSpPr>
        <a:xfrm>
          <a:off x="0" y="0"/>
          <a:ext cx="0" cy="0"/>
          <a:chOff x="0" y="0"/>
          <a:chExt cx="0" cy="0"/>
        </a:xfrm>
      </p:grpSpPr>
      <p:sp>
        <p:nvSpPr>
          <p:cNvPr id="11" name="Espace réservé du contenu 5">
            <a:extLst>
              <a:ext uri="{FF2B5EF4-FFF2-40B4-BE49-F238E27FC236}">
                <a16:creationId xmlns:a16="http://schemas.microsoft.com/office/drawing/2014/main" id="{9F082B38-5D0B-9B44-B9AA-68833516EBD7}"/>
              </a:ext>
            </a:extLst>
          </p:cNvPr>
          <p:cNvSpPr>
            <a:spLocks noGrp="1"/>
          </p:cNvSpPr>
          <p:nvPr>
            <p:ph sz="quarter" idx="14" hasCustomPrompt="1"/>
          </p:nvPr>
        </p:nvSpPr>
        <p:spPr>
          <a:xfrm>
            <a:off x="1774825" y="3284538"/>
            <a:ext cx="8889208" cy="2808287"/>
          </a:xfrm>
          <a:prstGeom prst="rect">
            <a:avLst/>
          </a:prstGeom>
        </p:spPr>
        <p:txBody>
          <a:bodyPr anchor="t"/>
          <a:lstStyle>
            <a:lvl1pPr marL="11113" indent="-11113">
              <a:buNone/>
              <a:tabLst/>
              <a:defRPr/>
            </a:lvl1pPr>
            <a:lvl2pPr>
              <a:buNone/>
              <a:defRPr/>
            </a:lvl2pPr>
            <a:lvl3pPr>
              <a:buNone/>
              <a:defRPr/>
            </a:lvl3pPr>
            <a:lvl4pPr>
              <a:buNone/>
              <a:defRPr/>
            </a:lvl4pPr>
            <a:lvl5pPr>
              <a:buNone/>
              <a:defRPr/>
            </a:lvl5pPr>
          </a:lstStyle>
          <a:p>
            <a:pPr lvl="0"/>
            <a:r>
              <a:rPr lang="en-US" noProof="0"/>
              <a:t>Insert slide content here</a:t>
            </a:r>
          </a:p>
        </p:txBody>
      </p:sp>
      <p:sp>
        <p:nvSpPr>
          <p:cNvPr id="2" name="ZoneTexte 1">
            <a:extLst>
              <a:ext uri="{FF2B5EF4-FFF2-40B4-BE49-F238E27FC236}">
                <a16:creationId xmlns:a16="http://schemas.microsoft.com/office/drawing/2014/main" id="{D2948B4A-B3BB-C049-9101-EB92521D57FF}"/>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9" name="Title 1">
            <a:extLst>
              <a:ext uri="{FF2B5EF4-FFF2-40B4-BE49-F238E27FC236}">
                <a16:creationId xmlns:a16="http://schemas.microsoft.com/office/drawing/2014/main" id="{6E7BC35F-3652-5B4B-A1FF-BF7C40A9214C}"/>
              </a:ext>
            </a:extLst>
          </p:cNvPr>
          <p:cNvSpPr>
            <a:spLocks noGrp="1"/>
          </p:cNvSpPr>
          <p:nvPr>
            <p:ph type="title" hasCustomPrompt="1"/>
          </p:nvPr>
        </p:nvSpPr>
        <p:spPr>
          <a:xfrm>
            <a:off x="1774825" y="524348"/>
            <a:ext cx="10199449"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15" name="Sous-titre 2">
            <a:extLst>
              <a:ext uri="{FF2B5EF4-FFF2-40B4-BE49-F238E27FC236}">
                <a16:creationId xmlns:a16="http://schemas.microsoft.com/office/drawing/2014/main" id="{067792F8-F437-FD43-A5BF-E11691B010BA}"/>
              </a:ext>
            </a:extLst>
          </p:cNvPr>
          <p:cNvSpPr>
            <a:spLocks noGrp="1"/>
          </p:cNvSpPr>
          <p:nvPr>
            <p:ph type="subTitle" idx="1"/>
          </p:nvPr>
        </p:nvSpPr>
        <p:spPr>
          <a:xfrm>
            <a:off x="1856650" y="293516"/>
            <a:ext cx="1088562"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cxnSp>
        <p:nvCxnSpPr>
          <p:cNvPr id="5" name="Connecteur droit 4">
            <a:extLst>
              <a:ext uri="{FF2B5EF4-FFF2-40B4-BE49-F238E27FC236}">
                <a16:creationId xmlns:a16="http://schemas.microsoft.com/office/drawing/2014/main" id="{A3DDE619-2B96-004D-90C1-AA1DFD18F7D3}"/>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354003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E Content: Two Text Boxes">
    <p:bg>
      <p:bgRef idx="1001">
        <a:schemeClr val="bg1"/>
      </p:bgRef>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2948B4A-B3BB-C049-9101-EB92521D57FF}"/>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9" name="Title 1">
            <a:extLst>
              <a:ext uri="{FF2B5EF4-FFF2-40B4-BE49-F238E27FC236}">
                <a16:creationId xmlns:a16="http://schemas.microsoft.com/office/drawing/2014/main" id="{6E7BC35F-3652-5B4B-A1FF-BF7C40A9214C}"/>
              </a:ext>
            </a:extLst>
          </p:cNvPr>
          <p:cNvSpPr>
            <a:spLocks noGrp="1"/>
          </p:cNvSpPr>
          <p:nvPr>
            <p:ph type="title" hasCustomPrompt="1"/>
          </p:nvPr>
        </p:nvSpPr>
        <p:spPr>
          <a:xfrm>
            <a:off x="1774825" y="524348"/>
            <a:ext cx="10199449"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15" name="Sous-titre 2">
            <a:extLst>
              <a:ext uri="{FF2B5EF4-FFF2-40B4-BE49-F238E27FC236}">
                <a16:creationId xmlns:a16="http://schemas.microsoft.com/office/drawing/2014/main" id="{067792F8-F437-FD43-A5BF-E11691B010BA}"/>
              </a:ext>
            </a:extLst>
          </p:cNvPr>
          <p:cNvSpPr>
            <a:spLocks noGrp="1"/>
          </p:cNvSpPr>
          <p:nvPr>
            <p:ph type="subTitle" idx="1" hasCustomPrompt="1"/>
          </p:nvPr>
        </p:nvSpPr>
        <p:spPr>
          <a:xfrm>
            <a:off x="1856648" y="293516"/>
            <a:ext cx="1828800"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cap="all" baseline="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STIXGeneral-Regular" pitchFamily="2" charset="2"/>
              <a:buNone/>
              <a:tabLst/>
              <a:defRPr/>
            </a:pPr>
            <a:r>
              <a:rPr lang="en-US" noProof="0"/>
              <a:t>Insert section here</a:t>
            </a:r>
          </a:p>
        </p:txBody>
      </p:sp>
      <p:sp>
        <p:nvSpPr>
          <p:cNvPr id="4" name="Text Placeholder 3">
            <a:extLst>
              <a:ext uri="{FF2B5EF4-FFF2-40B4-BE49-F238E27FC236}">
                <a16:creationId xmlns:a16="http://schemas.microsoft.com/office/drawing/2014/main" id="{F1CAEAFE-75D2-4EF8-BDEF-4BC27DC7908A}"/>
              </a:ext>
            </a:extLst>
          </p:cNvPr>
          <p:cNvSpPr>
            <a:spLocks noGrp="1"/>
          </p:cNvSpPr>
          <p:nvPr>
            <p:ph type="body" sz="quarter" idx="10"/>
          </p:nvPr>
        </p:nvSpPr>
        <p:spPr>
          <a:xfrm>
            <a:off x="1774825" y="1508125"/>
            <a:ext cx="5029200" cy="5056188"/>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C04812DC-C21C-4990-ABD6-366DEC085B96}"/>
              </a:ext>
            </a:extLst>
          </p:cNvPr>
          <p:cNvSpPr>
            <a:spLocks noGrp="1"/>
          </p:cNvSpPr>
          <p:nvPr>
            <p:ph type="body" sz="quarter" idx="11"/>
          </p:nvPr>
        </p:nvSpPr>
        <p:spPr>
          <a:xfrm>
            <a:off x="6945074" y="1508125"/>
            <a:ext cx="5029200" cy="5056188"/>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99915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E_Content: One Column">
    <p:bg>
      <p:bgRef idx="1001">
        <a:schemeClr val="bg1"/>
      </p:bgRef>
    </p:bg>
    <p:spTree>
      <p:nvGrpSpPr>
        <p:cNvPr id="1" name=""/>
        <p:cNvGrpSpPr/>
        <p:nvPr/>
      </p:nvGrpSpPr>
      <p:grpSpPr>
        <a:xfrm>
          <a:off x="0" y="0"/>
          <a:ext cx="0" cy="0"/>
          <a:chOff x="0" y="0"/>
          <a:chExt cx="0" cy="0"/>
        </a:xfrm>
      </p:grpSpPr>
      <p:sp>
        <p:nvSpPr>
          <p:cNvPr id="11" name="Espace réservé du contenu 5">
            <a:extLst>
              <a:ext uri="{FF2B5EF4-FFF2-40B4-BE49-F238E27FC236}">
                <a16:creationId xmlns:a16="http://schemas.microsoft.com/office/drawing/2014/main" id="{9F082B38-5D0B-9B44-B9AA-68833516EBD7}"/>
              </a:ext>
            </a:extLst>
          </p:cNvPr>
          <p:cNvSpPr>
            <a:spLocks noGrp="1"/>
          </p:cNvSpPr>
          <p:nvPr>
            <p:ph sz="quarter" idx="14" hasCustomPrompt="1"/>
          </p:nvPr>
        </p:nvSpPr>
        <p:spPr>
          <a:xfrm>
            <a:off x="1774825" y="3284538"/>
            <a:ext cx="8889208" cy="2808287"/>
          </a:xfrm>
          <a:prstGeom prst="rect">
            <a:avLst/>
          </a:prstGeom>
        </p:spPr>
        <p:txBody>
          <a:bodyPr anchor="t"/>
          <a:lstStyle>
            <a:lvl1pPr marL="11113" indent="-11113">
              <a:buNone/>
              <a:tabLst/>
              <a:defRPr/>
            </a:lvl1pPr>
            <a:lvl2pPr>
              <a:buNone/>
              <a:defRPr/>
            </a:lvl2pPr>
            <a:lvl3pPr>
              <a:buNone/>
              <a:defRPr/>
            </a:lvl3pPr>
            <a:lvl4pPr>
              <a:buNone/>
              <a:defRPr/>
            </a:lvl4pPr>
            <a:lvl5pPr>
              <a:buNone/>
              <a:defRPr/>
            </a:lvl5pPr>
          </a:lstStyle>
          <a:p>
            <a:pPr lvl="0"/>
            <a:r>
              <a:rPr lang="en-US" noProof="0"/>
              <a:t>Insert slide content here</a:t>
            </a:r>
          </a:p>
        </p:txBody>
      </p:sp>
      <p:cxnSp>
        <p:nvCxnSpPr>
          <p:cNvPr id="5" name="Connecteur droit 4">
            <a:extLst>
              <a:ext uri="{FF2B5EF4-FFF2-40B4-BE49-F238E27FC236}">
                <a16:creationId xmlns:a16="http://schemas.microsoft.com/office/drawing/2014/main" id="{A3DDE619-2B96-004D-90C1-AA1DFD18F7D3}"/>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7" name="ZoneTexte 1">
            <a:extLst>
              <a:ext uri="{FF2B5EF4-FFF2-40B4-BE49-F238E27FC236}">
                <a16:creationId xmlns:a16="http://schemas.microsoft.com/office/drawing/2014/main" id="{687DD029-F15C-454E-A13B-DB45D13A86BD}"/>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8" name="Title 1">
            <a:extLst>
              <a:ext uri="{FF2B5EF4-FFF2-40B4-BE49-F238E27FC236}">
                <a16:creationId xmlns:a16="http://schemas.microsoft.com/office/drawing/2014/main" id="{06801475-6566-4667-A05E-FA590542B193}"/>
              </a:ext>
            </a:extLst>
          </p:cNvPr>
          <p:cNvSpPr>
            <a:spLocks noGrp="1"/>
          </p:cNvSpPr>
          <p:nvPr>
            <p:ph type="title" hasCustomPrompt="1"/>
          </p:nvPr>
        </p:nvSpPr>
        <p:spPr>
          <a:xfrm>
            <a:off x="1774825" y="524348"/>
            <a:ext cx="10199449"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10" name="Sous-titre 2">
            <a:extLst>
              <a:ext uri="{FF2B5EF4-FFF2-40B4-BE49-F238E27FC236}">
                <a16:creationId xmlns:a16="http://schemas.microsoft.com/office/drawing/2014/main" id="{C1C43D3D-9997-48D3-A25C-9810049B4E8A}"/>
              </a:ext>
            </a:extLst>
          </p:cNvPr>
          <p:cNvSpPr>
            <a:spLocks noGrp="1"/>
          </p:cNvSpPr>
          <p:nvPr>
            <p:ph type="subTitle" idx="1"/>
          </p:nvPr>
        </p:nvSpPr>
        <p:spPr>
          <a:xfrm>
            <a:off x="1856650" y="293516"/>
            <a:ext cx="1088562"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30303987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Two Columns">
    <p:bg>
      <p:bgRef idx="1001">
        <a:schemeClr val="bg1"/>
      </p:bgRef>
    </p:bg>
    <p:spTree>
      <p:nvGrpSpPr>
        <p:cNvPr id="1" name=""/>
        <p:cNvGrpSpPr/>
        <p:nvPr/>
      </p:nvGrpSpPr>
      <p:grpSpPr>
        <a:xfrm>
          <a:off x="0" y="0"/>
          <a:ext cx="0" cy="0"/>
          <a:chOff x="0" y="0"/>
          <a:chExt cx="0" cy="0"/>
        </a:xfrm>
      </p:grpSpPr>
      <p:cxnSp>
        <p:nvCxnSpPr>
          <p:cNvPr id="8" name="Connecteur droit 7">
            <a:extLst>
              <a:ext uri="{FF2B5EF4-FFF2-40B4-BE49-F238E27FC236}">
                <a16:creationId xmlns:a16="http://schemas.microsoft.com/office/drawing/2014/main" id="{ADE54276-F1B0-144F-B43C-0076C18566CB}"/>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11" name="Espace réservé du contenu 5">
            <a:extLst>
              <a:ext uri="{FF2B5EF4-FFF2-40B4-BE49-F238E27FC236}">
                <a16:creationId xmlns:a16="http://schemas.microsoft.com/office/drawing/2014/main" id="{B5ECB981-2C83-4445-94A1-7C94BA64E199}"/>
              </a:ext>
            </a:extLst>
          </p:cNvPr>
          <p:cNvSpPr>
            <a:spLocks noGrp="1"/>
          </p:cNvSpPr>
          <p:nvPr>
            <p:ph sz="quarter" idx="14" hasCustomPrompt="1"/>
          </p:nvPr>
        </p:nvSpPr>
        <p:spPr>
          <a:xfrm>
            <a:off x="1774825" y="3286125"/>
            <a:ext cx="5245734" cy="3429471"/>
          </a:xfrm>
          <a:prstGeom prst="rect">
            <a:avLst/>
          </a:prstGeom>
        </p:spPr>
        <p:txBody>
          <a:bodyPr anchor="t">
            <a:normAutofit/>
          </a:bodyPr>
          <a:lstStyle>
            <a:lvl1pPr marL="11113" indent="-11113">
              <a:lnSpc>
                <a:spcPct val="150000"/>
              </a:lnSpc>
              <a:buNone/>
              <a:tabLst/>
              <a:defRPr sz="1400"/>
            </a:lvl1pPr>
            <a:lvl2pPr>
              <a:buNone/>
              <a:defRPr/>
            </a:lvl2pPr>
            <a:lvl3pPr>
              <a:buNone/>
              <a:defRPr/>
            </a:lvl3pPr>
            <a:lvl4pPr>
              <a:buNone/>
              <a:defRPr/>
            </a:lvl4pPr>
            <a:lvl5pPr>
              <a:buNone/>
              <a:defRPr/>
            </a:lvl5pPr>
          </a:lstStyle>
          <a:p>
            <a:pPr lvl="0"/>
            <a:r>
              <a:rPr lang="en-US" noProof="0"/>
              <a:t>Insert slide content here</a:t>
            </a:r>
          </a:p>
        </p:txBody>
      </p:sp>
      <p:sp>
        <p:nvSpPr>
          <p:cNvPr id="12" name="Espace réservé du contenu 5">
            <a:extLst>
              <a:ext uri="{FF2B5EF4-FFF2-40B4-BE49-F238E27FC236}">
                <a16:creationId xmlns:a16="http://schemas.microsoft.com/office/drawing/2014/main" id="{75F8C928-C01B-314F-A058-0D4CAC19A0DD}"/>
              </a:ext>
            </a:extLst>
          </p:cNvPr>
          <p:cNvSpPr>
            <a:spLocks noGrp="1"/>
          </p:cNvSpPr>
          <p:nvPr>
            <p:ph sz="quarter" idx="15" hasCustomPrompt="1"/>
          </p:nvPr>
        </p:nvSpPr>
        <p:spPr>
          <a:xfrm>
            <a:off x="7402275" y="1513839"/>
            <a:ext cx="4571999" cy="5201757"/>
          </a:xfrm>
          <a:prstGeom prst="rect">
            <a:avLst/>
          </a:prstGeom>
        </p:spPr>
        <p:txBody>
          <a:bodyPr>
            <a:normAutofit/>
          </a:bodyPr>
          <a:lstStyle>
            <a:lvl1pPr marL="11113" indent="-11113">
              <a:buNone/>
              <a:tabLst/>
              <a:defRPr sz="1400">
                <a:solidFill>
                  <a:schemeClr val="tx1"/>
                </a:solidFill>
              </a:defRPr>
            </a:lvl1pPr>
            <a:lvl2pPr>
              <a:buNone/>
              <a:defRPr/>
            </a:lvl2pPr>
            <a:lvl3pPr>
              <a:buNone/>
              <a:defRPr/>
            </a:lvl3pPr>
            <a:lvl4pPr>
              <a:buNone/>
              <a:defRPr/>
            </a:lvl4pPr>
            <a:lvl5pPr>
              <a:buNone/>
              <a:defRPr/>
            </a:lvl5pPr>
          </a:lstStyle>
          <a:p>
            <a:pPr lvl="0"/>
            <a:r>
              <a:rPr lang="en-US" noProof="0"/>
              <a:t>Insert slide content here</a:t>
            </a:r>
          </a:p>
        </p:txBody>
      </p:sp>
      <p:sp>
        <p:nvSpPr>
          <p:cNvPr id="9" name="ZoneTexte 1">
            <a:extLst>
              <a:ext uri="{FF2B5EF4-FFF2-40B4-BE49-F238E27FC236}">
                <a16:creationId xmlns:a16="http://schemas.microsoft.com/office/drawing/2014/main" id="{433F9757-CC00-4751-88F0-8A70E98A89CD}"/>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10" name="Title 1">
            <a:extLst>
              <a:ext uri="{FF2B5EF4-FFF2-40B4-BE49-F238E27FC236}">
                <a16:creationId xmlns:a16="http://schemas.microsoft.com/office/drawing/2014/main" id="{4CECE821-BEFA-4D69-95F3-9D66981E4136}"/>
              </a:ext>
            </a:extLst>
          </p:cNvPr>
          <p:cNvSpPr>
            <a:spLocks noGrp="1"/>
          </p:cNvSpPr>
          <p:nvPr>
            <p:ph type="title" hasCustomPrompt="1"/>
          </p:nvPr>
        </p:nvSpPr>
        <p:spPr>
          <a:xfrm>
            <a:off x="1774825" y="524348"/>
            <a:ext cx="10199449"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13" name="Sous-titre 2">
            <a:extLst>
              <a:ext uri="{FF2B5EF4-FFF2-40B4-BE49-F238E27FC236}">
                <a16:creationId xmlns:a16="http://schemas.microsoft.com/office/drawing/2014/main" id="{0883284F-9B49-4D26-8C16-09231479A012}"/>
              </a:ext>
            </a:extLst>
          </p:cNvPr>
          <p:cNvSpPr>
            <a:spLocks noGrp="1"/>
          </p:cNvSpPr>
          <p:nvPr>
            <p:ph type="subTitle" idx="1"/>
          </p:nvPr>
        </p:nvSpPr>
        <p:spPr>
          <a:xfrm>
            <a:off x="1856650" y="293516"/>
            <a:ext cx="1088562"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3467323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One Column + Small Image v1">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A8107465-DA36-9940-A5CD-7BE9F288A6E9}"/>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8" name="Picture Placeholder 29">
            <a:extLst>
              <a:ext uri="{FF2B5EF4-FFF2-40B4-BE49-F238E27FC236}">
                <a16:creationId xmlns:a16="http://schemas.microsoft.com/office/drawing/2014/main" id="{FB8B6D72-E460-8E45-B41D-2904190EB2EF}"/>
              </a:ext>
            </a:extLst>
          </p:cNvPr>
          <p:cNvSpPr>
            <a:spLocks noGrp="1"/>
          </p:cNvSpPr>
          <p:nvPr>
            <p:ph type="pic" sz="quarter" idx="13" hasCustomPrompt="1"/>
          </p:nvPr>
        </p:nvSpPr>
        <p:spPr>
          <a:xfrm>
            <a:off x="7643815" y="1618779"/>
            <a:ext cx="4548184" cy="5239221"/>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11" name="Espace réservé du contenu 5">
            <a:extLst>
              <a:ext uri="{FF2B5EF4-FFF2-40B4-BE49-F238E27FC236}">
                <a16:creationId xmlns:a16="http://schemas.microsoft.com/office/drawing/2014/main" id="{D4536752-7F81-AB4C-923E-4D75B574636A}"/>
              </a:ext>
            </a:extLst>
          </p:cNvPr>
          <p:cNvSpPr>
            <a:spLocks noGrp="1"/>
          </p:cNvSpPr>
          <p:nvPr>
            <p:ph sz="quarter" idx="14" hasCustomPrompt="1"/>
          </p:nvPr>
        </p:nvSpPr>
        <p:spPr>
          <a:xfrm>
            <a:off x="1774825" y="3286125"/>
            <a:ext cx="4317993" cy="2806700"/>
          </a:xfrm>
          <a:prstGeom prst="rect">
            <a:avLst/>
          </a:prstGeom>
        </p:spPr>
        <p:txBody>
          <a:bodyPr anchor="t"/>
          <a:lstStyle>
            <a:lvl1pPr marL="11113" indent="-11113">
              <a:lnSpc>
                <a:spcPct val="150000"/>
              </a:lnSpc>
              <a:buNone/>
              <a:tabLst/>
              <a:defRPr/>
            </a:lvl1pPr>
            <a:lvl2pPr>
              <a:buNone/>
              <a:defRPr/>
            </a:lvl2pPr>
            <a:lvl3pPr>
              <a:buNone/>
              <a:defRPr/>
            </a:lvl3pPr>
            <a:lvl4pPr>
              <a:buNone/>
              <a:defRPr/>
            </a:lvl4pPr>
            <a:lvl5pPr>
              <a:buNone/>
              <a:defRPr/>
            </a:lvl5pPr>
          </a:lstStyle>
          <a:p>
            <a:pPr lvl="0"/>
            <a:r>
              <a:rPr lang="en-US" noProof="0"/>
              <a:t>Insert slide content here</a:t>
            </a:r>
          </a:p>
        </p:txBody>
      </p:sp>
      <p:sp>
        <p:nvSpPr>
          <p:cNvPr id="10" name="ZoneTexte 1">
            <a:extLst>
              <a:ext uri="{FF2B5EF4-FFF2-40B4-BE49-F238E27FC236}">
                <a16:creationId xmlns:a16="http://schemas.microsoft.com/office/drawing/2014/main" id="{3669C652-A84A-4365-A2FB-36F97A897DB6}"/>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12" name="Title 1">
            <a:extLst>
              <a:ext uri="{FF2B5EF4-FFF2-40B4-BE49-F238E27FC236}">
                <a16:creationId xmlns:a16="http://schemas.microsoft.com/office/drawing/2014/main" id="{1A1DBE8A-55F1-4852-9FB4-F1A358F3D736}"/>
              </a:ext>
            </a:extLst>
          </p:cNvPr>
          <p:cNvSpPr>
            <a:spLocks noGrp="1"/>
          </p:cNvSpPr>
          <p:nvPr>
            <p:ph type="title" hasCustomPrompt="1"/>
          </p:nvPr>
        </p:nvSpPr>
        <p:spPr>
          <a:xfrm>
            <a:off x="1774825" y="524348"/>
            <a:ext cx="10199449"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13" name="Sous-titre 2">
            <a:extLst>
              <a:ext uri="{FF2B5EF4-FFF2-40B4-BE49-F238E27FC236}">
                <a16:creationId xmlns:a16="http://schemas.microsoft.com/office/drawing/2014/main" id="{E4D85B44-2EE2-44A0-AF82-0ECE08D723E9}"/>
              </a:ext>
            </a:extLst>
          </p:cNvPr>
          <p:cNvSpPr>
            <a:spLocks noGrp="1"/>
          </p:cNvSpPr>
          <p:nvPr>
            <p:ph type="subTitle" idx="1"/>
          </p:nvPr>
        </p:nvSpPr>
        <p:spPr>
          <a:xfrm>
            <a:off x="1856650" y="293516"/>
            <a:ext cx="1088562"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3792740072"/>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One Column + Small Image">
    <p:bg>
      <p:bgRef idx="1001">
        <a:schemeClr val="bg1"/>
      </p:bgRef>
    </p:bg>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A8107465-DA36-9940-A5CD-7BE9F288A6E9}"/>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8" name="Picture Placeholder 29">
            <a:extLst>
              <a:ext uri="{FF2B5EF4-FFF2-40B4-BE49-F238E27FC236}">
                <a16:creationId xmlns:a16="http://schemas.microsoft.com/office/drawing/2014/main" id="{FB8B6D72-E460-8E45-B41D-2904190EB2EF}"/>
              </a:ext>
            </a:extLst>
          </p:cNvPr>
          <p:cNvSpPr>
            <a:spLocks noGrp="1"/>
          </p:cNvSpPr>
          <p:nvPr>
            <p:ph type="pic" sz="quarter" idx="13" hasCustomPrompt="1"/>
          </p:nvPr>
        </p:nvSpPr>
        <p:spPr>
          <a:xfrm>
            <a:off x="9144001" y="1618779"/>
            <a:ext cx="3047998" cy="5239221"/>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10" name="Espace réservé du contenu 5">
            <a:extLst>
              <a:ext uri="{FF2B5EF4-FFF2-40B4-BE49-F238E27FC236}">
                <a16:creationId xmlns:a16="http://schemas.microsoft.com/office/drawing/2014/main" id="{9BF21FE6-BD4D-BA40-B273-BEE5A686673A}"/>
              </a:ext>
            </a:extLst>
          </p:cNvPr>
          <p:cNvSpPr>
            <a:spLocks noGrp="1"/>
          </p:cNvSpPr>
          <p:nvPr>
            <p:ph sz="quarter" idx="14" hasCustomPrompt="1"/>
          </p:nvPr>
        </p:nvSpPr>
        <p:spPr>
          <a:xfrm>
            <a:off x="1774826" y="3284538"/>
            <a:ext cx="5868988" cy="2808288"/>
          </a:xfrm>
          <a:prstGeom prst="rect">
            <a:avLst/>
          </a:prstGeom>
        </p:spPr>
        <p:txBody>
          <a:bodyPr anchor="t"/>
          <a:lstStyle>
            <a:lvl1pPr marL="11113" indent="-11113">
              <a:buNone/>
              <a:tabLst/>
              <a:defRPr/>
            </a:lvl1pPr>
            <a:lvl2pPr>
              <a:buNone/>
              <a:defRPr/>
            </a:lvl2pPr>
            <a:lvl3pPr>
              <a:buNone/>
              <a:defRPr/>
            </a:lvl3pPr>
            <a:lvl4pPr>
              <a:buNone/>
              <a:defRPr/>
            </a:lvl4pPr>
            <a:lvl5pPr>
              <a:buNone/>
              <a:defRPr/>
            </a:lvl5pPr>
          </a:lstStyle>
          <a:p>
            <a:pPr lvl="0"/>
            <a:r>
              <a:rPr lang="en-US" noProof="0"/>
              <a:t>Insert slide content here</a:t>
            </a:r>
          </a:p>
        </p:txBody>
      </p:sp>
      <p:sp>
        <p:nvSpPr>
          <p:cNvPr id="11" name="ZoneTexte 1">
            <a:extLst>
              <a:ext uri="{FF2B5EF4-FFF2-40B4-BE49-F238E27FC236}">
                <a16:creationId xmlns:a16="http://schemas.microsoft.com/office/drawing/2014/main" id="{BBD40100-26D9-489E-90CE-31143506DA5F}"/>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12" name="Title 1">
            <a:extLst>
              <a:ext uri="{FF2B5EF4-FFF2-40B4-BE49-F238E27FC236}">
                <a16:creationId xmlns:a16="http://schemas.microsoft.com/office/drawing/2014/main" id="{9404D9D7-9C86-43DA-A729-770FCB7BD9A6}"/>
              </a:ext>
            </a:extLst>
          </p:cNvPr>
          <p:cNvSpPr>
            <a:spLocks noGrp="1"/>
          </p:cNvSpPr>
          <p:nvPr>
            <p:ph type="title" hasCustomPrompt="1"/>
          </p:nvPr>
        </p:nvSpPr>
        <p:spPr>
          <a:xfrm>
            <a:off x="1774825" y="524348"/>
            <a:ext cx="10199449"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13" name="Sous-titre 2">
            <a:extLst>
              <a:ext uri="{FF2B5EF4-FFF2-40B4-BE49-F238E27FC236}">
                <a16:creationId xmlns:a16="http://schemas.microsoft.com/office/drawing/2014/main" id="{444E650A-AC61-4CC1-A732-B7564A69DB80}"/>
              </a:ext>
            </a:extLst>
          </p:cNvPr>
          <p:cNvSpPr>
            <a:spLocks noGrp="1"/>
          </p:cNvSpPr>
          <p:nvPr>
            <p:ph type="subTitle" idx="1"/>
          </p:nvPr>
        </p:nvSpPr>
        <p:spPr>
          <a:xfrm>
            <a:off x="1856650" y="293516"/>
            <a:ext cx="1088562"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10521445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2 Columns + Small image">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CD7DDED3-1DAE-8E49-971B-21E395DCFE10}"/>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10" name="Espace réservé du contenu 5">
            <a:extLst>
              <a:ext uri="{FF2B5EF4-FFF2-40B4-BE49-F238E27FC236}">
                <a16:creationId xmlns:a16="http://schemas.microsoft.com/office/drawing/2014/main" id="{A7B7CCA2-57AA-0C45-B16A-843A62AE92F4}"/>
              </a:ext>
            </a:extLst>
          </p:cNvPr>
          <p:cNvSpPr>
            <a:spLocks noGrp="1"/>
          </p:cNvSpPr>
          <p:nvPr>
            <p:ph sz="quarter" idx="14" hasCustomPrompt="1"/>
          </p:nvPr>
        </p:nvSpPr>
        <p:spPr>
          <a:xfrm>
            <a:off x="1774824" y="3284539"/>
            <a:ext cx="4321173" cy="2817056"/>
          </a:xfrm>
          <a:prstGeom prst="rect">
            <a:avLst/>
          </a:prstGeom>
        </p:spPr>
        <p:txBody>
          <a:bodyPr anchor="t"/>
          <a:lstStyle>
            <a:lvl1pPr marL="11113" indent="-11113">
              <a:buNone/>
              <a:tabLst/>
              <a:defRPr/>
            </a:lvl1pPr>
            <a:lvl2pPr>
              <a:buNone/>
              <a:defRPr/>
            </a:lvl2pPr>
            <a:lvl3pPr>
              <a:buNone/>
              <a:defRPr/>
            </a:lvl3pPr>
            <a:lvl4pPr>
              <a:buNone/>
              <a:defRPr/>
            </a:lvl4pPr>
            <a:lvl5pPr>
              <a:buNone/>
              <a:defRPr/>
            </a:lvl5pPr>
          </a:lstStyle>
          <a:p>
            <a:pPr lvl="0"/>
            <a:r>
              <a:rPr lang="en-US" noProof="0"/>
              <a:t>Insert slide content here</a:t>
            </a:r>
          </a:p>
        </p:txBody>
      </p:sp>
      <p:sp>
        <p:nvSpPr>
          <p:cNvPr id="9" name="Espace réservé du contenu 5">
            <a:extLst>
              <a:ext uri="{FF2B5EF4-FFF2-40B4-BE49-F238E27FC236}">
                <a16:creationId xmlns:a16="http://schemas.microsoft.com/office/drawing/2014/main" id="{48B7F111-0A58-2046-9EF2-BF4F50A0E9BD}"/>
              </a:ext>
            </a:extLst>
          </p:cNvPr>
          <p:cNvSpPr>
            <a:spLocks noGrp="1"/>
          </p:cNvSpPr>
          <p:nvPr>
            <p:ph sz="quarter" idx="17" hasCustomPrompt="1"/>
          </p:nvPr>
        </p:nvSpPr>
        <p:spPr>
          <a:xfrm>
            <a:off x="6342860" y="3284539"/>
            <a:ext cx="4321173" cy="2817056"/>
          </a:xfrm>
          <a:prstGeom prst="rect">
            <a:avLst/>
          </a:prstGeom>
        </p:spPr>
        <p:txBody>
          <a:bodyPr anchor="t"/>
          <a:lstStyle>
            <a:lvl1pPr marL="11113" indent="-11113">
              <a:buNone/>
              <a:tabLst/>
              <a:defRPr/>
            </a:lvl1pPr>
            <a:lvl2pPr>
              <a:buNone/>
              <a:defRPr/>
            </a:lvl2pPr>
            <a:lvl3pPr>
              <a:buNone/>
              <a:defRPr/>
            </a:lvl3pPr>
            <a:lvl4pPr>
              <a:buNone/>
              <a:defRPr/>
            </a:lvl4pPr>
            <a:lvl5pPr>
              <a:buNone/>
              <a:defRPr/>
            </a:lvl5pPr>
          </a:lstStyle>
          <a:p>
            <a:pPr lvl="0"/>
            <a:r>
              <a:rPr lang="en-US" noProof="0"/>
              <a:t>Insert slide content here</a:t>
            </a:r>
          </a:p>
        </p:txBody>
      </p:sp>
      <p:sp>
        <p:nvSpPr>
          <p:cNvPr id="7" name="ZoneTexte 1">
            <a:extLst>
              <a:ext uri="{FF2B5EF4-FFF2-40B4-BE49-F238E27FC236}">
                <a16:creationId xmlns:a16="http://schemas.microsoft.com/office/drawing/2014/main" id="{4F7D1453-DEAC-4262-BEA1-8F4FE05ADF05}"/>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11" name="Title 1">
            <a:extLst>
              <a:ext uri="{FF2B5EF4-FFF2-40B4-BE49-F238E27FC236}">
                <a16:creationId xmlns:a16="http://schemas.microsoft.com/office/drawing/2014/main" id="{4BA039FE-81FE-4712-99D7-3546BE1CA156}"/>
              </a:ext>
            </a:extLst>
          </p:cNvPr>
          <p:cNvSpPr>
            <a:spLocks noGrp="1"/>
          </p:cNvSpPr>
          <p:nvPr>
            <p:ph type="title" hasCustomPrompt="1"/>
          </p:nvPr>
        </p:nvSpPr>
        <p:spPr>
          <a:xfrm>
            <a:off x="1774825" y="524348"/>
            <a:ext cx="10199449"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12" name="Sous-titre 2">
            <a:extLst>
              <a:ext uri="{FF2B5EF4-FFF2-40B4-BE49-F238E27FC236}">
                <a16:creationId xmlns:a16="http://schemas.microsoft.com/office/drawing/2014/main" id="{12FBBA8F-D62E-4601-821C-1005B77735B3}"/>
              </a:ext>
            </a:extLst>
          </p:cNvPr>
          <p:cNvSpPr>
            <a:spLocks noGrp="1"/>
          </p:cNvSpPr>
          <p:nvPr>
            <p:ph type="subTitle" idx="1"/>
          </p:nvPr>
        </p:nvSpPr>
        <p:spPr>
          <a:xfrm>
            <a:off x="1856650" y="293516"/>
            <a:ext cx="1088562"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2062157826"/>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3 Columns + Small image">
    <p:spTree>
      <p:nvGrpSpPr>
        <p:cNvPr id="1" name=""/>
        <p:cNvGrpSpPr/>
        <p:nvPr/>
      </p:nvGrpSpPr>
      <p:grpSpPr>
        <a:xfrm>
          <a:off x="0" y="0"/>
          <a:ext cx="0" cy="0"/>
          <a:chOff x="0" y="0"/>
          <a:chExt cx="0" cy="0"/>
        </a:xfrm>
      </p:grpSpPr>
      <p:sp>
        <p:nvSpPr>
          <p:cNvPr id="8" name="Espace réservé du contenu 5">
            <a:extLst>
              <a:ext uri="{FF2B5EF4-FFF2-40B4-BE49-F238E27FC236}">
                <a16:creationId xmlns:a16="http://schemas.microsoft.com/office/drawing/2014/main" id="{AD497EA3-007E-B74A-AB47-FF1DAB4D0F3C}"/>
              </a:ext>
            </a:extLst>
          </p:cNvPr>
          <p:cNvSpPr>
            <a:spLocks noGrp="1"/>
          </p:cNvSpPr>
          <p:nvPr>
            <p:ph sz="quarter" idx="14" hasCustomPrompt="1"/>
          </p:nvPr>
        </p:nvSpPr>
        <p:spPr>
          <a:xfrm>
            <a:off x="1882837" y="3284538"/>
            <a:ext cx="2700275" cy="2806263"/>
          </a:xfrm>
          <a:prstGeom prst="rect">
            <a:avLst/>
          </a:prstGeom>
        </p:spPr>
        <p:txBody>
          <a:bodyPr anchor="t"/>
          <a:lstStyle>
            <a:lvl1pPr marL="11113" indent="-11113">
              <a:buNone/>
              <a:tabLst/>
              <a:defRPr/>
            </a:lvl1pPr>
            <a:lvl2pPr>
              <a:buNone/>
              <a:defRPr/>
            </a:lvl2pPr>
            <a:lvl3pPr>
              <a:buNone/>
              <a:defRPr/>
            </a:lvl3pPr>
            <a:lvl4pPr>
              <a:buNone/>
              <a:defRPr/>
            </a:lvl4pPr>
            <a:lvl5pPr>
              <a:buNone/>
              <a:defRPr/>
            </a:lvl5pPr>
          </a:lstStyle>
          <a:p>
            <a:pPr lvl="0"/>
            <a:r>
              <a:rPr lang="en-US" noProof="0"/>
              <a:t>Insert slide content here</a:t>
            </a:r>
          </a:p>
        </p:txBody>
      </p:sp>
      <p:sp>
        <p:nvSpPr>
          <p:cNvPr id="18" name="Espace réservé du contenu 5">
            <a:extLst>
              <a:ext uri="{FF2B5EF4-FFF2-40B4-BE49-F238E27FC236}">
                <a16:creationId xmlns:a16="http://schemas.microsoft.com/office/drawing/2014/main" id="{D7207EEA-071F-A143-8135-5970FB62E6A4}"/>
              </a:ext>
            </a:extLst>
          </p:cNvPr>
          <p:cNvSpPr>
            <a:spLocks noGrp="1"/>
          </p:cNvSpPr>
          <p:nvPr>
            <p:ph sz="quarter" idx="23" hasCustomPrompt="1"/>
          </p:nvPr>
        </p:nvSpPr>
        <p:spPr>
          <a:xfrm>
            <a:off x="5002108" y="3284538"/>
            <a:ext cx="2700275" cy="2806263"/>
          </a:xfrm>
          <a:prstGeom prst="rect">
            <a:avLst/>
          </a:prstGeom>
        </p:spPr>
        <p:txBody>
          <a:bodyPr anchor="t"/>
          <a:lstStyle>
            <a:lvl1pPr marL="11113" indent="-11113">
              <a:buNone/>
              <a:tabLst/>
              <a:defRPr/>
            </a:lvl1pPr>
            <a:lvl2pPr>
              <a:buNone/>
              <a:defRPr/>
            </a:lvl2pPr>
            <a:lvl3pPr>
              <a:buNone/>
              <a:defRPr/>
            </a:lvl3pPr>
            <a:lvl4pPr>
              <a:buNone/>
              <a:defRPr/>
            </a:lvl4pPr>
            <a:lvl5pPr>
              <a:buNone/>
              <a:defRPr/>
            </a:lvl5pPr>
          </a:lstStyle>
          <a:p>
            <a:pPr lvl="0"/>
            <a:r>
              <a:rPr lang="en-US" noProof="0"/>
              <a:t>Insert slide content here</a:t>
            </a:r>
          </a:p>
        </p:txBody>
      </p:sp>
      <p:sp>
        <p:nvSpPr>
          <p:cNvPr id="20" name="Espace réservé du contenu 5">
            <a:extLst>
              <a:ext uri="{FF2B5EF4-FFF2-40B4-BE49-F238E27FC236}">
                <a16:creationId xmlns:a16="http://schemas.microsoft.com/office/drawing/2014/main" id="{FA20CD20-89EF-D64C-8B4F-E4C296865351}"/>
              </a:ext>
            </a:extLst>
          </p:cNvPr>
          <p:cNvSpPr>
            <a:spLocks noGrp="1"/>
          </p:cNvSpPr>
          <p:nvPr>
            <p:ph sz="quarter" idx="25" hasCustomPrompt="1"/>
          </p:nvPr>
        </p:nvSpPr>
        <p:spPr>
          <a:xfrm>
            <a:off x="8071708" y="3284538"/>
            <a:ext cx="2700275" cy="2806263"/>
          </a:xfrm>
          <a:prstGeom prst="rect">
            <a:avLst/>
          </a:prstGeom>
        </p:spPr>
        <p:txBody>
          <a:bodyPr anchor="t"/>
          <a:lstStyle>
            <a:lvl1pPr marL="11113" indent="-11113">
              <a:buNone/>
              <a:tabLst/>
              <a:defRPr/>
            </a:lvl1pPr>
            <a:lvl2pPr>
              <a:buNone/>
              <a:defRPr/>
            </a:lvl2pPr>
            <a:lvl3pPr>
              <a:buNone/>
              <a:defRPr/>
            </a:lvl3pPr>
            <a:lvl4pPr>
              <a:buNone/>
              <a:defRPr/>
            </a:lvl4pPr>
            <a:lvl5pPr>
              <a:buNone/>
              <a:defRPr/>
            </a:lvl5pPr>
          </a:lstStyle>
          <a:p>
            <a:pPr lvl="0"/>
            <a:r>
              <a:rPr lang="en-US" noProof="0"/>
              <a:t>Insert slide content here</a:t>
            </a:r>
          </a:p>
        </p:txBody>
      </p:sp>
      <p:cxnSp>
        <p:nvCxnSpPr>
          <p:cNvPr id="11" name="Connecteur droit 10">
            <a:extLst>
              <a:ext uri="{FF2B5EF4-FFF2-40B4-BE49-F238E27FC236}">
                <a16:creationId xmlns:a16="http://schemas.microsoft.com/office/drawing/2014/main" id="{5E9DDD07-8AC0-B047-8E80-0D66E545EB2E}"/>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10" name="ZoneTexte 1">
            <a:extLst>
              <a:ext uri="{FF2B5EF4-FFF2-40B4-BE49-F238E27FC236}">
                <a16:creationId xmlns:a16="http://schemas.microsoft.com/office/drawing/2014/main" id="{51CBE079-CC66-4783-BEFF-AD5554C97244}"/>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12" name="Title 1">
            <a:extLst>
              <a:ext uri="{FF2B5EF4-FFF2-40B4-BE49-F238E27FC236}">
                <a16:creationId xmlns:a16="http://schemas.microsoft.com/office/drawing/2014/main" id="{3075EEBA-C10B-41AE-95AE-64EDEA80E38C}"/>
              </a:ext>
            </a:extLst>
          </p:cNvPr>
          <p:cNvSpPr>
            <a:spLocks noGrp="1"/>
          </p:cNvSpPr>
          <p:nvPr>
            <p:ph type="title" hasCustomPrompt="1"/>
          </p:nvPr>
        </p:nvSpPr>
        <p:spPr>
          <a:xfrm>
            <a:off x="1774825" y="524348"/>
            <a:ext cx="10199449"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13" name="Sous-titre 2">
            <a:extLst>
              <a:ext uri="{FF2B5EF4-FFF2-40B4-BE49-F238E27FC236}">
                <a16:creationId xmlns:a16="http://schemas.microsoft.com/office/drawing/2014/main" id="{5065BCB6-383E-4113-9D0C-F0110E4CAC23}"/>
              </a:ext>
            </a:extLst>
          </p:cNvPr>
          <p:cNvSpPr>
            <a:spLocks noGrp="1"/>
          </p:cNvSpPr>
          <p:nvPr>
            <p:ph type="subTitle" idx="1"/>
          </p:nvPr>
        </p:nvSpPr>
        <p:spPr>
          <a:xfrm>
            <a:off x="1856650" y="293516"/>
            <a:ext cx="1088562"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2498481249"/>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mall image v4">
    <p:spTree>
      <p:nvGrpSpPr>
        <p:cNvPr id="1" name=""/>
        <p:cNvGrpSpPr/>
        <p:nvPr/>
      </p:nvGrpSpPr>
      <p:grpSpPr>
        <a:xfrm>
          <a:off x="0" y="0"/>
          <a:ext cx="0" cy="0"/>
          <a:chOff x="0" y="0"/>
          <a:chExt cx="0" cy="0"/>
        </a:xfrm>
      </p:grpSpPr>
      <p:sp>
        <p:nvSpPr>
          <p:cNvPr id="7" name="Picture Placeholder 29">
            <a:extLst>
              <a:ext uri="{FF2B5EF4-FFF2-40B4-BE49-F238E27FC236}">
                <a16:creationId xmlns:a16="http://schemas.microsoft.com/office/drawing/2014/main" id="{5406A148-0B99-C646-AFD8-59771F3A6744}"/>
              </a:ext>
            </a:extLst>
          </p:cNvPr>
          <p:cNvSpPr>
            <a:spLocks noGrp="1"/>
          </p:cNvSpPr>
          <p:nvPr>
            <p:ph type="pic" sz="quarter" idx="13" hasCustomPrompt="1"/>
          </p:nvPr>
        </p:nvSpPr>
        <p:spPr>
          <a:xfrm>
            <a:off x="0" y="765175"/>
            <a:ext cx="3035300"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2" name="Title 1"/>
          <p:cNvSpPr>
            <a:spLocks noGrp="1"/>
          </p:cNvSpPr>
          <p:nvPr>
            <p:ph type="title" hasCustomPrompt="1"/>
          </p:nvPr>
        </p:nvSpPr>
        <p:spPr>
          <a:xfrm>
            <a:off x="4584696" y="1233488"/>
            <a:ext cx="7363464" cy="863601"/>
          </a:xfrm>
          <a:prstGeom prst="rect">
            <a:avLst/>
          </a:prstGeom>
        </p:spPr>
        <p:txBody>
          <a:bodyPr/>
          <a:lstStyle>
            <a:lvl1pPr>
              <a:lnSpc>
                <a:spcPct val="100000"/>
              </a:lnSpc>
              <a:defRPr>
                <a:solidFill>
                  <a:schemeClr val="tx1"/>
                </a:solidFill>
                <a:latin typeface="Montserrat Medium" panose="00000600000000000000" pitchFamily="2" charset="0"/>
              </a:defRPr>
            </a:lvl1pPr>
          </a:lstStyle>
          <a:p>
            <a:r>
              <a:rPr lang="en-US" noProof="0"/>
              <a:t>Insert slide title here</a:t>
            </a:r>
          </a:p>
        </p:txBody>
      </p:sp>
      <p:sp>
        <p:nvSpPr>
          <p:cNvPr id="9" name="Espace réservé du contenu 5">
            <a:extLst>
              <a:ext uri="{FF2B5EF4-FFF2-40B4-BE49-F238E27FC236}">
                <a16:creationId xmlns:a16="http://schemas.microsoft.com/office/drawing/2014/main" id="{2512BE42-6582-0545-ABDF-161246E5770C}"/>
              </a:ext>
            </a:extLst>
          </p:cNvPr>
          <p:cNvSpPr>
            <a:spLocks noGrp="1"/>
          </p:cNvSpPr>
          <p:nvPr>
            <p:ph sz="quarter" idx="14" hasCustomPrompt="1"/>
          </p:nvPr>
        </p:nvSpPr>
        <p:spPr>
          <a:xfrm>
            <a:off x="4584698" y="3298444"/>
            <a:ext cx="6083302" cy="2794382"/>
          </a:xfrm>
          <a:prstGeom prst="rect">
            <a:avLst/>
          </a:prstGeom>
        </p:spPr>
        <p:txBody>
          <a:bodyPr anchor="t"/>
          <a:lstStyle>
            <a:lvl1pPr marL="11113" indent="-11113">
              <a:buNone/>
              <a:tabLst/>
              <a:defRPr/>
            </a:lvl1pPr>
            <a:lvl2pPr>
              <a:buNone/>
              <a:defRPr/>
            </a:lvl2pPr>
            <a:lvl3pPr>
              <a:buNone/>
              <a:defRPr/>
            </a:lvl3pPr>
            <a:lvl4pPr>
              <a:buNone/>
              <a:defRPr/>
            </a:lvl4pPr>
            <a:lvl5pPr>
              <a:buNone/>
              <a:defRPr/>
            </a:lvl5pPr>
          </a:lstStyle>
          <a:p>
            <a:pPr lvl="0"/>
            <a:r>
              <a:rPr lang="en-US" noProof="0"/>
              <a:t>Insert slide content here</a:t>
            </a:r>
          </a:p>
        </p:txBody>
      </p:sp>
      <p:sp>
        <p:nvSpPr>
          <p:cNvPr id="10" name="Sous-titre 2">
            <a:extLst>
              <a:ext uri="{FF2B5EF4-FFF2-40B4-BE49-F238E27FC236}">
                <a16:creationId xmlns:a16="http://schemas.microsoft.com/office/drawing/2014/main" id="{C9423575-8BE5-2347-B766-601788C53C50}"/>
              </a:ext>
            </a:extLst>
          </p:cNvPr>
          <p:cNvSpPr>
            <a:spLocks noGrp="1"/>
          </p:cNvSpPr>
          <p:nvPr>
            <p:ph type="subTitle" idx="1" hasCustomPrompt="1"/>
          </p:nvPr>
        </p:nvSpPr>
        <p:spPr>
          <a:xfrm>
            <a:off x="4678916" y="773456"/>
            <a:ext cx="1085118" cy="230832"/>
          </a:xfrm>
          <a:prstGeom prst="rect">
            <a:avLst/>
          </a:prstGeom>
          <a:solidFill>
            <a:schemeClr val="accent4"/>
          </a:solidFill>
        </p:spPr>
        <p:txBody>
          <a:bodyPr wrap="non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Section name</a:t>
            </a:r>
          </a:p>
        </p:txBody>
      </p:sp>
    </p:spTree>
    <p:extLst>
      <p:ext uri="{BB962C8B-B14F-4D97-AF65-F5344CB8AC3E}">
        <p14:creationId xmlns:p14="http://schemas.microsoft.com/office/powerpoint/2010/main" val="1085071332"/>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7"/>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Charts &amp; Graphs">
    <p:spTree>
      <p:nvGrpSpPr>
        <p:cNvPr id="1" name=""/>
        <p:cNvGrpSpPr/>
        <p:nvPr/>
      </p:nvGrpSpPr>
      <p:grpSpPr>
        <a:xfrm>
          <a:off x="0" y="0"/>
          <a:ext cx="0" cy="0"/>
          <a:chOff x="0" y="0"/>
          <a:chExt cx="0" cy="0"/>
        </a:xfrm>
      </p:grpSpPr>
      <p:sp>
        <p:nvSpPr>
          <p:cNvPr id="8" name="Picture Placeholder 29">
            <a:extLst>
              <a:ext uri="{FF2B5EF4-FFF2-40B4-BE49-F238E27FC236}">
                <a16:creationId xmlns:a16="http://schemas.microsoft.com/office/drawing/2014/main" id="{FB8B6D72-E460-8E45-B41D-2904190EB2EF}"/>
              </a:ext>
            </a:extLst>
          </p:cNvPr>
          <p:cNvSpPr>
            <a:spLocks noGrp="1"/>
          </p:cNvSpPr>
          <p:nvPr>
            <p:ph type="pic" sz="quarter" idx="13" hasCustomPrompt="1"/>
          </p:nvPr>
        </p:nvSpPr>
        <p:spPr>
          <a:xfrm>
            <a:off x="7643815" y="1618779"/>
            <a:ext cx="4548184" cy="5239221"/>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6" name="Espace réservé du contenu 5">
            <a:extLst>
              <a:ext uri="{FF2B5EF4-FFF2-40B4-BE49-F238E27FC236}">
                <a16:creationId xmlns:a16="http://schemas.microsoft.com/office/drawing/2014/main" id="{71125539-AA28-EA4D-BFFC-FCD1D94307EB}"/>
              </a:ext>
            </a:extLst>
          </p:cNvPr>
          <p:cNvSpPr>
            <a:spLocks noGrp="1"/>
          </p:cNvSpPr>
          <p:nvPr>
            <p:ph sz="quarter" idx="15" hasCustomPrompt="1"/>
          </p:nvPr>
        </p:nvSpPr>
        <p:spPr>
          <a:xfrm>
            <a:off x="2479997" y="2361445"/>
            <a:ext cx="6084885" cy="4496555"/>
          </a:xfrm>
          <a:prstGeom prst="rect">
            <a:avLst/>
          </a:prstGeom>
          <a:solidFill>
            <a:schemeClr val="accent4"/>
          </a:solidFill>
        </p:spPr>
        <p:txBody>
          <a:bodyPr lIns="720000" tIns="720000" rIns="720000" bIns="720000" anchor="t"/>
          <a:lstStyle>
            <a:lvl1pPr marL="11113" indent="-11113" algn="l">
              <a:buNone/>
              <a:tabLst/>
              <a:defRPr sz="1200"/>
            </a:lvl1pPr>
            <a:lvl2pPr>
              <a:buNone/>
              <a:defRPr/>
            </a:lvl2pPr>
            <a:lvl3pPr>
              <a:buNone/>
              <a:defRPr/>
            </a:lvl3pPr>
            <a:lvl4pPr>
              <a:buNone/>
              <a:defRPr/>
            </a:lvl4pPr>
            <a:lvl5pPr>
              <a:buNone/>
              <a:defRPr/>
            </a:lvl5pPr>
          </a:lstStyle>
          <a:p>
            <a:pPr lvl="0"/>
            <a:r>
              <a:rPr lang="en-US" noProof="0"/>
              <a:t>Insert slide content here</a:t>
            </a:r>
          </a:p>
        </p:txBody>
      </p:sp>
      <p:cxnSp>
        <p:nvCxnSpPr>
          <p:cNvPr id="11" name="Connecteur droit 10">
            <a:extLst>
              <a:ext uri="{FF2B5EF4-FFF2-40B4-BE49-F238E27FC236}">
                <a16:creationId xmlns:a16="http://schemas.microsoft.com/office/drawing/2014/main" id="{034825F6-3FBB-B347-99F9-6C1801EE913F}"/>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9" name="ZoneTexte 1">
            <a:extLst>
              <a:ext uri="{FF2B5EF4-FFF2-40B4-BE49-F238E27FC236}">
                <a16:creationId xmlns:a16="http://schemas.microsoft.com/office/drawing/2014/main" id="{236691F0-F6EA-4B84-90E0-A223E5060B54}"/>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10" name="Title 1">
            <a:extLst>
              <a:ext uri="{FF2B5EF4-FFF2-40B4-BE49-F238E27FC236}">
                <a16:creationId xmlns:a16="http://schemas.microsoft.com/office/drawing/2014/main" id="{7FD60EF5-DF7A-4117-B1D5-48642EE974B1}"/>
              </a:ext>
            </a:extLst>
          </p:cNvPr>
          <p:cNvSpPr>
            <a:spLocks noGrp="1"/>
          </p:cNvSpPr>
          <p:nvPr>
            <p:ph type="title" hasCustomPrompt="1"/>
          </p:nvPr>
        </p:nvSpPr>
        <p:spPr>
          <a:xfrm>
            <a:off x="1774825" y="524348"/>
            <a:ext cx="10199449"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12" name="Sous-titre 2">
            <a:extLst>
              <a:ext uri="{FF2B5EF4-FFF2-40B4-BE49-F238E27FC236}">
                <a16:creationId xmlns:a16="http://schemas.microsoft.com/office/drawing/2014/main" id="{3541A613-7C53-41AE-B8F3-B6B91A85CC2B}"/>
              </a:ext>
            </a:extLst>
          </p:cNvPr>
          <p:cNvSpPr>
            <a:spLocks noGrp="1"/>
          </p:cNvSpPr>
          <p:nvPr>
            <p:ph type="subTitle" idx="1"/>
          </p:nvPr>
        </p:nvSpPr>
        <p:spPr>
          <a:xfrm>
            <a:off x="1856650" y="293516"/>
            <a:ext cx="1088562"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828488173"/>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Headshot + Quote">
    <p:spTree>
      <p:nvGrpSpPr>
        <p:cNvPr id="1" name=""/>
        <p:cNvGrpSpPr/>
        <p:nvPr/>
      </p:nvGrpSpPr>
      <p:grpSpPr>
        <a:xfrm>
          <a:off x="0" y="0"/>
          <a:ext cx="0" cy="0"/>
          <a:chOff x="0" y="0"/>
          <a:chExt cx="0" cy="0"/>
        </a:xfrm>
      </p:grpSpPr>
      <p:sp>
        <p:nvSpPr>
          <p:cNvPr id="6" name="Picture Placeholder 29">
            <a:extLst>
              <a:ext uri="{FF2B5EF4-FFF2-40B4-BE49-F238E27FC236}">
                <a16:creationId xmlns:a16="http://schemas.microsoft.com/office/drawing/2014/main" id="{50C99185-297F-F544-BDE0-F5297E2BBD41}"/>
              </a:ext>
            </a:extLst>
          </p:cNvPr>
          <p:cNvSpPr>
            <a:spLocks noGrp="1"/>
          </p:cNvSpPr>
          <p:nvPr>
            <p:ph type="pic" sz="quarter" idx="12" hasCustomPrompt="1"/>
          </p:nvPr>
        </p:nvSpPr>
        <p:spPr>
          <a:xfrm>
            <a:off x="1524000" y="765176"/>
            <a:ext cx="6119813" cy="6092824"/>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5" name="Espace réservé du contenu 5">
            <a:extLst>
              <a:ext uri="{FF2B5EF4-FFF2-40B4-BE49-F238E27FC236}">
                <a16:creationId xmlns:a16="http://schemas.microsoft.com/office/drawing/2014/main" id="{12174365-864E-F942-92B5-A13EB52EFDF1}"/>
              </a:ext>
            </a:extLst>
          </p:cNvPr>
          <p:cNvSpPr>
            <a:spLocks noGrp="1"/>
          </p:cNvSpPr>
          <p:nvPr>
            <p:ph sz="quarter" idx="14" hasCustomPrompt="1"/>
          </p:nvPr>
        </p:nvSpPr>
        <p:spPr>
          <a:xfrm>
            <a:off x="6096000" y="2349499"/>
            <a:ext cx="4572000" cy="3019669"/>
          </a:xfrm>
          <a:prstGeom prst="rect">
            <a:avLst/>
          </a:prstGeom>
        </p:spPr>
        <p:txBody>
          <a:bodyPr anchor="b"/>
          <a:lstStyle>
            <a:lvl1pPr marL="11113" indent="-11113">
              <a:buNone/>
              <a:tabLst/>
              <a:defRPr sz="1800">
                <a:latin typeface="Montserrat" pitchFamily="2" charset="77"/>
              </a:defRPr>
            </a:lvl1pPr>
            <a:lvl2pPr>
              <a:buNone/>
              <a:defRPr/>
            </a:lvl2pPr>
            <a:lvl3pPr>
              <a:buNone/>
              <a:defRPr/>
            </a:lvl3pPr>
            <a:lvl4pPr>
              <a:buNone/>
              <a:defRPr/>
            </a:lvl4pPr>
            <a:lvl5pPr>
              <a:buNone/>
              <a:defRPr/>
            </a:lvl5pPr>
          </a:lstStyle>
          <a:p>
            <a:pPr lvl="0"/>
            <a:r>
              <a:rPr lang="en-US" noProof="0"/>
              <a:t>Insert slide content here</a:t>
            </a:r>
          </a:p>
        </p:txBody>
      </p:sp>
      <p:sp>
        <p:nvSpPr>
          <p:cNvPr id="3" name="Espace réservé du texte 2">
            <a:extLst>
              <a:ext uri="{FF2B5EF4-FFF2-40B4-BE49-F238E27FC236}">
                <a16:creationId xmlns:a16="http://schemas.microsoft.com/office/drawing/2014/main" id="{6A0DC2D0-4F63-E945-9BE6-4E9EE92788F7}"/>
              </a:ext>
            </a:extLst>
          </p:cNvPr>
          <p:cNvSpPr>
            <a:spLocks noGrp="1"/>
          </p:cNvSpPr>
          <p:nvPr>
            <p:ph type="body" sz="quarter" idx="15" hasCustomPrompt="1"/>
          </p:nvPr>
        </p:nvSpPr>
        <p:spPr>
          <a:xfrm>
            <a:off x="6096000" y="5674468"/>
            <a:ext cx="4572000" cy="418358"/>
          </a:xfrm>
          <a:prstGeom prst="rect">
            <a:avLst/>
          </a:prstGeom>
        </p:spPr>
        <p:txBody>
          <a:bodyPr anchor="ctr"/>
          <a:lstStyle>
            <a:lvl1pPr>
              <a:buNone/>
              <a:defRPr b="0">
                <a:latin typeface="Montserrat Medium" panose="00000600000000000000" pitchFamily="2" charset="0"/>
              </a:defRPr>
            </a:lvl1pPr>
          </a:lstStyle>
          <a:p>
            <a:pPr lvl="0"/>
            <a:r>
              <a:rPr lang="en-US" noProof="0"/>
              <a:t>Firstname Lastname, Title</a:t>
            </a:r>
          </a:p>
        </p:txBody>
      </p:sp>
    </p:spTree>
    <p:extLst>
      <p:ext uri="{BB962C8B-B14F-4D97-AF65-F5344CB8AC3E}">
        <p14:creationId xmlns:p14="http://schemas.microsoft.com/office/powerpoint/2010/main" val="4027849895"/>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1 Project Photo">
    <p:spTree>
      <p:nvGrpSpPr>
        <p:cNvPr id="1" name=""/>
        <p:cNvGrpSpPr/>
        <p:nvPr/>
      </p:nvGrpSpPr>
      <p:grpSpPr>
        <a:xfrm>
          <a:off x="0" y="0"/>
          <a:ext cx="0" cy="0"/>
          <a:chOff x="0" y="0"/>
          <a:chExt cx="0" cy="0"/>
        </a:xfrm>
      </p:grpSpPr>
      <p:sp>
        <p:nvSpPr>
          <p:cNvPr id="5" name="Picture Placeholder 29">
            <a:extLst>
              <a:ext uri="{FF2B5EF4-FFF2-40B4-BE49-F238E27FC236}">
                <a16:creationId xmlns:a16="http://schemas.microsoft.com/office/drawing/2014/main" id="{34BCB7B5-9FA6-B84B-A12F-F8B14EF61311}"/>
              </a:ext>
            </a:extLst>
          </p:cNvPr>
          <p:cNvSpPr>
            <a:spLocks noGrp="1"/>
          </p:cNvSpPr>
          <p:nvPr>
            <p:ph type="pic" sz="quarter" idx="12" hasCustomPrompt="1"/>
          </p:nvPr>
        </p:nvSpPr>
        <p:spPr>
          <a:xfrm>
            <a:off x="1520042" y="2349500"/>
            <a:ext cx="9147958" cy="4508499"/>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7" name="Espace réservé du contenu 5">
            <a:extLst>
              <a:ext uri="{FF2B5EF4-FFF2-40B4-BE49-F238E27FC236}">
                <a16:creationId xmlns:a16="http://schemas.microsoft.com/office/drawing/2014/main" id="{4CF27FDF-3EC0-7F4D-93AC-4FB2B30A61D5}"/>
              </a:ext>
            </a:extLst>
          </p:cNvPr>
          <p:cNvSpPr>
            <a:spLocks noGrp="1"/>
          </p:cNvSpPr>
          <p:nvPr>
            <p:ph sz="quarter" idx="18" hasCustomPrompt="1"/>
          </p:nvPr>
        </p:nvSpPr>
        <p:spPr>
          <a:xfrm>
            <a:off x="7630475" y="6093122"/>
            <a:ext cx="3037525" cy="764878"/>
          </a:xfrm>
          <a:prstGeom prst="rect">
            <a:avLst/>
          </a:prstGeom>
          <a:solidFill>
            <a:schemeClr val="accent4"/>
          </a:solidFill>
        </p:spPr>
        <p:txBody>
          <a:bodyPr lIns="180000" anchor="ctr"/>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US" noProof="0"/>
              <a:t>Insert Subtitle here</a:t>
            </a:r>
          </a:p>
        </p:txBody>
      </p:sp>
      <p:sp>
        <p:nvSpPr>
          <p:cNvPr id="8" name="ZoneTexte 1">
            <a:extLst>
              <a:ext uri="{FF2B5EF4-FFF2-40B4-BE49-F238E27FC236}">
                <a16:creationId xmlns:a16="http://schemas.microsoft.com/office/drawing/2014/main" id="{487FD7D9-57B0-41B8-96AA-D7BAB1FD7464}"/>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9" name="Title 1">
            <a:extLst>
              <a:ext uri="{FF2B5EF4-FFF2-40B4-BE49-F238E27FC236}">
                <a16:creationId xmlns:a16="http://schemas.microsoft.com/office/drawing/2014/main" id="{1EABBC40-9A0E-4EA7-BC00-45CAD296ED9B}"/>
              </a:ext>
            </a:extLst>
          </p:cNvPr>
          <p:cNvSpPr>
            <a:spLocks noGrp="1"/>
          </p:cNvSpPr>
          <p:nvPr>
            <p:ph type="title" hasCustomPrompt="1"/>
          </p:nvPr>
        </p:nvSpPr>
        <p:spPr>
          <a:xfrm>
            <a:off x="1774825" y="524348"/>
            <a:ext cx="10199449"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10" name="Sous-titre 2">
            <a:extLst>
              <a:ext uri="{FF2B5EF4-FFF2-40B4-BE49-F238E27FC236}">
                <a16:creationId xmlns:a16="http://schemas.microsoft.com/office/drawing/2014/main" id="{3F580045-78BD-4248-96E1-4C808CACDE83}"/>
              </a:ext>
            </a:extLst>
          </p:cNvPr>
          <p:cNvSpPr>
            <a:spLocks noGrp="1"/>
          </p:cNvSpPr>
          <p:nvPr>
            <p:ph type="subTitle" idx="1"/>
          </p:nvPr>
        </p:nvSpPr>
        <p:spPr>
          <a:xfrm>
            <a:off x="1856650" y="293516"/>
            <a:ext cx="1088562"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863653202"/>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 Content: One Column">
    <p:bg>
      <p:bgRef idx="1001">
        <a:schemeClr val="bg1"/>
      </p:bgRef>
    </p:bg>
    <p:spTree>
      <p:nvGrpSpPr>
        <p:cNvPr id="1" name=""/>
        <p:cNvGrpSpPr/>
        <p:nvPr/>
      </p:nvGrpSpPr>
      <p:grpSpPr>
        <a:xfrm>
          <a:off x="0" y="0"/>
          <a:ext cx="0" cy="0"/>
          <a:chOff x="0" y="0"/>
          <a:chExt cx="0" cy="0"/>
        </a:xfrm>
      </p:grpSpPr>
      <p:sp>
        <p:nvSpPr>
          <p:cNvPr id="11" name="Espace réservé du contenu 5">
            <a:extLst>
              <a:ext uri="{FF2B5EF4-FFF2-40B4-BE49-F238E27FC236}">
                <a16:creationId xmlns:a16="http://schemas.microsoft.com/office/drawing/2014/main" id="{9F082B38-5D0B-9B44-B9AA-68833516EBD7}"/>
              </a:ext>
            </a:extLst>
          </p:cNvPr>
          <p:cNvSpPr>
            <a:spLocks noGrp="1"/>
          </p:cNvSpPr>
          <p:nvPr>
            <p:ph sz="quarter" idx="14" hasCustomPrompt="1"/>
          </p:nvPr>
        </p:nvSpPr>
        <p:spPr>
          <a:xfrm>
            <a:off x="1774825" y="3284538"/>
            <a:ext cx="8889208" cy="2808287"/>
          </a:xfrm>
          <a:prstGeom prst="rect">
            <a:avLst/>
          </a:prstGeom>
        </p:spPr>
        <p:txBody>
          <a:bodyPr anchor="t"/>
          <a:lstStyle>
            <a:lvl1pPr marL="11113" indent="-11113">
              <a:buNone/>
              <a:tabLst/>
              <a:defRPr/>
            </a:lvl1pPr>
            <a:lvl2pPr>
              <a:buNone/>
              <a:defRPr/>
            </a:lvl2pPr>
            <a:lvl3pPr>
              <a:buNone/>
              <a:defRPr/>
            </a:lvl3pPr>
            <a:lvl4pPr>
              <a:buNone/>
              <a:defRPr/>
            </a:lvl4pPr>
            <a:lvl5pPr>
              <a:buNone/>
              <a:defRPr/>
            </a:lvl5pPr>
          </a:lstStyle>
          <a:p>
            <a:pPr lvl="0"/>
            <a:r>
              <a:rPr lang="en-US" noProof="0"/>
              <a:t>Insert slide content here</a:t>
            </a:r>
          </a:p>
        </p:txBody>
      </p:sp>
      <p:sp>
        <p:nvSpPr>
          <p:cNvPr id="2" name="ZoneTexte 1">
            <a:extLst>
              <a:ext uri="{FF2B5EF4-FFF2-40B4-BE49-F238E27FC236}">
                <a16:creationId xmlns:a16="http://schemas.microsoft.com/office/drawing/2014/main" id="{D2948B4A-B3BB-C049-9101-EB92521D57FF}"/>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9" name="Title 1">
            <a:extLst>
              <a:ext uri="{FF2B5EF4-FFF2-40B4-BE49-F238E27FC236}">
                <a16:creationId xmlns:a16="http://schemas.microsoft.com/office/drawing/2014/main" id="{6E7BC35F-3652-5B4B-A1FF-BF7C40A9214C}"/>
              </a:ext>
            </a:extLst>
          </p:cNvPr>
          <p:cNvSpPr>
            <a:spLocks noGrp="1"/>
          </p:cNvSpPr>
          <p:nvPr>
            <p:ph type="title" hasCustomPrompt="1"/>
          </p:nvPr>
        </p:nvSpPr>
        <p:spPr>
          <a:xfrm>
            <a:off x="1774825" y="524348"/>
            <a:ext cx="10199449"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15" name="Sous-titre 2">
            <a:extLst>
              <a:ext uri="{FF2B5EF4-FFF2-40B4-BE49-F238E27FC236}">
                <a16:creationId xmlns:a16="http://schemas.microsoft.com/office/drawing/2014/main" id="{067792F8-F437-FD43-A5BF-E11691B010BA}"/>
              </a:ext>
            </a:extLst>
          </p:cNvPr>
          <p:cNvSpPr>
            <a:spLocks noGrp="1"/>
          </p:cNvSpPr>
          <p:nvPr>
            <p:ph type="subTitle" idx="1" hasCustomPrompt="1"/>
          </p:nvPr>
        </p:nvSpPr>
        <p:spPr>
          <a:xfrm>
            <a:off x="1856648" y="293516"/>
            <a:ext cx="1828800"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cap="all" baseline="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STIXGeneral-Regular" pitchFamily="2" charset="2"/>
              <a:buNone/>
              <a:tabLst/>
              <a:defRPr/>
            </a:pPr>
            <a:r>
              <a:rPr lang="en-US" noProof="0"/>
              <a:t>Insert section here</a:t>
            </a:r>
          </a:p>
        </p:txBody>
      </p:sp>
      <p:cxnSp>
        <p:nvCxnSpPr>
          <p:cNvPr id="5" name="Connecteur droit 4">
            <a:extLst>
              <a:ext uri="{FF2B5EF4-FFF2-40B4-BE49-F238E27FC236}">
                <a16:creationId xmlns:a16="http://schemas.microsoft.com/office/drawing/2014/main" id="{A3DDE619-2B96-004D-90C1-AA1DFD18F7D3}"/>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088492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2 Project Photos">
    <p:spTree>
      <p:nvGrpSpPr>
        <p:cNvPr id="1" name=""/>
        <p:cNvGrpSpPr/>
        <p:nvPr/>
      </p:nvGrpSpPr>
      <p:grpSpPr>
        <a:xfrm>
          <a:off x="0" y="0"/>
          <a:ext cx="0" cy="0"/>
          <a:chOff x="0" y="0"/>
          <a:chExt cx="0" cy="0"/>
        </a:xfrm>
      </p:grpSpPr>
      <p:sp>
        <p:nvSpPr>
          <p:cNvPr id="3" name="Picture Placeholder 29">
            <a:extLst>
              <a:ext uri="{FF2B5EF4-FFF2-40B4-BE49-F238E27FC236}">
                <a16:creationId xmlns:a16="http://schemas.microsoft.com/office/drawing/2014/main" id="{E936F002-AF97-4ADB-9AB6-F89D9BAF6217}"/>
              </a:ext>
            </a:extLst>
          </p:cNvPr>
          <p:cNvSpPr>
            <a:spLocks noGrp="1"/>
          </p:cNvSpPr>
          <p:nvPr>
            <p:ph type="pic" sz="quarter" idx="12" hasCustomPrompt="1"/>
          </p:nvPr>
        </p:nvSpPr>
        <p:spPr>
          <a:xfrm>
            <a:off x="1524001" y="2349500"/>
            <a:ext cx="4571999" cy="4508499"/>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6" name="Picture Placeholder 29">
            <a:extLst>
              <a:ext uri="{FF2B5EF4-FFF2-40B4-BE49-F238E27FC236}">
                <a16:creationId xmlns:a16="http://schemas.microsoft.com/office/drawing/2014/main" id="{A52AC3B6-48AD-CD41-93B9-0A2293E0720D}"/>
              </a:ext>
            </a:extLst>
          </p:cNvPr>
          <p:cNvSpPr>
            <a:spLocks noGrp="1"/>
          </p:cNvSpPr>
          <p:nvPr>
            <p:ph type="pic" sz="quarter" idx="13" hasCustomPrompt="1"/>
          </p:nvPr>
        </p:nvSpPr>
        <p:spPr>
          <a:xfrm>
            <a:off x="6096000" y="2344960"/>
            <a:ext cx="4572001" cy="4513039"/>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8" name="Espace réservé du contenu 5">
            <a:extLst>
              <a:ext uri="{FF2B5EF4-FFF2-40B4-BE49-F238E27FC236}">
                <a16:creationId xmlns:a16="http://schemas.microsoft.com/office/drawing/2014/main" id="{4BDB0F79-BF91-5045-B808-F656140C3070}"/>
              </a:ext>
            </a:extLst>
          </p:cNvPr>
          <p:cNvSpPr>
            <a:spLocks noGrp="1"/>
          </p:cNvSpPr>
          <p:nvPr>
            <p:ph sz="quarter" idx="16" hasCustomPrompt="1"/>
          </p:nvPr>
        </p:nvSpPr>
        <p:spPr>
          <a:xfrm>
            <a:off x="1524759" y="6092826"/>
            <a:ext cx="3056151" cy="765174"/>
          </a:xfrm>
          <a:prstGeom prst="rect">
            <a:avLst/>
          </a:prstGeom>
          <a:solidFill>
            <a:schemeClr val="accent4"/>
          </a:solidFill>
        </p:spPr>
        <p:txBody>
          <a:bodyPr lIns="180000" anchor="ctr"/>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US" noProof="0"/>
              <a:t>Insert Subtitle here</a:t>
            </a:r>
          </a:p>
        </p:txBody>
      </p:sp>
      <p:sp>
        <p:nvSpPr>
          <p:cNvPr id="9" name="Espace réservé du contenu 5">
            <a:extLst>
              <a:ext uri="{FF2B5EF4-FFF2-40B4-BE49-F238E27FC236}">
                <a16:creationId xmlns:a16="http://schemas.microsoft.com/office/drawing/2014/main" id="{C2D55491-F943-8B44-996B-70FC3C85A931}"/>
              </a:ext>
            </a:extLst>
          </p:cNvPr>
          <p:cNvSpPr>
            <a:spLocks noGrp="1"/>
          </p:cNvSpPr>
          <p:nvPr>
            <p:ph sz="quarter" idx="17" hasCustomPrompt="1"/>
          </p:nvPr>
        </p:nvSpPr>
        <p:spPr>
          <a:xfrm>
            <a:off x="6096000" y="6092825"/>
            <a:ext cx="3060700" cy="765175"/>
          </a:xfrm>
          <a:prstGeom prst="rect">
            <a:avLst/>
          </a:prstGeom>
          <a:solidFill>
            <a:schemeClr val="accent4"/>
          </a:solidFill>
        </p:spPr>
        <p:txBody>
          <a:bodyPr lIns="180000" anchor="ctr"/>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US" noProof="0"/>
              <a:t>Insert Subtitle here</a:t>
            </a:r>
          </a:p>
        </p:txBody>
      </p:sp>
      <p:sp>
        <p:nvSpPr>
          <p:cNvPr id="11" name="ZoneTexte 1">
            <a:extLst>
              <a:ext uri="{FF2B5EF4-FFF2-40B4-BE49-F238E27FC236}">
                <a16:creationId xmlns:a16="http://schemas.microsoft.com/office/drawing/2014/main" id="{2AAE0CD8-D051-427F-9A9D-8621506DE80A}"/>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12" name="Title 1">
            <a:extLst>
              <a:ext uri="{FF2B5EF4-FFF2-40B4-BE49-F238E27FC236}">
                <a16:creationId xmlns:a16="http://schemas.microsoft.com/office/drawing/2014/main" id="{ABC6F017-90CC-4716-BB02-38B986E30037}"/>
              </a:ext>
            </a:extLst>
          </p:cNvPr>
          <p:cNvSpPr>
            <a:spLocks noGrp="1"/>
          </p:cNvSpPr>
          <p:nvPr>
            <p:ph type="title" hasCustomPrompt="1"/>
          </p:nvPr>
        </p:nvSpPr>
        <p:spPr>
          <a:xfrm>
            <a:off x="1774825" y="524348"/>
            <a:ext cx="10199449"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13" name="Sous-titre 2">
            <a:extLst>
              <a:ext uri="{FF2B5EF4-FFF2-40B4-BE49-F238E27FC236}">
                <a16:creationId xmlns:a16="http://schemas.microsoft.com/office/drawing/2014/main" id="{892FB148-8B47-49A1-A95A-E5112962772F}"/>
              </a:ext>
            </a:extLst>
          </p:cNvPr>
          <p:cNvSpPr>
            <a:spLocks noGrp="1"/>
          </p:cNvSpPr>
          <p:nvPr>
            <p:ph type="subTitle" idx="1"/>
          </p:nvPr>
        </p:nvSpPr>
        <p:spPr>
          <a:xfrm>
            <a:off x="1856650" y="293516"/>
            <a:ext cx="1088562"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2139246195"/>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3"/>
                                        </p:tgtEl>
                                      </p:cBhvr>
                                      <p:by x="120000" y="120000"/>
                                    </p:animScale>
                                  </p:childTnLst>
                                </p:cTn>
                              </p:par>
                              <p:par>
                                <p:cTn id="10" presetID="22" presetClass="entr" presetSubtype="4" fill="hold" grpId="0" nodeType="withEffect">
                                  <p:stCondLst>
                                    <p:cond delay="225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6" presetClass="emph" presetSubtype="0" accel="50000" decel="50000" autoRev="1" fill="hold" grpId="1" nodeType="withEffect">
                                  <p:stCondLst>
                                    <p:cond delay="2250"/>
                                  </p:stCondLst>
                                  <p:childTnLst>
                                    <p:animScale>
                                      <p:cBhvr>
                                        <p:cTn id="14" dur="500" fill="hold"/>
                                        <p:tgtEl>
                                          <p:spTgt spid="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ontent: Title + 3 Photos">
    <p:spTree>
      <p:nvGrpSpPr>
        <p:cNvPr id="1" name=""/>
        <p:cNvGrpSpPr/>
        <p:nvPr/>
      </p:nvGrpSpPr>
      <p:grpSpPr>
        <a:xfrm>
          <a:off x="0" y="0"/>
          <a:ext cx="0" cy="0"/>
          <a:chOff x="0" y="0"/>
          <a:chExt cx="0" cy="0"/>
        </a:xfrm>
      </p:grpSpPr>
      <p:sp>
        <p:nvSpPr>
          <p:cNvPr id="3" name="Picture Placeholder 12">
            <a:extLst>
              <a:ext uri="{FF2B5EF4-FFF2-40B4-BE49-F238E27FC236}">
                <a16:creationId xmlns:a16="http://schemas.microsoft.com/office/drawing/2014/main" id="{6BE0E538-360D-8C4A-85BD-3D05B2F83A5B}"/>
              </a:ext>
            </a:extLst>
          </p:cNvPr>
          <p:cNvSpPr>
            <a:spLocks noGrp="1"/>
          </p:cNvSpPr>
          <p:nvPr>
            <p:ph type="pic" sz="quarter" idx="12" hasCustomPrompt="1"/>
          </p:nvPr>
        </p:nvSpPr>
        <p:spPr>
          <a:xfrm>
            <a:off x="1528548" y="2276475"/>
            <a:ext cx="4567452" cy="3043598"/>
          </a:xfrm>
          <a:prstGeom prst="rect">
            <a:avLst/>
          </a:prstGeom>
          <a:gradFill>
            <a:gsLst>
              <a:gs pos="0">
                <a:schemeClr val="tx1">
                  <a:alpha val="10000"/>
                </a:schemeClr>
              </a:gs>
              <a:gs pos="100000">
                <a:schemeClr val="tx1">
                  <a:alpha val="20000"/>
                </a:schemeClr>
              </a:gs>
            </a:gsLst>
            <a:lin ang="5400000" scaled="1"/>
          </a:gradFill>
        </p:spPr>
        <p:txBody>
          <a:bodyPr anchor="ctr"/>
          <a:lstStyle>
            <a:lvl1pPr marL="0" indent="0" algn="ctr">
              <a:buNone/>
              <a:defRPr sz="1200">
                <a:solidFill>
                  <a:schemeClr val="bg2"/>
                </a:solidFill>
                <a:latin typeface="Montserrat" pitchFamily="2" charset="77"/>
              </a:defRPr>
            </a:lvl1pPr>
          </a:lstStyle>
          <a:p>
            <a:pPr lvl="0"/>
            <a:r>
              <a:rPr lang="en-US" noProof="0"/>
              <a:t>Insert hero image here</a:t>
            </a:r>
          </a:p>
        </p:txBody>
      </p:sp>
      <p:sp>
        <p:nvSpPr>
          <p:cNvPr id="4" name="Picture Placeholder 12">
            <a:extLst>
              <a:ext uri="{FF2B5EF4-FFF2-40B4-BE49-F238E27FC236}">
                <a16:creationId xmlns:a16="http://schemas.microsoft.com/office/drawing/2014/main" id="{9C179FEC-7028-1440-9E45-CE987446407B}"/>
              </a:ext>
            </a:extLst>
          </p:cNvPr>
          <p:cNvSpPr>
            <a:spLocks noGrp="1"/>
          </p:cNvSpPr>
          <p:nvPr>
            <p:ph type="pic" sz="quarter" idx="13" hasCustomPrompt="1"/>
          </p:nvPr>
        </p:nvSpPr>
        <p:spPr>
          <a:xfrm>
            <a:off x="7643812" y="765174"/>
            <a:ext cx="4548187" cy="30331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indent="0" algn="ctr">
              <a:buNone/>
              <a:defRPr sz="1200">
                <a:solidFill>
                  <a:schemeClr val="bg2"/>
                </a:solidFill>
                <a:latin typeface="Montserrat" pitchFamily="2" charset="77"/>
              </a:defRPr>
            </a:lvl1pPr>
          </a:lstStyle>
          <a:p>
            <a:pPr lvl="0"/>
            <a:r>
              <a:rPr lang="en-US" noProof="0"/>
              <a:t>Insert hero image here</a:t>
            </a:r>
          </a:p>
        </p:txBody>
      </p:sp>
      <p:sp>
        <p:nvSpPr>
          <p:cNvPr id="13" name="Espace réservé du contenu 5">
            <a:extLst>
              <a:ext uri="{FF2B5EF4-FFF2-40B4-BE49-F238E27FC236}">
                <a16:creationId xmlns:a16="http://schemas.microsoft.com/office/drawing/2014/main" id="{40121577-953A-8B45-849A-FD6ACDD28FA0}"/>
              </a:ext>
            </a:extLst>
          </p:cNvPr>
          <p:cNvSpPr>
            <a:spLocks noGrp="1"/>
          </p:cNvSpPr>
          <p:nvPr>
            <p:ph sz="quarter" idx="16" hasCustomPrompt="1"/>
          </p:nvPr>
        </p:nvSpPr>
        <p:spPr>
          <a:xfrm>
            <a:off x="1528548" y="4557600"/>
            <a:ext cx="3063433" cy="762473"/>
          </a:xfrm>
          <a:prstGeom prst="rect">
            <a:avLst/>
          </a:prstGeom>
          <a:solidFill>
            <a:schemeClr val="accent4"/>
          </a:solidFill>
        </p:spPr>
        <p:txBody>
          <a:bodyPr lIns="180000" anchor="ctr"/>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US" noProof="0"/>
              <a:t>Insert Subtitle here</a:t>
            </a:r>
          </a:p>
        </p:txBody>
      </p:sp>
      <p:sp>
        <p:nvSpPr>
          <p:cNvPr id="15" name="Espace réservé du contenu 5">
            <a:extLst>
              <a:ext uri="{FF2B5EF4-FFF2-40B4-BE49-F238E27FC236}">
                <a16:creationId xmlns:a16="http://schemas.microsoft.com/office/drawing/2014/main" id="{3B91879F-1E1F-8045-BBD6-E89FEB490182}"/>
              </a:ext>
            </a:extLst>
          </p:cNvPr>
          <p:cNvSpPr>
            <a:spLocks noGrp="1"/>
          </p:cNvSpPr>
          <p:nvPr>
            <p:ph sz="quarter" idx="18" hasCustomPrompt="1"/>
          </p:nvPr>
        </p:nvSpPr>
        <p:spPr>
          <a:xfrm>
            <a:off x="7643813" y="3033714"/>
            <a:ext cx="3019639" cy="764878"/>
          </a:xfrm>
          <a:prstGeom prst="rect">
            <a:avLst/>
          </a:prstGeom>
          <a:solidFill>
            <a:schemeClr val="accent4"/>
          </a:solidFill>
        </p:spPr>
        <p:txBody>
          <a:bodyPr lIns="180000" anchor="ctr"/>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US" noProof="0"/>
              <a:t>Insert Subtitle here</a:t>
            </a:r>
          </a:p>
        </p:txBody>
      </p:sp>
      <p:sp>
        <p:nvSpPr>
          <p:cNvPr id="5" name="Picture Placeholder 12">
            <a:extLst>
              <a:ext uri="{FF2B5EF4-FFF2-40B4-BE49-F238E27FC236}">
                <a16:creationId xmlns:a16="http://schemas.microsoft.com/office/drawing/2014/main" id="{1C7EF3C5-2ACB-AF4C-B017-152081F845C6}"/>
              </a:ext>
            </a:extLst>
          </p:cNvPr>
          <p:cNvSpPr>
            <a:spLocks noGrp="1"/>
          </p:cNvSpPr>
          <p:nvPr>
            <p:ph type="pic" sz="quarter" idx="14" hasCustomPrompt="1"/>
          </p:nvPr>
        </p:nvSpPr>
        <p:spPr>
          <a:xfrm>
            <a:off x="4583112" y="3798274"/>
            <a:ext cx="4573587" cy="3059726"/>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hero image here</a:t>
            </a:r>
          </a:p>
        </p:txBody>
      </p:sp>
      <p:sp>
        <p:nvSpPr>
          <p:cNvPr id="14" name="Espace réservé du contenu 5">
            <a:extLst>
              <a:ext uri="{FF2B5EF4-FFF2-40B4-BE49-F238E27FC236}">
                <a16:creationId xmlns:a16="http://schemas.microsoft.com/office/drawing/2014/main" id="{E8848969-F0CD-6A43-9CC8-58BAB864A188}"/>
              </a:ext>
            </a:extLst>
          </p:cNvPr>
          <p:cNvSpPr>
            <a:spLocks noGrp="1"/>
          </p:cNvSpPr>
          <p:nvPr>
            <p:ph sz="quarter" idx="17" hasCustomPrompt="1"/>
          </p:nvPr>
        </p:nvSpPr>
        <p:spPr>
          <a:xfrm>
            <a:off x="4591981" y="6092826"/>
            <a:ext cx="3045629" cy="765193"/>
          </a:xfrm>
          <a:prstGeom prst="rect">
            <a:avLst/>
          </a:prstGeom>
          <a:solidFill>
            <a:schemeClr val="accent4"/>
          </a:solidFill>
        </p:spPr>
        <p:txBody>
          <a:bodyPr lIns="180000" anchor="ctr"/>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US" noProof="0"/>
              <a:t>Insert Subtitle here</a:t>
            </a:r>
          </a:p>
        </p:txBody>
      </p:sp>
      <p:sp>
        <p:nvSpPr>
          <p:cNvPr id="11" name="ZoneTexte 1">
            <a:extLst>
              <a:ext uri="{FF2B5EF4-FFF2-40B4-BE49-F238E27FC236}">
                <a16:creationId xmlns:a16="http://schemas.microsoft.com/office/drawing/2014/main" id="{A20699FF-0802-464C-A16A-202635288CFE}"/>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12" name="Title 1">
            <a:extLst>
              <a:ext uri="{FF2B5EF4-FFF2-40B4-BE49-F238E27FC236}">
                <a16:creationId xmlns:a16="http://schemas.microsoft.com/office/drawing/2014/main" id="{16142351-A853-4AB0-9A5E-83101CAEB15E}"/>
              </a:ext>
            </a:extLst>
          </p:cNvPr>
          <p:cNvSpPr>
            <a:spLocks noGrp="1"/>
          </p:cNvSpPr>
          <p:nvPr>
            <p:ph type="title" hasCustomPrompt="1"/>
          </p:nvPr>
        </p:nvSpPr>
        <p:spPr>
          <a:xfrm>
            <a:off x="1774825" y="524348"/>
            <a:ext cx="5591175"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16" name="Sous-titre 2">
            <a:extLst>
              <a:ext uri="{FF2B5EF4-FFF2-40B4-BE49-F238E27FC236}">
                <a16:creationId xmlns:a16="http://schemas.microsoft.com/office/drawing/2014/main" id="{145E7A93-861C-4C9D-AEFC-3D3DE5517440}"/>
              </a:ext>
            </a:extLst>
          </p:cNvPr>
          <p:cNvSpPr>
            <a:spLocks noGrp="1"/>
          </p:cNvSpPr>
          <p:nvPr>
            <p:ph type="subTitle" idx="1"/>
          </p:nvPr>
        </p:nvSpPr>
        <p:spPr>
          <a:xfrm>
            <a:off x="1856650" y="293516"/>
            <a:ext cx="1088562"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1570121662"/>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6" presetClass="emph" presetSubtype="0" accel="50000" decel="50000" autoRev="1" fill="hold" grpId="1" nodeType="withEffect">
                                  <p:stCondLst>
                                    <p:cond delay="2000"/>
                                  </p:stCondLst>
                                  <p:childTnLst>
                                    <p:animScale>
                                      <p:cBhvr>
                                        <p:cTn id="9" dur="500" fill="hold"/>
                                        <p:tgtEl>
                                          <p:spTgt spid="3"/>
                                        </p:tgtEl>
                                      </p:cBhvr>
                                      <p:by x="120000" y="120000"/>
                                    </p:animScale>
                                  </p:childTnLst>
                                </p:cTn>
                              </p:par>
                              <p:par>
                                <p:cTn id="10" presetID="22" presetClass="entr" presetSubtype="4" fill="hold" grpId="0" nodeType="withEffect">
                                  <p:stCondLst>
                                    <p:cond delay="225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6" presetClass="emph" presetSubtype="0" accel="50000" decel="50000" autoRev="1" fill="hold" grpId="1" nodeType="withEffect">
                                  <p:stCondLst>
                                    <p:cond delay="2250"/>
                                  </p:stCondLst>
                                  <p:childTnLst>
                                    <p:animScale>
                                      <p:cBhvr>
                                        <p:cTn id="14" dur="500" fill="hold"/>
                                        <p:tgtEl>
                                          <p:spTgt spid="5"/>
                                        </p:tgtEl>
                                      </p:cBhvr>
                                      <p:by x="120000" y="120000"/>
                                    </p:animScale>
                                  </p:childTnLst>
                                </p:cTn>
                              </p:par>
                              <p:par>
                                <p:cTn id="15" presetID="22" presetClass="entr" presetSubtype="4" fill="hold" grpId="0" nodeType="withEffect">
                                  <p:stCondLst>
                                    <p:cond delay="250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6" presetClass="emph" presetSubtype="0" accel="50000" decel="50000" autoRev="1" fill="hold" grpId="1" nodeType="withEffect">
                                  <p:stCondLst>
                                    <p:cond delay="2500"/>
                                  </p:stCondLst>
                                  <p:childTnLst>
                                    <p:animScale>
                                      <p:cBhvr>
                                        <p:cTn id="19" dur="5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Large Image">
    <p:spTree>
      <p:nvGrpSpPr>
        <p:cNvPr id="1" name=""/>
        <p:cNvGrpSpPr/>
        <p:nvPr/>
      </p:nvGrpSpPr>
      <p:grpSpPr>
        <a:xfrm>
          <a:off x="0" y="0"/>
          <a:ext cx="0" cy="0"/>
          <a:chOff x="0" y="0"/>
          <a:chExt cx="0" cy="0"/>
        </a:xfrm>
      </p:grpSpPr>
      <p:sp>
        <p:nvSpPr>
          <p:cNvPr id="4" name="Picture Placeholder 12"/>
          <p:cNvSpPr>
            <a:spLocks noGrp="1"/>
          </p:cNvSpPr>
          <p:nvPr>
            <p:ph type="pic" sz="quarter" idx="13" hasCustomPrompt="1"/>
          </p:nvPr>
        </p:nvSpPr>
        <p:spPr>
          <a:xfrm>
            <a:off x="1773" y="765175"/>
            <a:ext cx="12190227" cy="6092826"/>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Tx/>
              <a:buNone/>
              <a:tabLst/>
              <a:defRPr sz="1400">
                <a:solidFill>
                  <a:schemeClr val="bg1"/>
                </a:solidFill>
                <a:latin typeface="Montserrat" pitchFamily="2" charset="77"/>
              </a:defRPr>
            </a:lvl1pPr>
          </a:lstStyle>
          <a:p>
            <a:pPr lvl="0"/>
            <a:r>
              <a:rPr lang="en-US" noProof="0"/>
              <a:t>Insert hero image here</a:t>
            </a:r>
          </a:p>
        </p:txBody>
      </p:sp>
    </p:spTree>
    <p:extLst>
      <p:ext uri="{BB962C8B-B14F-4D97-AF65-F5344CB8AC3E}">
        <p14:creationId xmlns:p14="http://schemas.microsoft.com/office/powerpoint/2010/main" val="396061458"/>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4 Headshots">
    <p:spTree>
      <p:nvGrpSpPr>
        <p:cNvPr id="1" name=""/>
        <p:cNvGrpSpPr/>
        <p:nvPr/>
      </p:nvGrpSpPr>
      <p:grpSpPr>
        <a:xfrm>
          <a:off x="0" y="0"/>
          <a:ext cx="0" cy="0"/>
          <a:chOff x="0" y="0"/>
          <a:chExt cx="0" cy="0"/>
        </a:xfrm>
      </p:grpSpPr>
      <p:sp>
        <p:nvSpPr>
          <p:cNvPr id="3" name="Picture Placeholder 12">
            <a:extLst>
              <a:ext uri="{FF2B5EF4-FFF2-40B4-BE49-F238E27FC236}">
                <a16:creationId xmlns:a16="http://schemas.microsoft.com/office/drawing/2014/main" id="{6648CC95-3EC6-3649-B74B-9F6416E37BA4}"/>
              </a:ext>
            </a:extLst>
          </p:cNvPr>
          <p:cNvSpPr>
            <a:spLocks noGrp="1"/>
          </p:cNvSpPr>
          <p:nvPr>
            <p:ph type="pic" sz="quarter" idx="13" hasCustomPrompt="1"/>
          </p:nvPr>
        </p:nvSpPr>
        <p:spPr>
          <a:xfrm>
            <a:off x="1524001" y="2354300"/>
            <a:ext cx="1518833" cy="15192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profile photo here</a:t>
            </a:r>
          </a:p>
        </p:txBody>
      </p:sp>
      <p:sp>
        <p:nvSpPr>
          <p:cNvPr id="7" name="Rectangle 6">
            <a:extLst>
              <a:ext uri="{FF2B5EF4-FFF2-40B4-BE49-F238E27FC236}">
                <a16:creationId xmlns:a16="http://schemas.microsoft.com/office/drawing/2014/main" id="{F3AFAC4D-E04F-F44E-83B4-3AB06E0613D0}"/>
              </a:ext>
            </a:extLst>
          </p:cNvPr>
          <p:cNvSpPr/>
          <p:nvPr userDrawn="1"/>
        </p:nvSpPr>
        <p:spPr>
          <a:xfrm>
            <a:off x="3046195" y="2349500"/>
            <a:ext cx="3049805" cy="152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latin typeface="Montserrat" pitchFamily="2" charset="77"/>
            </a:endParaRPr>
          </a:p>
        </p:txBody>
      </p:sp>
      <p:sp>
        <p:nvSpPr>
          <p:cNvPr id="8" name="Rectangle 7">
            <a:extLst>
              <a:ext uri="{FF2B5EF4-FFF2-40B4-BE49-F238E27FC236}">
                <a16:creationId xmlns:a16="http://schemas.microsoft.com/office/drawing/2014/main" id="{2519EB20-5514-A241-B8E7-2C513AB88278}"/>
              </a:ext>
            </a:extLst>
          </p:cNvPr>
          <p:cNvSpPr/>
          <p:nvPr userDrawn="1"/>
        </p:nvSpPr>
        <p:spPr>
          <a:xfrm>
            <a:off x="9148056" y="3873500"/>
            <a:ext cx="3043944" cy="152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latin typeface="Montserrat" pitchFamily="2" charset="77"/>
            </a:endParaRPr>
          </a:p>
        </p:txBody>
      </p:sp>
      <p:sp>
        <p:nvSpPr>
          <p:cNvPr id="9" name="Picture Placeholder 12">
            <a:extLst>
              <a:ext uri="{FF2B5EF4-FFF2-40B4-BE49-F238E27FC236}">
                <a16:creationId xmlns:a16="http://schemas.microsoft.com/office/drawing/2014/main" id="{BCB599F2-B7EC-4544-B112-069BF1494F2D}"/>
              </a:ext>
            </a:extLst>
          </p:cNvPr>
          <p:cNvSpPr>
            <a:spLocks noGrp="1"/>
          </p:cNvSpPr>
          <p:nvPr>
            <p:ph type="pic" sz="quarter" idx="17" hasCustomPrompt="1"/>
          </p:nvPr>
        </p:nvSpPr>
        <p:spPr>
          <a:xfrm>
            <a:off x="3048187" y="3878300"/>
            <a:ext cx="1543662" cy="15192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profile photo here</a:t>
            </a:r>
          </a:p>
        </p:txBody>
      </p:sp>
      <p:sp>
        <p:nvSpPr>
          <p:cNvPr id="10" name="Picture Placeholder 12">
            <a:extLst>
              <a:ext uri="{FF2B5EF4-FFF2-40B4-BE49-F238E27FC236}">
                <a16:creationId xmlns:a16="http://schemas.microsoft.com/office/drawing/2014/main" id="{A1537CEB-1F80-8B46-B6DC-FA377DCEE203}"/>
              </a:ext>
            </a:extLst>
          </p:cNvPr>
          <p:cNvSpPr>
            <a:spLocks noGrp="1"/>
          </p:cNvSpPr>
          <p:nvPr>
            <p:ph type="pic" sz="quarter" idx="18" hasCustomPrompt="1"/>
          </p:nvPr>
        </p:nvSpPr>
        <p:spPr>
          <a:xfrm>
            <a:off x="7634869" y="3878300"/>
            <a:ext cx="1518833" cy="15192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profile photo here</a:t>
            </a:r>
          </a:p>
        </p:txBody>
      </p:sp>
      <p:sp>
        <p:nvSpPr>
          <p:cNvPr id="11" name="Picture Placeholder 12">
            <a:extLst>
              <a:ext uri="{FF2B5EF4-FFF2-40B4-BE49-F238E27FC236}">
                <a16:creationId xmlns:a16="http://schemas.microsoft.com/office/drawing/2014/main" id="{89A4CC53-0492-C141-A0B4-0FA5BE0ADE3B}"/>
              </a:ext>
            </a:extLst>
          </p:cNvPr>
          <p:cNvSpPr>
            <a:spLocks noGrp="1"/>
          </p:cNvSpPr>
          <p:nvPr>
            <p:ph type="pic" sz="quarter" idx="19" hasCustomPrompt="1"/>
          </p:nvPr>
        </p:nvSpPr>
        <p:spPr>
          <a:xfrm>
            <a:off x="6096000" y="2354300"/>
            <a:ext cx="1547813" cy="15192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profile photo here</a:t>
            </a:r>
          </a:p>
        </p:txBody>
      </p:sp>
      <p:sp>
        <p:nvSpPr>
          <p:cNvPr id="19" name="Espace réservé du numéro de diapositive 5">
            <a:extLst>
              <a:ext uri="{FF2B5EF4-FFF2-40B4-BE49-F238E27FC236}">
                <a16:creationId xmlns:a16="http://schemas.microsoft.com/office/drawing/2014/main" id="{F90A1D6E-9671-1C42-84A6-77DFABF8D278}"/>
              </a:ext>
            </a:extLst>
          </p:cNvPr>
          <p:cNvSpPr txBox="1">
            <a:spLocks/>
          </p:cNvSpPr>
          <p:nvPr userDrawn="1"/>
        </p:nvSpPr>
        <p:spPr>
          <a:xfrm>
            <a:off x="227014" y="3465513"/>
            <a:ext cx="1293028" cy="323850"/>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US" sz="1000" b="0" i="0" u="none" strike="noStrike" kern="1200" cap="none" spc="0" normalizeH="0" baseline="0" noProof="0" smtClean="0">
                <a:ln>
                  <a:noFill/>
                </a:ln>
                <a:solidFill>
                  <a:schemeClr val="accent4"/>
                </a:solidFill>
                <a:effectLst/>
                <a:uLnTx/>
                <a:uFillTx/>
                <a:latin typeface="Montserrat" pitchFamily="2" charset="77"/>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accent4"/>
              </a:solidFill>
              <a:effectLst/>
              <a:uLnTx/>
              <a:uFillTx/>
              <a:latin typeface="Montserrat" pitchFamily="2" charset="77"/>
              <a:cs typeface="Arial" panose="020B0604020202020204" pitchFamily="34" charset="0"/>
            </a:endParaRPr>
          </a:p>
        </p:txBody>
      </p:sp>
      <p:sp>
        <p:nvSpPr>
          <p:cNvPr id="18" name="Espace réservé du contenu 5">
            <a:extLst>
              <a:ext uri="{FF2B5EF4-FFF2-40B4-BE49-F238E27FC236}">
                <a16:creationId xmlns:a16="http://schemas.microsoft.com/office/drawing/2014/main" id="{570399D2-015E-694D-A88D-DF0A8FDB5C27}"/>
              </a:ext>
            </a:extLst>
          </p:cNvPr>
          <p:cNvSpPr>
            <a:spLocks noGrp="1"/>
          </p:cNvSpPr>
          <p:nvPr>
            <p:ph sz="quarter" idx="16" hasCustomPrompt="1"/>
          </p:nvPr>
        </p:nvSpPr>
        <p:spPr>
          <a:xfrm>
            <a:off x="1518065" y="4052792"/>
            <a:ext cx="1516283" cy="517967"/>
          </a:xfrm>
          <a:prstGeom prst="rect">
            <a:avLst/>
          </a:prstGeom>
        </p:spPr>
        <p:txBody>
          <a:bodyPr anchor="t"/>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US" noProof="0"/>
              <a:t>Insert Subtitle here</a:t>
            </a:r>
          </a:p>
        </p:txBody>
      </p:sp>
      <p:sp>
        <p:nvSpPr>
          <p:cNvPr id="20" name="Espace réservé du contenu 5">
            <a:extLst>
              <a:ext uri="{FF2B5EF4-FFF2-40B4-BE49-F238E27FC236}">
                <a16:creationId xmlns:a16="http://schemas.microsoft.com/office/drawing/2014/main" id="{7C1DBE05-F4C9-1645-93D7-7FCDE1FD3219}"/>
              </a:ext>
            </a:extLst>
          </p:cNvPr>
          <p:cNvSpPr>
            <a:spLocks noGrp="1"/>
          </p:cNvSpPr>
          <p:nvPr>
            <p:ph sz="quarter" idx="20" hasCustomPrompt="1"/>
          </p:nvPr>
        </p:nvSpPr>
        <p:spPr>
          <a:xfrm>
            <a:off x="3034348" y="5522776"/>
            <a:ext cx="1532672" cy="517967"/>
          </a:xfrm>
          <a:prstGeom prst="rect">
            <a:avLst/>
          </a:prstGeom>
        </p:spPr>
        <p:txBody>
          <a:bodyPr anchor="t"/>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US" noProof="0"/>
              <a:t>Insert Subtitle here</a:t>
            </a:r>
          </a:p>
        </p:txBody>
      </p:sp>
      <p:sp>
        <p:nvSpPr>
          <p:cNvPr id="21" name="Espace réservé du contenu 5">
            <a:extLst>
              <a:ext uri="{FF2B5EF4-FFF2-40B4-BE49-F238E27FC236}">
                <a16:creationId xmlns:a16="http://schemas.microsoft.com/office/drawing/2014/main" id="{BE7F6E9B-A101-5947-A35B-C17373133E7F}"/>
              </a:ext>
            </a:extLst>
          </p:cNvPr>
          <p:cNvSpPr>
            <a:spLocks noGrp="1"/>
          </p:cNvSpPr>
          <p:nvPr>
            <p:ph sz="quarter" idx="21" hasCustomPrompt="1"/>
          </p:nvPr>
        </p:nvSpPr>
        <p:spPr>
          <a:xfrm>
            <a:off x="6095999" y="3994917"/>
            <a:ext cx="1547814" cy="517967"/>
          </a:xfrm>
          <a:prstGeom prst="rect">
            <a:avLst/>
          </a:prstGeom>
        </p:spPr>
        <p:txBody>
          <a:bodyPr anchor="t"/>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US" noProof="0"/>
              <a:t>Insert Subtitle here</a:t>
            </a:r>
          </a:p>
        </p:txBody>
      </p:sp>
      <p:sp>
        <p:nvSpPr>
          <p:cNvPr id="22" name="Espace réservé du contenu 5">
            <a:extLst>
              <a:ext uri="{FF2B5EF4-FFF2-40B4-BE49-F238E27FC236}">
                <a16:creationId xmlns:a16="http://schemas.microsoft.com/office/drawing/2014/main" id="{8C8AFD70-C76C-4345-AEDD-627EC990B7C6}"/>
              </a:ext>
            </a:extLst>
          </p:cNvPr>
          <p:cNvSpPr>
            <a:spLocks noGrp="1"/>
          </p:cNvSpPr>
          <p:nvPr>
            <p:ph sz="quarter" idx="22" hasCustomPrompt="1"/>
          </p:nvPr>
        </p:nvSpPr>
        <p:spPr>
          <a:xfrm>
            <a:off x="7643812" y="5522776"/>
            <a:ext cx="1518355" cy="517967"/>
          </a:xfrm>
          <a:prstGeom prst="rect">
            <a:avLst/>
          </a:prstGeom>
        </p:spPr>
        <p:txBody>
          <a:bodyPr anchor="t"/>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US" noProof="0"/>
              <a:t>Insert Subtitle here</a:t>
            </a:r>
          </a:p>
        </p:txBody>
      </p:sp>
      <p:sp>
        <p:nvSpPr>
          <p:cNvPr id="16" name="ZoneTexte 1">
            <a:extLst>
              <a:ext uri="{FF2B5EF4-FFF2-40B4-BE49-F238E27FC236}">
                <a16:creationId xmlns:a16="http://schemas.microsoft.com/office/drawing/2014/main" id="{83AF348B-DD31-4EFE-BE51-71DFD8A54071}"/>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17" name="Title 1">
            <a:extLst>
              <a:ext uri="{FF2B5EF4-FFF2-40B4-BE49-F238E27FC236}">
                <a16:creationId xmlns:a16="http://schemas.microsoft.com/office/drawing/2014/main" id="{2988F285-0DC3-458E-8C08-E28C11FD305E}"/>
              </a:ext>
            </a:extLst>
          </p:cNvPr>
          <p:cNvSpPr>
            <a:spLocks noGrp="1"/>
          </p:cNvSpPr>
          <p:nvPr>
            <p:ph type="title" hasCustomPrompt="1"/>
          </p:nvPr>
        </p:nvSpPr>
        <p:spPr>
          <a:xfrm>
            <a:off x="1774825" y="524348"/>
            <a:ext cx="10199449"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23" name="Sous-titre 2">
            <a:extLst>
              <a:ext uri="{FF2B5EF4-FFF2-40B4-BE49-F238E27FC236}">
                <a16:creationId xmlns:a16="http://schemas.microsoft.com/office/drawing/2014/main" id="{0659B6A6-5259-4065-A64A-FED9095F6DB0}"/>
              </a:ext>
            </a:extLst>
          </p:cNvPr>
          <p:cNvSpPr>
            <a:spLocks noGrp="1"/>
          </p:cNvSpPr>
          <p:nvPr>
            <p:ph type="subTitle" idx="1"/>
          </p:nvPr>
        </p:nvSpPr>
        <p:spPr>
          <a:xfrm>
            <a:off x="1856650" y="293516"/>
            <a:ext cx="1088562"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287268276"/>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25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3"/>
                                        </p:tgtEl>
                                      </p:cBhvr>
                                      <p:by x="120000" y="120000"/>
                                    </p:animScale>
                                  </p:childTnLst>
                                </p:cTn>
                              </p:par>
                              <p:par>
                                <p:cTn id="10" presetID="22" presetClass="entr" presetSubtype="8" fill="hold" grpId="0" nodeType="withEffect">
                                  <p:stCondLst>
                                    <p:cond delay="275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2750"/>
                                  </p:stCondLst>
                                  <p:childTnLst>
                                    <p:animScale>
                                      <p:cBhvr>
                                        <p:cTn id="14" dur="500" fill="hold"/>
                                        <p:tgtEl>
                                          <p:spTgt spid="7"/>
                                        </p:tgtEl>
                                      </p:cBhvr>
                                      <p:by x="120000" y="120000"/>
                                    </p:animScale>
                                  </p:childTnLst>
                                </p:cTn>
                              </p:par>
                              <p:par>
                                <p:cTn id="15" presetID="22" presetClass="entr" presetSubtype="8" fill="hold" grpId="0" nodeType="withEffect">
                                  <p:stCondLst>
                                    <p:cond delay="350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6" presetClass="emph" presetSubtype="0" accel="50000" decel="50000" autoRev="1" fill="hold" grpId="1" nodeType="withEffect">
                                  <p:stCondLst>
                                    <p:cond delay="3500"/>
                                  </p:stCondLst>
                                  <p:childTnLst>
                                    <p:animScale>
                                      <p:cBhvr>
                                        <p:cTn id="19" dur="500" fill="hold"/>
                                        <p:tgtEl>
                                          <p:spTgt spid="8"/>
                                        </p:tgtEl>
                                      </p:cBhvr>
                                      <p:by x="120000" y="120000"/>
                                    </p:animScale>
                                  </p:childTnLst>
                                </p:cTn>
                              </p:par>
                              <p:par>
                                <p:cTn id="20" presetID="22" presetClass="entr" presetSubtype="8" fill="hold" grpId="0" nodeType="withEffect">
                                  <p:stCondLst>
                                    <p:cond delay="225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mph" presetSubtype="0" accel="50000" decel="50000" autoRev="1" fill="hold" grpId="1" nodeType="withEffect">
                                  <p:stCondLst>
                                    <p:cond delay="2250"/>
                                  </p:stCondLst>
                                  <p:childTnLst>
                                    <p:animScale>
                                      <p:cBhvr>
                                        <p:cTn id="24" dur="500" fill="hold"/>
                                        <p:tgtEl>
                                          <p:spTgt spid="9"/>
                                        </p:tgtEl>
                                      </p:cBhvr>
                                      <p:by x="120000" y="120000"/>
                                    </p:animScale>
                                  </p:childTnLst>
                                </p:cTn>
                              </p:par>
                              <p:par>
                                <p:cTn id="25" presetID="22" presetClass="entr" presetSubtype="8" fill="hold" grpId="0" nodeType="withEffect">
                                  <p:stCondLst>
                                    <p:cond delay="225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par>
                                <p:cTn id="28" presetID="6" presetClass="emph" presetSubtype="0" accel="50000" decel="50000" autoRev="1" fill="hold" grpId="1" nodeType="withEffect">
                                  <p:stCondLst>
                                    <p:cond delay="2250"/>
                                  </p:stCondLst>
                                  <p:childTnLst>
                                    <p:animScale>
                                      <p:cBhvr>
                                        <p:cTn id="29" dur="500" fill="hold"/>
                                        <p:tgtEl>
                                          <p:spTgt spid="10"/>
                                        </p:tgtEl>
                                      </p:cBhvr>
                                      <p:by x="120000" y="120000"/>
                                    </p:animScale>
                                  </p:childTnLst>
                                </p:cTn>
                              </p:par>
                              <p:par>
                                <p:cTn id="30" presetID="22" presetClass="entr" presetSubtype="8" fill="hold" grpId="0" nodeType="withEffect">
                                  <p:stCondLst>
                                    <p:cond delay="225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par>
                                <p:cTn id="33" presetID="6" presetClass="emph" presetSubtype="0" accel="50000" decel="50000" autoRev="1" fill="hold" grpId="1" nodeType="withEffect">
                                  <p:stCondLst>
                                    <p:cond delay="2250"/>
                                  </p:stCondLst>
                                  <p:childTnLst>
                                    <p:animScale>
                                      <p:cBhvr>
                                        <p:cTn id="34" dur="500" fill="hold"/>
                                        <p:tgtEl>
                                          <p:spTgt spid="11"/>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Custom Layou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719B4EA-0289-4253-B23F-99F17520E512}"/>
              </a:ext>
            </a:extLst>
          </p:cNvPr>
          <p:cNvSpPr/>
          <p:nvPr userDrawn="1"/>
        </p:nvSpPr>
        <p:spPr>
          <a:xfrm>
            <a:off x="0" y="3807726"/>
            <a:ext cx="12192000" cy="30502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accent4"/>
              </a:solidFill>
              <a:latin typeface="Montserrat" pitchFamily="2" charset="77"/>
            </a:endParaRPr>
          </a:p>
        </p:txBody>
      </p:sp>
      <p:sp>
        <p:nvSpPr>
          <p:cNvPr id="8" name="Espace réservé du contenu 5">
            <a:extLst>
              <a:ext uri="{FF2B5EF4-FFF2-40B4-BE49-F238E27FC236}">
                <a16:creationId xmlns:a16="http://schemas.microsoft.com/office/drawing/2014/main" id="{AD497EA3-007E-B74A-AB47-FF1DAB4D0F3C}"/>
              </a:ext>
            </a:extLst>
          </p:cNvPr>
          <p:cNvSpPr>
            <a:spLocks noGrp="1"/>
          </p:cNvSpPr>
          <p:nvPr>
            <p:ph sz="quarter" idx="14" hasCustomPrompt="1"/>
          </p:nvPr>
        </p:nvSpPr>
        <p:spPr>
          <a:xfrm>
            <a:off x="1882775" y="4312800"/>
            <a:ext cx="2703175" cy="2103875"/>
          </a:xfrm>
          <a:prstGeom prst="rect">
            <a:avLst/>
          </a:prstGeom>
        </p:spPr>
        <p:txBody>
          <a:bodyPr/>
          <a:lstStyle>
            <a:lvl1pPr marL="11113" indent="-11113">
              <a:buNone/>
              <a:tabLst/>
              <a:defRPr>
                <a:latin typeface="Montserrat" pitchFamily="2" charset="77"/>
              </a:defRPr>
            </a:lvl1pPr>
            <a:lvl2pPr>
              <a:buNone/>
              <a:defRPr/>
            </a:lvl2pPr>
            <a:lvl3pPr>
              <a:buNone/>
              <a:defRPr/>
            </a:lvl3pPr>
            <a:lvl4pPr>
              <a:buNone/>
              <a:defRPr/>
            </a:lvl4pPr>
            <a:lvl5pPr>
              <a:buNone/>
              <a:defRPr/>
            </a:lvl5pPr>
          </a:lstStyle>
          <a:p>
            <a:pPr lvl="0"/>
            <a:r>
              <a:rPr lang="en-US" noProof="0"/>
              <a:t>Insert slide content here</a:t>
            </a:r>
          </a:p>
        </p:txBody>
      </p:sp>
      <p:sp>
        <p:nvSpPr>
          <p:cNvPr id="16" name="Picture Placeholder 12">
            <a:extLst>
              <a:ext uri="{FF2B5EF4-FFF2-40B4-BE49-F238E27FC236}">
                <a16:creationId xmlns:a16="http://schemas.microsoft.com/office/drawing/2014/main" id="{3FFFC9CF-194D-3C45-9CE9-FFC10C9B1690}"/>
              </a:ext>
            </a:extLst>
          </p:cNvPr>
          <p:cNvSpPr>
            <a:spLocks noGrp="1"/>
          </p:cNvSpPr>
          <p:nvPr>
            <p:ph type="pic" sz="quarter" idx="17" hasCustomPrompt="1"/>
          </p:nvPr>
        </p:nvSpPr>
        <p:spPr>
          <a:xfrm>
            <a:off x="1882775" y="2538837"/>
            <a:ext cx="2698116" cy="1599996"/>
          </a:xfrm>
          <a:prstGeom prst="rect">
            <a:avLst/>
          </a:prstGeom>
          <a:no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hero image here</a:t>
            </a:r>
          </a:p>
        </p:txBody>
      </p:sp>
      <p:sp>
        <p:nvSpPr>
          <p:cNvPr id="17" name="Espace réservé du contenu 5">
            <a:extLst>
              <a:ext uri="{FF2B5EF4-FFF2-40B4-BE49-F238E27FC236}">
                <a16:creationId xmlns:a16="http://schemas.microsoft.com/office/drawing/2014/main" id="{63DDD7AD-3581-F946-8E5B-651A6EE24E1B}"/>
              </a:ext>
            </a:extLst>
          </p:cNvPr>
          <p:cNvSpPr>
            <a:spLocks noGrp="1"/>
          </p:cNvSpPr>
          <p:nvPr>
            <p:ph sz="quarter" idx="23" hasCustomPrompt="1"/>
          </p:nvPr>
        </p:nvSpPr>
        <p:spPr>
          <a:xfrm>
            <a:off x="4948704" y="4312800"/>
            <a:ext cx="2703176" cy="2103875"/>
          </a:xfrm>
          <a:prstGeom prst="rect">
            <a:avLst/>
          </a:prstGeom>
        </p:spPr>
        <p:txBody>
          <a:bodyPr/>
          <a:lstStyle>
            <a:lvl1pPr marL="11113" indent="-11113">
              <a:buNone/>
              <a:tabLst/>
              <a:defRPr>
                <a:latin typeface="Montserrat" pitchFamily="2" charset="77"/>
              </a:defRPr>
            </a:lvl1pPr>
            <a:lvl2pPr>
              <a:buNone/>
              <a:defRPr/>
            </a:lvl2pPr>
            <a:lvl3pPr>
              <a:buNone/>
              <a:defRPr/>
            </a:lvl3pPr>
            <a:lvl4pPr>
              <a:buNone/>
              <a:defRPr/>
            </a:lvl4pPr>
            <a:lvl5pPr>
              <a:buNone/>
              <a:defRPr/>
            </a:lvl5pPr>
          </a:lstStyle>
          <a:p>
            <a:pPr lvl="0"/>
            <a:r>
              <a:rPr lang="en-US" noProof="0"/>
              <a:t>Insert slide content here</a:t>
            </a:r>
          </a:p>
        </p:txBody>
      </p:sp>
      <p:sp>
        <p:nvSpPr>
          <p:cNvPr id="18" name="Picture Placeholder 12">
            <a:extLst>
              <a:ext uri="{FF2B5EF4-FFF2-40B4-BE49-F238E27FC236}">
                <a16:creationId xmlns:a16="http://schemas.microsoft.com/office/drawing/2014/main" id="{ECCC942B-D21D-3B44-A5D1-51605583D939}"/>
              </a:ext>
            </a:extLst>
          </p:cNvPr>
          <p:cNvSpPr>
            <a:spLocks noGrp="1"/>
          </p:cNvSpPr>
          <p:nvPr>
            <p:ph type="pic" sz="quarter" idx="24" hasCustomPrompt="1"/>
          </p:nvPr>
        </p:nvSpPr>
        <p:spPr>
          <a:xfrm>
            <a:off x="4943644" y="2538837"/>
            <a:ext cx="2703176" cy="1599996"/>
          </a:xfrm>
          <a:prstGeom prst="rect">
            <a:avLst/>
          </a:prstGeom>
          <a:no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hero image here</a:t>
            </a:r>
          </a:p>
        </p:txBody>
      </p:sp>
      <p:sp>
        <p:nvSpPr>
          <p:cNvPr id="20" name="Espace réservé du contenu 5">
            <a:extLst>
              <a:ext uri="{FF2B5EF4-FFF2-40B4-BE49-F238E27FC236}">
                <a16:creationId xmlns:a16="http://schemas.microsoft.com/office/drawing/2014/main" id="{9D19A2C7-43A2-6047-97B1-9E0800E3D7E7}"/>
              </a:ext>
            </a:extLst>
          </p:cNvPr>
          <p:cNvSpPr>
            <a:spLocks noGrp="1"/>
          </p:cNvSpPr>
          <p:nvPr>
            <p:ph sz="quarter" idx="26" hasCustomPrompt="1"/>
          </p:nvPr>
        </p:nvSpPr>
        <p:spPr>
          <a:xfrm>
            <a:off x="7960845" y="4312800"/>
            <a:ext cx="2703176" cy="2103875"/>
          </a:xfrm>
          <a:prstGeom prst="rect">
            <a:avLst/>
          </a:prstGeom>
        </p:spPr>
        <p:txBody>
          <a:bodyPr/>
          <a:lstStyle>
            <a:lvl1pPr marL="11113" indent="-11113">
              <a:buNone/>
              <a:tabLst/>
              <a:defRPr>
                <a:latin typeface="Montserrat" pitchFamily="2" charset="77"/>
              </a:defRPr>
            </a:lvl1pPr>
            <a:lvl2pPr>
              <a:buNone/>
              <a:defRPr/>
            </a:lvl2pPr>
            <a:lvl3pPr>
              <a:buNone/>
              <a:defRPr/>
            </a:lvl3pPr>
            <a:lvl4pPr>
              <a:buNone/>
              <a:defRPr/>
            </a:lvl4pPr>
            <a:lvl5pPr>
              <a:buNone/>
              <a:defRPr/>
            </a:lvl5pPr>
          </a:lstStyle>
          <a:p>
            <a:pPr lvl="0"/>
            <a:r>
              <a:rPr lang="en-US" noProof="0"/>
              <a:t>Insert slide content here</a:t>
            </a:r>
          </a:p>
        </p:txBody>
      </p:sp>
      <p:sp>
        <p:nvSpPr>
          <p:cNvPr id="21" name="Picture Placeholder 12">
            <a:extLst>
              <a:ext uri="{FF2B5EF4-FFF2-40B4-BE49-F238E27FC236}">
                <a16:creationId xmlns:a16="http://schemas.microsoft.com/office/drawing/2014/main" id="{86DCA958-376F-1B46-AC69-406AF76A4ADF}"/>
              </a:ext>
            </a:extLst>
          </p:cNvPr>
          <p:cNvSpPr>
            <a:spLocks noGrp="1"/>
          </p:cNvSpPr>
          <p:nvPr>
            <p:ph type="pic" sz="quarter" idx="27" hasCustomPrompt="1"/>
          </p:nvPr>
        </p:nvSpPr>
        <p:spPr>
          <a:xfrm>
            <a:off x="7955785" y="2538837"/>
            <a:ext cx="2703176" cy="1599996"/>
          </a:xfrm>
          <a:prstGeom prst="rect">
            <a:avLst/>
          </a:prstGeom>
          <a:no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hero image here</a:t>
            </a:r>
          </a:p>
        </p:txBody>
      </p:sp>
      <p:sp>
        <p:nvSpPr>
          <p:cNvPr id="11" name="ZoneTexte 1">
            <a:extLst>
              <a:ext uri="{FF2B5EF4-FFF2-40B4-BE49-F238E27FC236}">
                <a16:creationId xmlns:a16="http://schemas.microsoft.com/office/drawing/2014/main" id="{72BA0308-4041-4F30-97E9-7ACD5A539A12}"/>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12" name="Title 1">
            <a:extLst>
              <a:ext uri="{FF2B5EF4-FFF2-40B4-BE49-F238E27FC236}">
                <a16:creationId xmlns:a16="http://schemas.microsoft.com/office/drawing/2014/main" id="{9ED82791-B963-4031-A606-436CAFAC186E}"/>
              </a:ext>
            </a:extLst>
          </p:cNvPr>
          <p:cNvSpPr>
            <a:spLocks noGrp="1"/>
          </p:cNvSpPr>
          <p:nvPr>
            <p:ph type="title" hasCustomPrompt="1"/>
          </p:nvPr>
        </p:nvSpPr>
        <p:spPr>
          <a:xfrm>
            <a:off x="1774825" y="524348"/>
            <a:ext cx="10199449"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14" name="Sous-titre 2">
            <a:extLst>
              <a:ext uri="{FF2B5EF4-FFF2-40B4-BE49-F238E27FC236}">
                <a16:creationId xmlns:a16="http://schemas.microsoft.com/office/drawing/2014/main" id="{6F07F712-8689-4C7A-ABB1-FADED21B2AFA}"/>
              </a:ext>
            </a:extLst>
          </p:cNvPr>
          <p:cNvSpPr>
            <a:spLocks noGrp="1"/>
          </p:cNvSpPr>
          <p:nvPr>
            <p:ph type="subTitle" idx="1"/>
          </p:nvPr>
        </p:nvSpPr>
        <p:spPr>
          <a:xfrm>
            <a:off x="1856650" y="293516"/>
            <a:ext cx="1088562"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 name="Rectangle 1">
            <a:extLst>
              <a:ext uri="{FF2B5EF4-FFF2-40B4-BE49-F238E27FC236}">
                <a16:creationId xmlns:a16="http://schemas.microsoft.com/office/drawing/2014/main" id="{FD9319FE-B72D-4334-81A2-251DF0B27BFA}"/>
              </a:ext>
            </a:extLst>
          </p:cNvPr>
          <p:cNvSpPr/>
          <p:nvPr userDrawn="1"/>
        </p:nvSpPr>
        <p:spPr>
          <a:xfrm>
            <a:off x="0" y="1519963"/>
            <a:ext cx="1774825" cy="2287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06508"/>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225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par>
                                <p:cTn id="12" presetID="6" presetClass="emph" presetSubtype="0" accel="50000" decel="50000" autoRev="1" fill="hold" grpId="1" nodeType="withEffect">
                                  <p:stCondLst>
                                    <p:cond delay="2250"/>
                                  </p:stCondLst>
                                  <p:childTnLst>
                                    <p:animScale>
                                      <p:cBhvr>
                                        <p:cTn id="13" dur="500" fill="hold"/>
                                        <p:tgtEl>
                                          <p:spTgt spid="16"/>
                                        </p:tgtEl>
                                      </p:cBhvr>
                                      <p:by x="120000" y="120000"/>
                                    </p:animScale>
                                  </p:childTnLst>
                                </p:cTn>
                              </p:par>
                              <p:par>
                                <p:cTn id="14" presetID="22" presetClass="entr" presetSubtype="4" fill="hold" grpId="0" nodeType="withEffect">
                                  <p:stCondLst>
                                    <p:cond delay="225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6" presetClass="emph" presetSubtype="0" accel="50000" decel="50000" autoRev="1" fill="hold" grpId="1" nodeType="withEffect">
                                  <p:stCondLst>
                                    <p:cond delay="2250"/>
                                  </p:stCondLst>
                                  <p:childTnLst>
                                    <p:animScale>
                                      <p:cBhvr>
                                        <p:cTn id="18" dur="500" fill="hold"/>
                                        <p:tgtEl>
                                          <p:spTgt spid="18"/>
                                        </p:tgtEl>
                                      </p:cBhvr>
                                      <p:by x="120000" y="120000"/>
                                    </p:animScale>
                                  </p:childTnLst>
                                </p:cTn>
                              </p:par>
                              <p:par>
                                <p:cTn id="19" presetID="22" presetClass="entr" presetSubtype="4" fill="hold" grpId="0" nodeType="withEffect">
                                  <p:stCondLst>
                                    <p:cond delay="225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par>
                                <p:cTn id="22" presetID="6" presetClass="emph" presetSubtype="0" accel="50000" decel="50000" autoRev="1" fill="hold" grpId="1" nodeType="withEffect">
                                  <p:stCondLst>
                                    <p:cond delay="2250"/>
                                  </p:stCondLst>
                                  <p:childTnLst>
                                    <p:animScale>
                                      <p:cBhvr>
                                        <p:cTn id="23" dur="500" fill="hold"/>
                                        <p:tgtEl>
                                          <p:spTgt spid="21"/>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p:bldP spid="16" grpId="1"/>
      <p:bldP spid="18" grpId="0"/>
      <p:bldP spid="18" grpId="1"/>
      <p:bldP spid="21" grpId="0"/>
      <p:bldP spid="21" grpId="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Custom Layout v1">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6015F1C8-A194-4B45-8084-FABDF69A2B4E}"/>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8" name="ZoneTexte 1">
            <a:extLst>
              <a:ext uri="{FF2B5EF4-FFF2-40B4-BE49-F238E27FC236}">
                <a16:creationId xmlns:a16="http://schemas.microsoft.com/office/drawing/2014/main" id="{B8D24C73-759D-42C0-A705-CD556E6B476E}"/>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9" name="Title 1">
            <a:extLst>
              <a:ext uri="{FF2B5EF4-FFF2-40B4-BE49-F238E27FC236}">
                <a16:creationId xmlns:a16="http://schemas.microsoft.com/office/drawing/2014/main" id="{975F9ED6-4D41-4B1E-B15B-CD27173397BE}"/>
              </a:ext>
            </a:extLst>
          </p:cNvPr>
          <p:cNvSpPr>
            <a:spLocks noGrp="1"/>
          </p:cNvSpPr>
          <p:nvPr>
            <p:ph type="title" hasCustomPrompt="1"/>
          </p:nvPr>
        </p:nvSpPr>
        <p:spPr>
          <a:xfrm>
            <a:off x="1774825" y="524348"/>
            <a:ext cx="10199449"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10" name="Sous-titre 2">
            <a:extLst>
              <a:ext uri="{FF2B5EF4-FFF2-40B4-BE49-F238E27FC236}">
                <a16:creationId xmlns:a16="http://schemas.microsoft.com/office/drawing/2014/main" id="{B2075E84-8A21-4198-B6F9-ED11A5F670B0}"/>
              </a:ext>
            </a:extLst>
          </p:cNvPr>
          <p:cNvSpPr>
            <a:spLocks noGrp="1"/>
          </p:cNvSpPr>
          <p:nvPr>
            <p:ph type="subTitle" idx="1"/>
          </p:nvPr>
        </p:nvSpPr>
        <p:spPr>
          <a:xfrm>
            <a:off x="1856649" y="293516"/>
            <a:ext cx="1962875"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1561591333"/>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ontent: Custom Layout v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DCD626-565A-AF4C-B3D6-0B3E954E3B13}"/>
              </a:ext>
            </a:extLst>
          </p:cNvPr>
          <p:cNvSpPr/>
          <p:nvPr userDrawn="1"/>
        </p:nvSpPr>
        <p:spPr>
          <a:xfrm>
            <a:off x="7660640" y="765175"/>
            <a:ext cx="4531360" cy="60928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ontserrat" pitchFamily="2" charset="77"/>
            </a:endParaRPr>
          </a:p>
        </p:txBody>
      </p:sp>
      <p:sp>
        <p:nvSpPr>
          <p:cNvPr id="11" name="Picture Placeholder 29">
            <a:extLst>
              <a:ext uri="{FF2B5EF4-FFF2-40B4-BE49-F238E27FC236}">
                <a16:creationId xmlns:a16="http://schemas.microsoft.com/office/drawing/2014/main" id="{64E276D9-D2E7-DF47-A087-44478F55AC90}"/>
              </a:ext>
            </a:extLst>
          </p:cNvPr>
          <p:cNvSpPr>
            <a:spLocks noGrp="1"/>
          </p:cNvSpPr>
          <p:nvPr>
            <p:ph type="pic" sz="quarter" idx="13" hasCustomPrompt="1"/>
          </p:nvPr>
        </p:nvSpPr>
        <p:spPr>
          <a:xfrm>
            <a:off x="-3692" y="765175"/>
            <a:ext cx="3038991"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2" name="Title 1"/>
          <p:cNvSpPr>
            <a:spLocks noGrp="1"/>
          </p:cNvSpPr>
          <p:nvPr>
            <p:ph type="title" hasCustomPrompt="1"/>
          </p:nvPr>
        </p:nvSpPr>
        <p:spPr>
          <a:xfrm>
            <a:off x="4583113" y="1233488"/>
            <a:ext cx="2719792" cy="1800225"/>
          </a:xfrm>
          <a:prstGeom prst="rect">
            <a:avLst/>
          </a:prstGeom>
        </p:spPr>
        <p:txBody>
          <a:bodyPr/>
          <a:lstStyle>
            <a:lvl1pPr>
              <a:lnSpc>
                <a:spcPct val="100000"/>
              </a:lnSpc>
              <a:defRPr>
                <a:solidFill>
                  <a:schemeClr val="tx1"/>
                </a:solidFill>
                <a:latin typeface="Montserrat Medium" panose="00000600000000000000" pitchFamily="2" charset="0"/>
              </a:defRPr>
            </a:lvl1pPr>
          </a:lstStyle>
          <a:p>
            <a:r>
              <a:rPr lang="en-US" noProof="0"/>
              <a:t>Insert slide title here</a:t>
            </a:r>
          </a:p>
        </p:txBody>
      </p:sp>
      <p:sp>
        <p:nvSpPr>
          <p:cNvPr id="9" name="Sous-titre 2">
            <a:extLst>
              <a:ext uri="{FF2B5EF4-FFF2-40B4-BE49-F238E27FC236}">
                <a16:creationId xmlns:a16="http://schemas.microsoft.com/office/drawing/2014/main" id="{DA536A5A-9D42-0C45-A06D-80CC9746DC35}"/>
              </a:ext>
            </a:extLst>
          </p:cNvPr>
          <p:cNvSpPr>
            <a:spLocks noGrp="1"/>
          </p:cNvSpPr>
          <p:nvPr>
            <p:ph type="subTitle" idx="1" hasCustomPrompt="1"/>
          </p:nvPr>
        </p:nvSpPr>
        <p:spPr>
          <a:xfrm>
            <a:off x="4667419" y="765175"/>
            <a:ext cx="1085118" cy="230832"/>
          </a:xfrm>
          <a:prstGeom prst="rect">
            <a:avLst/>
          </a:prstGeom>
          <a:solidFill>
            <a:schemeClr val="accent4"/>
          </a:solidFill>
        </p:spPr>
        <p:txBody>
          <a:bodyPr wrap="non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Section name</a:t>
            </a:r>
          </a:p>
        </p:txBody>
      </p:sp>
    </p:spTree>
    <p:extLst>
      <p:ext uri="{BB962C8B-B14F-4D97-AF65-F5344CB8AC3E}">
        <p14:creationId xmlns:p14="http://schemas.microsoft.com/office/powerpoint/2010/main" val="2204372538"/>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11"/>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ontent: Custom Layout v4">
    <p:spTree>
      <p:nvGrpSpPr>
        <p:cNvPr id="1" name=""/>
        <p:cNvGrpSpPr/>
        <p:nvPr/>
      </p:nvGrpSpPr>
      <p:grpSpPr>
        <a:xfrm>
          <a:off x="0" y="0"/>
          <a:ext cx="0" cy="0"/>
          <a:chOff x="0" y="0"/>
          <a:chExt cx="0" cy="0"/>
        </a:xfrm>
      </p:grpSpPr>
      <p:sp>
        <p:nvSpPr>
          <p:cNvPr id="7" name="Picture Placeholder 29">
            <a:extLst>
              <a:ext uri="{FF2B5EF4-FFF2-40B4-BE49-F238E27FC236}">
                <a16:creationId xmlns:a16="http://schemas.microsoft.com/office/drawing/2014/main" id="{5406A148-0B99-C646-AFD8-59771F3A6744}"/>
              </a:ext>
            </a:extLst>
          </p:cNvPr>
          <p:cNvSpPr>
            <a:spLocks noGrp="1"/>
          </p:cNvSpPr>
          <p:nvPr>
            <p:ph type="pic" sz="quarter" idx="13" hasCustomPrompt="1"/>
          </p:nvPr>
        </p:nvSpPr>
        <p:spPr>
          <a:xfrm>
            <a:off x="0" y="765175"/>
            <a:ext cx="3035300"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2" name="Title 1"/>
          <p:cNvSpPr>
            <a:spLocks noGrp="1"/>
          </p:cNvSpPr>
          <p:nvPr>
            <p:ph type="title" hasCustomPrompt="1"/>
          </p:nvPr>
        </p:nvSpPr>
        <p:spPr>
          <a:xfrm>
            <a:off x="4577316" y="1233489"/>
            <a:ext cx="6090684" cy="863600"/>
          </a:xfrm>
          <a:prstGeom prst="rect">
            <a:avLst/>
          </a:prstGeom>
        </p:spPr>
        <p:txBody>
          <a:bodyPr/>
          <a:lstStyle>
            <a:lvl1pPr>
              <a:lnSpc>
                <a:spcPct val="100000"/>
              </a:lnSpc>
              <a:defRPr>
                <a:solidFill>
                  <a:schemeClr val="tx1"/>
                </a:solidFill>
                <a:latin typeface="Montserrat Medium" panose="00000600000000000000" pitchFamily="2" charset="0"/>
              </a:defRPr>
            </a:lvl1pPr>
          </a:lstStyle>
          <a:p>
            <a:r>
              <a:rPr lang="en-US" noProof="0"/>
              <a:t>Insert slide title here</a:t>
            </a:r>
          </a:p>
        </p:txBody>
      </p:sp>
      <p:sp>
        <p:nvSpPr>
          <p:cNvPr id="10" name="Sous-titre 2">
            <a:extLst>
              <a:ext uri="{FF2B5EF4-FFF2-40B4-BE49-F238E27FC236}">
                <a16:creationId xmlns:a16="http://schemas.microsoft.com/office/drawing/2014/main" id="{C9423575-8BE5-2347-B766-601788C53C50}"/>
              </a:ext>
            </a:extLst>
          </p:cNvPr>
          <p:cNvSpPr>
            <a:spLocks noGrp="1"/>
          </p:cNvSpPr>
          <p:nvPr>
            <p:ph type="subTitle" idx="1" hasCustomPrompt="1"/>
          </p:nvPr>
        </p:nvSpPr>
        <p:spPr>
          <a:xfrm>
            <a:off x="4678916" y="773456"/>
            <a:ext cx="1053918" cy="230832"/>
          </a:xfrm>
          <a:prstGeom prst="rect">
            <a:avLst/>
          </a:prstGeom>
          <a:solidFill>
            <a:schemeClr val="accent4"/>
          </a:solidFill>
        </p:spPr>
        <p:txBody>
          <a:bodyPr wrap="squar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Section name</a:t>
            </a:r>
          </a:p>
        </p:txBody>
      </p:sp>
    </p:spTree>
    <p:extLst>
      <p:ext uri="{BB962C8B-B14F-4D97-AF65-F5344CB8AC3E}">
        <p14:creationId xmlns:p14="http://schemas.microsoft.com/office/powerpoint/2010/main" val="1298740019"/>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7"/>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Custom Layout v5">
    <p:spTree>
      <p:nvGrpSpPr>
        <p:cNvPr id="1" name=""/>
        <p:cNvGrpSpPr/>
        <p:nvPr/>
      </p:nvGrpSpPr>
      <p:grpSpPr>
        <a:xfrm>
          <a:off x="0" y="0"/>
          <a:ext cx="0" cy="0"/>
          <a:chOff x="0" y="0"/>
          <a:chExt cx="0" cy="0"/>
        </a:xfrm>
      </p:grpSpPr>
      <p:sp>
        <p:nvSpPr>
          <p:cNvPr id="8" name="Picture Placeholder 29">
            <a:extLst>
              <a:ext uri="{FF2B5EF4-FFF2-40B4-BE49-F238E27FC236}">
                <a16:creationId xmlns:a16="http://schemas.microsoft.com/office/drawing/2014/main" id="{FB8B6D72-E460-8E45-B41D-2904190EB2EF}"/>
              </a:ext>
            </a:extLst>
          </p:cNvPr>
          <p:cNvSpPr>
            <a:spLocks noGrp="1"/>
          </p:cNvSpPr>
          <p:nvPr>
            <p:ph type="pic" sz="quarter" idx="13" hasCustomPrompt="1"/>
          </p:nvPr>
        </p:nvSpPr>
        <p:spPr>
          <a:xfrm>
            <a:off x="9156700" y="765175"/>
            <a:ext cx="3035300"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cxnSp>
        <p:nvCxnSpPr>
          <p:cNvPr id="9" name="Connecteur droit 8">
            <a:extLst>
              <a:ext uri="{FF2B5EF4-FFF2-40B4-BE49-F238E27FC236}">
                <a16:creationId xmlns:a16="http://schemas.microsoft.com/office/drawing/2014/main" id="{F5B06523-39CC-E64E-B058-016AF29B4BF6}"/>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6" name="ZoneTexte 1">
            <a:extLst>
              <a:ext uri="{FF2B5EF4-FFF2-40B4-BE49-F238E27FC236}">
                <a16:creationId xmlns:a16="http://schemas.microsoft.com/office/drawing/2014/main" id="{7712EA66-5170-4D9D-BE00-71E78A89EF94}"/>
              </a:ext>
            </a:extLst>
          </p:cNvPr>
          <p:cNvSpPr txBox="1"/>
          <p:nvPr userDrawn="1"/>
        </p:nvSpPr>
        <p:spPr>
          <a:xfrm>
            <a:off x="3657599" y="765313"/>
            <a:ext cx="45719"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7" name="Title 1">
            <a:extLst>
              <a:ext uri="{FF2B5EF4-FFF2-40B4-BE49-F238E27FC236}">
                <a16:creationId xmlns:a16="http://schemas.microsoft.com/office/drawing/2014/main" id="{CBAA189B-43A5-48DB-A5C9-49C49EFEDD1E}"/>
              </a:ext>
            </a:extLst>
          </p:cNvPr>
          <p:cNvSpPr>
            <a:spLocks noGrp="1"/>
          </p:cNvSpPr>
          <p:nvPr>
            <p:ph type="title" hasCustomPrompt="1"/>
          </p:nvPr>
        </p:nvSpPr>
        <p:spPr>
          <a:xfrm>
            <a:off x="1774826" y="524348"/>
            <a:ext cx="7074534"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10" name="Sous-titre 2">
            <a:extLst>
              <a:ext uri="{FF2B5EF4-FFF2-40B4-BE49-F238E27FC236}">
                <a16:creationId xmlns:a16="http://schemas.microsoft.com/office/drawing/2014/main" id="{F2666057-73F3-446D-A012-7CC4BD64138F}"/>
              </a:ext>
            </a:extLst>
          </p:cNvPr>
          <p:cNvSpPr>
            <a:spLocks noGrp="1"/>
          </p:cNvSpPr>
          <p:nvPr>
            <p:ph type="subTitle" idx="1"/>
          </p:nvPr>
        </p:nvSpPr>
        <p:spPr>
          <a:xfrm>
            <a:off x="1856650" y="293516"/>
            <a:ext cx="755048"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1753496578"/>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ustom Layout v6">
    <p:spTree>
      <p:nvGrpSpPr>
        <p:cNvPr id="1" name=""/>
        <p:cNvGrpSpPr/>
        <p:nvPr/>
      </p:nvGrpSpPr>
      <p:grpSpPr>
        <a:xfrm>
          <a:off x="0" y="0"/>
          <a:ext cx="0" cy="0"/>
          <a:chOff x="0" y="0"/>
          <a:chExt cx="0" cy="0"/>
        </a:xfrm>
      </p:grpSpPr>
      <p:sp>
        <p:nvSpPr>
          <p:cNvPr id="6" name="Picture Placeholder 29">
            <a:extLst>
              <a:ext uri="{FF2B5EF4-FFF2-40B4-BE49-F238E27FC236}">
                <a16:creationId xmlns:a16="http://schemas.microsoft.com/office/drawing/2014/main" id="{50C99185-297F-F544-BDE0-F5297E2BBD41}"/>
              </a:ext>
            </a:extLst>
          </p:cNvPr>
          <p:cNvSpPr>
            <a:spLocks noGrp="1"/>
          </p:cNvSpPr>
          <p:nvPr>
            <p:ph type="pic" sz="quarter" idx="12" hasCustomPrompt="1"/>
          </p:nvPr>
        </p:nvSpPr>
        <p:spPr>
          <a:xfrm>
            <a:off x="10950" y="2743199"/>
            <a:ext cx="6085049" cy="411480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5" name="ZoneTexte 1">
            <a:extLst>
              <a:ext uri="{FF2B5EF4-FFF2-40B4-BE49-F238E27FC236}">
                <a16:creationId xmlns:a16="http://schemas.microsoft.com/office/drawing/2014/main" id="{4D4745A3-2AEA-455C-8F3F-BD2E64263197}"/>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7" name="Title 1">
            <a:extLst>
              <a:ext uri="{FF2B5EF4-FFF2-40B4-BE49-F238E27FC236}">
                <a16:creationId xmlns:a16="http://schemas.microsoft.com/office/drawing/2014/main" id="{DE4717F1-6C61-46E8-B8BB-A3FBCF579D50}"/>
              </a:ext>
            </a:extLst>
          </p:cNvPr>
          <p:cNvSpPr>
            <a:spLocks noGrp="1"/>
          </p:cNvSpPr>
          <p:nvPr>
            <p:ph type="title" hasCustomPrompt="1"/>
          </p:nvPr>
        </p:nvSpPr>
        <p:spPr>
          <a:xfrm>
            <a:off x="1774825" y="524348"/>
            <a:ext cx="10199449"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8" name="Sous-titre 2">
            <a:extLst>
              <a:ext uri="{FF2B5EF4-FFF2-40B4-BE49-F238E27FC236}">
                <a16:creationId xmlns:a16="http://schemas.microsoft.com/office/drawing/2014/main" id="{0706AF31-0B6D-49AA-B346-112744052683}"/>
              </a:ext>
            </a:extLst>
          </p:cNvPr>
          <p:cNvSpPr>
            <a:spLocks noGrp="1"/>
          </p:cNvSpPr>
          <p:nvPr>
            <p:ph type="subTitle" idx="1"/>
          </p:nvPr>
        </p:nvSpPr>
        <p:spPr>
          <a:xfrm>
            <a:off x="1856650" y="293516"/>
            <a:ext cx="1088562"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3244512308"/>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E Content: One Column">
    <p:bg>
      <p:bgRef idx="1001">
        <a:schemeClr val="bg1"/>
      </p:bgRef>
    </p:bg>
    <p:spTree>
      <p:nvGrpSpPr>
        <p:cNvPr id="1" name=""/>
        <p:cNvGrpSpPr/>
        <p:nvPr/>
      </p:nvGrpSpPr>
      <p:grpSpPr>
        <a:xfrm>
          <a:off x="0" y="0"/>
          <a:ext cx="0" cy="0"/>
          <a:chOff x="0" y="0"/>
          <a:chExt cx="0" cy="0"/>
        </a:xfrm>
      </p:grpSpPr>
      <p:sp>
        <p:nvSpPr>
          <p:cNvPr id="11" name="Espace réservé du contenu 5">
            <a:extLst>
              <a:ext uri="{FF2B5EF4-FFF2-40B4-BE49-F238E27FC236}">
                <a16:creationId xmlns:a16="http://schemas.microsoft.com/office/drawing/2014/main" id="{9F082B38-5D0B-9B44-B9AA-68833516EBD7}"/>
              </a:ext>
            </a:extLst>
          </p:cNvPr>
          <p:cNvSpPr>
            <a:spLocks noGrp="1"/>
          </p:cNvSpPr>
          <p:nvPr>
            <p:ph sz="quarter" idx="14" hasCustomPrompt="1"/>
          </p:nvPr>
        </p:nvSpPr>
        <p:spPr>
          <a:xfrm>
            <a:off x="1774825" y="3284538"/>
            <a:ext cx="8889208" cy="2808287"/>
          </a:xfrm>
          <a:prstGeom prst="rect">
            <a:avLst/>
          </a:prstGeom>
        </p:spPr>
        <p:txBody>
          <a:bodyPr anchor="t"/>
          <a:lstStyle>
            <a:lvl1pPr marL="11113" indent="-11113">
              <a:buNone/>
              <a:tabLst/>
              <a:defRPr/>
            </a:lvl1pPr>
            <a:lvl2pPr>
              <a:buNone/>
              <a:defRPr/>
            </a:lvl2pPr>
            <a:lvl3pPr>
              <a:buNone/>
              <a:defRPr/>
            </a:lvl3pPr>
            <a:lvl4pPr>
              <a:buNone/>
              <a:defRPr/>
            </a:lvl4pPr>
            <a:lvl5pPr>
              <a:buNone/>
              <a:defRPr/>
            </a:lvl5pPr>
          </a:lstStyle>
          <a:p>
            <a:pPr lvl="0"/>
            <a:r>
              <a:rPr lang="en-US" noProof="0"/>
              <a:t>Insert slide content here</a:t>
            </a:r>
          </a:p>
        </p:txBody>
      </p:sp>
      <p:sp>
        <p:nvSpPr>
          <p:cNvPr id="2" name="ZoneTexte 1">
            <a:extLst>
              <a:ext uri="{FF2B5EF4-FFF2-40B4-BE49-F238E27FC236}">
                <a16:creationId xmlns:a16="http://schemas.microsoft.com/office/drawing/2014/main" id="{D2948B4A-B3BB-C049-9101-EB92521D57FF}"/>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9" name="Title 1">
            <a:extLst>
              <a:ext uri="{FF2B5EF4-FFF2-40B4-BE49-F238E27FC236}">
                <a16:creationId xmlns:a16="http://schemas.microsoft.com/office/drawing/2014/main" id="{6E7BC35F-3652-5B4B-A1FF-BF7C40A9214C}"/>
              </a:ext>
            </a:extLst>
          </p:cNvPr>
          <p:cNvSpPr>
            <a:spLocks noGrp="1"/>
          </p:cNvSpPr>
          <p:nvPr>
            <p:ph type="title" hasCustomPrompt="1"/>
          </p:nvPr>
        </p:nvSpPr>
        <p:spPr>
          <a:xfrm>
            <a:off x="1774825" y="524348"/>
            <a:ext cx="10199449"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15" name="Sous-titre 2">
            <a:extLst>
              <a:ext uri="{FF2B5EF4-FFF2-40B4-BE49-F238E27FC236}">
                <a16:creationId xmlns:a16="http://schemas.microsoft.com/office/drawing/2014/main" id="{067792F8-F437-FD43-A5BF-E11691B010BA}"/>
              </a:ext>
            </a:extLst>
          </p:cNvPr>
          <p:cNvSpPr>
            <a:spLocks noGrp="1"/>
          </p:cNvSpPr>
          <p:nvPr>
            <p:ph type="subTitle" idx="1" hasCustomPrompt="1"/>
          </p:nvPr>
        </p:nvSpPr>
        <p:spPr>
          <a:xfrm>
            <a:off x="1856648" y="293516"/>
            <a:ext cx="1828800"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cap="all" baseline="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STIXGeneral-Regular" pitchFamily="2" charset="2"/>
              <a:buNone/>
              <a:tabLst/>
              <a:defRPr/>
            </a:pPr>
            <a:r>
              <a:rPr lang="en-US" noProof="0"/>
              <a:t>Insert section here</a:t>
            </a:r>
          </a:p>
        </p:txBody>
      </p:sp>
    </p:spTree>
    <p:extLst>
      <p:ext uri="{BB962C8B-B14F-4D97-AF65-F5344CB8AC3E}">
        <p14:creationId xmlns:p14="http://schemas.microsoft.com/office/powerpoint/2010/main" val="32272109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10 Section: Sky Gradient">
    <p:spTree>
      <p:nvGrpSpPr>
        <p:cNvPr id="1" name=""/>
        <p:cNvGrpSpPr/>
        <p:nvPr/>
      </p:nvGrpSpPr>
      <p:grpSpPr>
        <a:xfrm>
          <a:off x="0" y="0"/>
          <a:ext cx="0" cy="0"/>
          <a:chOff x="0" y="0"/>
          <a:chExt cx="0" cy="0"/>
        </a:xfrm>
      </p:grpSpPr>
      <p:pic>
        <p:nvPicPr>
          <p:cNvPr id="10" name="Imag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159576" y="1"/>
            <a:ext cx="3032425" cy="5949194"/>
          </a:xfrm>
          <a:prstGeom prst="rect">
            <a:avLst/>
          </a:prstGeom>
        </p:spPr>
      </p:pic>
      <p:sp>
        <p:nvSpPr>
          <p:cNvPr id="2" name="Rectangle 1">
            <a:extLst>
              <a:ext uri="{FF2B5EF4-FFF2-40B4-BE49-F238E27FC236}">
                <a16:creationId xmlns:a16="http://schemas.microsoft.com/office/drawing/2014/main" id="{2B4C96A9-1727-4CC2-B7A8-7AD2699EBE4E}"/>
              </a:ext>
            </a:extLst>
          </p:cNvPr>
          <p:cNvSpPr/>
          <p:nvPr userDrawn="1"/>
        </p:nvSpPr>
        <p:spPr>
          <a:xfrm>
            <a:off x="0" y="0"/>
            <a:ext cx="12192000" cy="6858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sp>
        <p:nvSpPr>
          <p:cNvPr id="3" name="Rectangle 2">
            <a:extLst>
              <a:ext uri="{FF2B5EF4-FFF2-40B4-BE49-F238E27FC236}">
                <a16:creationId xmlns:a16="http://schemas.microsoft.com/office/drawing/2014/main" id="{30C30762-B2A5-4201-A328-99B0D7584118}"/>
              </a:ext>
            </a:extLst>
          </p:cNvPr>
          <p:cNvSpPr/>
          <p:nvPr userDrawn="1"/>
        </p:nvSpPr>
        <p:spPr>
          <a:xfrm>
            <a:off x="139154" y="269854"/>
            <a:ext cx="11892285" cy="6411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spTree>
    <p:extLst>
      <p:ext uri="{BB962C8B-B14F-4D97-AF65-F5344CB8AC3E}">
        <p14:creationId xmlns:p14="http://schemas.microsoft.com/office/powerpoint/2010/main" val="1480198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E Content: Two Columns">
    <p:bg>
      <p:bgRef idx="1001">
        <a:schemeClr val="bg1"/>
      </p:bgRef>
    </p:bg>
    <p:spTree>
      <p:nvGrpSpPr>
        <p:cNvPr id="1" name=""/>
        <p:cNvGrpSpPr/>
        <p:nvPr/>
      </p:nvGrpSpPr>
      <p:grpSpPr>
        <a:xfrm>
          <a:off x="0" y="0"/>
          <a:ext cx="0" cy="0"/>
          <a:chOff x="0" y="0"/>
          <a:chExt cx="0" cy="0"/>
        </a:xfrm>
      </p:grpSpPr>
      <p:cxnSp>
        <p:nvCxnSpPr>
          <p:cNvPr id="8" name="Connecteur droit 7">
            <a:extLst>
              <a:ext uri="{FF2B5EF4-FFF2-40B4-BE49-F238E27FC236}">
                <a16:creationId xmlns:a16="http://schemas.microsoft.com/office/drawing/2014/main" id="{ADE54276-F1B0-144F-B43C-0076C18566CB}"/>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12" name="Espace réservé du contenu 5">
            <a:extLst>
              <a:ext uri="{FF2B5EF4-FFF2-40B4-BE49-F238E27FC236}">
                <a16:creationId xmlns:a16="http://schemas.microsoft.com/office/drawing/2014/main" id="{75F8C928-C01B-314F-A058-0D4CAC19A0DD}"/>
              </a:ext>
            </a:extLst>
          </p:cNvPr>
          <p:cNvSpPr>
            <a:spLocks noGrp="1"/>
          </p:cNvSpPr>
          <p:nvPr>
            <p:ph sz="quarter" idx="15" hasCustomPrompt="1"/>
          </p:nvPr>
        </p:nvSpPr>
        <p:spPr>
          <a:xfrm>
            <a:off x="7402275" y="1513839"/>
            <a:ext cx="4571999" cy="5201757"/>
          </a:xfrm>
          <a:prstGeom prst="rect">
            <a:avLst/>
          </a:prstGeom>
        </p:spPr>
        <p:txBody>
          <a:bodyPr>
            <a:normAutofit/>
          </a:bodyPr>
          <a:lstStyle>
            <a:lvl1pPr marL="11113" indent="-11113">
              <a:buNone/>
              <a:tabLst/>
              <a:defRPr sz="1400">
                <a:solidFill>
                  <a:schemeClr val="tx1"/>
                </a:solidFill>
              </a:defRPr>
            </a:lvl1pPr>
            <a:lvl2pPr>
              <a:buNone/>
              <a:defRPr/>
            </a:lvl2pPr>
            <a:lvl3pPr>
              <a:buNone/>
              <a:defRPr/>
            </a:lvl3pPr>
            <a:lvl4pPr>
              <a:buNone/>
              <a:defRPr/>
            </a:lvl4pPr>
            <a:lvl5pPr>
              <a:buNone/>
              <a:defRPr/>
            </a:lvl5pPr>
          </a:lstStyle>
          <a:p>
            <a:pPr lvl="0"/>
            <a:r>
              <a:rPr lang="en-US" noProof="0"/>
              <a:t>Insert slide content here</a:t>
            </a:r>
          </a:p>
        </p:txBody>
      </p:sp>
      <p:sp>
        <p:nvSpPr>
          <p:cNvPr id="9" name="ZoneTexte 1">
            <a:extLst>
              <a:ext uri="{FF2B5EF4-FFF2-40B4-BE49-F238E27FC236}">
                <a16:creationId xmlns:a16="http://schemas.microsoft.com/office/drawing/2014/main" id="{433F9757-CC00-4751-88F0-8A70E98A89CD}"/>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10" name="Title 1">
            <a:extLst>
              <a:ext uri="{FF2B5EF4-FFF2-40B4-BE49-F238E27FC236}">
                <a16:creationId xmlns:a16="http://schemas.microsoft.com/office/drawing/2014/main" id="{4CECE821-BEFA-4D69-95F3-9D66981E4136}"/>
              </a:ext>
            </a:extLst>
          </p:cNvPr>
          <p:cNvSpPr>
            <a:spLocks noGrp="1"/>
          </p:cNvSpPr>
          <p:nvPr>
            <p:ph type="title" hasCustomPrompt="1"/>
          </p:nvPr>
        </p:nvSpPr>
        <p:spPr>
          <a:xfrm>
            <a:off x="1774825" y="524348"/>
            <a:ext cx="10199449"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14" name="Espace réservé du contenu 5">
            <a:extLst>
              <a:ext uri="{FF2B5EF4-FFF2-40B4-BE49-F238E27FC236}">
                <a16:creationId xmlns:a16="http://schemas.microsoft.com/office/drawing/2014/main" id="{CC906C39-9E67-4A97-97F3-00BDE142AB38}"/>
              </a:ext>
            </a:extLst>
          </p:cNvPr>
          <p:cNvSpPr>
            <a:spLocks noGrp="1"/>
          </p:cNvSpPr>
          <p:nvPr>
            <p:ph sz="quarter" idx="14" hasCustomPrompt="1"/>
          </p:nvPr>
        </p:nvSpPr>
        <p:spPr>
          <a:xfrm>
            <a:off x="1774825" y="3284538"/>
            <a:ext cx="5473629" cy="3431058"/>
          </a:xfrm>
          <a:prstGeom prst="rect">
            <a:avLst/>
          </a:prstGeom>
        </p:spPr>
        <p:txBody>
          <a:bodyPr anchor="t"/>
          <a:lstStyle>
            <a:lvl1pPr marL="11113" indent="-11113">
              <a:buNone/>
              <a:tabLst/>
              <a:defRPr/>
            </a:lvl1pPr>
            <a:lvl2pPr>
              <a:buNone/>
              <a:defRPr/>
            </a:lvl2pPr>
            <a:lvl3pPr>
              <a:buNone/>
              <a:defRPr/>
            </a:lvl3pPr>
            <a:lvl4pPr>
              <a:buNone/>
              <a:defRPr/>
            </a:lvl4pPr>
            <a:lvl5pPr>
              <a:buNone/>
              <a:defRPr/>
            </a:lvl5pPr>
          </a:lstStyle>
          <a:p>
            <a:pPr lvl="0"/>
            <a:r>
              <a:rPr lang="en-US" noProof="0"/>
              <a:t>Insert slide content here</a:t>
            </a:r>
          </a:p>
        </p:txBody>
      </p:sp>
      <p:sp>
        <p:nvSpPr>
          <p:cNvPr id="15" name="Sous-titre 2">
            <a:extLst>
              <a:ext uri="{FF2B5EF4-FFF2-40B4-BE49-F238E27FC236}">
                <a16:creationId xmlns:a16="http://schemas.microsoft.com/office/drawing/2014/main" id="{20EC5DFE-740E-4F7A-8D0B-CEB1EC0D4B37}"/>
              </a:ext>
            </a:extLst>
          </p:cNvPr>
          <p:cNvSpPr>
            <a:spLocks noGrp="1"/>
          </p:cNvSpPr>
          <p:nvPr>
            <p:ph type="subTitle" idx="1" hasCustomPrompt="1"/>
          </p:nvPr>
        </p:nvSpPr>
        <p:spPr>
          <a:xfrm>
            <a:off x="1856648" y="293516"/>
            <a:ext cx="1828800"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cap="all" baseline="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STIXGeneral-Regular" pitchFamily="2" charset="2"/>
              <a:buNone/>
              <a:tabLst/>
              <a:defRPr/>
            </a:pPr>
            <a:r>
              <a:rPr lang="en-US" noProof="0"/>
              <a:t>Insert section here</a:t>
            </a:r>
          </a:p>
        </p:txBody>
      </p:sp>
    </p:spTree>
    <p:extLst>
      <p:ext uri="{BB962C8B-B14F-4D97-AF65-F5344CB8AC3E}">
        <p14:creationId xmlns:p14="http://schemas.microsoft.com/office/powerpoint/2010/main" val="19234200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E Content: Two Columns">
    <p:bg>
      <p:bgRef idx="1001">
        <a:schemeClr val="bg1"/>
      </p:bgRef>
    </p:bg>
    <p:spTree>
      <p:nvGrpSpPr>
        <p:cNvPr id="1" name=""/>
        <p:cNvGrpSpPr/>
        <p:nvPr/>
      </p:nvGrpSpPr>
      <p:grpSpPr>
        <a:xfrm>
          <a:off x="0" y="0"/>
          <a:ext cx="0" cy="0"/>
          <a:chOff x="0" y="0"/>
          <a:chExt cx="0" cy="0"/>
        </a:xfrm>
      </p:grpSpPr>
      <p:sp>
        <p:nvSpPr>
          <p:cNvPr id="12" name="Espace réservé du contenu 5">
            <a:extLst>
              <a:ext uri="{FF2B5EF4-FFF2-40B4-BE49-F238E27FC236}">
                <a16:creationId xmlns:a16="http://schemas.microsoft.com/office/drawing/2014/main" id="{75F8C928-C01B-314F-A058-0D4CAC19A0DD}"/>
              </a:ext>
            </a:extLst>
          </p:cNvPr>
          <p:cNvSpPr>
            <a:spLocks noGrp="1"/>
          </p:cNvSpPr>
          <p:nvPr>
            <p:ph sz="quarter" idx="15" hasCustomPrompt="1"/>
          </p:nvPr>
        </p:nvSpPr>
        <p:spPr>
          <a:xfrm>
            <a:off x="7402275" y="1513839"/>
            <a:ext cx="4571999" cy="5201757"/>
          </a:xfrm>
          <a:prstGeom prst="rect">
            <a:avLst/>
          </a:prstGeom>
        </p:spPr>
        <p:txBody>
          <a:bodyPr>
            <a:normAutofit/>
          </a:bodyPr>
          <a:lstStyle>
            <a:lvl1pPr marL="11113" indent="-11113">
              <a:buNone/>
              <a:tabLst/>
              <a:defRPr sz="1400">
                <a:solidFill>
                  <a:schemeClr val="tx1"/>
                </a:solidFill>
              </a:defRPr>
            </a:lvl1pPr>
            <a:lvl2pPr>
              <a:buNone/>
              <a:defRPr/>
            </a:lvl2pPr>
            <a:lvl3pPr>
              <a:buNone/>
              <a:defRPr/>
            </a:lvl3pPr>
            <a:lvl4pPr>
              <a:buNone/>
              <a:defRPr/>
            </a:lvl4pPr>
            <a:lvl5pPr>
              <a:buNone/>
              <a:defRPr/>
            </a:lvl5pPr>
          </a:lstStyle>
          <a:p>
            <a:pPr lvl="0"/>
            <a:r>
              <a:rPr lang="en-US" noProof="0"/>
              <a:t>Insert slide content here</a:t>
            </a:r>
          </a:p>
        </p:txBody>
      </p:sp>
      <p:sp>
        <p:nvSpPr>
          <p:cNvPr id="9" name="ZoneTexte 1">
            <a:extLst>
              <a:ext uri="{FF2B5EF4-FFF2-40B4-BE49-F238E27FC236}">
                <a16:creationId xmlns:a16="http://schemas.microsoft.com/office/drawing/2014/main" id="{433F9757-CC00-4751-88F0-8A70E98A89CD}"/>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10" name="Title 1">
            <a:extLst>
              <a:ext uri="{FF2B5EF4-FFF2-40B4-BE49-F238E27FC236}">
                <a16:creationId xmlns:a16="http://schemas.microsoft.com/office/drawing/2014/main" id="{4CECE821-BEFA-4D69-95F3-9D66981E4136}"/>
              </a:ext>
            </a:extLst>
          </p:cNvPr>
          <p:cNvSpPr>
            <a:spLocks noGrp="1"/>
          </p:cNvSpPr>
          <p:nvPr>
            <p:ph type="title" hasCustomPrompt="1"/>
          </p:nvPr>
        </p:nvSpPr>
        <p:spPr>
          <a:xfrm>
            <a:off x="1774825" y="524348"/>
            <a:ext cx="10199449"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14" name="Espace réservé du contenu 5">
            <a:extLst>
              <a:ext uri="{FF2B5EF4-FFF2-40B4-BE49-F238E27FC236}">
                <a16:creationId xmlns:a16="http://schemas.microsoft.com/office/drawing/2014/main" id="{CC906C39-9E67-4A97-97F3-00BDE142AB38}"/>
              </a:ext>
            </a:extLst>
          </p:cNvPr>
          <p:cNvSpPr>
            <a:spLocks noGrp="1"/>
          </p:cNvSpPr>
          <p:nvPr>
            <p:ph sz="quarter" idx="14" hasCustomPrompt="1"/>
          </p:nvPr>
        </p:nvSpPr>
        <p:spPr>
          <a:xfrm>
            <a:off x="1774825" y="3284538"/>
            <a:ext cx="5473629" cy="3431058"/>
          </a:xfrm>
          <a:prstGeom prst="rect">
            <a:avLst/>
          </a:prstGeom>
        </p:spPr>
        <p:txBody>
          <a:bodyPr anchor="t"/>
          <a:lstStyle>
            <a:lvl1pPr marL="11113" indent="-11113">
              <a:buNone/>
              <a:tabLst/>
              <a:defRPr/>
            </a:lvl1pPr>
            <a:lvl2pPr>
              <a:buNone/>
              <a:defRPr/>
            </a:lvl2pPr>
            <a:lvl3pPr>
              <a:buNone/>
              <a:defRPr/>
            </a:lvl3pPr>
            <a:lvl4pPr>
              <a:buNone/>
              <a:defRPr/>
            </a:lvl4pPr>
            <a:lvl5pPr>
              <a:buNone/>
              <a:defRPr/>
            </a:lvl5pPr>
          </a:lstStyle>
          <a:p>
            <a:pPr lvl="0"/>
            <a:r>
              <a:rPr lang="en-US" noProof="0"/>
              <a:t>Insert slide content here</a:t>
            </a:r>
          </a:p>
        </p:txBody>
      </p:sp>
      <p:sp>
        <p:nvSpPr>
          <p:cNvPr id="15" name="Sous-titre 2">
            <a:extLst>
              <a:ext uri="{FF2B5EF4-FFF2-40B4-BE49-F238E27FC236}">
                <a16:creationId xmlns:a16="http://schemas.microsoft.com/office/drawing/2014/main" id="{20EC5DFE-740E-4F7A-8D0B-CEB1EC0D4B37}"/>
              </a:ext>
            </a:extLst>
          </p:cNvPr>
          <p:cNvSpPr>
            <a:spLocks noGrp="1"/>
          </p:cNvSpPr>
          <p:nvPr>
            <p:ph type="subTitle" idx="1" hasCustomPrompt="1"/>
          </p:nvPr>
        </p:nvSpPr>
        <p:spPr>
          <a:xfrm>
            <a:off x="1856648" y="293516"/>
            <a:ext cx="1828800"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cap="all" baseline="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STIXGeneral-Regular" pitchFamily="2" charset="2"/>
              <a:buNone/>
              <a:tabLst/>
              <a:defRPr/>
            </a:pPr>
            <a:r>
              <a:rPr lang="en-US" noProof="0"/>
              <a:t>Insert section here</a:t>
            </a:r>
          </a:p>
        </p:txBody>
      </p:sp>
    </p:spTree>
    <p:extLst>
      <p:ext uri="{BB962C8B-B14F-4D97-AF65-F5344CB8AC3E}">
        <p14:creationId xmlns:p14="http://schemas.microsoft.com/office/powerpoint/2010/main" val="5131528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E Content: One Column + Small Image v1">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A8107465-DA36-9940-A5CD-7BE9F288A6E9}"/>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8" name="Picture Placeholder 29">
            <a:extLst>
              <a:ext uri="{FF2B5EF4-FFF2-40B4-BE49-F238E27FC236}">
                <a16:creationId xmlns:a16="http://schemas.microsoft.com/office/drawing/2014/main" id="{FB8B6D72-E460-8E45-B41D-2904190EB2EF}"/>
              </a:ext>
            </a:extLst>
          </p:cNvPr>
          <p:cNvSpPr>
            <a:spLocks noGrp="1"/>
          </p:cNvSpPr>
          <p:nvPr>
            <p:ph type="pic" sz="quarter" idx="13" hasCustomPrompt="1"/>
          </p:nvPr>
        </p:nvSpPr>
        <p:spPr>
          <a:xfrm>
            <a:off x="7643815" y="1618779"/>
            <a:ext cx="4548184" cy="5239221"/>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10" name="ZoneTexte 1">
            <a:extLst>
              <a:ext uri="{FF2B5EF4-FFF2-40B4-BE49-F238E27FC236}">
                <a16:creationId xmlns:a16="http://schemas.microsoft.com/office/drawing/2014/main" id="{3669C652-A84A-4365-A2FB-36F97A897DB6}"/>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US" sz="1000" b="0" noProof="0">
              <a:solidFill>
                <a:prstClr val="black"/>
              </a:solidFill>
              <a:latin typeface="Montserrat" pitchFamily="2" charset="77"/>
            </a:endParaRPr>
          </a:p>
        </p:txBody>
      </p:sp>
      <p:sp>
        <p:nvSpPr>
          <p:cNvPr id="12" name="Title 1">
            <a:extLst>
              <a:ext uri="{FF2B5EF4-FFF2-40B4-BE49-F238E27FC236}">
                <a16:creationId xmlns:a16="http://schemas.microsoft.com/office/drawing/2014/main" id="{1A1DBE8A-55F1-4852-9FB4-F1A358F3D736}"/>
              </a:ext>
            </a:extLst>
          </p:cNvPr>
          <p:cNvSpPr>
            <a:spLocks noGrp="1"/>
          </p:cNvSpPr>
          <p:nvPr>
            <p:ph type="title" hasCustomPrompt="1"/>
          </p:nvPr>
        </p:nvSpPr>
        <p:spPr>
          <a:xfrm>
            <a:off x="1774825" y="524348"/>
            <a:ext cx="10199449" cy="863599"/>
          </a:xfrm>
          <a:prstGeom prst="rect">
            <a:avLst/>
          </a:prstGeom>
        </p:spPr>
        <p:txBody>
          <a:bodyPr lIns="90000" anchor="t" anchorCtr="0">
            <a:normAutofit/>
          </a:bodyPr>
          <a:lstStyle>
            <a:lvl1pPr>
              <a:lnSpc>
                <a:spcPct val="100000"/>
              </a:lnSpc>
              <a:defRPr b="0">
                <a:solidFill>
                  <a:schemeClr val="tx1"/>
                </a:solidFill>
                <a:latin typeface="Montserrat Medium" panose="00000600000000000000" pitchFamily="2" charset="0"/>
              </a:defRPr>
            </a:lvl1pPr>
          </a:lstStyle>
          <a:p>
            <a:r>
              <a:rPr lang="en-US" noProof="0"/>
              <a:t>Insert slide title here</a:t>
            </a:r>
          </a:p>
        </p:txBody>
      </p:sp>
      <p:sp>
        <p:nvSpPr>
          <p:cNvPr id="9" name="Espace réservé du contenu 5">
            <a:extLst>
              <a:ext uri="{FF2B5EF4-FFF2-40B4-BE49-F238E27FC236}">
                <a16:creationId xmlns:a16="http://schemas.microsoft.com/office/drawing/2014/main" id="{292AE32A-2861-4EFB-B4C9-3EAC80BC29DC}"/>
              </a:ext>
            </a:extLst>
          </p:cNvPr>
          <p:cNvSpPr>
            <a:spLocks noGrp="1"/>
          </p:cNvSpPr>
          <p:nvPr>
            <p:ph sz="quarter" idx="14" hasCustomPrompt="1"/>
          </p:nvPr>
        </p:nvSpPr>
        <p:spPr>
          <a:xfrm>
            <a:off x="1774825" y="3284538"/>
            <a:ext cx="5653837" cy="3431058"/>
          </a:xfrm>
          <a:prstGeom prst="rect">
            <a:avLst/>
          </a:prstGeom>
        </p:spPr>
        <p:txBody>
          <a:bodyPr anchor="t"/>
          <a:lstStyle>
            <a:lvl1pPr marL="11113" indent="-11113">
              <a:buNone/>
              <a:tabLst/>
              <a:defRPr/>
            </a:lvl1pPr>
            <a:lvl2pPr>
              <a:buNone/>
              <a:defRPr/>
            </a:lvl2pPr>
            <a:lvl3pPr>
              <a:buNone/>
              <a:defRPr/>
            </a:lvl3pPr>
            <a:lvl4pPr>
              <a:buNone/>
              <a:defRPr/>
            </a:lvl4pPr>
            <a:lvl5pPr>
              <a:buNone/>
              <a:defRPr/>
            </a:lvl5pPr>
          </a:lstStyle>
          <a:p>
            <a:pPr lvl="0"/>
            <a:r>
              <a:rPr lang="en-US" noProof="0"/>
              <a:t>Insert slide content here</a:t>
            </a:r>
          </a:p>
        </p:txBody>
      </p:sp>
      <p:sp>
        <p:nvSpPr>
          <p:cNvPr id="14" name="Sous-titre 2">
            <a:extLst>
              <a:ext uri="{FF2B5EF4-FFF2-40B4-BE49-F238E27FC236}">
                <a16:creationId xmlns:a16="http://schemas.microsoft.com/office/drawing/2014/main" id="{49DF9A21-9439-4BF1-8CB1-7220F93DD140}"/>
              </a:ext>
            </a:extLst>
          </p:cNvPr>
          <p:cNvSpPr>
            <a:spLocks noGrp="1"/>
          </p:cNvSpPr>
          <p:nvPr>
            <p:ph type="subTitle" idx="1" hasCustomPrompt="1"/>
          </p:nvPr>
        </p:nvSpPr>
        <p:spPr>
          <a:xfrm>
            <a:off x="1856648" y="293516"/>
            <a:ext cx="1828800" cy="230832"/>
          </a:xfrm>
          <a:prstGeom prst="rect">
            <a:avLst/>
          </a:prstGeom>
          <a:solidFill>
            <a:schemeClr val="accent4"/>
          </a:solidFill>
        </p:spPr>
        <p:txBody>
          <a:bodyPr vert="horz" wrap="square" lIns="90000" anchor="ctr" anchorCtr="0">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cap="all" baseline="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STIXGeneral-Regular" pitchFamily="2" charset="2"/>
              <a:buNone/>
              <a:tabLst/>
              <a:defRPr/>
            </a:pPr>
            <a:r>
              <a:rPr lang="en-US" noProof="0"/>
              <a:t>Insert section here</a:t>
            </a:r>
          </a:p>
        </p:txBody>
      </p:sp>
    </p:spTree>
    <p:extLst>
      <p:ext uri="{BB962C8B-B14F-4D97-AF65-F5344CB8AC3E}">
        <p14:creationId xmlns:p14="http://schemas.microsoft.com/office/powerpoint/2010/main" val="3330785107"/>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2.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3.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phique 10">
            <a:extLst>
              <a:ext uri="{FF2B5EF4-FFF2-40B4-BE49-F238E27FC236}">
                <a16:creationId xmlns:a16="http://schemas.microsoft.com/office/drawing/2014/main" id="{C4960BFC-347B-1048-8E1E-34CC881E5E46}"/>
              </a:ext>
            </a:extLst>
          </p:cNvPr>
          <p:cNvPicPr>
            <a:picLocks noChangeAspect="1"/>
          </p:cNvPicPr>
          <p:nvPr userDrawn="1"/>
        </p:nvPicPr>
        <p:blipFill>
          <a:blip r:embed="rId62" cstate="email">
            <a:extLst>
              <a:ext uri="{28A0092B-C50C-407E-A947-70E740481C1C}">
                <a14:useLocalDpi xmlns:a14="http://schemas.microsoft.com/office/drawing/2010/main"/>
              </a:ext>
              <a:ext uri="{96DAC541-7B7A-43D3-8B79-37D633B846F1}">
                <asvg:svgBlip xmlns:asvg="http://schemas.microsoft.com/office/drawing/2016/SVG/main" r:embed="rId63"/>
              </a:ext>
            </a:extLst>
          </a:blip>
          <a:stretch>
            <a:fillRect/>
          </a:stretch>
        </p:blipFill>
        <p:spPr>
          <a:xfrm>
            <a:off x="477056" y="315724"/>
            <a:ext cx="550409" cy="261444"/>
          </a:xfrm>
          <a:prstGeom prst="rect">
            <a:avLst/>
          </a:prstGeom>
        </p:spPr>
      </p:pic>
      <p:sp>
        <p:nvSpPr>
          <p:cNvPr id="2" name="Espace réservé du titre 1">
            <a:extLst>
              <a:ext uri="{FF2B5EF4-FFF2-40B4-BE49-F238E27FC236}">
                <a16:creationId xmlns:a16="http://schemas.microsoft.com/office/drawing/2014/main" id="{13C13E0C-12F8-8F45-B3D6-F0C1BA8D9702}"/>
              </a:ext>
            </a:extLst>
          </p:cNvPr>
          <p:cNvSpPr>
            <a:spLocks noGrp="1"/>
          </p:cNvSpPr>
          <p:nvPr>
            <p:ph type="title"/>
          </p:nvPr>
        </p:nvSpPr>
        <p:spPr>
          <a:xfrm>
            <a:off x="1785368" y="1233489"/>
            <a:ext cx="9559723" cy="863600"/>
          </a:xfrm>
          <a:prstGeom prst="rect">
            <a:avLst/>
          </a:prstGeom>
        </p:spPr>
        <p:txBody>
          <a:bodyPr vert="horz" lIns="91440" tIns="45720" rIns="91440" bIns="45720" rtlCol="0" anchor="t" anchorCtr="0">
            <a:normAutofit/>
          </a:bodyPr>
          <a:lstStyle/>
          <a:p>
            <a:r>
              <a:rPr lang="en-US" noProof="0"/>
              <a:t>Change the style of the title</a:t>
            </a:r>
          </a:p>
        </p:txBody>
      </p:sp>
      <p:sp>
        <p:nvSpPr>
          <p:cNvPr id="21" name="Espace réservé de la date 20">
            <a:extLst>
              <a:ext uri="{FF2B5EF4-FFF2-40B4-BE49-F238E27FC236}">
                <a16:creationId xmlns:a16="http://schemas.microsoft.com/office/drawing/2014/main" id="{C9CCF44A-DF40-654D-BAA9-3D75CE898815}"/>
              </a:ext>
            </a:extLst>
          </p:cNvPr>
          <p:cNvSpPr>
            <a:spLocks noGrp="1"/>
          </p:cNvSpPr>
          <p:nvPr>
            <p:ph type="dt" sz="half" idx="2"/>
          </p:nvPr>
        </p:nvSpPr>
        <p:spPr>
          <a:xfrm>
            <a:off x="1774825" y="6092826"/>
            <a:ext cx="2808288" cy="323850"/>
          </a:xfrm>
          <a:prstGeom prst="rect">
            <a:avLst/>
          </a:prstGeom>
        </p:spPr>
        <p:txBody>
          <a:bodyPr vert="horz" lIns="91440" tIns="45720" rIns="91440" bIns="45720" rtlCol="0" anchor="ctr"/>
          <a:lstStyle>
            <a:lvl1pPr algn="l">
              <a:defRPr sz="1000">
                <a:solidFill>
                  <a:schemeClr val="tx1"/>
                </a:solidFill>
                <a:latin typeface="Montserrat" pitchFamily="2" charset="77"/>
              </a:defRPr>
            </a:lvl1pPr>
          </a:lstStyle>
          <a:p>
            <a:endParaRPr lang="en-US" noProof="0"/>
          </a:p>
        </p:txBody>
      </p:sp>
      <p:sp>
        <p:nvSpPr>
          <p:cNvPr id="19" name="Espace réservé du numéro de diapositive 5">
            <a:extLst>
              <a:ext uri="{FF2B5EF4-FFF2-40B4-BE49-F238E27FC236}">
                <a16:creationId xmlns:a16="http://schemas.microsoft.com/office/drawing/2014/main" id="{E4725CB0-4EBD-3C4E-BBC7-74B5ED9CC839}"/>
              </a:ext>
            </a:extLst>
          </p:cNvPr>
          <p:cNvSpPr txBox="1">
            <a:spLocks/>
          </p:cNvSpPr>
          <p:nvPr userDrawn="1"/>
        </p:nvSpPr>
        <p:spPr>
          <a:xfrm>
            <a:off x="0" y="6310313"/>
            <a:ext cx="1520042"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US" sz="1400" b="0" i="0" u="none" strike="noStrike" kern="1200" cap="none" spc="0" normalizeH="0" baseline="0" noProof="0" smtClean="0">
                <a:ln>
                  <a:noFill/>
                </a:ln>
                <a:solidFill>
                  <a:srgbClr val="000000"/>
                </a:solidFill>
                <a:effectLst/>
                <a:uLnTx/>
                <a:uFillTx/>
                <a:latin typeface="Montserrat" pitchFamily="2" charset="77"/>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Montserrat" pitchFamily="2" charset="77"/>
              <a:cs typeface="Arial" panose="020B0604020202020204" pitchFamily="34" charset="0"/>
            </a:endParaRPr>
          </a:p>
        </p:txBody>
      </p:sp>
      <p:sp>
        <p:nvSpPr>
          <p:cNvPr id="24" name="ZoneTexte 23">
            <a:extLst>
              <a:ext uri="{FF2B5EF4-FFF2-40B4-BE49-F238E27FC236}">
                <a16:creationId xmlns:a16="http://schemas.microsoft.com/office/drawing/2014/main" id="{B291AC62-C54D-AE40-BC36-747ED255713F}"/>
              </a:ext>
            </a:extLst>
          </p:cNvPr>
          <p:cNvSpPr txBox="1"/>
          <p:nvPr userDrawn="1"/>
        </p:nvSpPr>
        <p:spPr>
          <a:xfrm rot="16200000">
            <a:off x="-1575266" y="3506220"/>
            <a:ext cx="4655052" cy="518160"/>
          </a:xfrm>
          <a:prstGeom prst="rect">
            <a:avLst/>
          </a:prstGeom>
        </p:spPr>
        <p:txBody>
          <a:bodyPr vert="horz" wrap="square" lIns="91440" tIns="45720" rIns="91440" bIns="45720" rtlCol="0" anchor="ctr">
            <a:noAutofit/>
          </a:bodyPr>
          <a:lstStyle/>
          <a:p>
            <a:pPr algn="l"/>
            <a:r>
              <a:rPr lang="en-US" sz="1200" noProof="0">
                <a:latin typeface="Montserrat Medium" panose="00000600000000000000" pitchFamily="2" charset="0"/>
              </a:rPr>
              <a:t>DECARBONIZATION FOR MASSINGS</a:t>
            </a:r>
            <a:endParaRPr lang="en-US" sz="900" noProof="0">
              <a:latin typeface="Montserrat Medium" panose="00000600000000000000" pitchFamily="2" charset="0"/>
            </a:endParaRPr>
          </a:p>
          <a:p>
            <a:pPr algn="l"/>
            <a:r>
              <a:rPr lang="en-US" sz="900" noProof="0">
                <a:latin typeface="Montserrat Light" panose="00000400000000000000" pitchFamily="2" charset="0"/>
              </a:rPr>
              <a:t>EMBODIED AND OPTIMIZATION TOOL </a:t>
            </a:r>
            <a:r>
              <a:rPr lang="en-US" sz="900" kern="1200">
                <a:solidFill>
                  <a:schemeClr val="tx1"/>
                </a:solidFill>
                <a:latin typeface="Montserrat Medium" panose="00000600000000000000" pitchFamily="2" charset="0"/>
                <a:ea typeface="+mn-ea"/>
                <a:cs typeface="+mn-cs"/>
              </a:rPr>
              <a:t> </a:t>
            </a:r>
            <a:endParaRPr lang="en-US" sz="900" kern="1200" noProof="0">
              <a:solidFill>
                <a:schemeClr val="tx1"/>
              </a:solidFill>
              <a:latin typeface="Montserrat Medium" panose="00000600000000000000" pitchFamily="2" charset="0"/>
              <a:ea typeface="+mn-ea"/>
              <a:cs typeface="+mn-cs"/>
            </a:endParaRPr>
          </a:p>
        </p:txBody>
      </p:sp>
      <p:sp>
        <p:nvSpPr>
          <p:cNvPr id="8" name="Espace réservé du texte 2">
            <a:extLst>
              <a:ext uri="{FF2B5EF4-FFF2-40B4-BE49-F238E27FC236}">
                <a16:creationId xmlns:a16="http://schemas.microsoft.com/office/drawing/2014/main" id="{4879B2D0-ED03-4C89-A105-75691B549B7D}"/>
              </a:ext>
            </a:extLst>
          </p:cNvPr>
          <p:cNvSpPr>
            <a:spLocks noGrp="1"/>
          </p:cNvSpPr>
          <p:nvPr>
            <p:ph type="body" idx="1"/>
          </p:nvPr>
        </p:nvSpPr>
        <p:spPr>
          <a:xfrm>
            <a:off x="1785368" y="2351314"/>
            <a:ext cx="9559724" cy="3741511"/>
          </a:xfrm>
          <a:prstGeom prst="rect">
            <a:avLst/>
          </a:prstGeom>
        </p:spPr>
        <p:txBody>
          <a:bodyPr vert="horz" lIns="91440" tIns="45720" rIns="91440" bIns="45720" rtlCol="0">
            <a:normAutofit/>
          </a:bodyPr>
          <a:lstStyle/>
          <a:p>
            <a:pPr lvl="0"/>
            <a:r>
              <a:rPr lang="en-US" noProof="0"/>
              <a:t>Click to change the styles of the mask text</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Picture 5">
            <a:extLst>
              <a:ext uri="{FF2B5EF4-FFF2-40B4-BE49-F238E27FC236}">
                <a16:creationId xmlns:a16="http://schemas.microsoft.com/office/drawing/2014/main" id="{CBE8444E-E606-48E8-A555-171BEA0B9B46}"/>
              </a:ext>
            </a:extLst>
          </p:cNvPr>
          <p:cNvPicPr>
            <a:picLocks noChangeAspect="1"/>
          </p:cNvPicPr>
          <p:nvPr userDrawn="1"/>
        </p:nvPicPr>
        <p:blipFill>
          <a:blip r:embed="rId64"/>
          <a:stretch>
            <a:fillRect/>
          </a:stretch>
        </p:blipFill>
        <p:spPr>
          <a:xfrm>
            <a:off x="12367695" y="0"/>
            <a:ext cx="9460267" cy="6858000"/>
          </a:xfrm>
          <a:prstGeom prst="rect">
            <a:avLst/>
          </a:prstGeom>
        </p:spPr>
      </p:pic>
    </p:spTree>
    <p:extLst>
      <p:ext uri="{BB962C8B-B14F-4D97-AF65-F5344CB8AC3E}">
        <p14:creationId xmlns:p14="http://schemas.microsoft.com/office/powerpoint/2010/main" val="2587964367"/>
      </p:ext>
    </p:extLst>
  </p:cSld>
  <p:clrMap bg1="lt1" tx1="dk1" bg2="lt2" tx2="dk2" accent1="accent1" accent2="accent2" accent3="accent3" accent4="accent4" accent5="accent5" accent6="accent6" hlink="hlink" folHlink="folHlink"/>
  <p:sldLayoutIdLst>
    <p:sldLayoutId id="2147483948" r:id="rId1"/>
    <p:sldLayoutId id="2147483953" r:id="rId2"/>
    <p:sldLayoutId id="2147483949" r:id="rId3"/>
    <p:sldLayoutId id="2147483954" r:id="rId4"/>
    <p:sldLayoutId id="2147483925" r:id="rId5"/>
    <p:sldLayoutId id="2147483955" r:id="rId6"/>
    <p:sldLayoutId id="2147483927" r:id="rId7"/>
    <p:sldLayoutId id="2147483956" r:id="rId8"/>
    <p:sldLayoutId id="2147483928" r:id="rId9"/>
    <p:sldLayoutId id="2147483974" r:id="rId10"/>
    <p:sldLayoutId id="2147483957" r:id="rId11"/>
    <p:sldLayoutId id="2147483929" r:id="rId12"/>
    <p:sldLayoutId id="2147483958" r:id="rId13"/>
    <p:sldLayoutId id="2147483930" r:id="rId14"/>
    <p:sldLayoutId id="2147483959" r:id="rId15"/>
    <p:sldLayoutId id="2147483931" r:id="rId16"/>
    <p:sldLayoutId id="2147483960" r:id="rId17"/>
    <p:sldLayoutId id="2147483932" r:id="rId18"/>
    <p:sldLayoutId id="2147483933" r:id="rId19"/>
    <p:sldLayoutId id="2147483961" r:id="rId20"/>
    <p:sldLayoutId id="2147483934" r:id="rId21"/>
    <p:sldLayoutId id="2147483973" r:id="rId22"/>
    <p:sldLayoutId id="2147483935" r:id="rId23"/>
    <p:sldLayoutId id="2147483936" r:id="rId24"/>
    <p:sldLayoutId id="2147483937" r:id="rId25"/>
    <p:sldLayoutId id="2147483941" r:id="rId26"/>
    <p:sldLayoutId id="2147483942" r:id="rId27"/>
    <p:sldLayoutId id="2147483943" r:id="rId28"/>
    <p:sldLayoutId id="2147483962" r:id="rId29"/>
    <p:sldLayoutId id="2147483951" r:id="rId30"/>
    <p:sldLayoutId id="2147483950" r:id="rId31"/>
    <p:sldLayoutId id="2147483946" r:id="rId32"/>
    <p:sldLayoutId id="2147483963" r:id="rId33"/>
    <p:sldLayoutId id="2147483947" r:id="rId34"/>
    <p:sldLayoutId id="2147483952" r:id="rId35"/>
    <p:sldLayoutId id="2147483968" r:id="rId36"/>
    <p:sldLayoutId id="2147483970" r:id="rId37"/>
    <p:sldLayoutId id="2147483869" r:id="rId38"/>
    <p:sldLayoutId id="2147483880" r:id="rId39"/>
    <p:sldLayoutId id="2147483915" r:id="rId40"/>
    <p:sldLayoutId id="2147483878" r:id="rId41"/>
    <p:sldLayoutId id="2147483884" r:id="rId42"/>
    <p:sldLayoutId id="2147483882" r:id="rId43"/>
    <p:sldLayoutId id="2147483870" r:id="rId44"/>
    <p:sldLayoutId id="2147483912" r:id="rId45"/>
    <p:sldLayoutId id="2147483871" r:id="rId46"/>
    <p:sldLayoutId id="2147483902" r:id="rId47"/>
    <p:sldLayoutId id="2147483897" r:id="rId48"/>
    <p:sldLayoutId id="2147483898" r:id="rId49"/>
    <p:sldLayoutId id="2147483891" r:id="rId50"/>
    <p:sldLayoutId id="2147483913" r:id="rId51"/>
    <p:sldLayoutId id="2147483914" r:id="rId52"/>
    <p:sldLayoutId id="2147483872" r:id="rId53"/>
    <p:sldLayoutId id="2147483892" r:id="rId54"/>
    <p:sldLayoutId id="2147483889" r:id="rId55"/>
    <p:sldLayoutId id="2147483908" r:id="rId56"/>
    <p:sldLayoutId id="2147483909" r:id="rId57"/>
    <p:sldLayoutId id="2147483910" r:id="rId58"/>
    <p:sldLayoutId id="2147483911" r:id="rId59"/>
    <p:sldLayoutId id="2147483975" r:id="rId60"/>
  </p:sldLayoutIdLst>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hf hdr="0" ftr="0" dt="0"/>
  <p:txStyles>
    <p:titleStyle>
      <a:lvl1pPr algn="l" defTabSz="914400" rtl="0" eaLnBrk="1" latinLnBrk="0" hangingPunct="1">
        <a:lnSpc>
          <a:spcPct val="90000"/>
        </a:lnSpc>
        <a:spcBef>
          <a:spcPct val="0"/>
        </a:spcBef>
        <a:buNone/>
        <a:defRPr sz="2400" b="0" i="0" kern="1200">
          <a:solidFill>
            <a:schemeClr val="tx1"/>
          </a:solidFill>
          <a:latin typeface="Montserrat Medium" panose="00000600000000000000" pitchFamily="2" charset="0"/>
          <a:ea typeface="+mj-ea"/>
          <a:cs typeface="Arial" panose="020B0604020202020204" pitchFamily="34" charset="0"/>
        </a:defRPr>
      </a:lvl1pPr>
    </p:titleStyle>
    <p:bodyStyle>
      <a:lvl1pPr marL="0" indent="0" algn="l" defTabSz="914400" rtl="0" eaLnBrk="1" latinLnBrk="0" hangingPunct="1">
        <a:lnSpc>
          <a:spcPct val="120000"/>
        </a:lnSpc>
        <a:spcBef>
          <a:spcPts val="1000"/>
        </a:spcBef>
        <a:buSzPct val="60000"/>
        <a:buFontTx/>
        <a:buNone/>
        <a:defRPr sz="2000" kern="1200">
          <a:solidFill>
            <a:schemeClr val="tx1"/>
          </a:solidFill>
          <a:latin typeface="Montserrat" pitchFamily="2" charset="77"/>
          <a:ea typeface="+mn-ea"/>
          <a:cs typeface="+mn-cs"/>
        </a:defRPr>
      </a:lvl1pPr>
      <a:lvl2pPr marL="460375" indent="-230188" algn="l" defTabSz="914400" rtl="0" eaLnBrk="1" latinLnBrk="0" hangingPunct="1">
        <a:lnSpc>
          <a:spcPct val="120000"/>
        </a:lnSpc>
        <a:spcBef>
          <a:spcPts val="500"/>
        </a:spcBef>
        <a:buSzPct val="100000"/>
        <a:buFont typeface="Montserrat Light" panose="00000400000000000000" pitchFamily="2" charset="0"/>
        <a:buChar char="‒"/>
        <a:defRPr sz="1600" b="0" i="0" kern="1200">
          <a:solidFill>
            <a:schemeClr val="tx1"/>
          </a:solidFill>
          <a:latin typeface="Montserrat Light" pitchFamily="2" charset="77"/>
          <a:ea typeface="+mn-ea"/>
          <a:cs typeface="+mn-cs"/>
        </a:defRPr>
      </a:lvl2pPr>
      <a:lvl3pPr marL="684213" indent="-223838" algn="l" defTabSz="914400" rtl="0" eaLnBrk="1" latinLnBrk="0" hangingPunct="1">
        <a:lnSpc>
          <a:spcPct val="120000"/>
        </a:lnSpc>
        <a:spcBef>
          <a:spcPts val="500"/>
        </a:spcBef>
        <a:buSzPct val="100000"/>
        <a:buFont typeface="Montserrat Light" panose="00000400000000000000" pitchFamily="2" charset="0"/>
        <a:buChar char="‒"/>
        <a:defRPr sz="1400" b="0" i="0" kern="1200">
          <a:solidFill>
            <a:schemeClr val="tx1"/>
          </a:solidFill>
          <a:latin typeface="Montserrat Light" pitchFamily="2" charset="77"/>
          <a:ea typeface="+mn-ea"/>
          <a:cs typeface="+mn-cs"/>
        </a:defRPr>
      </a:lvl3pPr>
      <a:lvl4pPr marL="800100" indent="-115888" algn="l" defTabSz="914400" rtl="0" eaLnBrk="1" latinLnBrk="0" hangingPunct="1">
        <a:lnSpc>
          <a:spcPct val="120000"/>
        </a:lnSpc>
        <a:spcBef>
          <a:spcPts val="500"/>
        </a:spcBef>
        <a:buSzPct val="100000"/>
        <a:buFont typeface="Montserrat Light" panose="00000400000000000000" pitchFamily="2" charset="0"/>
        <a:buChar char="‐"/>
        <a:defRPr sz="1400" b="0" i="0" kern="1200">
          <a:solidFill>
            <a:schemeClr val="tx1"/>
          </a:solidFill>
          <a:latin typeface="Montserrat ExtraLight" panose="00000300000000000000" pitchFamily="2" charset="0"/>
          <a:ea typeface="+mn-ea"/>
          <a:cs typeface="+mn-cs"/>
        </a:defRPr>
      </a:lvl4pPr>
      <a:lvl5pPr marL="914400" indent="-114300" algn="l" defTabSz="914400" rtl="0" eaLnBrk="1" latinLnBrk="0" hangingPunct="1">
        <a:lnSpc>
          <a:spcPct val="120000"/>
        </a:lnSpc>
        <a:spcBef>
          <a:spcPts val="500"/>
        </a:spcBef>
        <a:buSzPct val="100000"/>
        <a:buFont typeface="Montserrat Light" panose="00000400000000000000" pitchFamily="2" charset="0"/>
        <a:buChar char="‐"/>
        <a:defRPr sz="1200" b="0" i="1" kern="1200">
          <a:solidFill>
            <a:schemeClr val="tx1"/>
          </a:solidFill>
          <a:latin typeface="Montserrat ExtraLight" panose="000003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482" userDrawn="1">
          <p15:clr>
            <a:srgbClr val="F26B43"/>
          </p15:clr>
        </p15:guide>
        <p15:guide id="7" orient="horz" pos="3838" userDrawn="1">
          <p15:clr>
            <a:srgbClr val="F26B43"/>
          </p15:clr>
        </p15:guide>
        <p15:guide id="8" pos="3840" userDrawn="1">
          <p15:clr>
            <a:srgbClr val="F26B43"/>
          </p15:clr>
        </p15:guide>
        <p15:guide id="9" pos="4815" userDrawn="1">
          <p15:clr>
            <a:srgbClr val="F26B43"/>
          </p15:clr>
        </p15:guide>
        <p15:guide id="10" pos="5768" userDrawn="1">
          <p15:clr>
            <a:srgbClr val="F26B43"/>
          </p15:clr>
        </p15:guide>
        <p15:guide id="11" pos="6720" userDrawn="1">
          <p15:clr>
            <a:srgbClr val="F26B43"/>
          </p15:clr>
        </p15:guide>
        <p15:guide id="12" pos="2887" userDrawn="1">
          <p15:clr>
            <a:srgbClr val="F26B43"/>
          </p15:clr>
        </p15:guide>
        <p15:guide id="13" pos="1912" userDrawn="1">
          <p15:clr>
            <a:srgbClr val="F26B43"/>
          </p15:clr>
        </p15:guide>
        <p15:guide id="14" pos="960" userDrawn="1">
          <p15:clr>
            <a:srgbClr val="F26B43"/>
          </p15:clr>
        </p15:guide>
        <p15:guide id="15" pos="1118" userDrawn="1">
          <p15:clr>
            <a:srgbClr val="F26B43"/>
          </p15:clr>
        </p15:guide>
        <p15:guide id="16" pos="1186" userDrawn="1">
          <p15:clr>
            <a:srgbClr val="F26B43"/>
          </p15:clr>
        </p15:guide>
        <p15:guide id="17" orient="horz" pos="777" userDrawn="1">
          <p15:clr>
            <a:srgbClr val="F26B43"/>
          </p15:clr>
        </p15:guide>
        <p15:guide id="18" orient="horz" pos="4042" userDrawn="1">
          <p15:clr>
            <a:srgbClr val="F26B43"/>
          </p15:clr>
        </p15:guide>
        <p15:guide id="19" orient="horz" pos="1321" userDrawn="1">
          <p15:clr>
            <a:srgbClr val="F26B43"/>
          </p15:clr>
        </p15:guide>
        <p15:guide id="20" orient="horz" pos="1480" userDrawn="1">
          <p15:clr>
            <a:srgbClr val="F26B43"/>
          </p15:clr>
        </p15:guide>
        <p15:guide id="21" orient="horz" pos="1911" userDrawn="1">
          <p15:clr>
            <a:srgbClr val="F26B43"/>
          </p15:clr>
        </p15:guide>
        <p15:guide id="22" orient="horz" pos="2069" userDrawn="1">
          <p15:clr>
            <a:srgbClr val="F26B43"/>
          </p15:clr>
        </p15:guide>
        <p15:guide id="23" orient="horz" pos="28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7.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37.png"/><Relationship Id="rId18" Type="http://schemas.openxmlformats.org/officeDocument/2006/relationships/diagramColors" Target="../diagrams/colors3.xml"/><Relationship Id="rId3" Type="http://schemas.microsoft.com/office/2018/10/relationships/comments" Target="../comments/modernComment_22E_39E9EF03.xml"/><Relationship Id="rId7" Type="http://schemas.openxmlformats.org/officeDocument/2006/relationships/diagramColors" Target="../diagrams/colors2.xml"/><Relationship Id="rId12" Type="http://schemas.openxmlformats.org/officeDocument/2006/relationships/image" Target="../media/image36.svg"/><Relationship Id="rId17" Type="http://schemas.openxmlformats.org/officeDocument/2006/relationships/diagramQuickStyle" Target="../diagrams/quickStyle3.xml"/><Relationship Id="rId2" Type="http://schemas.openxmlformats.org/officeDocument/2006/relationships/notesSlide" Target="../notesSlides/notesSlide10.xml"/><Relationship Id="rId16" Type="http://schemas.openxmlformats.org/officeDocument/2006/relationships/diagramLayout" Target="../diagrams/layout3.xml"/><Relationship Id="rId20" Type="http://schemas.openxmlformats.org/officeDocument/2006/relationships/image" Target="../media/image8.png"/><Relationship Id="rId1" Type="http://schemas.openxmlformats.org/officeDocument/2006/relationships/slideLayout" Target="../slideLayouts/slideLayout55.xml"/><Relationship Id="rId6" Type="http://schemas.openxmlformats.org/officeDocument/2006/relationships/diagramQuickStyle" Target="../diagrams/quickStyle2.xml"/><Relationship Id="rId11" Type="http://schemas.openxmlformats.org/officeDocument/2006/relationships/image" Target="../media/image35.png"/><Relationship Id="rId5" Type="http://schemas.openxmlformats.org/officeDocument/2006/relationships/diagramLayout" Target="../diagrams/layout2.xml"/><Relationship Id="rId15" Type="http://schemas.openxmlformats.org/officeDocument/2006/relationships/diagramData" Target="../diagrams/data3.xml"/><Relationship Id="rId10" Type="http://schemas.openxmlformats.org/officeDocument/2006/relationships/image" Target="../media/image34.svg"/><Relationship Id="rId19" Type="http://schemas.microsoft.com/office/2007/relationships/diagramDrawing" Target="../diagrams/drawing3.xml"/><Relationship Id="rId4" Type="http://schemas.openxmlformats.org/officeDocument/2006/relationships/diagramData" Target="../diagrams/data2.xml"/><Relationship Id="rId9" Type="http://schemas.openxmlformats.org/officeDocument/2006/relationships/image" Target="../media/image33.png"/><Relationship Id="rId14" Type="http://schemas.openxmlformats.org/officeDocument/2006/relationships/image" Target="../media/image38.svg"/></Relationships>
</file>

<file path=ppt/slides/_rels/slide1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39.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55.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8.png"/><Relationship Id="rId4" Type="http://schemas.openxmlformats.org/officeDocument/2006/relationships/image" Target="../media/image40.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12" Type="http://schemas.microsoft.com/office/2007/relationships/hdphoto" Target="../media/hdphoto4.wdp"/><Relationship Id="rId2" Type="http://schemas.openxmlformats.org/officeDocument/2006/relationships/notesSlide" Target="../notesSlides/notesSlide12.xml"/><Relationship Id="rId1" Type="http://schemas.openxmlformats.org/officeDocument/2006/relationships/slideLayout" Target="../slideLayouts/slideLayout55.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image" Target="../media/image16.svg"/><Relationship Id="rId5" Type="http://schemas.openxmlformats.org/officeDocument/2006/relationships/image" Target="../media/image15.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55.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55.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55.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55.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55.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0.xml"/><Relationship Id="rId1" Type="http://schemas.openxmlformats.org/officeDocument/2006/relationships/slideLayout" Target="../slideLayouts/slideLayout55.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0.png"/><Relationship Id="rId18" Type="http://schemas.openxmlformats.org/officeDocument/2006/relationships/image" Target="../media/image64.png"/><Relationship Id="rId3" Type="http://schemas.openxmlformats.org/officeDocument/2006/relationships/hyperlink" Target="http://www.linkedin.com/company/WSP" TargetMode="External"/><Relationship Id="rId7" Type="http://schemas.openxmlformats.org/officeDocument/2006/relationships/image" Target="../media/image56.png"/><Relationship Id="rId12" Type="http://schemas.openxmlformats.org/officeDocument/2006/relationships/hyperlink" Target="https://www.instagram.com/wspglobal/" TargetMode="External"/><Relationship Id="rId17" Type="http://schemas.openxmlformats.org/officeDocument/2006/relationships/image" Target="../media/image63.svg"/><Relationship Id="rId2" Type="http://schemas.openxmlformats.org/officeDocument/2006/relationships/notesSlide" Target="../notesSlides/notesSlide21.xml"/><Relationship Id="rId16" Type="http://schemas.openxmlformats.org/officeDocument/2006/relationships/image" Target="../media/image62.png"/><Relationship Id="rId1" Type="http://schemas.openxmlformats.org/officeDocument/2006/relationships/slideLayout" Target="../slideLayouts/slideLayout36.xml"/><Relationship Id="rId6" Type="http://schemas.openxmlformats.org/officeDocument/2006/relationships/hyperlink" Target="https://twitter.com/wsp" TargetMode="External"/><Relationship Id="rId11" Type="http://schemas.openxmlformats.org/officeDocument/2006/relationships/image" Target="../media/image59.svg"/><Relationship Id="rId5" Type="http://schemas.openxmlformats.org/officeDocument/2006/relationships/image" Target="../media/image55.svg"/><Relationship Id="rId15" Type="http://schemas.openxmlformats.org/officeDocument/2006/relationships/hyperlink" Target="https://www.youtube.com/c/WSPGlobal" TargetMode="External"/><Relationship Id="rId10" Type="http://schemas.openxmlformats.org/officeDocument/2006/relationships/image" Target="../media/image58.png"/><Relationship Id="rId4" Type="http://schemas.openxmlformats.org/officeDocument/2006/relationships/image" Target="../media/image54.png"/><Relationship Id="rId9" Type="http://schemas.openxmlformats.org/officeDocument/2006/relationships/hyperlink" Target="https://www.facebook.com/WSPglobal/" TargetMode="External"/><Relationship Id="rId14" Type="http://schemas.openxmlformats.org/officeDocument/2006/relationships/image" Target="../media/image61.sv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16.svg"/><Relationship Id="rId5" Type="http://schemas.openxmlformats.org/officeDocument/2006/relationships/image" Target="../media/image1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image" Target="../media/image16.svg"/><Relationship Id="rId5" Type="http://schemas.openxmlformats.org/officeDocument/2006/relationships/image" Target="../media/image1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5.xml"/><Relationship Id="rId6" Type="http://schemas.microsoft.com/office/2007/relationships/hdphoto" Target="../media/hdphoto2.wdp"/><Relationship Id="rId5" Type="http://schemas.openxmlformats.org/officeDocument/2006/relationships/image" Target="../media/image19.png"/><Relationship Id="rId10" Type="http://schemas.openxmlformats.org/officeDocument/2006/relationships/image" Target="../media/image22.svg"/><Relationship Id="rId4" Type="http://schemas.openxmlformats.org/officeDocument/2006/relationships/image" Target="../media/image18.sv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5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sv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55.xml"/><Relationship Id="rId6" Type="http://schemas.openxmlformats.org/officeDocument/2006/relationships/diagramColors" Target="../diagrams/colors1.xml"/><Relationship Id="rId11" Type="http://schemas.openxmlformats.org/officeDocument/2006/relationships/image" Target="../media/image32.svg"/><Relationship Id="rId5" Type="http://schemas.openxmlformats.org/officeDocument/2006/relationships/diagramQuickStyle" Target="../diagrams/quickStyle1.xml"/><Relationship Id="rId10" Type="http://schemas.openxmlformats.org/officeDocument/2006/relationships/image" Target="../media/image31.png"/><Relationship Id="rId4" Type="http://schemas.openxmlformats.org/officeDocument/2006/relationships/diagramLayout" Target="../diagrams/layout1.xml"/><Relationship Id="rId9" Type="http://schemas.openxmlformats.org/officeDocument/2006/relationships/image" Target="../media/image30.svg"/><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a:extLst>
              <a:ext uri="{FF2B5EF4-FFF2-40B4-BE49-F238E27FC236}">
                <a16:creationId xmlns:a16="http://schemas.microsoft.com/office/drawing/2014/main" id="{F46727D4-78C5-C448-8253-6616C2BA256B}"/>
              </a:ext>
            </a:extLst>
          </p:cNvPr>
          <p:cNvPicPr>
            <a:picLocks noGrp="1" noChangeAspect="1"/>
          </p:cNvPicPr>
          <p:nvPr>
            <p:ph type="pic" sz="quarter" idx="24"/>
          </p:nvPr>
        </p:nvPicPr>
        <p:blipFill rotWithShape="1">
          <a:blip r:embed="rId3" cstate="email">
            <a:extLst>
              <a:ext uri="{28A0092B-C50C-407E-A947-70E740481C1C}">
                <a14:useLocalDpi xmlns:a14="http://schemas.microsoft.com/office/drawing/2010/main"/>
              </a:ext>
            </a:extLst>
          </a:blip>
          <a:srcRect t="17" b="17"/>
          <a:stretch/>
        </p:blipFill>
        <p:spPr/>
      </p:pic>
      <p:sp>
        <p:nvSpPr>
          <p:cNvPr id="7" name="Titre 6">
            <a:extLst>
              <a:ext uri="{FF2B5EF4-FFF2-40B4-BE49-F238E27FC236}">
                <a16:creationId xmlns:a16="http://schemas.microsoft.com/office/drawing/2014/main" id="{B268903B-9D6B-384F-9F75-DC77E046EAAA}"/>
              </a:ext>
            </a:extLst>
          </p:cNvPr>
          <p:cNvSpPr>
            <a:spLocks noGrp="1"/>
          </p:cNvSpPr>
          <p:nvPr>
            <p:ph type="title"/>
          </p:nvPr>
        </p:nvSpPr>
        <p:spPr>
          <a:xfrm>
            <a:off x="1774825" y="1452247"/>
            <a:ext cx="6316552" cy="4059374"/>
          </a:xfrm>
        </p:spPr>
        <p:txBody>
          <a:bodyPr>
            <a:normAutofit/>
          </a:bodyPr>
          <a:lstStyle/>
          <a:p>
            <a:r>
              <a:rPr lang="en-US" err="1">
                <a:solidFill>
                  <a:schemeClr val="bg1"/>
                </a:solidFill>
                <a:latin typeface="Montserrat Medium"/>
                <a:cs typeface="Arial"/>
              </a:rPr>
              <a:t>DeCarb</a:t>
            </a:r>
            <a:r>
              <a:rPr lang="en-US">
                <a:solidFill>
                  <a:schemeClr val="bg1"/>
                </a:solidFill>
                <a:latin typeface="Montserrat Medium"/>
                <a:cs typeface="Arial"/>
              </a:rPr>
              <a:t> for </a:t>
            </a:r>
            <a:r>
              <a:rPr lang="en-US" err="1">
                <a:solidFill>
                  <a:schemeClr val="bg1"/>
                </a:solidFill>
                <a:latin typeface="Montserrat Medium"/>
                <a:cs typeface="Arial"/>
              </a:rPr>
              <a:t>MASSings</a:t>
            </a:r>
            <a:br>
              <a:rPr lang="en-US"/>
            </a:br>
            <a:br>
              <a:rPr lang="en-US">
                <a:solidFill>
                  <a:schemeClr val="bg1"/>
                </a:solidFill>
                <a:latin typeface="Montserrat Medium"/>
                <a:cs typeface="Arial"/>
              </a:rPr>
            </a:br>
            <a:r>
              <a:rPr lang="en-US" sz="4000">
                <a:solidFill>
                  <a:schemeClr val="bg1"/>
                </a:solidFill>
                <a:latin typeface="Montserrat Medium"/>
                <a:cs typeface="Arial"/>
              </a:rPr>
              <a:t>Decarbonization tool to help categorize your concept </a:t>
            </a:r>
            <a:r>
              <a:rPr lang="en-US" sz="4000" err="1">
                <a:solidFill>
                  <a:schemeClr val="bg1"/>
                </a:solidFill>
                <a:latin typeface="Montserrat Medium"/>
                <a:cs typeface="Arial"/>
              </a:rPr>
              <a:t>massings</a:t>
            </a:r>
            <a:br>
              <a:rPr lang="en-US"/>
            </a:br>
            <a:endParaRPr lang="en-US">
              <a:solidFill>
                <a:srgbClr val="EDEDED"/>
              </a:solidFill>
            </a:endParaRPr>
          </a:p>
        </p:txBody>
      </p:sp>
      <p:sp>
        <p:nvSpPr>
          <p:cNvPr id="8" name="Sous-titre 7">
            <a:extLst>
              <a:ext uri="{FF2B5EF4-FFF2-40B4-BE49-F238E27FC236}">
                <a16:creationId xmlns:a16="http://schemas.microsoft.com/office/drawing/2014/main" id="{DDEE1886-CC6F-D14D-B13F-7AFC2E969584}"/>
              </a:ext>
            </a:extLst>
          </p:cNvPr>
          <p:cNvSpPr>
            <a:spLocks noGrp="1"/>
          </p:cNvSpPr>
          <p:nvPr>
            <p:ph type="subTitle" idx="1"/>
          </p:nvPr>
        </p:nvSpPr>
        <p:spPr/>
        <p:txBody>
          <a:bodyPr/>
          <a:lstStyle/>
          <a:p>
            <a:r>
              <a:rPr lang="en-US">
                <a:latin typeface="Montserrat"/>
              </a:rPr>
              <a:t>14 February 2024</a:t>
            </a:r>
          </a:p>
        </p:txBody>
      </p:sp>
      <p:pic>
        <p:nvPicPr>
          <p:cNvPr id="4" name="Picture 3" descr="A black background with blue text and red squares&#10;&#10;Description automatically generated">
            <a:extLst>
              <a:ext uri="{FF2B5EF4-FFF2-40B4-BE49-F238E27FC236}">
                <a16:creationId xmlns:a16="http://schemas.microsoft.com/office/drawing/2014/main" id="{D2A131BE-393C-A381-0B0C-388522EF0D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96328" y="-175139"/>
            <a:ext cx="2794973" cy="1502492"/>
          </a:xfrm>
          <a:prstGeom prst="rect">
            <a:avLst/>
          </a:prstGeom>
        </p:spPr>
      </p:pic>
    </p:spTree>
    <p:extLst>
      <p:ext uri="{BB962C8B-B14F-4D97-AF65-F5344CB8AC3E}">
        <p14:creationId xmlns:p14="http://schemas.microsoft.com/office/powerpoint/2010/main" val="27234701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2BCCEB8F-B76A-A634-C559-F20F0576D6C0}"/>
              </a:ext>
            </a:extLst>
          </p:cNvPr>
          <p:cNvSpPr txBox="1">
            <a:spLocks/>
          </p:cNvSpPr>
          <p:nvPr/>
        </p:nvSpPr>
        <p:spPr>
          <a:xfrm>
            <a:off x="1774825" y="525517"/>
            <a:ext cx="10724180" cy="332009"/>
          </a:xfrm>
          <a:prstGeom prst="rect">
            <a:avLst/>
          </a:prstGeom>
        </p:spPr>
        <p:txBody>
          <a:bodyPr>
            <a:noAutofit/>
          </a:bodyPr>
          <a:lstStyle>
            <a:lvl1pPr algn="l" defTabSz="623423" rtl="0" eaLnBrk="1" latinLnBrk="0" hangingPunct="1">
              <a:lnSpc>
                <a:spcPct val="90000"/>
              </a:lnSpc>
              <a:spcBef>
                <a:spcPct val="0"/>
              </a:spcBef>
              <a:buNone/>
              <a:defRPr sz="1636" b="0" i="0" kern="1200">
                <a:solidFill>
                  <a:schemeClr val="accent2">
                    <a:lumMod val="25000"/>
                  </a:schemeClr>
                </a:solidFill>
                <a:latin typeface="Montserrat Black" panose="00000A00000000000000" pitchFamily="2" charset="0"/>
                <a:ea typeface="+mj-ea"/>
                <a:cs typeface="Arial" panose="020B0604020202020204" pitchFamily="34" charset="0"/>
              </a:defRPr>
            </a:lvl1pPr>
          </a:lstStyle>
          <a:p>
            <a:r>
              <a:rPr lang="en-US" sz="2400">
                <a:solidFill>
                  <a:schemeClr val="tx1"/>
                </a:solidFill>
              </a:rPr>
              <a:t>02 INPUTS – ENVELOPE PROPERTIES</a:t>
            </a:r>
          </a:p>
        </p:txBody>
      </p:sp>
      <p:graphicFrame>
        <p:nvGraphicFramePr>
          <p:cNvPr id="13" name="Diagram 12">
            <a:extLst>
              <a:ext uri="{FF2B5EF4-FFF2-40B4-BE49-F238E27FC236}">
                <a16:creationId xmlns:a16="http://schemas.microsoft.com/office/drawing/2014/main" id="{CE301878-974C-7506-DFE0-00DD7E190E90}"/>
              </a:ext>
            </a:extLst>
          </p:cNvPr>
          <p:cNvGraphicFramePr/>
          <p:nvPr>
            <p:extLst>
              <p:ext uri="{D42A27DB-BD31-4B8C-83A1-F6EECF244321}">
                <p14:modId xmlns:p14="http://schemas.microsoft.com/office/powerpoint/2010/main" val="687526078"/>
              </p:ext>
            </p:extLst>
          </p:nvPr>
        </p:nvGraphicFramePr>
        <p:xfrm>
          <a:off x="2875613" y="2471482"/>
          <a:ext cx="6062661" cy="13682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3" name="Left Brace 32">
            <a:extLst>
              <a:ext uri="{FF2B5EF4-FFF2-40B4-BE49-F238E27FC236}">
                <a16:creationId xmlns:a16="http://schemas.microsoft.com/office/drawing/2014/main" id="{D32D8958-E799-65E8-8F95-6DCCA04093E8}"/>
              </a:ext>
            </a:extLst>
          </p:cNvPr>
          <p:cNvSpPr/>
          <p:nvPr/>
        </p:nvSpPr>
        <p:spPr>
          <a:xfrm>
            <a:off x="2864249" y="1190790"/>
            <a:ext cx="301226" cy="1117372"/>
          </a:xfrm>
          <a:prstGeom prst="leftBrace">
            <a:avLst>
              <a:gd name="adj1" fmla="val 31862"/>
              <a:gd name="adj2" fmla="val 4886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Left Brace 35">
            <a:extLst>
              <a:ext uri="{FF2B5EF4-FFF2-40B4-BE49-F238E27FC236}">
                <a16:creationId xmlns:a16="http://schemas.microsoft.com/office/drawing/2014/main" id="{B3C0FBE5-7368-7812-2EAC-E3854E2E45A2}"/>
              </a:ext>
            </a:extLst>
          </p:cNvPr>
          <p:cNvSpPr/>
          <p:nvPr/>
        </p:nvSpPr>
        <p:spPr>
          <a:xfrm>
            <a:off x="2864249" y="2379262"/>
            <a:ext cx="301226" cy="1623722"/>
          </a:xfrm>
          <a:prstGeom prst="leftBrace">
            <a:avLst>
              <a:gd name="adj1" fmla="val 31862"/>
              <a:gd name="adj2" fmla="val 4886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Left Brace 36">
            <a:extLst>
              <a:ext uri="{FF2B5EF4-FFF2-40B4-BE49-F238E27FC236}">
                <a16:creationId xmlns:a16="http://schemas.microsoft.com/office/drawing/2014/main" id="{FA0A4FBB-E303-99DD-7E9A-0180A548D337}"/>
              </a:ext>
            </a:extLst>
          </p:cNvPr>
          <p:cNvSpPr/>
          <p:nvPr/>
        </p:nvSpPr>
        <p:spPr>
          <a:xfrm>
            <a:off x="2864249" y="4048733"/>
            <a:ext cx="301226" cy="1560620"/>
          </a:xfrm>
          <a:prstGeom prst="leftBrace">
            <a:avLst>
              <a:gd name="adj1" fmla="val 31862"/>
              <a:gd name="adj2" fmla="val 4886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Content Placeholder 3">
            <a:extLst>
              <a:ext uri="{FF2B5EF4-FFF2-40B4-BE49-F238E27FC236}">
                <a16:creationId xmlns:a16="http://schemas.microsoft.com/office/drawing/2014/main" id="{5F48D365-E708-5007-1C43-839CF0F62CA2}"/>
              </a:ext>
            </a:extLst>
          </p:cNvPr>
          <p:cNvSpPr txBox="1">
            <a:spLocks/>
          </p:cNvSpPr>
          <p:nvPr/>
        </p:nvSpPr>
        <p:spPr>
          <a:xfrm>
            <a:off x="1774825" y="1584978"/>
            <a:ext cx="1122839" cy="328996"/>
          </a:xfrm>
          <a:prstGeom prst="rect">
            <a:avLst/>
          </a:prstGeom>
        </p:spPr>
        <p:txBody>
          <a:bodyPr>
            <a:normAutofit/>
          </a:bodyPr>
          <a:lstStyle>
            <a:lvl1pPr marL="0" indent="0" algn="l" defTabSz="914400" rtl="0" eaLnBrk="1" latinLnBrk="0" hangingPunct="1">
              <a:lnSpc>
                <a:spcPct val="120000"/>
              </a:lnSpc>
              <a:spcBef>
                <a:spcPts val="1000"/>
              </a:spcBef>
              <a:buSzPct val="60000"/>
              <a:buFontTx/>
              <a:buNone/>
              <a:defRPr sz="2000" kern="1200">
                <a:solidFill>
                  <a:schemeClr val="tx1"/>
                </a:solidFill>
                <a:latin typeface="Montserrat" pitchFamily="2" charset="77"/>
                <a:ea typeface="+mn-ea"/>
                <a:cs typeface="+mn-cs"/>
              </a:defRPr>
            </a:lvl1pPr>
            <a:lvl2pPr marL="460375" indent="-230188" algn="l" defTabSz="914400" rtl="0" eaLnBrk="1" latinLnBrk="0" hangingPunct="1">
              <a:lnSpc>
                <a:spcPct val="120000"/>
              </a:lnSpc>
              <a:spcBef>
                <a:spcPts val="500"/>
              </a:spcBef>
              <a:buSzPct val="100000"/>
              <a:buFont typeface="Montserrat Light" panose="00000400000000000000" pitchFamily="2" charset="0"/>
              <a:buChar char="‒"/>
              <a:defRPr sz="1600" b="0" i="0" kern="1200">
                <a:solidFill>
                  <a:schemeClr val="tx1"/>
                </a:solidFill>
                <a:latin typeface="Montserrat Light" pitchFamily="2" charset="77"/>
                <a:ea typeface="+mn-ea"/>
                <a:cs typeface="+mn-cs"/>
              </a:defRPr>
            </a:lvl2pPr>
            <a:lvl3pPr marL="684213" indent="-223838" algn="l" defTabSz="914400" rtl="0" eaLnBrk="1" latinLnBrk="0" hangingPunct="1">
              <a:lnSpc>
                <a:spcPct val="120000"/>
              </a:lnSpc>
              <a:spcBef>
                <a:spcPts val="500"/>
              </a:spcBef>
              <a:buSzPct val="100000"/>
              <a:buFont typeface="Montserrat Light" panose="00000400000000000000" pitchFamily="2" charset="0"/>
              <a:buChar char="‒"/>
              <a:defRPr sz="1400" b="0" i="0" kern="1200">
                <a:solidFill>
                  <a:schemeClr val="tx1"/>
                </a:solidFill>
                <a:latin typeface="Montserrat Light" pitchFamily="2" charset="77"/>
                <a:ea typeface="+mn-ea"/>
                <a:cs typeface="+mn-cs"/>
              </a:defRPr>
            </a:lvl3pPr>
            <a:lvl4pPr marL="800100" indent="-115888" algn="l" defTabSz="914400" rtl="0" eaLnBrk="1" latinLnBrk="0" hangingPunct="1">
              <a:lnSpc>
                <a:spcPct val="120000"/>
              </a:lnSpc>
              <a:spcBef>
                <a:spcPts val="500"/>
              </a:spcBef>
              <a:buSzPct val="100000"/>
              <a:buFont typeface="Montserrat Light" panose="00000400000000000000" pitchFamily="2" charset="0"/>
              <a:buChar char="‐"/>
              <a:defRPr sz="1400" b="0" i="0" kern="1200">
                <a:solidFill>
                  <a:schemeClr val="tx1"/>
                </a:solidFill>
                <a:latin typeface="Montserrat ExtraLight" panose="00000300000000000000" pitchFamily="2" charset="0"/>
                <a:ea typeface="+mn-ea"/>
                <a:cs typeface="+mn-cs"/>
              </a:defRPr>
            </a:lvl4pPr>
            <a:lvl5pPr marL="914400" indent="-114300" algn="l" defTabSz="914400" rtl="0" eaLnBrk="1" latinLnBrk="0" hangingPunct="1">
              <a:lnSpc>
                <a:spcPct val="120000"/>
              </a:lnSpc>
              <a:spcBef>
                <a:spcPts val="500"/>
              </a:spcBef>
              <a:buSzPct val="100000"/>
              <a:buFont typeface="Montserrat Light" panose="00000400000000000000" pitchFamily="2" charset="0"/>
              <a:buChar char="‐"/>
              <a:defRPr sz="1200" b="0" i="1" kern="1200">
                <a:solidFill>
                  <a:schemeClr val="tx1"/>
                </a:solidFill>
                <a:latin typeface="Montserrat ExtraLight" panose="000003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i="1"/>
              <a:t>Geometry</a:t>
            </a:r>
          </a:p>
        </p:txBody>
      </p:sp>
      <p:sp>
        <p:nvSpPr>
          <p:cNvPr id="41" name="Content Placeholder 3">
            <a:extLst>
              <a:ext uri="{FF2B5EF4-FFF2-40B4-BE49-F238E27FC236}">
                <a16:creationId xmlns:a16="http://schemas.microsoft.com/office/drawing/2014/main" id="{FD04799C-A95E-946F-CB72-6597625D0C17}"/>
              </a:ext>
            </a:extLst>
          </p:cNvPr>
          <p:cNvSpPr txBox="1">
            <a:spLocks/>
          </p:cNvSpPr>
          <p:nvPr/>
        </p:nvSpPr>
        <p:spPr>
          <a:xfrm>
            <a:off x="1774825" y="3026625"/>
            <a:ext cx="1122839" cy="328996"/>
          </a:xfrm>
          <a:prstGeom prst="rect">
            <a:avLst/>
          </a:prstGeom>
        </p:spPr>
        <p:txBody>
          <a:bodyPr>
            <a:normAutofit/>
          </a:bodyPr>
          <a:lstStyle>
            <a:lvl1pPr marL="0" indent="0" algn="l" defTabSz="914400" rtl="0" eaLnBrk="1" latinLnBrk="0" hangingPunct="1">
              <a:lnSpc>
                <a:spcPct val="120000"/>
              </a:lnSpc>
              <a:spcBef>
                <a:spcPts val="1000"/>
              </a:spcBef>
              <a:buSzPct val="60000"/>
              <a:buFontTx/>
              <a:buNone/>
              <a:defRPr sz="2000" kern="1200">
                <a:solidFill>
                  <a:schemeClr val="tx1"/>
                </a:solidFill>
                <a:latin typeface="Montserrat" pitchFamily="2" charset="77"/>
                <a:ea typeface="+mn-ea"/>
                <a:cs typeface="+mn-cs"/>
              </a:defRPr>
            </a:lvl1pPr>
            <a:lvl2pPr marL="460375" indent="-230188" algn="l" defTabSz="914400" rtl="0" eaLnBrk="1" latinLnBrk="0" hangingPunct="1">
              <a:lnSpc>
                <a:spcPct val="120000"/>
              </a:lnSpc>
              <a:spcBef>
                <a:spcPts val="500"/>
              </a:spcBef>
              <a:buSzPct val="100000"/>
              <a:buFont typeface="Montserrat Light" panose="00000400000000000000" pitchFamily="2" charset="0"/>
              <a:buChar char="‒"/>
              <a:defRPr sz="1600" b="0" i="0" kern="1200">
                <a:solidFill>
                  <a:schemeClr val="tx1"/>
                </a:solidFill>
                <a:latin typeface="Montserrat Light" pitchFamily="2" charset="77"/>
                <a:ea typeface="+mn-ea"/>
                <a:cs typeface="+mn-cs"/>
              </a:defRPr>
            </a:lvl2pPr>
            <a:lvl3pPr marL="684213" indent="-223838" algn="l" defTabSz="914400" rtl="0" eaLnBrk="1" latinLnBrk="0" hangingPunct="1">
              <a:lnSpc>
                <a:spcPct val="120000"/>
              </a:lnSpc>
              <a:spcBef>
                <a:spcPts val="500"/>
              </a:spcBef>
              <a:buSzPct val="100000"/>
              <a:buFont typeface="Montserrat Light" panose="00000400000000000000" pitchFamily="2" charset="0"/>
              <a:buChar char="‒"/>
              <a:defRPr sz="1400" b="0" i="0" kern="1200">
                <a:solidFill>
                  <a:schemeClr val="tx1"/>
                </a:solidFill>
                <a:latin typeface="Montserrat Light" pitchFamily="2" charset="77"/>
                <a:ea typeface="+mn-ea"/>
                <a:cs typeface="+mn-cs"/>
              </a:defRPr>
            </a:lvl3pPr>
            <a:lvl4pPr marL="800100" indent="-115888" algn="l" defTabSz="914400" rtl="0" eaLnBrk="1" latinLnBrk="0" hangingPunct="1">
              <a:lnSpc>
                <a:spcPct val="120000"/>
              </a:lnSpc>
              <a:spcBef>
                <a:spcPts val="500"/>
              </a:spcBef>
              <a:buSzPct val="100000"/>
              <a:buFont typeface="Montserrat Light" panose="00000400000000000000" pitchFamily="2" charset="0"/>
              <a:buChar char="‐"/>
              <a:defRPr sz="1400" b="0" i="0" kern="1200">
                <a:solidFill>
                  <a:schemeClr val="tx1"/>
                </a:solidFill>
                <a:latin typeface="Montserrat ExtraLight" panose="00000300000000000000" pitchFamily="2" charset="0"/>
                <a:ea typeface="+mn-ea"/>
                <a:cs typeface="+mn-cs"/>
              </a:defRPr>
            </a:lvl4pPr>
            <a:lvl5pPr marL="914400" indent="-114300" algn="l" defTabSz="914400" rtl="0" eaLnBrk="1" latinLnBrk="0" hangingPunct="1">
              <a:lnSpc>
                <a:spcPct val="120000"/>
              </a:lnSpc>
              <a:spcBef>
                <a:spcPts val="500"/>
              </a:spcBef>
              <a:buSzPct val="100000"/>
              <a:buFont typeface="Montserrat Light" panose="00000400000000000000" pitchFamily="2" charset="0"/>
              <a:buChar char="‐"/>
              <a:defRPr sz="1200" b="0" i="1" kern="1200">
                <a:solidFill>
                  <a:schemeClr val="tx1"/>
                </a:solidFill>
                <a:latin typeface="Montserrat ExtraLight" panose="000003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i="1"/>
              <a:t>System</a:t>
            </a:r>
          </a:p>
        </p:txBody>
      </p:sp>
      <p:sp>
        <p:nvSpPr>
          <p:cNvPr id="44" name="Content Placeholder 3">
            <a:extLst>
              <a:ext uri="{FF2B5EF4-FFF2-40B4-BE49-F238E27FC236}">
                <a16:creationId xmlns:a16="http://schemas.microsoft.com/office/drawing/2014/main" id="{D1C65D2A-95B9-49BC-C45D-1FF34C2AE3E9}"/>
              </a:ext>
            </a:extLst>
          </p:cNvPr>
          <p:cNvSpPr txBox="1">
            <a:spLocks/>
          </p:cNvSpPr>
          <p:nvPr/>
        </p:nvSpPr>
        <p:spPr>
          <a:xfrm>
            <a:off x="1774824" y="4685123"/>
            <a:ext cx="1122839" cy="328996"/>
          </a:xfrm>
          <a:prstGeom prst="rect">
            <a:avLst/>
          </a:prstGeom>
        </p:spPr>
        <p:txBody>
          <a:bodyPr>
            <a:normAutofit/>
          </a:bodyPr>
          <a:lstStyle>
            <a:lvl1pPr marL="0" indent="0" algn="l" defTabSz="914400" rtl="0" eaLnBrk="1" latinLnBrk="0" hangingPunct="1">
              <a:lnSpc>
                <a:spcPct val="120000"/>
              </a:lnSpc>
              <a:spcBef>
                <a:spcPts val="1000"/>
              </a:spcBef>
              <a:buSzPct val="60000"/>
              <a:buFontTx/>
              <a:buNone/>
              <a:defRPr sz="2000" kern="1200">
                <a:solidFill>
                  <a:schemeClr val="tx1"/>
                </a:solidFill>
                <a:latin typeface="Montserrat" pitchFamily="2" charset="77"/>
                <a:ea typeface="+mn-ea"/>
                <a:cs typeface="+mn-cs"/>
              </a:defRPr>
            </a:lvl1pPr>
            <a:lvl2pPr marL="460375" indent="-230188" algn="l" defTabSz="914400" rtl="0" eaLnBrk="1" latinLnBrk="0" hangingPunct="1">
              <a:lnSpc>
                <a:spcPct val="120000"/>
              </a:lnSpc>
              <a:spcBef>
                <a:spcPts val="500"/>
              </a:spcBef>
              <a:buSzPct val="100000"/>
              <a:buFont typeface="Montserrat Light" panose="00000400000000000000" pitchFamily="2" charset="0"/>
              <a:buChar char="‒"/>
              <a:defRPr sz="1600" b="0" i="0" kern="1200">
                <a:solidFill>
                  <a:schemeClr val="tx1"/>
                </a:solidFill>
                <a:latin typeface="Montserrat Light" pitchFamily="2" charset="77"/>
                <a:ea typeface="+mn-ea"/>
                <a:cs typeface="+mn-cs"/>
              </a:defRPr>
            </a:lvl2pPr>
            <a:lvl3pPr marL="684213" indent="-223838" algn="l" defTabSz="914400" rtl="0" eaLnBrk="1" latinLnBrk="0" hangingPunct="1">
              <a:lnSpc>
                <a:spcPct val="120000"/>
              </a:lnSpc>
              <a:spcBef>
                <a:spcPts val="500"/>
              </a:spcBef>
              <a:buSzPct val="100000"/>
              <a:buFont typeface="Montserrat Light" panose="00000400000000000000" pitchFamily="2" charset="0"/>
              <a:buChar char="‒"/>
              <a:defRPr sz="1400" b="0" i="0" kern="1200">
                <a:solidFill>
                  <a:schemeClr val="tx1"/>
                </a:solidFill>
                <a:latin typeface="Montserrat Light" pitchFamily="2" charset="77"/>
                <a:ea typeface="+mn-ea"/>
                <a:cs typeface="+mn-cs"/>
              </a:defRPr>
            </a:lvl3pPr>
            <a:lvl4pPr marL="800100" indent="-115888" algn="l" defTabSz="914400" rtl="0" eaLnBrk="1" latinLnBrk="0" hangingPunct="1">
              <a:lnSpc>
                <a:spcPct val="120000"/>
              </a:lnSpc>
              <a:spcBef>
                <a:spcPts val="500"/>
              </a:spcBef>
              <a:buSzPct val="100000"/>
              <a:buFont typeface="Montserrat Light" panose="00000400000000000000" pitchFamily="2" charset="0"/>
              <a:buChar char="‐"/>
              <a:defRPr sz="1400" b="0" i="0" kern="1200">
                <a:solidFill>
                  <a:schemeClr val="tx1"/>
                </a:solidFill>
                <a:latin typeface="Montserrat ExtraLight" panose="00000300000000000000" pitchFamily="2" charset="0"/>
                <a:ea typeface="+mn-ea"/>
                <a:cs typeface="+mn-cs"/>
              </a:defRPr>
            </a:lvl4pPr>
            <a:lvl5pPr marL="914400" indent="-114300" algn="l" defTabSz="914400" rtl="0" eaLnBrk="1" latinLnBrk="0" hangingPunct="1">
              <a:lnSpc>
                <a:spcPct val="120000"/>
              </a:lnSpc>
              <a:spcBef>
                <a:spcPts val="500"/>
              </a:spcBef>
              <a:buSzPct val="100000"/>
              <a:buFont typeface="Montserrat Light" panose="00000400000000000000" pitchFamily="2" charset="0"/>
              <a:buChar char="‐"/>
              <a:defRPr sz="1200" b="0" i="1" kern="1200">
                <a:solidFill>
                  <a:schemeClr val="tx1"/>
                </a:solidFill>
                <a:latin typeface="Montserrat ExtraLight" panose="000003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i="1"/>
              <a:t>Material</a:t>
            </a:r>
          </a:p>
        </p:txBody>
      </p:sp>
      <p:pic>
        <p:nvPicPr>
          <p:cNvPr id="45" name="Graphic 44">
            <a:extLst>
              <a:ext uri="{FF2B5EF4-FFF2-40B4-BE49-F238E27FC236}">
                <a16:creationId xmlns:a16="http://schemas.microsoft.com/office/drawing/2014/main" id="{36BEC389-0B03-C3FB-C28B-ABE7BADA801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25605" y="1381115"/>
            <a:ext cx="1658588" cy="582154"/>
          </a:xfrm>
          <a:prstGeom prst="rect">
            <a:avLst/>
          </a:prstGeom>
        </p:spPr>
      </p:pic>
      <p:pic>
        <p:nvPicPr>
          <p:cNvPr id="56" name="Graphic 55">
            <a:extLst>
              <a:ext uri="{FF2B5EF4-FFF2-40B4-BE49-F238E27FC236}">
                <a16:creationId xmlns:a16="http://schemas.microsoft.com/office/drawing/2014/main" id="{2E742370-683F-E839-0AC9-7F08D580460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67775" y="1286429"/>
            <a:ext cx="1190625" cy="771525"/>
          </a:xfrm>
          <a:prstGeom prst="rect">
            <a:avLst/>
          </a:prstGeom>
        </p:spPr>
      </p:pic>
      <p:pic>
        <p:nvPicPr>
          <p:cNvPr id="58" name="Graphic 57">
            <a:extLst>
              <a:ext uri="{FF2B5EF4-FFF2-40B4-BE49-F238E27FC236}">
                <a16:creationId xmlns:a16="http://schemas.microsoft.com/office/drawing/2014/main" id="{118FBD8B-5CDD-E37D-EAF6-6B61844537C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29338" y="1286429"/>
            <a:ext cx="1200150" cy="762000"/>
          </a:xfrm>
          <a:prstGeom prst="rect">
            <a:avLst/>
          </a:prstGeom>
        </p:spPr>
      </p:pic>
      <p:sp>
        <p:nvSpPr>
          <p:cNvPr id="85" name="Content Placeholder 3">
            <a:extLst>
              <a:ext uri="{FF2B5EF4-FFF2-40B4-BE49-F238E27FC236}">
                <a16:creationId xmlns:a16="http://schemas.microsoft.com/office/drawing/2014/main" id="{07BCDFB5-203B-01B1-8B95-00275FFE79EC}"/>
              </a:ext>
            </a:extLst>
          </p:cNvPr>
          <p:cNvSpPr txBox="1">
            <a:spLocks/>
          </p:cNvSpPr>
          <p:nvPr/>
        </p:nvSpPr>
        <p:spPr>
          <a:xfrm>
            <a:off x="1774825" y="5609353"/>
            <a:ext cx="10199449" cy="1117371"/>
          </a:xfrm>
          <a:prstGeom prst="rect">
            <a:avLst/>
          </a:prstGeom>
        </p:spPr>
        <p:txBody>
          <a:bodyPr>
            <a:normAutofit/>
          </a:bodyPr>
          <a:lstStyle>
            <a:lvl1pPr marL="0" indent="0" algn="l" defTabSz="914400" rtl="0" eaLnBrk="1" latinLnBrk="0" hangingPunct="1">
              <a:lnSpc>
                <a:spcPct val="120000"/>
              </a:lnSpc>
              <a:spcBef>
                <a:spcPts val="1000"/>
              </a:spcBef>
              <a:buSzPct val="60000"/>
              <a:buFontTx/>
              <a:buNone/>
              <a:defRPr sz="2000" kern="1200">
                <a:solidFill>
                  <a:schemeClr val="tx1"/>
                </a:solidFill>
                <a:latin typeface="Montserrat" pitchFamily="2" charset="77"/>
                <a:ea typeface="+mn-ea"/>
                <a:cs typeface="+mn-cs"/>
              </a:defRPr>
            </a:lvl1pPr>
            <a:lvl2pPr marL="460375" indent="-230188" algn="l" defTabSz="914400" rtl="0" eaLnBrk="1" latinLnBrk="0" hangingPunct="1">
              <a:lnSpc>
                <a:spcPct val="120000"/>
              </a:lnSpc>
              <a:spcBef>
                <a:spcPts val="500"/>
              </a:spcBef>
              <a:buSzPct val="100000"/>
              <a:buFont typeface="Montserrat Light" panose="00000400000000000000" pitchFamily="2" charset="0"/>
              <a:buChar char="‒"/>
              <a:defRPr sz="1600" b="0" i="0" kern="1200">
                <a:solidFill>
                  <a:schemeClr val="tx1"/>
                </a:solidFill>
                <a:latin typeface="Montserrat Light" pitchFamily="2" charset="77"/>
                <a:ea typeface="+mn-ea"/>
                <a:cs typeface="+mn-cs"/>
              </a:defRPr>
            </a:lvl2pPr>
            <a:lvl3pPr marL="684213" indent="-223838" algn="l" defTabSz="914400" rtl="0" eaLnBrk="1" latinLnBrk="0" hangingPunct="1">
              <a:lnSpc>
                <a:spcPct val="120000"/>
              </a:lnSpc>
              <a:spcBef>
                <a:spcPts val="500"/>
              </a:spcBef>
              <a:buSzPct val="100000"/>
              <a:buFont typeface="Montserrat Light" panose="00000400000000000000" pitchFamily="2" charset="0"/>
              <a:buChar char="‒"/>
              <a:defRPr sz="1400" b="0" i="0" kern="1200">
                <a:solidFill>
                  <a:schemeClr val="tx1"/>
                </a:solidFill>
                <a:latin typeface="Montserrat Light" pitchFamily="2" charset="77"/>
                <a:ea typeface="+mn-ea"/>
                <a:cs typeface="+mn-cs"/>
              </a:defRPr>
            </a:lvl3pPr>
            <a:lvl4pPr marL="800100" indent="-115888" algn="l" defTabSz="914400" rtl="0" eaLnBrk="1" latinLnBrk="0" hangingPunct="1">
              <a:lnSpc>
                <a:spcPct val="120000"/>
              </a:lnSpc>
              <a:spcBef>
                <a:spcPts val="500"/>
              </a:spcBef>
              <a:buSzPct val="100000"/>
              <a:buFont typeface="Montserrat Light" panose="00000400000000000000" pitchFamily="2" charset="0"/>
              <a:buChar char="‐"/>
              <a:defRPr sz="1400" b="0" i="0" kern="1200">
                <a:solidFill>
                  <a:schemeClr val="tx1"/>
                </a:solidFill>
                <a:latin typeface="Montserrat ExtraLight" panose="00000300000000000000" pitchFamily="2" charset="0"/>
                <a:ea typeface="+mn-ea"/>
                <a:cs typeface="+mn-cs"/>
              </a:defRPr>
            </a:lvl4pPr>
            <a:lvl5pPr marL="914400" indent="-114300" algn="l" defTabSz="914400" rtl="0" eaLnBrk="1" latinLnBrk="0" hangingPunct="1">
              <a:lnSpc>
                <a:spcPct val="120000"/>
              </a:lnSpc>
              <a:spcBef>
                <a:spcPts val="500"/>
              </a:spcBef>
              <a:buSzPct val="100000"/>
              <a:buFont typeface="Montserrat Light" panose="00000400000000000000" pitchFamily="2" charset="0"/>
              <a:buChar char="‐"/>
              <a:defRPr sz="1200" b="0" i="1" kern="1200">
                <a:solidFill>
                  <a:schemeClr val="tx1"/>
                </a:solidFill>
                <a:latin typeface="Montserrat ExtraLight" panose="000003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t>Windows and Walls</a:t>
            </a:r>
            <a:endParaRPr lang="en-US" sz="1400"/>
          </a:p>
          <a:p>
            <a:r>
              <a:rPr lang="en-US" sz="1200"/>
              <a:t>The WWR determines the amount of opaque surface area (walls) and window surface area there are. In the case of a curtain wall, the sill height, window height, and gap determine the total spandrel and mullion areas.</a:t>
            </a:r>
          </a:p>
        </p:txBody>
      </p:sp>
      <p:sp>
        <p:nvSpPr>
          <p:cNvPr id="6" name="Rectangle: Rounded Corners 5">
            <a:extLst>
              <a:ext uri="{FF2B5EF4-FFF2-40B4-BE49-F238E27FC236}">
                <a16:creationId xmlns:a16="http://schemas.microsoft.com/office/drawing/2014/main" id="{F3DA8796-57F7-5052-7DED-5C469CEA6496}"/>
              </a:ext>
            </a:extLst>
          </p:cNvPr>
          <p:cNvSpPr/>
          <p:nvPr/>
        </p:nvSpPr>
        <p:spPr>
          <a:xfrm>
            <a:off x="3425605" y="4177592"/>
            <a:ext cx="1575864" cy="215799"/>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a:t>Glazing/Windows</a:t>
            </a:r>
          </a:p>
        </p:txBody>
      </p:sp>
      <p:sp>
        <p:nvSpPr>
          <p:cNvPr id="10" name="Rectangle: Rounded Corners 9">
            <a:extLst>
              <a:ext uri="{FF2B5EF4-FFF2-40B4-BE49-F238E27FC236}">
                <a16:creationId xmlns:a16="http://schemas.microsoft.com/office/drawing/2014/main" id="{B3805FDA-CE9F-39F4-C124-7DDE429888A3}"/>
              </a:ext>
            </a:extLst>
          </p:cNvPr>
          <p:cNvSpPr/>
          <p:nvPr/>
        </p:nvSpPr>
        <p:spPr>
          <a:xfrm>
            <a:off x="3423000" y="4465320"/>
            <a:ext cx="1575864" cy="215799"/>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a:t>Spandrel</a:t>
            </a:r>
          </a:p>
        </p:txBody>
      </p:sp>
      <p:sp>
        <p:nvSpPr>
          <p:cNvPr id="16" name="Rectangle: Rounded Corners 15">
            <a:extLst>
              <a:ext uri="{FF2B5EF4-FFF2-40B4-BE49-F238E27FC236}">
                <a16:creationId xmlns:a16="http://schemas.microsoft.com/office/drawing/2014/main" id="{FC924AB6-AB0A-36FA-EF70-E7668F583208}"/>
              </a:ext>
            </a:extLst>
          </p:cNvPr>
          <p:cNvSpPr/>
          <p:nvPr/>
        </p:nvSpPr>
        <p:spPr>
          <a:xfrm>
            <a:off x="3423000" y="4753048"/>
            <a:ext cx="1575864" cy="215799"/>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a:t>Mullion</a:t>
            </a:r>
          </a:p>
        </p:txBody>
      </p:sp>
      <p:sp>
        <p:nvSpPr>
          <p:cNvPr id="18" name="Rectangle: Rounded Corners 17">
            <a:extLst>
              <a:ext uri="{FF2B5EF4-FFF2-40B4-BE49-F238E27FC236}">
                <a16:creationId xmlns:a16="http://schemas.microsoft.com/office/drawing/2014/main" id="{52DB70AF-C0F1-C279-FA1F-F45EEA29ADB6}"/>
              </a:ext>
            </a:extLst>
          </p:cNvPr>
          <p:cNvSpPr/>
          <p:nvPr/>
        </p:nvSpPr>
        <p:spPr>
          <a:xfrm>
            <a:off x="3423000" y="5045127"/>
            <a:ext cx="1575864" cy="215799"/>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a:t>Wall Assembly</a:t>
            </a:r>
          </a:p>
        </p:txBody>
      </p:sp>
      <p:graphicFrame>
        <p:nvGraphicFramePr>
          <p:cNvPr id="21" name="Diagram 20">
            <a:extLst>
              <a:ext uri="{FF2B5EF4-FFF2-40B4-BE49-F238E27FC236}">
                <a16:creationId xmlns:a16="http://schemas.microsoft.com/office/drawing/2014/main" id="{FBB5FA26-3354-BD5B-E5D2-396206340872}"/>
              </a:ext>
            </a:extLst>
          </p:cNvPr>
          <p:cNvGraphicFramePr/>
          <p:nvPr>
            <p:extLst>
              <p:ext uri="{D42A27DB-BD31-4B8C-83A1-F6EECF244321}">
                <p14:modId xmlns:p14="http://schemas.microsoft.com/office/powerpoint/2010/main" val="3264505020"/>
              </p:ext>
            </p:extLst>
          </p:nvPr>
        </p:nvGraphicFramePr>
        <p:xfrm>
          <a:off x="8752953" y="2465124"/>
          <a:ext cx="2935464" cy="1368217"/>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22" name="Rectangle: Rounded Corners 21">
            <a:extLst>
              <a:ext uri="{FF2B5EF4-FFF2-40B4-BE49-F238E27FC236}">
                <a16:creationId xmlns:a16="http://schemas.microsoft.com/office/drawing/2014/main" id="{D4E6C0BC-D5D0-887C-243C-3BF8F71A51C1}"/>
              </a:ext>
            </a:extLst>
          </p:cNvPr>
          <p:cNvSpPr/>
          <p:nvPr/>
        </p:nvSpPr>
        <p:spPr>
          <a:xfrm>
            <a:off x="3423000" y="5345755"/>
            <a:ext cx="1575864" cy="215799"/>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a:t>Roof Assembly</a:t>
            </a:r>
          </a:p>
        </p:txBody>
      </p:sp>
      <p:sp>
        <p:nvSpPr>
          <p:cNvPr id="7" name="Rectangle: Rounded Corners 6">
            <a:extLst>
              <a:ext uri="{FF2B5EF4-FFF2-40B4-BE49-F238E27FC236}">
                <a16:creationId xmlns:a16="http://schemas.microsoft.com/office/drawing/2014/main" id="{33D4DA0D-502E-11EE-458A-CEC89E3D1750}"/>
              </a:ext>
            </a:extLst>
          </p:cNvPr>
          <p:cNvSpPr/>
          <p:nvPr/>
        </p:nvSpPr>
        <p:spPr>
          <a:xfrm>
            <a:off x="5126067" y="4177592"/>
            <a:ext cx="1519590" cy="21616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Number of Panes</a:t>
            </a:r>
          </a:p>
        </p:txBody>
      </p:sp>
      <p:sp>
        <p:nvSpPr>
          <p:cNvPr id="11" name="Rectangle: Rounded Corners 10">
            <a:extLst>
              <a:ext uri="{FF2B5EF4-FFF2-40B4-BE49-F238E27FC236}">
                <a16:creationId xmlns:a16="http://schemas.microsoft.com/office/drawing/2014/main" id="{78391C4C-8148-45CE-E01F-1E5E43FEAB29}"/>
              </a:ext>
            </a:extLst>
          </p:cNvPr>
          <p:cNvSpPr/>
          <p:nvPr/>
        </p:nvSpPr>
        <p:spPr>
          <a:xfrm>
            <a:off x="5126067" y="4465320"/>
            <a:ext cx="1519589" cy="21616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Back pan thickness</a:t>
            </a:r>
          </a:p>
        </p:txBody>
      </p:sp>
      <p:sp>
        <p:nvSpPr>
          <p:cNvPr id="12" name="Rectangle: Rounded Corners 11">
            <a:extLst>
              <a:ext uri="{FF2B5EF4-FFF2-40B4-BE49-F238E27FC236}">
                <a16:creationId xmlns:a16="http://schemas.microsoft.com/office/drawing/2014/main" id="{1E8397ED-1BCF-8E3A-A45C-BAEDA5A04F58}"/>
              </a:ext>
            </a:extLst>
          </p:cNvPr>
          <p:cNvSpPr/>
          <p:nvPr/>
        </p:nvSpPr>
        <p:spPr>
          <a:xfrm>
            <a:off x="8356542" y="4465320"/>
            <a:ext cx="1249766" cy="21616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Insulation Type</a:t>
            </a:r>
          </a:p>
        </p:txBody>
      </p:sp>
      <p:sp>
        <p:nvSpPr>
          <p:cNvPr id="14" name="Rectangle: Rounded Corners 13">
            <a:extLst>
              <a:ext uri="{FF2B5EF4-FFF2-40B4-BE49-F238E27FC236}">
                <a16:creationId xmlns:a16="http://schemas.microsoft.com/office/drawing/2014/main" id="{CFB17AD7-588C-08E3-80DE-419B9CB62129}"/>
              </a:ext>
            </a:extLst>
          </p:cNvPr>
          <p:cNvSpPr/>
          <p:nvPr/>
        </p:nvSpPr>
        <p:spPr>
          <a:xfrm>
            <a:off x="6768568" y="4465320"/>
            <a:ext cx="1445129" cy="21616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Insulation R-Value</a:t>
            </a:r>
          </a:p>
        </p:txBody>
      </p:sp>
      <p:sp>
        <p:nvSpPr>
          <p:cNvPr id="15" name="Rectangle: Rounded Corners 14">
            <a:extLst>
              <a:ext uri="{FF2B5EF4-FFF2-40B4-BE49-F238E27FC236}">
                <a16:creationId xmlns:a16="http://schemas.microsoft.com/office/drawing/2014/main" id="{1090280E-A387-CC92-FFD3-CDF2ABCA4B5E}"/>
              </a:ext>
            </a:extLst>
          </p:cNvPr>
          <p:cNvSpPr/>
          <p:nvPr/>
        </p:nvSpPr>
        <p:spPr>
          <a:xfrm>
            <a:off x="9709398" y="4465320"/>
            <a:ext cx="1519590" cy="21616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Number of Panes</a:t>
            </a:r>
          </a:p>
        </p:txBody>
      </p:sp>
      <p:sp>
        <p:nvSpPr>
          <p:cNvPr id="17" name="Rectangle: Rounded Corners 16">
            <a:extLst>
              <a:ext uri="{FF2B5EF4-FFF2-40B4-BE49-F238E27FC236}">
                <a16:creationId xmlns:a16="http://schemas.microsoft.com/office/drawing/2014/main" id="{8D40D5D5-3273-AA16-EB34-927258B6F89C}"/>
              </a:ext>
            </a:extLst>
          </p:cNvPr>
          <p:cNvSpPr/>
          <p:nvPr/>
        </p:nvSpPr>
        <p:spPr>
          <a:xfrm>
            <a:off x="5119013" y="4752681"/>
            <a:ext cx="1526643" cy="20743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Material thickness</a:t>
            </a:r>
          </a:p>
        </p:txBody>
      </p:sp>
      <p:sp>
        <p:nvSpPr>
          <p:cNvPr id="19" name="Rectangle: Rounded Corners 18">
            <a:extLst>
              <a:ext uri="{FF2B5EF4-FFF2-40B4-BE49-F238E27FC236}">
                <a16:creationId xmlns:a16="http://schemas.microsoft.com/office/drawing/2014/main" id="{CB30DCC9-E627-7456-A955-D249EAB893A7}"/>
              </a:ext>
            </a:extLst>
          </p:cNvPr>
          <p:cNvSpPr/>
          <p:nvPr/>
        </p:nvSpPr>
        <p:spPr>
          <a:xfrm>
            <a:off x="5119013" y="5044760"/>
            <a:ext cx="1519589" cy="21616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Insulation Type</a:t>
            </a:r>
          </a:p>
        </p:txBody>
      </p:sp>
      <p:sp>
        <p:nvSpPr>
          <p:cNvPr id="23" name="Rectangle: Rounded Corners 22">
            <a:extLst>
              <a:ext uri="{FF2B5EF4-FFF2-40B4-BE49-F238E27FC236}">
                <a16:creationId xmlns:a16="http://schemas.microsoft.com/office/drawing/2014/main" id="{4EE537C9-D331-2443-B784-046880587BD7}"/>
              </a:ext>
            </a:extLst>
          </p:cNvPr>
          <p:cNvSpPr/>
          <p:nvPr/>
        </p:nvSpPr>
        <p:spPr>
          <a:xfrm>
            <a:off x="8315448" y="5033973"/>
            <a:ext cx="1742952" cy="21616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t>Additional Insulation R-Value (on top of ASHRAE 90.1)</a:t>
            </a:r>
          </a:p>
        </p:txBody>
      </p:sp>
      <p:sp>
        <p:nvSpPr>
          <p:cNvPr id="24" name="Rectangle: Rounded Corners 23">
            <a:extLst>
              <a:ext uri="{FF2B5EF4-FFF2-40B4-BE49-F238E27FC236}">
                <a16:creationId xmlns:a16="http://schemas.microsoft.com/office/drawing/2014/main" id="{994A28D4-469E-8416-6752-E74EA612D4E3}"/>
              </a:ext>
            </a:extLst>
          </p:cNvPr>
          <p:cNvSpPr/>
          <p:nvPr/>
        </p:nvSpPr>
        <p:spPr>
          <a:xfrm>
            <a:off x="6754461" y="5033973"/>
            <a:ext cx="1445129" cy="21616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Insulation Material</a:t>
            </a:r>
          </a:p>
        </p:txBody>
      </p:sp>
      <p:sp>
        <p:nvSpPr>
          <p:cNvPr id="25" name="Rectangle: Rounded Corners 24">
            <a:extLst>
              <a:ext uri="{FF2B5EF4-FFF2-40B4-BE49-F238E27FC236}">
                <a16:creationId xmlns:a16="http://schemas.microsoft.com/office/drawing/2014/main" id="{AB5977AE-BE29-4E06-6A79-1F50235ABBC7}"/>
              </a:ext>
            </a:extLst>
          </p:cNvPr>
          <p:cNvSpPr/>
          <p:nvPr/>
        </p:nvSpPr>
        <p:spPr>
          <a:xfrm>
            <a:off x="10161774" y="5033973"/>
            <a:ext cx="1519589" cy="21616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t>Other assembly specific inputs</a:t>
            </a:r>
          </a:p>
        </p:txBody>
      </p:sp>
      <p:sp>
        <p:nvSpPr>
          <p:cNvPr id="26" name="Rectangle: Rounded Corners 25">
            <a:extLst>
              <a:ext uri="{FF2B5EF4-FFF2-40B4-BE49-F238E27FC236}">
                <a16:creationId xmlns:a16="http://schemas.microsoft.com/office/drawing/2014/main" id="{714A0216-BEDA-89A9-42C3-755FD6491EB2}"/>
              </a:ext>
            </a:extLst>
          </p:cNvPr>
          <p:cNvSpPr/>
          <p:nvPr/>
        </p:nvSpPr>
        <p:spPr>
          <a:xfrm>
            <a:off x="5126067" y="5345572"/>
            <a:ext cx="1519589" cy="21616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Insulation Type</a:t>
            </a:r>
          </a:p>
        </p:txBody>
      </p:sp>
      <p:sp>
        <p:nvSpPr>
          <p:cNvPr id="27" name="Rectangle: Rounded Corners 26">
            <a:extLst>
              <a:ext uri="{FF2B5EF4-FFF2-40B4-BE49-F238E27FC236}">
                <a16:creationId xmlns:a16="http://schemas.microsoft.com/office/drawing/2014/main" id="{9867D88E-1CCD-65CA-707C-A95341119FBD}"/>
              </a:ext>
            </a:extLst>
          </p:cNvPr>
          <p:cNvSpPr/>
          <p:nvPr/>
        </p:nvSpPr>
        <p:spPr>
          <a:xfrm>
            <a:off x="8322502" y="5334785"/>
            <a:ext cx="1742952" cy="21616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t>Additional Insulation R-Value (on top of ASHRAE 90.1)</a:t>
            </a:r>
          </a:p>
        </p:txBody>
      </p:sp>
      <p:sp>
        <p:nvSpPr>
          <p:cNvPr id="28" name="Rectangle: Rounded Corners 27">
            <a:extLst>
              <a:ext uri="{FF2B5EF4-FFF2-40B4-BE49-F238E27FC236}">
                <a16:creationId xmlns:a16="http://schemas.microsoft.com/office/drawing/2014/main" id="{D731BEA1-80C3-3DC8-B241-E652ED269E09}"/>
              </a:ext>
            </a:extLst>
          </p:cNvPr>
          <p:cNvSpPr/>
          <p:nvPr/>
        </p:nvSpPr>
        <p:spPr>
          <a:xfrm>
            <a:off x="6761514" y="5334785"/>
            <a:ext cx="1445129" cy="21616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Insulation Material</a:t>
            </a:r>
          </a:p>
        </p:txBody>
      </p:sp>
      <p:sp>
        <p:nvSpPr>
          <p:cNvPr id="29" name="Rectangle: Rounded Corners 28">
            <a:extLst>
              <a:ext uri="{FF2B5EF4-FFF2-40B4-BE49-F238E27FC236}">
                <a16:creationId xmlns:a16="http://schemas.microsoft.com/office/drawing/2014/main" id="{16DEF76F-BF3C-78A9-FE32-6E80D113557E}"/>
              </a:ext>
            </a:extLst>
          </p:cNvPr>
          <p:cNvSpPr/>
          <p:nvPr/>
        </p:nvSpPr>
        <p:spPr>
          <a:xfrm>
            <a:off x="10168828" y="5334785"/>
            <a:ext cx="1519589" cy="21616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a:t>Roof Membrane Type</a:t>
            </a:r>
          </a:p>
        </p:txBody>
      </p:sp>
      <p:pic>
        <p:nvPicPr>
          <p:cNvPr id="2" name="Picture 1" descr="A black background with blue text and red squares&#10;&#10;Description automatically generated">
            <a:extLst>
              <a:ext uri="{FF2B5EF4-FFF2-40B4-BE49-F238E27FC236}">
                <a16:creationId xmlns:a16="http://schemas.microsoft.com/office/drawing/2014/main" id="{A95EACA3-6C86-E211-12F3-9D3E267EB62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396328" y="-175139"/>
            <a:ext cx="2794973" cy="1502492"/>
          </a:xfrm>
          <a:prstGeom prst="rect">
            <a:avLst/>
          </a:prstGeom>
        </p:spPr>
      </p:pic>
    </p:spTree>
    <p:extLst>
      <p:ext uri="{BB962C8B-B14F-4D97-AF65-F5344CB8AC3E}">
        <p14:creationId xmlns:p14="http://schemas.microsoft.com/office/powerpoint/2010/main" val="9716323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C0B6C11B-ABFB-D712-07C4-2904FFCBC512}"/>
              </a:ext>
            </a:extLst>
          </p:cNvPr>
          <p:cNvSpPr txBox="1">
            <a:spLocks/>
          </p:cNvSpPr>
          <p:nvPr/>
        </p:nvSpPr>
        <p:spPr>
          <a:xfrm>
            <a:off x="1774825" y="525517"/>
            <a:ext cx="10724180" cy="332009"/>
          </a:xfrm>
          <a:prstGeom prst="rect">
            <a:avLst/>
          </a:prstGeom>
        </p:spPr>
        <p:txBody>
          <a:bodyPr>
            <a:noAutofit/>
          </a:bodyPr>
          <a:lstStyle>
            <a:lvl1pPr algn="l" defTabSz="623423" rtl="0" eaLnBrk="1" latinLnBrk="0" hangingPunct="1">
              <a:lnSpc>
                <a:spcPct val="90000"/>
              </a:lnSpc>
              <a:spcBef>
                <a:spcPct val="0"/>
              </a:spcBef>
              <a:buNone/>
              <a:defRPr sz="1636" b="0" i="0" kern="1200">
                <a:solidFill>
                  <a:schemeClr val="accent2">
                    <a:lumMod val="25000"/>
                  </a:schemeClr>
                </a:solidFill>
                <a:latin typeface="Montserrat Black" panose="00000A00000000000000" pitchFamily="2" charset="0"/>
                <a:ea typeface="+mj-ea"/>
                <a:cs typeface="Arial" panose="020B0604020202020204" pitchFamily="34" charset="0"/>
              </a:defRPr>
            </a:lvl1pPr>
          </a:lstStyle>
          <a:p>
            <a:r>
              <a:rPr lang="en-US" sz="2400">
                <a:solidFill>
                  <a:schemeClr val="tx1"/>
                </a:solidFill>
              </a:rPr>
              <a:t>02 ENERGY MODELING – METHODOLOGY </a:t>
            </a:r>
          </a:p>
        </p:txBody>
      </p:sp>
      <p:sp>
        <p:nvSpPr>
          <p:cNvPr id="5" name="TextBox 4">
            <a:extLst>
              <a:ext uri="{FF2B5EF4-FFF2-40B4-BE49-F238E27FC236}">
                <a16:creationId xmlns:a16="http://schemas.microsoft.com/office/drawing/2014/main" id="{E1BEB40E-8105-22C8-34E8-42A873C21D35}"/>
              </a:ext>
            </a:extLst>
          </p:cNvPr>
          <p:cNvSpPr txBox="1"/>
          <p:nvPr/>
        </p:nvSpPr>
        <p:spPr>
          <a:xfrm>
            <a:off x="1774825" y="1108154"/>
            <a:ext cx="9531930" cy="1736181"/>
          </a:xfrm>
          <a:prstGeom prst="rect">
            <a:avLst/>
          </a:prstGeom>
          <a:noFill/>
        </p:spPr>
        <p:txBody>
          <a:bodyPr wrap="square">
            <a:spAutoFit/>
          </a:bodyPr>
          <a:lstStyle/>
          <a:p>
            <a:pPr marL="0" marR="0">
              <a:lnSpc>
                <a:spcPct val="107000"/>
              </a:lnSpc>
              <a:spcBef>
                <a:spcPts val="0"/>
              </a:spcBef>
              <a:spcAft>
                <a:spcPts val="800"/>
              </a:spcAft>
            </a:pPr>
            <a:r>
              <a:rPr lang="en-US" sz="1100">
                <a:effectLst/>
                <a:latin typeface="Montserrat" panose="00000500000000000000" pitchFamily="2" charset="0"/>
                <a:ea typeface="Calibri" panose="020F0502020204030204" pitchFamily="34" charset="0"/>
                <a:cs typeface="Times New Roman" panose="02020603050405020304" pitchFamily="18" charset="0"/>
              </a:rPr>
              <a:t>The </a:t>
            </a:r>
            <a:r>
              <a:rPr lang="en-US" sz="1100" err="1">
                <a:latin typeface="Montserrat" panose="00000500000000000000" pitchFamily="2" charset="0"/>
              </a:rPr>
              <a:t>DeCarb</a:t>
            </a:r>
            <a:r>
              <a:rPr lang="en-US" sz="1100">
                <a:latin typeface="Montserrat" panose="00000500000000000000" pitchFamily="2" charset="0"/>
              </a:rPr>
              <a:t> for </a:t>
            </a:r>
            <a:r>
              <a:rPr lang="en-US" sz="1100" err="1">
                <a:latin typeface="Montserrat" panose="00000500000000000000" pitchFamily="2" charset="0"/>
              </a:rPr>
              <a:t>MASSings</a:t>
            </a:r>
            <a:r>
              <a:rPr lang="en-US" sz="1100">
                <a:effectLst/>
                <a:latin typeface="Montserrat" panose="00000500000000000000" pitchFamily="2" charset="0"/>
                <a:ea typeface="Calibri" panose="020F0502020204030204" pitchFamily="34" charset="0"/>
                <a:cs typeface="Times New Roman" panose="02020603050405020304" pitchFamily="18" charset="0"/>
              </a:rPr>
              <a:t> uses Grasshopper to generate the energy model geometry, ladybug/honeybee grasshopper plugins to generate the Energy Plus models, and the </a:t>
            </a:r>
            <a:r>
              <a:rPr lang="en-US" sz="1100" err="1">
                <a:effectLst/>
                <a:latin typeface="Montserrat" panose="00000500000000000000" pitchFamily="2" charset="0"/>
                <a:ea typeface="Calibri" panose="020F0502020204030204" pitchFamily="34" charset="0"/>
                <a:cs typeface="Times New Roman" panose="02020603050405020304" pitchFamily="18" charset="0"/>
              </a:rPr>
              <a:t>EnergyPlus</a:t>
            </a:r>
            <a:r>
              <a:rPr lang="en-US" sz="1100">
                <a:effectLst/>
                <a:latin typeface="Montserrat" panose="00000500000000000000" pitchFamily="2" charset="0"/>
                <a:ea typeface="Calibri" panose="020F0502020204030204" pitchFamily="34" charset="0"/>
                <a:cs typeface="Times New Roman" panose="02020603050405020304" pitchFamily="18" charset="0"/>
              </a:rPr>
              <a:t> simulation engine to generate the annual energy use intensity results.  </a:t>
            </a:r>
          </a:p>
          <a:p>
            <a:pPr marL="0" marR="0">
              <a:lnSpc>
                <a:spcPct val="107000"/>
              </a:lnSpc>
              <a:spcBef>
                <a:spcPts val="0"/>
              </a:spcBef>
              <a:spcAft>
                <a:spcPts val="800"/>
              </a:spcAft>
            </a:pPr>
            <a:r>
              <a:rPr lang="en-US" sz="1100">
                <a:latin typeface="Montserrat" panose="00000500000000000000" pitchFamily="2" charset="0"/>
                <a:ea typeface="Calibri" panose="020F0502020204030204" pitchFamily="34" charset="0"/>
                <a:cs typeface="Times New Roman" panose="02020603050405020304" pitchFamily="18" charset="0"/>
              </a:rPr>
              <a:t>L</a:t>
            </a:r>
            <a:r>
              <a:rPr lang="en-US" sz="1100">
                <a:effectLst/>
                <a:latin typeface="Montserrat" panose="00000500000000000000" pitchFamily="2" charset="0"/>
                <a:ea typeface="Calibri" panose="020F0502020204030204" pitchFamily="34" charset="0"/>
                <a:cs typeface="Times New Roman" panose="02020603050405020304" pitchFamily="18" charset="0"/>
              </a:rPr>
              <a:t>adybug and Honeybee have components and preset libraries that allow users to make simple and complex parametric energy models. For an early comparative tool, the  </a:t>
            </a:r>
            <a:r>
              <a:rPr lang="en-US" sz="1100" err="1">
                <a:latin typeface="Montserrat" panose="00000500000000000000" pitchFamily="2" charset="0"/>
              </a:rPr>
              <a:t>DeCarb</a:t>
            </a:r>
            <a:r>
              <a:rPr lang="en-US" sz="1100">
                <a:latin typeface="Montserrat" panose="00000500000000000000" pitchFamily="2" charset="0"/>
              </a:rPr>
              <a:t> for </a:t>
            </a:r>
            <a:r>
              <a:rPr lang="en-US" sz="1100" err="1">
                <a:latin typeface="Montserrat" panose="00000500000000000000" pitchFamily="2" charset="0"/>
              </a:rPr>
              <a:t>MASSings</a:t>
            </a:r>
            <a:r>
              <a:rPr lang="en-US" sz="1100">
                <a:effectLst/>
                <a:latin typeface="Montserrat" panose="00000500000000000000" pitchFamily="2" charset="0"/>
                <a:ea typeface="Calibri" panose="020F0502020204030204" pitchFamily="34" charset="0"/>
                <a:cs typeface="Times New Roman" panose="02020603050405020304" pitchFamily="18" charset="0"/>
              </a:rPr>
              <a:t> simplifies the complexity of the energy model by limiting the HVAC system to an ideal air system, using the ASHRAE 90.1 preset library for the “office” building type, and assumes zones in the model have the same space types.</a:t>
            </a:r>
          </a:p>
          <a:p>
            <a:pPr marL="0" marR="0">
              <a:lnSpc>
                <a:spcPct val="107000"/>
              </a:lnSpc>
              <a:spcBef>
                <a:spcPts val="0"/>
              </a:spcBef>
              <a:spcAft>
                <a:spcPts val="800"/>
              </a:spcAft>
            </a:pPr>
            <a:r>
              <a:rPr lang="en-US" sz="1100">
                <a:latin typeface="Montserrat" panose="00000500000000000000" pitchFamily="2" charset="0"/>
                <a:ea typeface="Calibri" panose="020F0502020204030204" pitchFamily="34" charset="0"/>
                <a:cs typeface="Times New Roman" panose="02020603050405020304" pitchFamily="18" charset="0"/>
              </a:rPr>
              <a:t>Refined and detailed HVAC modeling, zone assignment, and other adjustments can be implemented according to specific project requirements.</a:t>
            </a:r>
          </a:p>
        </p:txBody>
      </p:sp>
      <p:pic>
        <p:nvPicPr>
          <p:cNvPr id="6" name="Picture 5">
            <a:extLst>
              <a:ext uri="{FF2B5EF4-FFF2-40B4-BE49-F238E27FC236}">
                <a16:creationId xmlns:a16="http://schemas.microsoft.com/office/drawing/2014/main" id="{0D3797E9-7D5E-031B-BD28-1F042D0FA4E1}"/>
              </a:ext>
            </a:extLst>
          </p:cNvPr>
          <p:cNvPicPr>
            <a:picLocks noChangeAspect="1"/>
          </p:cNvPicPr>
          <p:nvPr/>
        </p:nvPicPr>
        <p:blipFill>
          <a:blip r:embed="rId3"/>
          <a:stretch>
            <a:fillRect/>
          </a:stretch>
        </p:blipFill>
        <p:spPr>
          <a:xfrm>
            <a:off x="9731075" y="4145371"/>
            <a:ext cx="1489375" cy="987715"/>
          </a:xfrm>
          <a:prstGeom prst="rect">
            <a:avLst/>
          </a:prstGeom>
        </p:spPr>
      </p:pic>
      <p:grpSp>
        <p:nvGrpSpPr>
          <p:cNvPr id="15" name="Group 14">
            <a:extLst>
              <a:ext uri="{FF2B5EF4-FFF2-40B4-BE49-F238E27FC236}">
                <a16:creationId xmlns:a16="http://schemas.microsoft.com/office/drawing/2014/main" id="{31EA4D37-44AC-6990-3598-ED35C559DC09}"/>
              </a:ext>
            </a:extLst>
          </p:cNvPr>
          <p:cNvGrpSpPr/>
          <p:nvPr/>
        </p:nvGrpSpPr>
        <p:grpSpPr>
          <a:xfrm>
            <a:off x="7859526" y="3371512"/>
            <a:ext cx="1052826" cy="2451357"/>
            <a:chOff x="7859526" y="3298488"/>
            <a:chExt cx="1340742" cy="3121729"/>
          </a:xfrm>
        </p:grpSpPr>
        <p:pic>
          <p:nvPicPr>
            <p:cNvPr id="1026" name="Picture 2" descr="Ladybug Tools | Home Page">
              <a:extLst>
                <a:ext uri="{FF2B5EF4-FFF2-40B4-BE49-F238E27FC236}">
                  <a16:creationId xmlns:a16="http://schemas.microsoft.com/office/drawing/2014/main" id="{2200F064-A403-B529-E4F9-A134B71A1E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9526" y="3298488"/>
              <a:ext cx="1340742" cy="13407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dybug Tools | Honeybee">
              <a:extLst>
                <a:ext uri="{FF2B5EF4-FFF2-40B4-BE49-F238E27FC236}">
                  <a16:creationId xmlns:a16="http://schemas.microsoft.com/office/drawing/2014/main" id="{0839D2B1-98AA-4196-C119-C05DCC7CE9F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59526" y="5079475"/>
              <a:ext cx="1340742" cy="1340742"/>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descr="A red and yellow building&#10;&#10;Description automatically generated with medium confidence">
            <a:extLst>
              <a:ext uri="{FF2B5EF4-FFF2-40B4-BE49-F238E27FC236}">
                <a16:creationId xmlns:a16="http://schemas.microsoft.com/office/drawing/2014/main" id="{7BB7978F-B62B-0172-3901-4D71A6729951}"/>
              </a:ext>
            </a:extLst>
          </p:cNvPr>
          <p:cNvPicPr>
            <a:picLocks noChangeAspect="1"/>
          </p:cNvPicPr>
          <p:nvPr/>
        </p:nvPicPr>
        <p:blipFill rotWithShape="1">
          <a:blip r:embed="rId6">
            <a:extLst>
              <a:ext uri="{28A0092B-C50C-407E-A947-70E740481C1C}">
                <a14:useLocalDpi xmlns:a14="http://schemas.microsoft.com/office/drawing/2010/main" val="0"/>
              </a:ext>
            </a:extLst>
          </a:blip>
          <a:srcRect l="38125" r="38281"/>
          <a:stretch/>
        </p:blipFill>
        <p:spPr>
          <a:xfrm>
            <a:off x="5544316" y="2847974"/>
            <a:ext cx="1695084" cy="3835087"/>
          </a:xfrm>
          <a:prstGeom prst="rect">
            <a:avLst/>
          </a:prstGeom>
        </p:spPr>
      </p:pic>
      <p:pic>
        <p:nvPicPr>
          <p:cNvPr id="7" name="Graphic 6">
            <a:extLst>
              <a:ext uri="{FF2B5EF4-FFF2-40B4-BE49-F238E27FC236}">
                <a16:creationId xmlns:a16="http://schemas.microsoft.com/office/drawing/2014/main" id="{454E355F-B7AC-59C6-832F-F059EFA349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14131" y="2959100"/>
            <a:ext cx="1645534" cy="3543300"/>
          </a:xfrm>
          <a:prstGeom prst="rect">
            <a:avLst/>
          </a:prstGeom>
        </p:spPr>
      </p:pic>
      <p:pic>
        <p:nvPicPr>
          <p:cNvPr id="8" name="Picture 7" descr="A white insect on a green background&#10;&#10;Description automatically generated">
            <a:extLst>
              <a:ext uri="{FF2B5EF4-FFF2-40B4-BE49-F238E27FC236}">
                <a16:creationId xmlns:a16="http://schemas.microsoft.com/office/drawing/2014/main" id="{EBE987D3-F169-3D3C-81D6-C8845487C4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29953" y="4248548"/>
            <a:ext cx="781363" cy="781363"/>
          </a:xfrm>
          <a:prstGeom prst="rect">
            <a:avLst/>
          </a:prstGeom>
        </p:spPr>
      </p:pic>
      <p:cxnSp>
        <p:nvCxnSpPr>
          <p:cNvPr id="10" name="Straight Arrow Connector 9">
            <a:extLst>
              <a:ext uri="{FF2B5EF4-FFF2-40B4-BE49-F238E27FC236}">
                <a16:creationId xmlns:a16="http://schemas.microsoft.com/office/drawing/2014/main" id="{C6AF0ECE-8EB1-F556-08D4-6B1AAB1ABC9B}"/>
              </a:ext>
            </a:extLst>
          </p:cNvPr>
          <p:cNvCxnSpPr>
            <a:endCxn id="8" idx="1"/>
          </p:cNvCxnSpPr>
          <p:nvPr/>
        </p:nvCxnSpPr>
        <p:spPr>
          <a:xfrm>
            <a:off x="3748469" y="4639229"/>
            <a:ext cx="48148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5098AFA-B93D-7A3B-500E-E65EF09F5FDE}"/>
              </a:ext>
            </a:extLst>
          </p:cNvPr>
          <p:cNvCxnSpPr>
            <a:cxnSpLocks/>
            <a:stCxn id="8" idx="3"/>
          </p:cNvCxnSpPr>
          <p:nvPr/>
        </p:nvCxnSpPr>
        <p:spPr>
          <a:xfrm>
            <a:off x="5011316" y="4639230"/>
            <a:ext cx="533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EE84433-FE95-FED3-5D1E-BDD299B1133E}"/>
              </a:ext>
            </a:extLst>
          </p:cNvPr>
          <p:cNvCxnSpPr>
            <a:cxnSpLocks/>
            <a:endCxn id="16" idx="1"/>
          </p:cNvCxnSpPr>
          <p:nvPr/>
        </p:nvCxnSpPr>
        <p:spPr>
          <a:xfrm>
            <a:off x="6943725" y="4639229"/>
            <a:ext cx="8286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315ED6CA-32C0-B430-3D81-77D1DEAEFE9E}"/>
              </a:ext>
            </a:extLst>
          </p:cNvPr>
          <p:cNvSpPr/>
          <p:nvPr/>
        </p:nvSpPr>
        <p:spPr>
          <a:xfrm>
            <a:off x="7772400" y="3324782"/>
            <a:ext cx="1236697" cy="262889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C6949D2B-8D71-1090-FF3B-6D880525B246}"/>
              </a:ext>
            </a:extLst>
          </p:cNvPr>
          <p:cNvCxnSpPr>
            <a:cxnSpLocks/>
            <a:stCxn id="16" idx="3"/>
            <a:endCxn id="6" idx="1"/>
          </p:cNvCxnSpPr>
          <p:nvPr/>
        </p:nvCxnSpPr>
        <p:spPr>
          <a:xfrm>
            <a:off x="9009097" y="4639229"/>
            <a:ext cx="7219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Picture 1" descr="A black background with blue text and red squares&#10;&#10;Description automatically generated">
            <a:extLst>
              <a:ext uri="{FF2B5EF4-FFF2-40B4-BE49-F238E27FC236}">
                <a16:creationId xmlns:a16="http://schemas.microsoft.com/office/drawing/2014/main" id="{1CD818BF-8E48-85D2-C131-19441F89A0C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96328" y="-175139"/>
            <a:ext cx="2794973" cy="1502492"/>
          </a:xfrm>
          <a:prstGeom prst="rect">
            <a:avLst/>
          </a:prstGeom>
        </p:spPr>
      </p:pic>
    </p:spTree>
    <p:extLst>
      <p:ext uri="{BB962C8B-B14F-4D97-AF65-F5344CB8AC3E}">
        <p14:creationId xmlns:p14="http://schemas.microsoft.com/office/powerpoint/2010/main" val="19386220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C0B6C11B-ABFB-D712-07C4-2904FFCBC512}"/>
              </a:ext>
            </a:extLst>
          </p:cNvPr>
          <p:cNvSpPr txBox="1">
            <a:spLocks/>
          </p:cNvSpPr>
          <p:nvPr/>
        </p:nvSpPr>
        <p:spPr>
          <a:xfrm>
            <a:off x="1774825" y="525517"/>
            <a:ext cx="10724180" cy="332009"/>
          </a:xfrm>
          <a:prstGeom prst="rect">
            <a:avLst/>
          </a:prstGeom>
        </p:spPr>
        <p:txBody>
          <a:bodyPr>
            <a:noAutofit/>
          </a:bodyPr>
          <a:lstStyle>
            <a:lvl1pPr algn="l" defTabSz="623423" rtl="0" eaLnBrk="1" latinLnBrk="0" hangingPunct="1">
              <a:lnSpc>
                <a:spcPct val="90000"/>
              </a:lnSpc>
              <a:spcBef>
                <a:spcPct val="0"/>
              </a:spcBef>
              <a:buNone/>
              <a:defRPr sz="1636" b="0" i="0" kern="1200">
                <a:solidFill>
                  <a:schemeClr val="accent2">
                    <a:lumMod val="25000"/>
                  </a:schemeClr>
                </a:solidFill>
                <a:latin typeface="Montserrat Black" panose="00000A00000000000000" pitchFamily="2" charset="0"/>
                <a:ea typeface="+mj-ea"/>
                <a:cs typeface="Arial" panose="020B0604020202020204" pitchFamily="34" charset="0"/>
              </a:defRPr>
            </a:lvl1pPr>
          </a:lstStyle>
          <a:p>
            <a:r>
              <a:rPr lang="en-US" sz="2400">
                <a:solidFill>
                  <a:schemeClr val="tx1"/>
                </a:solidFill>
              </a:rPr>
              <a:t>02 EMBODIED CARBON CALCULATION – METHODOLOGY </a:t>
            </a:r>
          </a:p>
        </p:txBody>
      </p:sp>
      <p:sp>
        <p:nvSpPr>
          <p:cNvPr id="5" name="TextBox 4">
            <a:extLst>
              <a:ext uri="{FF2B5EF4-FFF2-40B4-BE49-F238E27FC236}">
                <a16:creationId xmlns:a16="http://schemas.microsoft.com/office/drawing/2014/main" id="{E1BEB40E-8105-22C8-34E8-42A873C21D35}"/>
              </a:ext>
            </a:extLst>
          </p:cNvPr>
          <p:cNvSpPr txBox="1"/>
          <p:nvPr/>
        </p:nvSpPr>
        <p:spPr>
          <a:xfrm>
            <a:off x="1774825" y="1108154"/>
            <a:ext cx="9531930" cy="1452449"/>
          </a:xfrm>
          <a:prstGeom prst="rect">
            <a:avLst/>
          </a:prstGeom>
          <a:noFill/>
        </p:spPr>
        <p:txBody>
          <a:bodyPr wrap="square">
            <a:spAutoFit/>
          </a:bodyPr>
          <a:lstStyle/>
          <a:p>
            <a:pPr marL="0" marR="0">
              <a:lnSpc>
                <a:spcPct val="107000"/>
              </a:lnSpc>
              <a:spcBef>
                <a:spcPts val="0"/>
              </a:spcBef>
              <a:spcAft>
                <a:spcPts val="800"/>
              </a:spcAft>
            </a:pPr>
            <a:r>
              <a:rPr lang="en-US" sz="1100">
                <a:latin typeface="Montserrat" panose="00000500000000000000" pitchFamily="2" charset="0"/>
                <a:ea typeface="Calibri" panose="020F0502020204030204" pitchFamily="34" charset="0"/>
                <a:cs typeface="Times New Roman" panose="02020603050405020304" pitchFamily="18" charset="0"/>
              </a:rPr>
              <a:t>For this phase of </a:t>
            </a:r>
            <a:r>
              <a:rPr lang="en-US" sz="1100" err="1">
                <a:latin typeface="Montserrat" panose="00000500000000000000" pitchFamily="2" charset="0"/>
              </a:rPr>
              <a:t>DeCarb</a:t>
            </a:r>
            <a:r>
              <a:rPr lang="en-US" sz="1100">
                <a:latin typeface="Montserrat" panose="00000500000000000000" pitchFamily="2" charset="0"/>
              </a:rPr>
              <a:t> for </a:t>
            </a:r>
            <a:r>
              <a:rPr lang="en-US" sz="1100" err="1">
                <a:latin typeface="Montserrat" panose="00000500000000000000" pitchFamily="2" charset="0"/>
              </a:rPr>
              <a:t>MASSings</a:t>
            </a:r>
            <a:r>
              <a:rPr lang="en-US" sz="1100">
                <a:latin typeface="Montserrat" panose="00000500000000000000" pitchFamily="2" charset="0"/>
                <a:ea typeface="Calibri" panose="020F0502020204030204" pitchFamily="34" charset="0"/>
                <a:cs typeface="Times New Roman" panose="02020603050405020304" pitchFamily="18" charset="0"/>
              </a:rPr>
              <a:t>, the embodied carbon scope includes the product stage (A1-A3) carbon emission of major materials associated with the structures and envelope. There are two essential parts to estimating the total quantity of the embodied carbon of a building: the material quantity takeoff and the embodied carbon factors of each of the materials.</a:t>
            </a:r>
          </a:p>
          <a:p>
            <a:pPr marL="0" marR="0">
              <a:lnSpc>
                <a:spcPct val="107000"/>
              </a:lnSpc>
              <a:spcBef>
                <a:spcPts val="0"/>
              </a:spcBef>
              <a:spcAft>
                <a:spcPts val="800"/>
              </a:spcAft>
            </a:pPr>
            <a:r>
              <a:rPr lang="en-US" sz="1100" err="1">
                <a:latin typeface="Montserrat" panose="00000500000000000000" pitchFamily="2" charset="0"/>
              </a:rPr>
              <a:t>DeCarb</a:t>
            </a:r>
            <a:r>
              <a:rPr lang="en-US" sz="1100">
                <a:latin typeface="Montserrat" panose="00000500000000000000" pitchFamily="2" charset="0"/>
              </a:rPr>
              <a:t> for </a:t>
            </a:r>
            <a:r>
              <a:rPr lang="en-US" sz="1100" err="1">
                <a:latin typeface="Montserrat" panose="00000500000000000000" pitchFamily="2" charset="0"/>
              </a:rPr>
              <a:t>MASSings</a:t>
            </a:r>
            <a:r>
              <a:rPr lang="en-US" sz="1100">
                <a:latin typeface="Montserrat" panose="00000500000000000000" pitchFamily="2" charset="0"/>
                <a:ea typeface="Calibri" panose="020F0502020204030204" pitchFamily="34" charset="0"/>
                <a:cs typeface="Times New Roman" panose="02020603050405020304" pitchFamily="18" charset="0"/>
              </a:rPr>
              <a:t> gathers the quantity of the material model and additional structural and envelope inputs. For each material, </a:t>
            </a:r>
            <a:r>
              <a:rPr lang="en-US" sz="1100" err="1">
                <a:latin typeface="Montserrat" panose="00000500000000000000" pitchFamily="2" charset="0"/>
                <a:ea typeface="Calibri" panose="020F0502020204030204" pitchFamily="34" charset="0"/>
                <a:cs typeface="Times New Roman" panose="02020603050405020304" pitchFamily="18" charset="0"/>
              </a:rPr>
              <a:t>DeCarb</a:t>
            </a:r>
            <a:r>
              <a:rPr lang="en-US" sz="1100">
                <a:latin typeface="Montserrat" panose="00000500000000000000" pitchFamily="2" charset="0"/>
                <a:ea typeface="Calibri" panose="020F0502020204030204" pitchFamily="34" charset="0"/>
                <a:cs typeface="Times New Roman" panose="02020603050405020304" pitchFamily="18" charset="0"/>
              </a:rPr>
              <a:t> for </a:t>
            </a:r>
            <a:r>
              <a:rPr lang="en-US" sz="1100" err="1">
                <a:latin typeface="Montserrat" panose="00000500000000000000" pitchFamily="2" charset="0"/>
                <a:ea typeface="Calibri" panose="020F0502020204030204" pitchFamily="34" charset="0"/>
                <a:cs typeface="Times New Roman" panose="02020603050405020304" pitchFamily="18" charset="0"/>
              </a:rPr>
              <a:t>MASSings</a:t>
            </a:r>
            <a:r>
              <a:rPr lang="en-US" sz="1100">
                <a:latin typeface="Montserrat" panose="00000500000000000000" pitchFamily="2" charset="0"/>
                <a:ea typeface="Calibri" panose="020F0502020204030204" pitchFamily="34" charset="0"/>
                <a:cs typeface="Times New Roman" panose="02020603050405020304" pitchFamily="18" charset="0"/>
              </a:rPr>
              <a:t> makes a query to the EC3 database, requesting the average global warming potential value of the material and its functional unit. Then </a:t>
            </a:r>
            <a:r>
              <a:rPr lang="en-US" sz="1100" err="1">
                <a:latin typeface="Montserrat" panose="00000500000000000000" pitchFamily="2" charset="0"/>
                <a:ea typeface="Calibri" panose="020F0502020204030204" pitchFamily="34" charset="0"/>
                <a:cs typeface="Times New Roman" panose="02020603050405020304" pitchFamily="18" charset="0"/>
              </a:rPr>
              <a:t>DeCarb</a:t>
            </a:r>
            <a:r>
              <a:rPr lang="en-US" sz="1100">
                <a:latin typeface="Montserrat" panose="00000500000000000000" pitchFamily="2" charset="0"/>
                <a:ea typeface="Calibri" panose="020F0502020204030204" pitchFamily="34" charset="0"/>
                <a:cs typeface="Times New Roman" panose="02020603050405020304" pitchFamily="18" charset="0"/>
              </a:rPr>
              <a:t> for </a:t>
            </a:r>
            <a:r>
              <a:rPr lang="en-US" sz="1100" err="1">
                <a:latin typeface="Montserrat" panose="00000500000000000000" pitchFamily="2" charset="0"/>
                <a:ea typeface="Calibri" panose="020F0502020204030204" pitchFamily="34" charset="0"/>
                <a:cs typeface="Times New Roman" panose="02020603050405020304" pitchFamily="18" charset="0"/>
              </a:rPr>
              <a:t>MASSings</a:t>
            </a:r>
            <a:r>
              <a:rPr lang="en-US" sz="1100">
                <a:latin typeface="Montserrat" panose="00000500000000000000" pitchFamily="2" charset="0"/>
                <a:ea typeface="Calibri" panose="020F0502020204030204" pitchFamily="34" charset="0"/>
                <a:cs typeface="Times New Roman" panose="02020603050405020304" pitchFamily="18" charset="0"/>
              </a:rPr>
              <a:t> sums up the global warming potential of each building component and provides the global warming potential estimation of a total building (total embodied carbon of the building)</a:t>
            </a:r>
          </a:p>
        </p:txBody>
      </p:sp>
      <p:pic>
        <p:nvPicPr>
          <p:cNvPr id="2050" name="Picture 2" descr="Building Transparency Announces Latest Round of Embodied Carbon in  Construction Calculator (EC3) Integrations | Business Wire">
            <a:extLst>
              <a:ext uri="{FF2B5EF4-FFF2-40B4-BE49-F238E27FC236}">
                <a16:creationId xmlns:a16="http://schemas.microsoft.com/office/drawing/2014/main" id="{C12E9803-CB7D-0273-3F03-F5FFB15544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9218" y="5021178"/>
            <a:ext cx="3122492" cy="1631502"/>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25FDC56B-11E8-B95A-1EBB-BDC40B17CFAC}"/>
              </a:ext>
            </a:extLst>
          </p:cNvPr>
          <p:cNvGrpSpPr/>
          <p:nvPr/>
        </p:nvGrpSpPr>
        <p:grpSpPr>
          <a:xfrm>
            <a:off x="6675516" y="3273840"/>
            <a:ext cx="5882258" cy="1151184"/>
            <a:chOff x="6357464" y="3627183"/>
            <a:chExt cx="5882258" cy="1151184"/>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4AFBEC9-888B-B6F5-14BF-7342CF9546B4}"/>
                    </a:ext>
                  </a:extLst>
                </p:cNvPr>
                <p:cNvSpPr txBox="1"/>
                <p:nvPr/>
              </p:nvSpPr>
              <p:spPr>
                <a:xfrm>
                  <a:off x="6429026" y="3627183"/>
                  <a:ext cx="1714845" cy="574504"/>
                </a:xfrm>
                <a:prstGeom prst="rect">
                  <a:avLst/>
                </a:prstGeom>
              </p:spPr>
              <p:txBody>
                <a:bodyPr vert="horz" wrap="none" lIns="0" tIns="0" rIns="0" bIns="0" rtlCol="0" anchor="t">
                  <a:noAutofit/>
                </a:bodyPr>
                <a:lstStyle/>
                <a:p>
                  <a:pPr algn="l">
                    <a:lnSpc>
                      <a:spcPct val="120000"/>
                    </a:lnSpc>
                    <a:spcBef>
                      <a:spcPts val="1200"/>
                    </a:spcBef>
                  </a:pPr>
                  <a14:m>
                    <m:oMathPara xmlns:m="http://schemas.openxmlformats.org/officeDocument/2006/math">
                      <m:oMathParaPr>
                        <m:jc m:val="centerGroup"/>
                      </m:oMathParaPr>
                      <m:oMath xmlns:m="http://schemas.openxmlformats.org/officeDocument/2006/math">
                        <m:sSub>
                          <m:sSubPr>
                            <m:ctrlPr>
                              <a:rPr lang="en-US" sz="1200" b="0" i="1" smtClean="0">
                                <a:solidFill>
                                  <a:prstClr val="black"/>
                                </a:solidFill>
                                <a:latin typeface="Cambria Math" panose="02040503050406030204" pitchFamily="18" charset="0"/>
                              </a:rPr>
                            </m:ctrlPr>
                          </m:sSubPr>
                          <m:e>
                            <m:r>
                              <a:rPr lang="en-US" sz="1200" b="0" i="1" smtClean="0">
                                <a:solidFill>
                                  <a:prstClr val="black"/>
                                </a:solidFill>
                                <a:latin typeface="Cambria Math" panose="02040503050406030204" pitchFamily="18" charset="0"/>
                              </a:rPr>
                              <m:t>𝐸𝐶</m:t>
                            </m:r>
                          </m:e>
                          <m:sub>
                            <m:r>
                              <a:rPr lang="en-US" sz="1200" b="0" i="1" smtClean="0">
                                <a:solidFill>
                                  <a:prstClr val="black"/>
                                </a:solidFill>
                                <a:latin typeface="Cambria Math" panose="02040503050406030204" pitchFamily="18" charset="0"/>
                              </a:rPr>
                              <m:t>𝑚</m:t>
                            </m:r>
                          </m:sub>
                        </m:sSub>
                        <m:r>
                          <a:rPr lang="pt-BR" sz="1200" b="0" i="1" smtClean="0">
                            <a:solidFill>
                              <a:prstClr val="black"/>
                            </a:solidFill>
                            <a:latin typeface="Cambria Math" panose="02040503050406030204" pitchFamily="18" charset="0"/>
                          </a:rPr>
                          <m:t>=</m:t>
                        </m:r>
                        <m:sSub>
                          <m:sSubPr>
                            <m:ctrlPr>
                              <a:rPr lang="pt-BR" sz="1200" b="0" i="1" smtClean="0">
                                <a:solidFill>
                                  <a:prstClr val="black"/>
                                </a:solidFill>
                                <a:latin typeface="Cambria Math" panose="02040503050406030204" pitchFamily="18" charset="0"/>
                              </a:rPr>
                            </m:ctrlPr>
                          </m:sSubPr>
                          <m:e>
                            <m:r>
                              <a:rPr lang="en-US" sz="1200" b="0" i="1" smtClean="0">
                                <a:solidFill>
                                  <a:prstClr val="black"/>
                                </a:solidFill>
                                <a:latin typeface="Cambria Math" panose="02040503050406030204" pitchFamily="18" charset="0"/>
                              </a:rPr>
                              <m:t>𝑄</m:t>
                            </m:r>
                          </m:e>
                          <m:sub>
                            <m:r>
                              <a:rPr lang="en-US" sz="1200" b="0" i="1" smtClean="0">
                                <a:solidFill>
                                  <a:prstClr val="black"/>
                                </a:solidFill>
                                <a:latin typeface="Cambria Math" panose="02040503050406030204" pitchFamily="18" charset="0"/>
                              </a:rPr>
                              <m:t>𝑚</m:t>
                            </m:r>
                          </m:sub>
                        </m:sSub>
                        <m:r>
                          <a:rPr lang="pt-BR" sz="1200" b="0" i="1" smtClean="0">
                            <a:solidFill>
                              <a:prstClr val="black"/>
                            </a:solidFill>
                            <a:latin typeface="Cambria Math" panose="02040503050406030204" pitchFamily="18" charset="0"/>
                            <a:ea typeface="Cambria Math" panose="02040503050406030204" pitchFamily="18" charset="0"/>
                          </a:rPr>
                          <m:t>×</m:t>
                        </m:r>
                        <m:nary>
                          <m:naryPr>
                            <m:chr m:val="∑"/>
                            <m:supHide m:val="on"/>
                            <m:ctrlPr>
                              <a:rPr lang="pt-BR" sz="1200" b="0" i="1" smtClean="0">
                                <a:solidFill>
                                  <a:prstClr val="black"/>
                                </a:solidFill>
                                <a:latin typeface="Cambria Math" panose="02040503050406030204" pitchFamily="18" charset="0"/>
                              </a:rPr>
                            </m:ctrlPr>
                          </m:naryPr>
                          <m:sub>
                            <m:r>
                              <m:rPr>
                                <m:brk m:alnAt="7"/>
                              </m:rPr>
                              <a:rPr lang="en-US" sz="1200" b="0" i="1" smtClean="0">
                                <a:solidFill>
                                  <a:prstClr val="black"/>
                                </a:solidFill>
                                <a:latin typeface="Cambria Math" panose="02040503050406030204" pitchFamily="18" charset="0"/>
                              </a:rPr>
                              <m:t>𝐿</m:t>
                            </m:r>
                            <m:r>
                              <a:rPr lang="en-US" sz="1200" b="0" i="1" smtClean="0">
                                <a:solidFill>
                                  <a:prstClr val="black"/>
                                </a:solidFill>
                                <a:latin typeface="Cambria Math" panose="02040503050406030204" pitchFamily="18" charset="0"/>
                              </a:rPr>
                              <m:t>𝑆</m:t>
                            </m:r>
                          </m:sub>
                          <m:sup/>
                          <m:e>
                            <m:sSub>
                              <m:sSubPr>
                                <m:ctrlPr>
                                  <a:rPr lang="pt-BR" sz="1200" b="0" i="1" smtClean="0">
                                    <a:solidFill>
                                      <a:prstClr val="black"/>
                                    </a:solidFill>
                                    <a:latin typeface="Cambria Math" panose="02040503050406030204" pitchFamily="18" charset="0"/>
                                  </a:rPr>
                                </m:ctrlPr>
                              </m:sSubPr>
                              <m:e>
                                <m:r>
                                  <a:rPr lang="en-US" sz="1200" b="0" i="1" smtClean="0">
                                    <a:solidFill>
                                      <a:prstClr val="black"/>
                                    </a:solidFill>
                                    <a:latin typeface="Cambria Math" panose="02040503050406030204" pitchFamily="18" charset="0"/>
                                  </a:rPr>
                                  <m:t>𝐸𝐶𝐹</m:t>
                                </m:r>
                              </m:e>
                              <m:sub>
                                <m:r>
                                  <a:rPr lang="en-US" sz="1200" b="0" i="1" smtClean="0">
                                    <a:solidFill>
                                      <a:prstClr val="black"/>
                                    </a:solidFill>
                                    <a:latin typeface="Cambria Math" panose="02040503050406030204" pitchFamily="18" charset="0"/>
                                  </a:rPr>
                                  <m:t>𝐿𝑆</m:t>
                                </m:r>
                              </m:sub>
                            </m:sSub>
                          </m:e>
                        </m:nary>
                      </m:oMath>
                    </m:oMathPara>
                  </a14:m>
                  <a:endParaRPr lang="en-US" sz="1200" b="0">
                    <a:solidFill>
                      <a:prstClr val="black"/>
                    </a:solidFill>
                    <a:latin typeface="Montserrat" pitchFamily="2" charset="77"/>
                  </a:endParaRPr>
                </a:p>
              </p:txBody>
            </p:sp>
          </mc:Choice>
          <mc:Fallback xmlns="">
            <p:sp>
              <p:nvSpPr>
                <p:cNvPr id="7" name="TextBox 6">
                  <a:extLst>
                    <a:ext uri="{FF2B5EF4-FFF2-40B4-BE49-F238E27FC236}">
                      <a16:creationId xmlns:a16="http://schemas.microsoft.com/office/drawing/2014/main" id="{C4AFBEC9-888B-B6F5-14BF-7342CF9546B4}"/>
                    </a:ext>
                  </a:extLst>
                </p:cNvPr>
                <p:cNvSpPr txBox="1">
                  <a:spLocks noRot="1" noChangeAspect="1" noMove="1" noResize="1" noEditPoints="1" noAdjustHandles="1" noChangeArrowheads="1" noChangeShapeType="1" noTextEdit="1"/>
                </p:cNvSpPr>
                <p:nvPr/>
              </p:nvSpPr>
              <p:spPr>
                <a:xfrm>
                  <a:off x="6429026" y="3627183"/>
                  <a:ext cx="1714845" cy="57450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29F98E0-11D7-085D-F256-8B50BF1EE51A}"/>
                    </a:ext>
                  </a:extLst>
                </p:cNvPr>
                <p:cNvSpPr txBox="1"/>
                <p:nvPr/>
              </p:nvSpPr>
              <p:spPr>
                <a:xfrm>
                  <a:off x="6357464" y="4203863"/>
                  <a:ext cx="1714845" cy="574504"/>
                </a:xfrm>
                <a:prstGeom prst="rect">
                  <a:avLst/>
                </a:prstGeom>
              </p:spPr>
              <p:txBody>
                <a:bodyPr vert="horz" wrap="none" lIns="0" tIns="0" rIns="0" bIns="0" rtlCol="0" anchor="t">
                  <a:noAutofit/>
                </a:bodyPr>
                <a:lstStyle/>
                <a:p>
                  <a:pPr algn="l">
                    <a:lnSpc>
                      <a:spcPct val="120000"/>
                    </a:lnSpc>
                    <a:spcBef>
                      <a:spcPts val="1200"/>
                    </a:spcBef>
                  </a:pPr>
                  <a14:m>
                    <m:oMathPara xmlns:m="http://schemas.openxmlformats.org/officeDocument/2006/math">
                      <m:oMathParaPr>
                        <m:jc m:val="centerGroup"/>
                      </m:oMathParaPr>
                      <m:oMath xmlns:m="http://schemas.openxmlformats.org/officeDocument/2006/math">
                        <m:sSub>
                          <m:sSubPr>
                            <m:ctrlPr>
                              <a:rPr lang="en-US" sz="1200" b="0" i="1" smtClean="0">
                                <a:solidFill>
                                  <a:prstClr val="black"/>
                                </a:solidFill>
                                <a:latin typeface="Cambria Math" panose="02040503050406030204" pitchFamily="18" charset="0"/>
                              </a:rPr>
                            </m:ctrlPr>
                          </m:sSubPr>
                          <m:e>
                            <m:r>
                              <a:rPr lang="en-US" sz="1200" b="0" i="1" smtClean="0">
                                <a:solidFill>
                                  <a:prstClr val="black"/>
                                </a:solidFill>
                                <a:latin typeface="Cambria Math" panose="02040503050406030204" pitchFamily="18" charset="0"/>
                              </a:rPr>
                              <m:t>𝐸𝐶</m:t>
                            </m:r>
                          </m:e>
                          <m:sub>
                            <m:r>
                              <a:rPr lang="en-US" sz="1200" b="0" i="1" smtClean="0">
                                <a:solidFill>
                                  <a:prstClr val="black"/>
                                </a:solidFill>
                                <a:latin typeface="Cambria Math" panose="02040503050406030204" pitchFamily="18" charset="0"/>
                              </a:rPr>
                              <m:t>𝑏</m:t>
                            </m:r>
                          </m:sub>
                        </m:sSub>
                        <m:r>
                          <a:rPr lang="pt-BR" sz="1200" b="0" i="1" smtClean="0">
                            <a:solidFill>
                              <a:prstClr val="black"/>
                            </a:solidFill>
                            <a:latin typeface="Cambria Math" panose="02040503050406030204" pitchFamily="18" charset="0"/>
                          </a:rPr>
                          <m:t>=</m:t>
                        </m:r>
                        <m:nary>
                          <m:naryPr>
                            <m:chr m:val="∑"/>
                            <m:supHide m:val="on"/>
                            <m:ctrlPr>
                              <a:rPr lang="pt-BR" sz="1200" b="0" i="1" smtClean="0">
                                <a:solidFill>
                                  <a:prstClr val="black"/>
                                </a:solidFill>
                                <a:latin typeface="Cambria Math" panose="02040503050406030204" pitchFamily="18" charset="0"/>
                              </a:rPr>
                            </m:ctrlPr>
                          </m:naryPr>
                          <m:sub>
                            <m:r>
                              <a:rPr lang="en-US" sz="1200" b="0" i="1" smtClean="0">
                                <a:solidFill>
                                  <a:prstClr val="black"/>
                                </a:solidFill>
                                <a:latin typeface="Cambria Math" panose="02040503050406030204" pitchFamily="18" charset="0"/>
                              </a:rPr>
                              <m:t>𝑚</m:t>
                            </m:r>
                          </m:sub>
                          <m:sup/>
                          <m:e>
                            <m:sSub>
                              <m:sSubPr>
                                <m:ctrlPr>
                                  <a:rPr lang="pt-BR" sz="1200" b="0" i="1" smtClean="0">
                                    <a:solidFill>
                                      <a:prstClr val="black"/>
                                    </a:solidFill>
                                    <a:latin typeface="Cambria Math" panose="02040503050406030204" pitchFamily="18" charset="0"/>
                                  </a:rPr>
                                </m:ctrlPr>
                              </m:sSubPr>
                              <m:e>
                                <m:r>
                                  <a:rPr lang="en-US" sz="1200" b="0" i="1" smtClean="0">
                                    <a:solidFill>
                                      <a:prstClr val="black"/>
                                    </a:solidFill>
                                    <a:latin typeface="Cambria Math" panose="02040503050406030204" pitchFamily="18" charset="0"/>
                                  </a:rPr>
                                  <m:t>𝐸𝐶</m:t>
                                </m:r>
                              </m:e>
                              <m:sub>
                                <m:r>
                                  <a:rPr lang="en-US" sz="1200" b="0" i="1" smtClean="0">
                                    <a:solidFill>
                                      <a:prstClr val="black"/>
                                    </a:solidFill>
                                    <a:latin typeface="Cambria Math" panose="02040503050406030204" pitchFamily="18" charset="0"/>
                                  </a:rPr>
                                  <m:t>𝑚</m:t>
                                </m:r>
                              </m:sub>
                            </m:sSub>
                          </m:e>
                        </m:nary>
                      </m:oMath>
                    </m:oMathPara>
                  </a14:m>
                  <a:endParaRPr lang="en-US" sz="1200" b="0">
                    <a:solidFill>
                      <a:prstClr val="black"/>
                    </a:solidFill>
                    <a:latin typeface="Montserrat" pitchFamily="2" charset="77"/>
                  </a:endParaRPr>
                </a:p>
              </p:txBody>
            </p:sp>
          </mc:Choice>
          <mc:Fallback xmlns="">
            <p:sp>
              <p:nvSpPr>
                <p:cNvPr id="12" name="TextBox 11">
                  <a:extLst>
                    <a:ext uri="{FF2B5EF4-FFF2-40B4-BE49-F238E27FC236}">
                      <a16:creationId xmlns:a16="http://schemas.microsoft.com/office/drawing/2014/main" id="{829F98E0-11D7-085D-F256-8B50BF1EE51A}"/>
                    </a:ext>
                  </a:extLst>
                </p:cNvPr>
                <p:cNvSpPr txBox="1">
                  <a:spLocks noRot="1" noChangeAspect="1" noMove="1" noResize="1" noEditPoints="1" noAdjustHandles="1" noChangeArrowheads="1" noChangeShapeType="1" noTextEdit="1"/>
                </p:cNvSpPr>
                <p:nvPr/>
              </p:nvSpPr>
              <p:spPr>
                <a:xfrm>
                  <a:off x="6357464" y="4203863"/>
                  <a:ext cx="1714845" cy="574504"/>
                </a:xfrm>
                <a:prstGeom prst="rect">
                  <a:avLst/>
                </a:prstGeom>
                <a:blipFill>
                  <a:blip r:embed="rId5"/>
                  <a:stretch>
                    <a:fillRect/>
                  </a:stretch>
                </a:blipFill>
              </p:spPr>
              <p:txBody>
                <a:bodyPr/>
                <a:lstStyle/>
                <a:p>
                  <a:r>
                    <a:rPr lang="en-US">
                      <a:noFill/>
                    </a:rPr>
                    <a:t> </a:t>
                  </a:r>
                </a:p>
              </p:txBody>
            </p:sp>
          </mc:Fallback>
        </mc:AlternateContent>
        <p:grpSp>
          <p:nvGrpSpPr>
            <p:cNvPr id="14" name="Group 13">
              <a:extLst>
                <a:ext uri="{FF2B5EF4-FFF2-40B4-BE49-F238E27FC236}">
                  <a16:creationId xmlns:a16="http://schemas.microsoft.com/office/drawing/2014/main" id="{F4D9ECF3-4432-8394-1B3A-A2AC692E2050}"/>
                </a:ext>
              </a:extLst>
            </p:cNvPr>
            <p:cNvGrpSpPr/>
            <p:nvPr/>
          </p:nvGrpSpPr>
          <p:grpSpPr>
            <a:xfrm>
              <a:off x="8334264" y="3722474"/>
              <a:ext cx="3905458" cy="1018022"/>
              <a:chOff x="5985965" y="1645659"/>
              <a:chExt cx="3905458" cy="1018022"/>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3D4F073-57E8-C9E3-B3DD-07C45C1FF544}"/>
                      </a:ext>
                    </a:extLst>
                  </p:cNvPr>
                  <p:cNvSpPr txBox="1"/>
                  <p:nvPr/>
                </p:nvSpPr>
                <p:spPr>
                  <a:xfrm>
                    <a:off x="5985965" y="1900361"/>
                    <a:ext cx="3905458" cy="253916"/>
                  </a:xfrm>
                  <a:prstGeom prst="rect">
                    <a:avLst/>
                  </a:prstGeom>
                  <a:noFill/>
                </p:spPr>
                <p:txBody>
                  <a:bodyPr wrap="square">
                    <a:spAutoFit/>
                  </a:bodyPr>
                  <a:lstStyle/>
                  <a:p>
                    <a14:m>
                      <m:oMath xmlns:m="http://schemas.openxmlformats.org/officeDocument/2006/math">
                        <m:sSub>
                          <m:sSubPr>
                            <m:ctrlPr>
                              <a:rPr lang="en-US" sz="1050" b="0" i="1" smtClean="0">
                                <a:solidFill>
                                  <a:prstClr val="black"/>
                                </a:solidFill>
                                <a:latin typeface="Cambria Math" panose="02040503050406030204" pitchFamily="18" charset="0"/>
                              </a:rPr>
                            </m:ctrlPr>
                          </m:sSubPr>
                          <m:e>
                            <m:r>
                              <a:rPr lang="en-US" sz="1050" b="0" i="1" smtClean="0">
                                <a:solidFill>
                                  <a:prstClr val="black"/>
                                </a:solidFill>
                                <a:latin typeface="Cambria Math" panose="02040503050406030204" pitchFamily="18" charset="0"/>
                              </a:rPr>
                              <m:t>𝐸𝐶</m:t>
                            </m:r>
                          </m:e>
                          <m:sub>
                            <m:r>
                              <a:rPr lang="en-US" sz="1050" b="0" i="1" smtClean="0">
                                <a:solidFill>
                                  <a:prstClr val="black"/>
                                </a:solidFill>
                                <a:latin typeface="Cambria Math" panose="02040503050406030204" pitchFamily="18" charset="0"/>
                              </a:rPr>
                              <m:t>𝑚</m:t>
                            </m:r>
                          </m:sub>
                        </m:sSub>
                      </m:oMath>
                    </a14:m>
                    <a:r>
                      <a:rPr lang="en-US" sz="1050"/>
                      <a:t>     Embodied carbon of material</a:t>
                    </a:r>
                  </a:p>
                </p:txBody>
              </p:sp>
            </mc:Choice>
            <mc:Fallback xmlns="">
              <p:sp>
                <p:nvSpPr>
                  <p:cNvPr id="9" name="TextBox 8">
                    <a:extLst>
                      <a:ext uri="{FF2B5EF4-FFF2-40B4-BE49-F238E27FC236}">
                        <a16:creationId xmlns:a16="http://schemas.microsoft.com/office/drawing/2014/main" id="{B3D4F073-57E8-C9E3-B3DD-07C45C1FF544}"/>
                      </a:ext>
                    </a:extLst>
                  </p:cNvPr>
                  <p:cNvSpPr txBox="1">
                    <a:spLocks noRot="1" noChangeAspect="1" noMove="1" noResize="1" noEditPoints="1" noAdjustHandles="1" noChangeArrowheads="1" noChangeShapeType="1" noTextEdit="1"/>
                  </p:cNvSpPr>
                  <p:nvPr/>
                </p:nvSpPr>
                <p:spPr>
                  <a:xfrm>
                    <a:off x="5985965" y="1900361"/>
                    <a:ext cx="3905458" cy="253916"/>
                  </a:xfrm>
                  <a:prstGeom prst="rect">
                    <a:avLst/>
                  </a:prstGeom>
                  <a:blipFill>
                    <a:blip r:embed="rId6"/>
                    <a:stretch>
                      <a:fillRect b="-119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F3A52A5-DF92-149F-AF8D-F623E7F6522E}"/>
                      </a:ext>
                    </a:extLst>
                  </p:cNvPr>
                  <p:cNvSpPr txBox="1"/>
                  <p:nvPr/>
                </p:nvSpPr>
                <p:spPr>
                  <a:xfrm>
                    <a:off x="5985965" y="2155063"/>
                    <a:ext cx="3905458" cy="253916"/>
                  </a:xfrm>
                  <a:prstGeom prst="rect">
                    <a:avLst/>
                  </a:prstGeom>
                  <a:noFill/>
                </p:spPr>
                <p:txBody>
                  <a:bodyPr wrap="square">
                    <a:spAutoFit/>
                  </a:bodyPr>
                  <a:lstStyle/>
                  <a:p>
                    <a14:m>
                      <m:oMath xmlns:m="http://schemas.openxmlformats.org/officeDocument/2006/math">
                        <m:sSub>
                          <m:sSubPr>
                            <m:ctrlPr>
                              <a:rPr lang="en-US" sz="1050" b="0" i="1" smtClean="0">
                                <a:solidFill>
                                  <a:prstClr val="black"/>
                                </a:solidFill>
                                <a:latin typeface="Cambria Math" panose="02040503050406030204" pitchFamily="18" charset="0"/>
                              </a:rPr>
                            </m:ctrlPr>
                          </m:sSubPr>
                          <m:e>
                            <m:r>
                              <a:rPr lang="en-US" sz="1050" b="0" i="1" smtClean="0">
                                <a:solidFill>
                                  <a:prstClr val="black"/>
                                </a:solidFill>
                                <a:latin typeface="Cambria Math" panose="02040503050406030204" pitchFamily="18" charset="0"/>
                              </a:rPr>
                              <m:t>𝑄</m:t>
                            </m:r>
                          </m:e>
                          <m:sub>
                            <m:r>
                              <a:rPr lang="en-US" sz="1050" b="0" i="1" smtClean="0">
                                <a:solidFill>
                                  <a:prstClr val="black"/>
                                </a:solidFill>
                                <a:latin typeface="Cambria Math" panose="02040503050406030204" pitchFamily="18" charset="0"/>
                              </a:rPr>
                              <m:t>𝑚</m:t>
                            </m:r>
                          </m:sub>
                        </m:sSub>
                      </m:oMath>
                    </a14:m>
                    <a:r>
                      <a:rPr lang="en-US" sz="1050"/>
                      <a:t>       Quantity of material</a:t>
                    </a:r>
                  </a:p>
                </p:txBody>
              </p:sp>
            </mc:Choice>
            <mc:Fallback xmlns="">
              <p:sp>
                <p:nvSpPr>
                  <p:cNvPr id="10" name="TextBox 9">
                    <a:extLst>
                      <a:ext uri="{FF2B5EF4-FFF2-40B4-BE49-F238E27FC236}">
                        <a16:creationId xmlns:a16="http://schemas.microsoft.com/office/drawing/2014/main" id="{FF3A52A5-DF92-149F-AF8D-F623E7F6522E}"/>
                      </a:ext>
                    </a:extLst>
                  </p:cNvPr>
                  <p:cNvSpPr txBox="1">
                    <a:spLocks noRot="1" noChangeAspect="1" noMove="1" noResize="1" noEditPoints="1" noAdjustHandles="1" noChangeArrowheads="1" noChangeShapeType="1" noTextEdit="1"/>
                  </p:cNvSpPr>
                  <p:nvPr/>
                </p:nvSpPr>
                <p:spPr>
                  <a:xfrm>
                    <a:off x="5985965" y="2155063"/>
                    <a:ext cx="3905458" cy="253916"/>
                  </a:xfrm>
                  <a:prstGeom prst="rect">
                    <a:avLst/>
                  </a:prstGeom>
                  <a:blipFill>
                    <a:blip r:embed="rId7"/>
                    <a:stretch>
                      <a:fillRect b="-119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37971C9-99D3-F218-8A16-F2B34E955978}"/>
                      </a:ext>
                    </a:extLst>
                  </p:cNvPr>
                  <p:cNvSpPr txBox="1"/>
                  <p:nvPr/>
                </p:nvSpPr>
                <p:spPr>
                  <a:xfrm>
                    <a:off x="5985965" y="2409765"/>
                    <a:ext cx="3905458" cy="253916"/>
                  </a:xfrm>
                  <a:prstGeom prst="rect">
                    <a:avLst/>
                  </a:prstGeom>
                  <a:noFill/>
                </p:spPr>
                <p:txBody>
                  <a:bodyPr wrap="square">
                    <a:spAutoFit/>
                  </a:bodyPr>
                  <a:lstStyle/>
                  <a:p>
                    <a14:m>
                      <m:oMath xmlns:m="http://schemas.openxmlformats.org/officeDocument/2006/math">
                        <m:sSub>
                          <m:sSubPr>
                            <m:ctrlPr>
                              <a:rPr lang="en-US" sz="1050" b="0" i="1" smtClean="0">
                                <a:solidFill>
                                  <a:prstClr val="black"/>
                                </a:solidFill>
                                <a:latin typeface="Cambria Math" panose="02040503050406030204" pitchFamily="18" charset="0"/>
                              </a:rPr>
                            </m:ctrlPr>
                          </m:sSubPr>
                          <m:e>
                            <m:r>
                              <a:rPr lang="en-US" sz="1050" b="0" i="1" smtClean="0">
                                <a:solidFill>
                                  <a:prstClr val="black"/>
                                </a:solidFill>
                                <a:latin typeface="Cambria Math" panose="02040503050406030204" pitchFamily="18" charset="0"/>
                              </a:rPr>
                              <m:t>𝐸𝐶𝐹</m:t>
                            </m:r>
                          </m:e>
                          <m:sub>
                            <m:r>
                              <a:rPr lang="en-US" sz="1050" b="0" i="1" smtClean="0">
                                <a:solidFill>
                                  <a:prstClr val="black"/>
                                </a:solidFill>
                                <a:latin typeface="Cambria Math" panose="02040503050406030204" pitchFamily="18" charset="0"/>
                              </a:rPr>
                              <m:t>𝐿𝑆</m:t>
                            </m:r>
                          </m:sub>
                        </m:sSub>
                      </m:oMath>
                    </a14:m>
                    <a:r>
                      <a:rPr lang="en-US" sz="1050"/>
                      <a:t>   Embodied carbon factor of material of LCA Stage</a:t>
                    </a:r>
                  </a:p>
                </p:txBody>
              </p:sp>
            </mc:Choice>
            <mc:Fallback xmlns="">
              <p:sp>
                <p:nvSpPr>
                  <p:cNvPr id="11" name="TextBox 10">
                    <a:extLst>
                      <a:ext uri="{FF2B5EF4-FFF2-40B4-BE49-F238E27FC236}">
                        <a16:creationId xmlns:a16="http://schemas.microsoft.com/office/drawing/2014/main" id="{237971C9-99D3-F218-8A16-F2B34E955978}"/>
                      </a:ext>
                    </a:extLst>
                  </p:cNvPr>
                  <p:cNvSpPr txBox="1">
                    <a:spLocks noRot="1" noChangeAspect="1" noMove="1" noResize="1" noEditPoints="1" noAdjustHandles="1" noChangeArrowheads="1" noChangeShapeType="1" noTextEdit="1"/>
                  </p:cNvSpPr>
                  <p:nvPr/>
                </p:nvSpPr>
                <p:spPr>
                  <a:xfrm>
                    <a:off x="5985965" y="2409765"/>
                    <a:ext cx="3905458" cy="253916"/>
                  </a:xfrm>
                  <a:prstGeom prst="rect">
                    <a:avLst/>
                  </a:prstGeom>
                  <a:blipFill>
                    <a:blip r:embed="rId8"/>
                    <a:stretch>
                      <a:fillRect b="-119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5D4AD32-F5E5-BE95-47E9-63D39F7BF9B1}"/>
                      </a:ext>
                    </a:extLst>
                  </p:cNvPr>
                  <p:cNvSpPr txBox="1"/>
                  <p:nvPr/>
                </p:nvSpPr>
                <p:spPr>
                  <a:xfrm>
                    <a:off x="5985965" y="1645659"/>
                    <a:ext cx="3905458" cy="253916"/>
                  </a:xfrm>
                  <a:prstGeom prst="rect">
                    <a:avLst/>
                  </a:prstGeom>
                  <a:noFill/>
                </p:spPr>
                <p:txBody>
                  <a:bodyPr wrap="square">
                    <a:spAutoFit/>
                  </a:bodyPr>
                  <a:lstStyle/>
                  <a:p>
                    <a14:m>
                      <m:oMath xmlns:m="http://schemas.openxmlformats.org/officeDocument/2006/math">
                        <m:sSub>
                          <m:sSubPr>
                            <m:ctrlPr>
                              <a:rPr lang="en-US" sz="1050" b="0" i="1" smtClean="0">
                                <a:solidFill>
                                  <a:prstClr val="black"/>
                                </a:solidFill>
                                <a:latin typeface="Cambria Math" panose="02040503050406030204" pitchFamily="18" charset="0"/>
                              </a:rPr>
                            </m:ctrlPr>
                          </m:sSubPr>
                          <m:e>
                            <m:r>
                              <a:rPr lang="en-US" sz="1050" b="0" i="1" smtClean="0">
                                <a:solidFill>
                                  <a:prstClr val="black"/>
                                </a:solidFill>
                                <a:latin typeface="Cambria Math" panose="02040503050406030204" pitchFamily="18" charset="0"/>
                              </a:rPr>
                              <m:t>𝐸𝐶</m:t>
                            </m:r>
                          </m:e>
                          <m:sub>
                            <m:r>
                              <a:rPr lang="en-US" sz="1050" b="0" i="1" smtClean="0">
                                <a:solidFill>
                                  <a:prstClr val="black"/>
                                </a:solidFill>
                                <a:latin typeface="Cambria Math" panose="02040503050406030204" pitchFamily="18" charset="0"/>
                              </a:rPr>
                              <m:t>𝑏</m:t>
                            </m:r>
                          </m:sub>
                        </m:sSub>
                      </m:oMath>
                    </a14:m>
                    <a:r>
                      <a:rPr lang="en-US" sz="1050"/>
                      <a:t>      Embodied Carbon of the building</a:t>
                    </a:r>
                  </a:p>
                </p:txBody>
              </p:sp>
            </mc:Choice>
            <mc:Fallback xmlns="">
              <p:sp>
                <p:nvSpPr>
                  <p:cNvPr id="13" name="TextBox 12">
                    <a:extLst>
                      <a:ext uri="{FF2B5EF4-FFF2-40B4-BE49-F238E27FC236}">
                        <a16:creationId xmlns:a16="http://schemas.microsoft.com/office/drawing/2014/main" id="{45D4AD32-F5E5-BE95-47E9-63D39F7BF9B1}"/>
                      </a:ext>
                    </a:extLst>
                  </p:cNvPr>
                  <p:cNvSpPr txBox="1">
                    <a:spLocks noRot="1" noChangeAspect="1" noMove="1" noResize="1" noEditPoints="1" noAdjustHandles="1" noChangeArrowheads="1" noChangeShapeType="1" noTextEdit="1"/>
                  </p:cNvSpPr>
                  <p:nvPr/>
                </p:nvSpPr>
                <p:spPr>
                  <a:xfrm>
                    <a:off x="5985965" y="1645659"/>
                    <a:ext cx="3905458" cy="253916"/>
                  </a:xfrm>
                  <a:prstGeom prst="rect">
                    <a:avLst/>
                  </a:prstGeom>
                  <a:blipFill>
                    <a:blip r:embed="rId9"/>
                    <a:stretch>
                      <a:fillRect b="-14634"/>
                    </a:stretch>
                  </a:blipFill>
                </p:spPr>
                <p:txBody>
                  <a:bodyPr/>
                  <a:lstStyle/>
                  <a:p>
                    <a:r>
                      <a:rPr lang="en-US">
                        <a:noFill/>
                      </a:rPr>
                      <a:t> </a:t>
                    </a:r>
                  </a:p>
                </p:txBody>
              </p:sp>
            </mc:Fallback>
          </mc:AlternateContent>
        </p:grpSp>
      </p:grpSp>
      <p:pic>
        <p:nvPicPr>
          <p:cNvPr id="2052" name="Picture 4" descr="Free Tool to Calculate Embodied Carbon in Construction - The Constructor">
            <a:extLst>
              <a:ext uri="{FF2B5EF4-FFF2-40B4-BE49-F238E27FC236}">
                <a16:creationId xmlns:a16="http://schemas.microsoft.com/office/drawing/2014/main" id="{3F97E5A4-F4F6-7FFA-0159-B5ABA808253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32201" y="5428750"/>
            <a:ext cx="1642982" cy="11249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F69CD3F-07E7-7974-FE6E-B7D991AB6AF8}"/>
              </a:ext>
            </a:extLst>
          </p:cNvPr>
          <p:cNvPicPr>
            <a:picLocks noChangeAspect="1"/>
          </p:cNvPicPr>
          <p:nvPr/>
        </p:nvPicPr>
        <p:blipFill>
          <a:blip r:embed="rId11">
            <a:extLst>
              <a:ext uri="{BEBA8EAE-BF5A-486C-A8C5-ECC9F3942E4B}">
                <a14:imgProps xmlns:a14="http://schemas.microsoft.com/office/drawing/2010/main">
                  <a14:imgLayer r:embed="rId12">
                    <a14:imgEffect>
                      <a14:saturation sat="33000"/>
                    </a14:imgEffect>
                  </a14:imgLayer>
                </a14:imgProps>
              </a:ext>
            </a:extLst>
          </a:blip>
          <a:stretch>
            <a:fillRect/>
          </a:stretch>
        </p:blipFill>
        <p:spPr>
          <a:xfrm>
            <a:off x="1844393" y="2928314"/>
            <a:ext cx="4322678" cy="3840192"/>
          </a:xfrm>
          <a:prstGeom prst="rect">
            <a:avLst/>
          </a:prstGeom>
        </p:spPr>
      </p:pic>
      <p:sp>
        <p:nvSpPr>
          <p:cNvPr id="17" name="Rectangle: Rounded Corners 16">
            <a:extLst>
              <a:ext uri="{FF2B5EF4-FFF2-40B4-BE49-F238E27FC236}">
                <a16:creationId xmlns:a16="http://schemas.microsoft.com/office/drawing/2014/main" id="{266DAA41-2C90-5483-F0D7-19C8AF028EDE}"/>
              </a:ext>
            </a:extLst>
          </p:cNvPr>
          <p:cNvSpPr/>
          <p:nvPr/>
        </p:nvSpPr>
        <p:spPr>
          <a:xfrm>
            <a:off x="1844393" y="3496089"/>
            <a:ext cx="771586" cy="1932661"/>
          </a:xfrm>
          <a:prstGeom prst="roundRect">
            <a:avLst/>
          </a:prstGeom>
          <a:no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31559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8">
            <a:extLst>
              <a:ext uri="{FF2B5EF4-FFF2-40B4-BE49-F238E27FC236}">
                <a16:creationId xmlns:a16="http://schemas.microsoft.com/office/drawing/2014/main" id="{8A50B0A1-E0CB-4C83-9A57-1982FAF39ADF}"/>
              </a:ext>
            </a:extLst>
          </p:cNvPr>
          <p:cNvPicPr>
            <a:picLocks noGrp="1" noChangeAspect="1"/>
          </p:cNvPicPr>
          <p:nvPr>
            <p:ph type="pic" sz="quarter" idx="13"/>
          </p:nvPr>
        </p:nvPicPr>
        <p:blipFill rotWithShape="1">
          <a:blip r:embed="rId3" cstate="print">
            <a:extLst>
              <a:ext uri="{BEBA8EAE-BF5A-486C-A8C5-ECC9F3942E4B}">
                <a14:imgProps xmlns:a14="http://schemas.microsoft.com/office/drawing/2010/main">
                  <a14:imgLayer r:embed="rId4">
                    <a14:imgEffect>
                      <a14:colorTemperature colorTemp="5000"/>
                    </a14:imgEffect>
                    <a14:imgEffect>
                      <a14:brightnessContrast bright="-40000" contrast="-40000"/>
                    </a14:imgEffect>
                  </a14:imgLayer>
                </a14:imgProps>
              </a:ext>
              <a:ext uri="{28A0092B-C50C-407E-A947-70E740481C1C}">
                <a14:useLocalDpi xmlns:a14="http://schemas.microsoft.com/office/drawing/2010/main"/>
              </a:ext>
            </a:extLst>
          </a:blip>
          <a:srcRect l="33" r="33"/>
          <a:stretch/>
        </p:blipFill>
        <p:spPr>
          <a:prstGeom prst="rect">
            <a:avLst/>
          </a:prstGeom>
          <a:gradFill>
            <a:gsLst>
              <a:gs pos="0">
                <a:schemeClr val="tx1">
                  <a:alpha val="10000"/>
                </a:schemeClr>
              </a:gs>
              <a:gs pos="100000">
                <a:schemeClr val="tx1">
                  <a:alpha val="20000"/>
                </a:schemeClr>
              </a:gs>
            </a:gsLst>
            <a:lin ang="5400000" scaled="1"/>
          </a:gradFill>
        </p:spPr>
      </p:pic>
      <p:sp>
        <p:nvSpPr>
          <p:cNvPr id="7" name="Title 6">
            <a:extLst>
              <a:ext uri="{FF2B5EF4-FFF2-40B4-BE49-F238E27FC236}">
                <a16:creationId xmlns:a16="http://schemas.microsoft.com/office/drawing/2014/main" id="{427A0CF7-20E7-4383-9189-409D5A985BDE}"/>
              </a:ext>
            </a:extLst>
          </p:cNvPr>
          <p:cNvSpPr>
            <a:spLocks noGrp="1"/>
          </p:cNvSpPr>
          <p:nvPr>
            <p:ph type="title"/>
          </p:nvPr>
        </p:nvSpPr>
        <p:spPr/>
        <p:txBody>
          <a:bodyPr/>
          <a:lstStyle/>
          <a:p>
            <a:r>
              <a:rPr lang="en-US"/>
              <a:t>03 Case Study</a:t>
            </a:r>
          </a:p>
        </p:txBody>
      </p:sp>
      <p:sp>
        <p:nvSpPr>
          <p:cNvPr id="11" name="Subtitle 10">
            <a:extLst>
              <a:ext uri="{FF2B5EF4-FFF2-40B4-BE49-F238E27FC236}">
                <a16:creationId xmlns:a16="http://schemas.microsoft.com/office/drawing/2014/main" id="{4CF3DED9-92F9-4BA8-B973-F69854CCEBF2}"/>
              </a:ext>
            </a:extLst>
          </p:cNvPr>
          <p:cNvSpPr>
            <a:spLocks noGrp="1"/>
          </p:cNvSpPr>
          <p:nvPr>
            <p:ph type="subTitle" idx="1"/>
          </p:nvPr>
        </p:nvSpPr>
        <p:spPr/>
        <p:txBody>
          <a:bodyPr/>
          <a:lstStyle/>
          <a:p>
            <a:endParaRPr lang="en-US"/>
          </a:p>
        </p:txBody>
      </p:sp>
      <p:pic>
        <p:nvPicPr>
          <p:cNvPr id="13" name="Graphique 7">
            <a:extLst>
              <a:ext uri="{FF2B5EF4-FFF2-40B4-BE49-F238E27FC236}">
                <a16:creationId xmlns:a16="http://schemas.microsoft.com/office/drawing/2014/main" id="{E4E33277-0FFF-432F-BB85-E006D152762A}"/>
              </a:ext>
            </a:extLst>
          </p:cNvPr>
          <p:cNvPicPr>
            <a:picLocks noChangeAspect="1"/>
          </p:cNvPicPr>
          <p:nvPr/>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r="44680" b="45876"/>
          <a:stretch/>
        </p:blipFill>
        <p:spPr>
          <a:xfrm>
            <a:off x="7659446" y="0"/>
            <a:ext cx="4531856" cy="2106079"/>
          </a:xfrm>
          <a:prstGeom prst="rect">
            <a:avLst/>
          </a:prstGeom>
        </p:spPr>
      </p:pic>
    </p:spTree>
    <p:extLst>
      <p:ext uri="{BB962C8B-B14F-4D97-AF65-F5344CB8AC3E}">
        <p14:creationId xmlns:p14="http://schemas.microsoft.com/office/powerpoint/2010/main" val="153598692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6D383136-0907-A288-2F6C-9AEF5F7A4CC0}"/>
              </a:ext>
            </a:extLst>
          </p:cNvPr>
          <p:cNvSpPr txBox="1">
            <a:spLocks/>
          </p:cNvSpPr>
          <p:nvPr/>
        </p:nvSpPr>
        <p:spPr>
          <a:xfrm>
            <a:off x="657413" y="603174"/>
            <a:ext cx="10724180" cy="332009"/>
          </a:xfrm>
          <a:prstGeom prst="rect">
            <a:avLst/>
          </a:prstGeom>
        </p:spPr>
        <p:txBody>
          <a:bodyPr numCol="2">
            <a:normAutofit fontScale="97500"/>
          </a:bodyPr>
          <a:lstStyle>
            <a:lvl1pPr algn="l" defTabSz="623423" rtl="0" eaLnBrk="1" latinLnBrk="0" hangingPunct="1">
              <a:lnSpc>
                <a:spcPct val="90000"/>
              </a:lnSpc>
              <a:spcBef>
                <a:spcPct val="0"/>
              </a:spcBef>
              <a:buNone/>
              <a:defRPr sz="1636" b="0" i="0" kern="1200">
                <a:solidFill>
                  <a:schemeClr val="accent2">
                    <a:lumMod val="25000"/>
                  </a:schemeClr>
                </a:solidFill>
                <a:latin typeface="Montserrat Black" panose="00000A00000000000000" pitchFamily="2" charset="0"/>
                <a:ea typeface="+mj-ea"/>
                <a:cs typeface="Arial" panose="020B0604020202020204" pitchFamily="34" charset="0"/>
              </a:defRPr>
            </a:lvl1pPr>
          </a:lstStyle>
          <a:p>
            <a:endParaRPr lang="en-US"/>
          </a:p>
        </p:txBody>
      </p:sp>
      <p:sp>
        <p:nvSpPr>
          <p:cNvPr id="2" name="Title 1">
            <a:extLst>
              <a:ext uri="{FF2B5EF4-FFF2-40B4-BE49-F238E27FC236}">
                <a16:creationId xmlns:a16="http://schemas.microsoft.com/office/drawing/2014/main" id="{355030DC-5D6D-5D1A-DB3E-964EA426C6CC}"/>
              </a:ext>
            </a:extLst>
          </p:cNvPr>
          <p:cNvSpPr>
            <a:spLocks noGrp="1"/>
          </p:cNvSpPr>
          <p:nvPr>
            <p:ph type="title"/>
          </p:nvPr>
        </p:nvSpPr>
        <p:spPr/>
        <p:txBody>
          <a:bodyPr>
            <a:normAutofit/>
          </a:bodyPr>
          <a:lstStyle/>
          <a:p>
            <a:r>
              <a:rPr lang="en-US" sz="2000">
                <a:latin typeface="Montserrat Black" panose="00000A00000000000000" pitchFamily="2" charset="0"/>
              </a:rPr>
              <a:t>03 </a:t>
            </a:r>
            <a:r>
              <a:rPr lang="en-US" sz="2000" err="1">
                <a:latin typeface="Montserrat Black" panose="00000A00000000000000" pitchFamily="2" charset="0"/>
              </a:rPr>
              <a:t>Massings</a:t>
            </a:r>
            <a:br>
              <a:rPr lang="en-US"/>
            </a:br>
            <a:endParaRPr lang="en-US"/>
          </a:p>
        </p:txBody>
      </p:sp>
      <p:sp>
        <p:nvSpPr>
          <p:cNvPr id="5" name="TextBox 4">
            <a:extLst>
              <a:ext uri="{FF2B5EF4-FFF2-40B4-BE49-F238E27FC236}">
                <a16:creationId xmlns:a16="http://schemas.microsoft.com/office/drawing/2014/main" id="{F25A3C16-D28F-1D95-9F87-CBC44ED0A10E}"/>
              </a:ext>
            </a:extLst>
          </p:cNvPr>
          <p:cNvSpPr txBox="1"/>
          <p:nvPr/>
        </p:nvSpPr>
        <p:spPr>
          <a:xfrm>
            <a:off x="2290872" y="5637475"/>
            <a:ext cx="3290943" cy="914400"/>
          </a:xfrm>
          <a:prstGeom prst="rect">
            <a:avLst/>
          </a:prstGeom>
        </p:spPr>
        <p:txBody>
          <a:bodyPr vert="horz" wrap="none" lIns="91440" tIns="45720" rIns="91440" bIns="45720" rtlCol="0" anchor="t">
            <a:noAutofit/>
          </a:bodyPr>
          <a:lstStyle/>
          <a:p>
            <a:pPr algn="l">
              <a:lnSpc>
                <a:spcPct val="120000"/>
              </a:lnSpc>
              <a:spcBef>
                <a:spcPts val="1200"/>
              </a:spcBef>
            </a:pPr>
            <a:r>
              <a:rPr lang="en-US" sz="1000">
                <a:solidFill>
                  <a:prstClr val="black"/>
                </a:solidFill>
                <a:latin typeface="Montserrat" pitchFamily="2" charset="77"/>
              </a:rPr>
              <a:t>Location: Boston | Climate: 5A | ASHRAE 90.1 2019</a:t>
            </a:r>
          </a:p>
        </p:txBody>
      </p:sp>
      <p:pic>
        <p:nvPicPr>
          <p:cNvPr id="10" name="Picture 9" descr="A diagram of a building&#10;&#10;Description automatically generated">
            <a:extLst>
              <a:ext uri="{FF2B5EF4-FFF2-40B4-BE49-F238E27FC236}">
                <a16:creationId xmlns:a16="http://schemas.microsoft.com/office/drawing/2014/main" id="{9B11317A-56B5-9A54-4E8B-A98E4F0034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767"/>
          <a:stretch/>
        </p:blipFill>
        <p:spPr>
          <a:xfrm>
            <a:off x="2290872" y="2779393"/>
            <a:ext cx="9335964" cy="2855065"/>
          </a:xfrm>
          <a:prstGeom prst="rect">
            <a:avLst/>
          </a:prstGeom>
        </p:spPr>
      </p:pic>
      <p:pic>
        <p:nvPicPr>
          <p:cNvPr id="8" name="Picture 7" descr="A black background with blue text and red squares&#10;&#10;Description automatically generated">
            <a:extLst>
              <a:ext uri="{FF2B5EF4-FFF2-40B4-BE49-F238E27FC236}">
                <a16:creationId xmlns:a16="http://schemas.microsoft.com/office/drawing/2014/main" id="{1BC96C2D-2913-DDFC-243A-2C33061507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96328" y="-175139"/>
            <a:ext cx="2794973" cy="1502492"/>
          </a:xfrm>
          <a:prstGeom prst="rect">
            <a:avLst/>
          </a:prstGeom>
        </p:spPr>
      </p:pic>
      <p:sp>
        <p:nvSpPr>
          <p:cNvPr id="9" name="Title 1">
            <a:extLst>
              <a:ext uri="{FF2B5EF4-FFF2-40B4-BE49-F238E27FC236}">
                <a16:creationId xmlns:a16="http://schemas.microsoft.com/office/drawing/2014/main" id="{D00A5046-97C5-0466-D393-414BC6210257}"/>
              </a:ext>
            </a:extLst>
          </p:cNvPr>
          <p:cNvSpPr txBox="1">
            <a:spLocks/>
          </p:cNvSpPr>
          <p:nvPr/>
        </p:nvSpPr>
        <p:spPr>
          <a:xfrm>
            <a:off x="2822575" y="2284537"/>
            <a:ext cx="1609725" cy="636464"/>
          </a:xfrm>
          <a:prstGeom prst="rect">
            <a:avLst/>
          </a:prstGeom>
        </p:spPr>
        <p:txBody>
          <a:bodyPr vert="horz" lIns="90000" tIns="45720" rIns="91440" bIns="45720" rtlCol="0" anchor="t" anchorCtr="0">
            <a:normAutofit fontScale="92500" lnSpcReduction="20000"/>
          </a:bodyPr>
          <a:lstStyle>
            <a:lvl1pPr algn="l" defTabSz="914400" rtl="0" eaLnBrk="1" latinLnBrk="0" hangingPunct="1">
              <a:lnSpc>
                <a:spcPct val="100000"/>
              </a:lnSpc>
              <a:spcBef>
                <a:spcPct val="0"/>
              </a:spcBef>
              <a:buNone/>
              <a:defRPr sz="2400" b="0" i="0" kern="1200">
                <a:solidFill>
                  <a:schemeClr val="tx1"/>
                </a:solidFill>
                <a:latin typeface="Montserrat Medium" panose="00000600000000000000" pitchFamily="2" charset="0"/>
                <a:ea typeface="+mj-ea"/>
                <a:cs typeface="Arial" panose="020B0604020202020204" pitchFamily="34" charset="0"/>
              </a:defRPr>
            </a:lvl1pPr>
          </a:lstStyle>
          <a:p>
            <a:r>
              <a:rPr lang="en-US" sz="2000">
                <a:latin typeface="Montserrat Black" panose="00000A00000000000000" pitchFamily="2" charset="0"/>
              </a:rPr>
              <a:t>Option 1</a:t>
            </a:r>
            <a:br>
              <a:rPr lang="en-US"/>
            </a:br>
            <a:endParaRPr lang="en-US"/>
          </a:p>
        </p:txBody>
      </p:sp>
      <p:sp>
        <p:nvSpPr>
          <p:cNvPr id="11" name="Title 1">
            <a:extLst>
              <a:ext uri="{FF2B5EF4-FFF2-40B4-BE49-F238E27FC236}">
                <a16:creationId xmlns:a16="http://schemas.microsoft.com/office/drawing/2014/main" id="{44A46BCE-7B34-B8FF-CAA6-B2B6AD84E2D3}"/>
              </a:ext>
            </a:extLst>
          </p:cNvPr>
          <p:cNvSpPr txBox="1">
            <a:spLocks/>
          </p:cNvSpPr>
          <p:nvPr/>
        </p:nvSpPr>
        <p:spPr>
          <a:xfrm>
            <a:off x="6581775" y="2284537"/>
            <a:ext cx="1609725" cy="636464"/>
          </a:xfrm>
          <a:prstGeom prst="rect">
            <a:avLst/>
          </a:prstGeom>
        </p:spPr>
        <p:txBody>
          <a:bodyPr vert="horz" lIns="90000" tIns="45720" rIns="91440" bIns="45720" rtlCol="0" anchor="t" anchorCtr="0">
            <a:normAutofit fontScale="92500" lnSpcReduction="20000"/>
          </a:bodyPr>
          <a:lstStyle>
            <a:lvl1pPr algn="l" defTabSz="914400" rtl="0" eaLnBrk="1" latinLnBrk="0" hangingPunct="1">
              <a:lnSpc>
                <a:spcPct val="100000"/>
              </a:lnSpc>
              <a:spcBef>
                <a:spcPct val="0"/>
              </a:spcBef>
              <a:buNone/>
              <a:defRPr sz="2400" b="0" i="0" kern="1200">
                <a:solidFill>
                  <a:schemeClr val="tx1"/>
                </a:solidFill>
                <a:latin typeface="Montserrat Medium" panose="00000600000000000000" pitchFamily="2" charset="0"/>
                <a:ea typeface="+mj-ea"/>
                <a:cs typeface="Arial" panose="020B0604020202020204" pitchFamily="34" charset="0"/>
              </a:defRPr>
            </a:lvl1pPr>
          </a:lstStyle>
          <a:p>
            <a:r>
              <a:rPr lang="en-US" sz="2000">
                <a:latin typeface="Montserrat Black" panose="00000A00000000000000" pitchFamily="2" charset="0"/>
              </a:rPr>
              <a:t>Option 2</a:t>
            </a:r>
            <a:br>
              <a:rPr lang="en-US"/>
            </a:br>
            <a:endParaRPr lang="en-US"/>
          </a:p>
        </p:txBody>
      </p:sp>
      <p:sp>
        <p:nvSpPr>
          <p:cNvPr id="12" name="Title 1">
            <a:extLst>
              <a:ext uri="{FF2B5EF4-FFF2-40B4-BE49-F238E27FC236}">
                <a16:creationId xmlns:a16="http://schemas.microsoft.com/office/drawing/2014/main" id="{8DC6837F-E3FF-23FE-5738-05346EAA4DA0}"/>
              </a:ext>
            </a:extLst>
          </p:cNvPr>
          <p:cNvSpPr txBox="1">
            <a:spLocks/>
          </p:cNvSpPr>
          <p:nvPr/>
        </p:nvSpPr>
        <p:spPr>
          <a:xfrm>
            <a:off x="10282114" y="2284537"/>
            <a:ext cx="1609725" cy="636464"/>
          </a:xfrm>
          <a:prstGeom prst="rect">
            <a:avLst/>
          </a:prstGeom>
        </p:spPr>
        <p:txBody>
          <a:bodyPr vert="horz" lIns="90000" tIns="45720" rIns="91440" bIns="45720" rtlCol="0" anchor="t" anchorCtr="0">
            <a:normAutofit fontScale="92500" lnSpcReduction="20000"/>
          </a:bodyPr>
          <a:lstStyle>
            <a:lvl1pPr algn="l" defTabSz="914400" rtl="0" eaLnBrk="1" latinLnBrk="0" hangingPunct="1">
              <a:lnSpc>
                <a:spcPct val="100000"/>
              </a:lnSpc>
              <a:spcBef>
                <a:spcPct val="0"/>
              </a:spcBef>
              <a:buNone/>
              <a:defRPr sz="2400" b="0" i="0" kern="1200">
                <a:solidFill>
                  <a:schemeClr val="tx1"/>
                </a:solidFill>
                <a:latin typeface="Montserrat Medium" panose="00000600000000000000" pitchFamily="2" charset="0"/>
                <a:ea typeface="+mj-ea"/>
                <a:cs typeface="Arial" panose="020B0604020202020204" pitchFamily="34" charset="0"/>
              </a:defRPr>
            </a:lvl1pPr>
          </a:lstStyle>
          <a:p>
            <a:r>
              <a:rPr lang="en-US" sz="2000">
                <a:latin typeface="Montserrat Black" panose="00000A00000000000000" pitchFamily="2" charset="0"/>
              </a:rPr>
              <a:t>Option 3</a:t>
            </a:r>
            <a:br>
              <a:rPr lang="en-US"/>
            </a:br>
            <a:endParaRPr lang="en-US"/>
          </a:p>
        </p:txBody>
      </p:sp>
    </p:spTree>
    <p:extLst>
      <p:ext uri="{BB962C8B-B14F-4D97-AF65-F5344CB8AC3E}">
        <p14:creationId xmlns:p14="http://schemas.microsoft.com/office/powerpoint/2010/main" val="819801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6D383136-0907-A288-2F6C-9AEF5F7A4CC0}"/>
              </a:ext>
            </a:extLst>
          </p:cNvPr>
          <p:cNvSpPr txBox="1">
            <a:spLocks/>
          </p:cNvSpPr>
          <p:nvPr/>
        </p:nvSpPr>
        <p:spPr>
          <a:xfrm>
            <a:off x="657413" y="603174"/>
            <a:ext cx="10724180" cy="332009"/>
          </a:xfrm>
          <a:prstGeom prst="rect">
            <a:avLst/>
          </a:prstGeom>
        </p:spPr>
        <p:txBody>
          <a:bodyPr numCol="2">
            <a:normAutofit fontScale="97500"/>
          </a:bodyPr>
          <a:lstStyle>
            <a:lvl1pPr algn="l" defTabSz="623423" rtl="0" eaLnBrk="1" latinLnBrk="0" hangingPunct="1">
              <a:lnSpc>
                <a:spcPct val="90000"/>
              </a:lnSpc>
              <a:spcBef>
                <a:spcPct val="0"/>
              </a:spcBef>
              <a:buNone/>
              <a:defRPr sz="1636" b="0" i="0" kern="1200">
                <a:solidFill>
                  <a:schemeClr val="accent2">
                    <a:lumMod val="25000"/>
                  </a:schemeClr>
                </a:solidFill>
                <a:latin typeface="Montserrat Black" panose="00000A00000000000000" pitchFamily="2" charset="0"/>
                <a:ea typeface="+mj-ea"/>
                <a:cs typeface="Arial" panose="020B0604020202020204" pitchFamily="34" charset="0"/>
              </a:defRPr>
            </a:lvl1pPr>
          </a:lstStyle>
          <a:p>
            <a:endParaRPr lang="en-US"/>
          </a:p>
        </p:txBody>
      </p:sp>
      <p:sp>
        <p:nvSpPr>
          <p:cNvPr id="2" name="Title 1">
            <a:extLst>
              <a:ext uri="{FF2B5EF4-FFF2-40B4-BE49-F238E27FC236}">
                <a16:creationId xmlns:a16="http://schemas.microsoft.com/office/drawing/2014/main" id="{355030DC-5D6D-5D1A-DB3E-964EA426C6CC}"/>
              </a:ext>
            </a:extLst>
          </p:cNvPr>
          <p:cNvSpPr>
            <a:spLocks noGrp="1"/>
          </p:cNvSpPr>
          <p:nvPr>
            <p:ph type="title"/>
          </p:nvPr>
        </p:nvSpPr>
        <p:spPr/>
        <p:txBody>
          <a:bodyPr>
            <a:normAutofit/>
          </a:bodyPr>
          <a:lstStyle/>
          <a:p>
            <a:r>
              <a:rPr lang="en-US" sz="2000">
                <a:latin typeface="Montserrat Black"/>
                <a:cs typeface="Arial"/>
              </a:rPr>
              <a:t>03 Inputs – Memo From Clients </a:t>
            </a:r>
            <a:endParaRPr lang="en-US"/>
          </a:p>
        </p:txBody>
      </p:sp>
      <p:pic>
        <p:nvPicPr>
          <p:cNvPr id="3" name="Picture 2" descr="A screenshot of a computer&#10;&#10;Description automatically generated">
            <a:extLst>
              <a:ext uri="{FF2B5EF4-FFF2-40B4-BE49-F238E27FC236}">
                <a16:creationId xmlns:a16="http://schemas.microsoft.com/office/drawing/2014/main" id="{9A002967-5C07-DCBC-2DDE-458D60F9A6E0}"/>
              </a:ext>
            </a:extLst>
          </p:cNvPr>
          <p:cNvPicPr>
            <a:picLocks noChangeAspect="1"/>
          </p:cNvPicPr>
          <p:nvPr/>
        </p:nvPicPr>
        <p:blipFill>
          <a:blip r:embed="rId3"/>
          <a:stretch>
            <a:fillRect/>
          </a:stretch>
        </p:blipFill>
        <p:spPr>
          <a:xfrm>
            <a:off x="2611120" y="1234686"/>
            <a:ext cx="6817360" cy="5384308"/>
          </a:xfrm>
          <a:prstGeom prst="rect">
            <a:avLst/>
          </a:prstGeom>
          <a:ln>
            <a:noFill/>
          </a:ln>
          <a:effectLst>
            <a:outerShdw blurRad="292100" dist="139700" dir="2700000" algn="tl" rotWithShape="0">
              <a:srgbClr val="333333">
                <a:alpha val="65000"/>
              </a:srgbClr>
            </a:outerShdw>
          </a:effectLst>
        </p:spPr>
      </p:pic>
      <p:pic>
        <p:nvPicPr>
          <p:cNvPr id="4" name="Picture 3" descr="A black background with blue text and red squares&#10;&#10;Description automatically generated">
            <a:extLst>
              <a:ext uri="{FF2B5EF4-FFF2-40B4-BE49-F238E27FC236}">
                <a16:creationId xmlns:a16="http://schemas.microsoft.com/office/drawing/2014/main" id="{C52C6079-ECBB-F7A3-1834-9D0A12A3B9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96328" y="-175139"/>
            <a:ext cx="2794973" cy="1502492"/>
          </a:xfrm>
          <a:prstGeom prst="rect">
            <a:avLst/>
          </a:prstGeom>
        </p:spPr>
      </p:pic>
    </p:spTree>
    <p:extLst>
      <p:ext uri="{BB962C8B-B14F-4D97-AF65-F5344CB8AC3E}">
        <p14:creationId xmlns:p14="http://schemas.microsoft.com/office/powerpoint/2010/main" val="213443889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6D383136-0907-A288-2F6C-9AEF5F7A4CC0}"/>
              </a:ext>
            </a:extLst>
          </p:cNvPr>
          <p:cNvSpPr txBox="1">
            <a:spLocks/>
          </p:cNvSpPr>
          <p:nvPr/>
        </p:nvSpPr>
        <p:spPr>
          <a:xfrm>
            <a:off x="657413" y="603174"/>
            <a:ext cx="10724180" cy="332009"/>
          </a:xfrm>
          <a:prstGeom prst="rect">
            <a:avLst/>
          </a:prstGeom>
        </p:spPr>
        <p:txBody>
          <a:bodyPr numCol="2">
            <a:normAutofit fontScale="97500"/>
          </a:bodyPr>
          <a:lstStyle>
            <a:lvl1pPr algn="l" defTabSz="623423" rtl="0" eaLnBrk="1" latinLnBrk="0" hangingPunct="1">
              <a:lnSpc>
                <a:spcPct val="90000"/>
              </a:lnSpc>
              <a:spcBef>
                <a:spcPct val="0"/>
              </a:spcBef>
              <a:buNone/>
              <a:defRPr sz="1636" b="0" i="0" kern="1200">
                <a:solidFill>
                  <a:schemeClr val="accent2">
                    <a:lumMod val="25000"/>
                  </a:schemeClr>
                </a:solidFill>
                <a:latin typeface="Montserrat Black" panose="00000A00000000000000" pitchFamily="2" charset="0"/>
                <a:ea typeface="+mj-ea"/>
                <a:cs typeface="Arial" panose="020B0604020202020204" pitchFamily="34" charset="0"/>
              </a:defRPr>
            </a:lvl1pPr>
          </a:lstStyle>
          <a:p>
            <a:endParaRPr lang="en-US"/>
          </a:p>
        </p:txBody>
      </p:sp>
      <p:sp>
        <p:nvSpPr>
          <p:cNvPr id="2" name="Title 1">
            <a:extLst>
              <a:ext uri="{FF2B5EF4-FFF2-40B4-BE49-F238E27FC236}">
                <a16:creationId xmlns:a16="http://schemas.microsoft.com/office/drawing/2014/main" id="{355030DC-5D6D-5D1A-DB3E-964EA426C6CC}"/>
              </a:ext>
            </a:extLst>
          </p:cNvPr>
          <p:cNvSpPr>
            <a:spLocks noGrp="1"/>
          </p:cNvSpPr>
          <p:nvPr>
            <p:ph type="title"/>
          </p:nvPr>
        </p:nvSpPr>
        <p:spPr/>
        <p:txBody>
          <a:bodyPr>
            <a:normAutofit/>
          </a:bodyPr>
          <a:lstStyle/>
          <a:p>
            <a:r>
              <a:rPr lang="en-US" sz="2000">
                <a:latin typeface="Montserrat Black" panose="00000A00000000000000" pitchFamily="2" charset="0"/>
              </a:rPr>
              <a:t>03 Inputs</a:t>
            </a:r>
            <a:br>
              <a:rPr lang="en-US"/>
            </a:br>
            <a:endParaRPr lang="en-US"/>
          </a:p>
        </p:txBody>
      </p:sp>
      <p:graphicFrame>
        <p:nvGraphicFramePr>
          <p:cNvPr id="15" name="Table 14">
            <a:extLst>
              <a:ext uri="{FF2B5EF4-FFF2-40B4-BE49-F238E27FC236}">
                <a16:creationId xmlns:a16="http://schemas.microsoft.com/office/drawing/2014/main" id="{468D9CF9-FA4D-C7E3-668C-31897468E4D8}"/>
              </a:ext>
            </a:extLst>
          </p:cNvPr>
          <p:cNvGraphicFramePr>
            <a:graphicFrameLocks noGrp="1"/>
          </p:cNvGraphicFramePr>
          <p:nvPr>
            <p:extLst>
              <p:ext uri="{D42A27DB-BD31-4B8C-83A1-F6EECF244321}">
                <p14:modId xmlns:p14="http://schemas.microsoft.com/office/powerpoint/2010/main" val="1675303066"/>
              </p:ext>
            </p:extLst>
          </p:nvPr>
        </p:nvGraphicFramePr>
        <p:xfrm>
          <a:off x="1674595" y="1880701"/>
          <a:ext cx="10399908" cy="4213504"/>
        </p:xfrm>
        <a:graphic>
          <a:graphicData uri="http://schemas.openxmlformats.org/drawingml/2006/table">
            <a:tbl>
              <a:tblPr/>
              <a:tblGrid>
                <a:gridCol w="671808">
                  <a:extLst>
                    <a:ext uri="{9D8B030D-6E8A-4147-A177-3AD203B41FA5}">
                      <a16:colId xmlns:a16="http://schemas.microsoft.com/office/drawing/2014/main" val="1660533613"/>
                    </a:ext>
                  </a:extLst>
                </a:gridCol>
                <a:gridCol w="180150">
                  <a:extLst>
                    <a:ext uri="{9D8B030D-6E8A-4147-A177-3AD203B41FA5}">
                      <a16:colId xmlns:a16="http://schemas.microsoft.com/office/drawing/2014/main" val="2603500396"/>
                    </a:ext>
                  </a:extLst>
                </a:gridCol>
                <a:gridCol w="180150">
                  <a:extLst>
                    <a:ext uri="{9D8B030D-6E8A-4147-A177-3AD203B41FA5}">
                      <a16:colId xmlns:a16="http://schemas.microsoft.com/office/drawing/2014/main" val="1292005562"/>
                    </a:ext>
                  </a:extLst>
                </a:gridCol>
                <a:gridCol w="180150">
                  <a:extLst>
                    <a:ext uri="{9D8B030D-6E8A-4147-A177-3AD203B41FA5}">
                      <a16:colId xmlns:a16="http://schemas.microsoft.com/office/drawing/2014/main" val="2284940520"/>
                    </a:ext>
                  </a:extLst>
                </a:gridCol>
                <a:gridCol w="180150">
                  <a:extLst>
                    <a:ext uri="{9D8B030D-6E8A-4147-A177-3AD203B41FA5}">
                      <a16:colId xmlns:a16="http://schemas.microsoft.com/office/drawing/2014/main" val="461679044"/>
                    </a:ext>
                  </a:extLst>
                </a:gridCol>
                <a:gridCol w="180150">
                  <a:extLst>
                    <a:ext uri="{9D8B030D-6E8A-4147-A177-3AD203B41FA5}">
                      <a16:colId xmlns:a16="http://schemas.microsoft.com/office/drawing/2014/main" val="2488687778"/>
                    </a:ext>
                  </a:extLst>
                </a:gridCol>
                <a:gridCol w="180150">
                  <a:extLst>
                    <a:ext uri="{9D8B030D-6E8A-4147-A177-3AD203B41FA5}">
                      <a16:colId xmlns:a16="http://schemas.microsoft.com/office/drawing/2014/main" val="3496735918"/>
                    </a:ext>
                  </a:extLst>
                </a:gridCol>
                <a:gridCol w="180150">
                  <a:extLst>
                    <a:ext uri="{9D8B030D-6E8A-4147-A177-3AD203B41FA5}">
                      <a16:colId xmlns:a16="http://schemas.microsoft.com/office/drawing/2014/main" val="2210868782"/>
                    </a:ext>
                  </a:extLst>
                </a:gridCol>
                <a:gridCol w="180150">
                  <a:extLst>
                    <a:ext uri="{9D8B030D-6E8A-4147-A177-3AD203B41FA5}">
                      <a16:colId xmlns:a16="http://schemas.microsoft.com/office/drawing/2014/main" val="4116026808"/>
                    </a:ext>
                  </a:extLst>
                </a:gridCol>
                <a:gridCol w="180150">
                  <a:extLst>
                    <a:ext uri="{9D8B030D-6E8A-4147-A177-3AD203B41FA5}">
                      <a16:colId xmlns:a16="http://schemas.microsoft.com/office/drawing/2014/main" val="1309345127"/>
                    </a:ext>
                  </a:extLst>
                </a:gridCol>
                <a:gridCol w="180150">
                  <a:extLst>
                    <a:ext uri="{9D8B030D-6E8A-4147-A177-3AD203B41FA5}">
                      <a16:colId xmlns:a16="http://schemas.microsoft.com/office/drawing/2014/main" val="1459567598"/>
                    </a:ext>
                  </a:extLst>
                </a:gridCol>
                <a:gridCol w="180150">
                  <a:extLst>
                    <a:ext uri="{9D8B030D-6E8A-4147-A177-3AD203B41FA5}">
                      <a16:colId xmlns:a16="http://schemas.microsoft.com/office/drawing/2014/main" val="3128780801"/>
                    </a:ext>
                  </a:extLst>
                </a:gridCol>
                <a:gridCol w="180150">
                  <a:extLst>
                    <a:ext uri="{9D8B030D-6E8A-4147-A177-3AD203B41FA5}">
                      <a16:colId xmlns:a16="http://schemas.microsoft.com/office/drawing/2014/main" val="102564557"/>
                    </a:ext>
                  </a:extLst>
                </a:gridCol>
                <a:gridCol w="180150">
                  <a:extLst>
                    <a:ext uri="{9D8B030D-6E8A-4147-A177-3AD203B41FA5}">
                      <a16:colId xmlns:a16="http://schemas.microsoft.com/office/drawing/2014/main" val="28238195"/>
                    </a:ext>
                  </a:extLst>
                </a:gridCol>
                <a:gridCol w="180150">
                  <a:extLst>
                    <a:ext uri="{9D8B030D-6E8A-4147-A177-3AD203B41FA5}">
                      <a16:colId xmlns:a16="http://schemas.microsoft.com/office/drawing/2014/main" val="3306019531"/>
                    </a:ext>
                  </a:extLst>
                </a:gridCol>
                <a:gridCol w="180150">
                  <a:extLst>
                    <a:ext uri="{9D8B030D-6E8A-4147-A177-3AD203B41FA5}">
                      <a16:colId xmlns:a16="http://schemas.microsoft.com/office/drawing/2014/main" val="1352030670"/>
                    </a:ext>
                  </a:extLst>
                </a:gridCol>
                <a:gridCol w="180150">
                  <a:extLst>
                    <a:ext uri="{9D8B030D-6E8A-4147-A177-3AD203B41FA5}">
                      <a16:colId xmlns:a16="http://schemas.microsoft.com/office/drawing/2014/main" val="116316618"/>
                    </a:ext>
                  </a:extLst>
                </a:gridCol>
                <a:gridCol w="180150">
                  <a:extLst>
                    <a:ext uri="{9D8B030D-6E8A-4147-A177-3AD203B41FA5}">
                      <a16:colId xmlns:a16="http://schemas.microsoft.com/office/drawing/2014/main" val="3917834389"/>
                    </a:ext>
                  </a:extLst>
                </a:gridCol>
                <a:gridCol w="180150">
                  <a:extLst>
                    <a:ext uri="{9D8B030D-6E8A-4147-A177-3AD203B41FA5}">
                      <a16:colId xmlns:a16="http://schemas.microsoft.com/office/drawing/2014/main" val="1261611410"/>
                    </a:ext>
                  </a:extLst>
                </a:gridCol>
                <a:gridCol w="180150">
                  <a:extLst>
                    <a:ext uri="{9D8B030D-6E8A-4147-A177-3AD203B41FA5}">
                      <a16:colId xmlns:a16="http://schemas.microsoft.com/office/drawing/2014/main" val="1437541197"/>
                    </a:ext>
                  </a:extLst>
                </a:gridCol>
                <a:gridCol w="180150">
                  <a:extLst>
                    <a:ext uri="{9D8B030D-6E8A-4147-A177-3AD203B41FA5}">
                      <a16:colId xmlns:a16="http://schemas.microsoft.com/office/drawing/2014/main" val="3327887389"/>
                    </a:ext>
                  </a:extLst>
                </a:gridCol>
                <a:gridCol w="180150">
                  <a:extLst>
                    <a:ext uri="{9D8B030D-6E8A-4147-A177-3AD203B41FA5}">
                      <a16:colId xmlns:a16="http://schemas.microsoft.com/office/drawing/2014/main" val="2105377768"/>
                    </a:ext>
                  </a:extLst>
                </a:gridCol>
                <a:gridCol w="180150">
                  <a:extLst>
                    <a:ext uri="{9D8B030D-6E8A-4147-A177-3AD203B41FA5}">
                      <a16:colId xmlns:a16="http://schemas.microsoft.com/office/drawing/2014/main" val="3183059098"/>
                    </a:ext>
                  </a:extLst>
                </a:gridCol>
                <a:gridCol w="180150">
                  <a:extLst>
                    <a:ext uri="{9D8B030D-6E8A-4147-A177-3AD203B41FA5}">
                      <a16:colId xmlns:a16="http://schemas.microsoft.com/office/drawing/2014/main" val="492233007"/>
                    </a:ext>
                  </a:extLst>
                </a:gridCol>
                <a:gridCol w="180150">
                  <a:extLst>
                    <a:ext uri="{9D8B030D-6E8A-4147-A177-3AD203B41FA5}">
                      <a16:colId xmlns:a16="http://schemas.microsoft.com/office/drawing/2014/main" val="1448208042"/>
                    </a:ext>
                  </a:extLst>
                </a:gridCol>
                <a:gridCol w="180150">
                  <a:extLst>
                    <a:ext uri="{9D8B030D-6E8A-4147-A177-3AD203B41FA5}">
                      <a16:colId xmlns:a16="http://schemas.microsoft.com/office/drawing/2014/main" val="4090527268"/>
                    </a:ext>
                  </a:extLst>
                </a:gridCol>
                <a:gridCol w="180150">
                  <a:extLst>
                    <a:ext uri="{9D8B030D-6E8A-4147-A177-3AD203B41FA5}">
                      <a16:colId xmlns:a16="http://schemas.microsoft.com/office/drawing/2014/main" val="1207863915"/>
                    </a:ext>
                  </a:extLst>
                </a:gridCol>
                <a:gridCol w="180150">
                  <a:extLst>
                    <a:ext uri="{9D8B030D-6E8A-4147-A177-3AD203B41FA5}">
                      <a16:colId xmlns:a16="http://schemas.microsoft.com/office/drawing/2014/main" val="736268332"/>
                    </a:ext>
                  </a:extLst>
                </a:gridCol>
                <a:gridCol w="180150">
                  <a:extLst>
                    <a:ext uri="{9D8B030D-6E8A-4147-A177-3AD203B41FA5}">
                      <a16:colId xmlns:a16="http://schemas.microsoft.com/office/drawing/2014/main" val="2438592727"/>
                    </a:ext>
                  </a:extLst>
                </a:gridCol>
                <a:gridCol w="180150">
                  <a:extLst>
                    <a:ext uri="{9D8B030D-6E8A-4147-A177-3AD203B41FA5}">
                      <a16:colId xmlns:a16="http://schemas.microsoft.com/office/drawing/2014/main" val="1863486622"/>
                    </a:ext>
                  </a:extLst>
                </a:gridCol>
                <a:gridCol w="180150">
                  <a:extLst>
                    <a:ext uri="{9D8B030D-6E8A-4147-A177-3AD203B41FA5}">
                      <a16:colId xmlns:a16="http://schemas.microsoft.com/office/drawing/2014/main" val="2338137394"/>
                    </a:ext>
                  </a:extLst>
                </a:gridCol>
                <a:gridCol w="180150">
                  <a:extLst>
                    <a:ext uri="{9D8B030D-6E8A-4147-A177-3AD203B41FA5}">
                      <a16:colId xmlns:a16="http://schemas.microsoft.com/office/drawing/2014/main" val="1567942712"/>
                    </a:ext>
                  </a:extLst>
                </a:gridCol>
                <a:gridCol w="180150">
                  <a:extLst>
                    <a:ext uri="{9D8B030D-6E8A-4147-A177-3AD203B41FA5}">
                      <a16:colId xmlns:a16="http://schemas.microsoft.com/office/drawing/2014/main" val="2260964461"/>
                    </a:ext>
                  </a:extLst>
                </a:gridCol>
                <a:gridCol w="180150">
                  <a:extLst>
                    <a:ext uri="{9D8B030D-6E8A-4147-A177-3AD203B41FA5}">
                      <a16:colId xmlns:a16="http://schemas.microsoft.com/office/drawing/2014/main" val="1108854014"/>
                    </a:ext>
                  </a:extLst>
                </a:gridCol>
                <a:gridCol w="180150">
                  <a:extLst>
                    <a:ext uri="{9D8B030D-6E8A-4147-A177-3AD203B41FA5}">
                      <a16:colId xmlns:a16="http://schemas.microsoft.com/office/drawing/2014/main" val="2572517349"/>
                    </a:ext>
                  </a:extLst>
                </a:gridCol>
                <a:gridCol w="180150">
                  <a:extLst>
                    <a:ext uri="{9D8B030D-6E8A-4147-A177-3AD203B41FA5}">
                      <a16:colId xmlns:a16="http://schemas.microsoft.com/office/drawing/2014/main" val="1263920541"/>
                    </a:ext>
                  </a:extLst>
                </a:gridCol>
                <a:gridCol w="180150">
                  <a:extLst>
                    <a:ext uri="{9D8B030D-6E8A-4147-A177-3AD203B41FA5}">
                      <a16:colId xmlns:a16="http://schemas.microsoft.com/office/drawing/2014/main" val="424978584"/>
                    </a:ext>
                  </a:extLst>
                </a:gridCol>
                <a:gridCol w="180150">
                  <a:extLst>
                    <a:ext uri="{9D8B030D-6E8A-4147-A177-3AD203B41FA5}">
                      <a16:colId xmlns:a16="http://schemas.microsoft.com/office/drawing/2014/main" val="3223451036"/>
                    </a:ext>
                  </a:extLst>
                </a:gridCol>
                <a:gridCol w="180150">
                  <a:extLst>
                    <a:ext uri="{9D8B030D-6E8A-4147-A177-3AD203B41FA5}">
                      <a16:colId xmlns:a16="http://schemas.microsoft.com/office/drawing/2014/main" val="2426107780"/>
                    </a:ext>
                  </a:extLst>
                </a:gridCol>
                <a:gridCol w="180150">
                  <a:extLst>
                    <a:ext uri="{9D8B030D-6E8A-4147-A177-3AD203B41FA5}">
                      <a16:colId xmlns:a16="http://schemas.microsoft.com/office/drawing/2014/main" val="2270698674"/>
                    </a:ext>
                  </a:extLst>
                </a:gridCol>
                <a:gridCol w="180150">
                  <a:extLst>
                    <a:ext uri="{9D8B030D-6E8A-4147-A177-3AD203B41FA5}">
                      <a16:colId xmlns:a16="http://schemas.microsoft.com/office/drawing/2014/main" val="4014107857"/>
                    </a:ext>
                  </a:extLst>
                </a:gridCol>
                <a:gridCol w="180150">
                  <a:extLst>
                    <a:ext uri="{9D8B030D-6E8A-4147-A177-3AD203B41FA5}">
                      <a16:colId xmlns:a16="http://schemas.microsoft.com/office/drawing/2014/main" val="3383161066"/>
                    </a:ext>
                  </a:extLst>
                </a:gridCol>
                <a:gridCol w="180150">
                  <a:extLst>
                    <a:ext uri="{9D8B030D-6E8A-4147-A177-3AD203B41FA5}">
                      <a16:colId xmlns:a16="http://schemas.microsoft.com/office/drawing/2014/main" val="3378576696"/>
                    </a:ext>
                  </a:extLst>
                </a:gridCol>
                <a:gridCol w="180150">
                  <a:extLst>
                    <a:ext uri="{9D8B030D-6E8A-4147-A177-3AD203B41FA5}">
                      <a16:colId xmlns:a16="http://schemas.microsoft.com/office/drawing/2014/main" val="3331219379"/>
                    </a:ext>
                  </a:extLst>
                </a:gridCol>
                <a:gridCol w="180150">
                  <a:extLst>
                    <a:ext uri="{9D8B030D-6E8A-4147-A177-3AD203B41FA5}">
                      <a16:colId xmlns:a16="http://schemas.microsoft.com/office/drawing/2014/main" val="3483659824"/>
                    </a:ext>
                  </a:extLst>
                </a:gridCol>
                <a:gridCol w="180150">
                  <a:extLst>
                    <a:ext uri="{9D8B030D-6E8A-4147-A177-3AD203B41FA5}">
                      <a16:colId xmlns:a16="http://schemas.microsoft.com/office/drawing/2014/main" val="365329259"/>
                    </a:ext>
                  </a:extLst>
                </a:gridCol>
                <a:gridCol w="180150">
                  <a:extLst>
                    <a:ext uri="{9D8B030D-6E8A-4147-A177-3AD203B41FA5}">
                      <a16:colId xmlns:a16="http://schemas.microsoft.com/office/drawing/2014/main" val="436534655"/>
                    </a:ext>
                  </a:extLst>
                </a:gridCol>
                <a:gridCol w="180150">
                  <a:extLst>
                    <a:ext uri="{9D8B030D-6E8A-4147-A177-3AD203B41FA5}">
                      <a16:colId xmlns:a16="http://schemas.microsoft.com/office/drawing/2014/main" val="151855997"/>
                    </a:ext>
                  </a:extLst>
                </a:gridCol>
                <a:gridCol w="180150">
                  <a:extLst>
                    <a:ext uri="{9D8B030D-6E8A-4147-A177-3AD203B41FA5}">
                      <a16:colId xmlns:a16="http://schemas.microsoft.com/office/drawing/2014/main" val="113766401"/>
                    </a:ext>
                  </a:extLst>
                </a:gridCol>
                <a:gridCol w="180150">
                  <a:extLst>
                    <a:ext uri="{9D8B030D-6E8A-4147-A177-3AD203B41FA5}">
                      <a16:colId xmlns:a16="http://schemas.microsoft.com/office/drawing/2014/main" val="3457132428"/>
                    </a:ext>
                  </a:extLst>
                </a:gridCol>
                <a:gridCol w="180150">
                  <a:extLst>
                    <a:ext uri="{9D8B030D-6E8A-4147-A177-3AD203B41FA5}">
                      <a16:colId xmlns:a16="http://schemas.microsoft.com/office/drawing/2014/main" val="4266720182"/>
                    </a:ext>
                  </a:extLst>
                </a:gridCol>
                <a:gridCol w="180150">
                  <a:extLst>
                    <a:ext uri="{9D8B030D-6E8A-4147-A177-3AD203B41FA5}">
                      <a16:colId xmlns:a16="http://schemas.microsoft.com/office/drawing/2014/main" val="4013214561"/>
                    </a:ext>
                  </a:extLst>
                </a:gridCol>
                <a:gridCol w="180150">
                  <a:extLst>
                    <a:ext uri="{9D8B030D-6E8A-4147-A177-3AD203B41FA5}">
                      <a16:colId xmlns:a16="http://schemas.microsoft.com/office/drawing/2014/main" val="299520221"/>
                    </a:ext>
                  </a:extLst>
                </a:gridCol>
                <a:gridCol w="180150">
                  <a:extLst>
                    <a:ext uri="{9D8B030D-6E8A-4147-A177-3AD203B41FA5}">
                      <a16:colId xmlns:a16="http://schemas.microsoft.com/office/drawing/2014/main" val="2359681230"/>
                    </a:ext>
                  </a:extLst>
                </a:gridCol>
                <a:gridCol w="180150">
                  <a:extLst>
                    <a:ext uri="{9D8B030D-6E8A-4147-A177-3AD203B41FA5}">
                      <a16:colId xmlns:a16="http://schemas.microsoft.com/office/drawing/2014/main" val="3121733939"/>
                    </a:ext>
                  </a:extLst>
                </a:gridCol>
              </a:tblGrid>
              <a:tr h="205609">
                <a:tc gridSpan="4">
                  <a:txBody>
                    <a:bodyPr/>
                    <a:lstStyle/>
                    <a:p>
                      <a:pPr algn="ctr" fontAlgn="b"/>
                      <a:r>
                        <a:rPr lang="en-US" sz="800" b="0" i="0" u="none" strike="noStrike">
                          <a:solidFill>
                            <a:srgbClr val="000000"/>
                          </a:solidFill>
                          <a:effectLst/>
                          <a:latin typeface="Calibri" panose="020F0502020204030204" pitchFamily="34" charset="0"/>
                        </a:rPr>
                        <a:t>Project Information</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en-US"/>
                    </a:p>
                  </a:txBody>
                  <a:tcPr/>
                </a:tc>
                <a:tc gridSpan="9">
                  <a:txBody>
                    <a:bodyPr/>
                    <a:lstStyle/>
                    <a:p>
                      <a:pPr algn="ctr" fontAlgn="b"/>
                      <a:r>
                        <a:rPr lang="en-US" sz="800" b="0" i="0" u="none" strike="noStrike">
                          <a:solidFill>
                            <a:srgbClr val="000000"/>
                          </a:solidFill>
                          <a:effectLst/>
                          <a:latin typeface="Calibri" panose="020F0502020204030204" pitchFamily="34" charset="0"/>
                        </a:rPr>
                        <a:t>Window/Curtain Wall</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3">
                  <a:txBody>
                    <a:bodyPr/>
                    <a:lstStyle/>
                    <a:p>
                      <a:pPr algn="ctr" fontAlgn="b"/>
                      <a:r>
                        <a:rPr lang="en-US" sz="800" b="0" i="0" u="none" strike="noStrike">
                          <a:solidFill>
                            <a:srgbClr val="000000"/>
                          </a:solidFill>
                          <a:effectLst/>
                          <a:latin typeface="Calibri" panose="020F0502020204030204" pitchFamily="34" charset="0"/>
                        </a:rPr>
                        <a:t>Structural </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6">
                  <a:txBody>
                    <a:bodyPr/>
                    <a:lstStyle/>
                    <a:p>
                      <a:pPr algn="ctr" fontAlgn="b"/>
                      <a:r>
                        <a:rPr lang="en-US" sz="800" b="0" i="0" u="none" strike="noStrike">
                          <a:solidFill>
                            <a:srgbClr val="000000"/>
                          </a:solidFill>
                          <a:effectLst/>
                          <a:latin typeface="Calibri" panose="020F0502020204030204" pitchFamily="34" charset="0"/>
                        </a:rPr>
                        <a:t>Embodied Carbon Envelope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3">
                  <a:txBody>
                    <a:bodyPr/>
                    <a:lstStyle/>
                    <a:p>
                      <a:pPr algn="ctr" fontAlgn="b"/>
                      <a:r>
                        <a:rPr lang="en-US" sz="800" b="0" i="0" u="none" strike="noStrike">
                          <a:solidFill>
                            <a:srgbClr val="000000"/>
                          </a:solidFill>
                          <a:effectLst/>
                          <a:latin typeface="Calibri" panose="020F0502020204030204" pitchFamily="34" charset="0"/>
                        </a:rPr>
                        <a:t>Embodied Carbon Structures</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68991000"/>
                  </a:ext>
                </a:extLst>
              </a:tr>
              <a:tr h="1711545">
                <a:tc>
                  <a:txBody>
                    <a:bodyPr/>
                    <a:lstStyle/>
                    <a:p>
                      <a:pPr algn="l" fontAlgn="b"/>
                      <a:r>
                        <a:rPr lang="en-US" sz="600" b="0" i="0" u="none" strike="noStrike">
                          <a:solidFill>
                            <a:srgbClr val="000000"/>
                          </a:solidFill>
                          <a:effectLst/>
                          <a:latin typeface="Calibri" panose="020F0502020204030204" pitchFamily="34" charset="0"/>
                        </a:rPr>
                        <a:t>Run Name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600" b="0" i="0" u="none" strike="noStrike">
                          <a:solidFill>
                            <a:srgbClr val="000000"/>
                          </a:solidFill>
                          <a:effectLst/>
                          <a:latin typeface="Calibri" panose="020F0502020204030204" pitchFamily="34" charset="0"/>
                        </a:rPr>
                        <a:t>Climate Zone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600" b="0" i="0" u="none" strike="noStrike">
                          <a:solidFill>
                            <a:srgbClr val="000000"/>
                          </a:solidFill>
                          <a:effectLst/>
                          <a:latin typeface="Calibri" panose="020F0502020204030204" pitchFamily="34" charset="0"/>
                        </a:rPr>
                        <a:t>Standards</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600" b="0" i="0" u="none" strike="noStrike">
                          <a:solidFill>
                            <a:srgbClr val="000000"/>
                          </a:solidFill>
                          <a:effectLst/>
                          <a:latin typeface="Calibri" panose="020F0502020204030204" pitchFamily="34" charset="0"/>
                        </a:rPr>
                        <a:t>Ashrae 90.1 Construction Type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600" b="0" i="0" u="none" strike="noStrike">
                          <a:solidFill>
                            <a:srgbClr val="000000"/>
                          </a:solidFill>
                          <a:effectLst/>
                          <a:latin typeface="Calibri" panose="020F0502020204030204" pitchFamily="34" charset="0"/>
                        </a:rPr>
                        <a:t>WWR North</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b"/>
                      <a:r>
                        <a:rPr lang="en-US" sz="600" b="0" i="0" u="none" strike="noStrike">
                          <a:solidFill>
                            <a:srgbClr val="000000"/>
                          </a:solidFill>
                          <a:effectLst/>
                          <a:latin typeface="Calibri" panose="020F0502020204030204" pitchFamily="34" charset="0"/>
                        </a:rPr>
                        <a:t>WWR South</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b"/>
                      <a:r>
                        <a:rPr lang="en-US" sz="600" b="0" i="0" u="none" strike="noStrike">
                          <a:solidFill>
                            <a:srgbClr val="000000"/>
                          </a:solidFill>
                          <a:effectLst/>
                          <a:latin typeface="Calibri" panose="020F0502020204030204" pitchFamily="34" charset="0"/>
                        </a:rPr>
                        <a:t>WWR West</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b"/>
                      <a:r>
                        <a:rPr lang="en-US" sz="600" b="0" i="0" u="none" strike="noStrike">
                          <a:solidFill>
                            <a:srgbClr val="000000"/>
                          </a:solidFill>
                          <a:effectLst/>
                          <a:latin typeface="Calibri" panose="020F0502020204030204" pitchFamily="34" charset="0"/>
                        </a:rPr>
                        <a:t>WWR East</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b"/>
                      <a:r>
                        <a:rPr lang="en-US" sz="600" b="0" i="0" u="none" strike="noStrike">
                          <a:solidFill>
                            <a:srgbClr val="000000"/>
                          </a:solidFill>
                          <a:effectLst/>
                          <a:latin typeface="Calibri" panose="020F0502020204030204" pitchFamily="34" charset="0"/>
                        </a:rPr>
                        <a:t>Sill Height (ft)</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b"/>
                      <a:r>
                        <a:rPr lang="en-US" sz="600" b="0" i="0" u="none" strike="noStrike">
                          <a:solidFill>
                            <a:srgbClr val="000000"/>
                          </a:solidFill>
                          <a:effectLst/>
                          <a:latin typeface="Calibri" panose="020F0502020204030204" pitchFamily="34" charset="0"/>
                        </a:rPr>
                        <a:t>Window Height (ft)</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b"/>
                      <a:r>
                        <a:rPr lang="en-US" sz="600" b="0" i="0" u="none" strike="noStrike">
                          <a:solidFill>
                            <a:srgbClr val="000000"/>
                          </a:solidFill>
                          <a:effectLst/>
                          <a:latin typeface="Calibri" panose="020F0502020204030204" pitchFamily="34" charset="0"/>
                        </a:rPr>
                        <a:t>Window Width (ft)</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b"/>
                      <a:r>
                        <a:rPr lang="en-US" sz="600" b="0" i="0" u="none" strike="noStrike">
                          <a:solidFill>
                            <a:srgbClr val="000000"/>
                          </a:solidFill>
                          <a:effectLst/>
                          <a:latin typeface="Calibri" panose="020F0502020204030204" pitchFamily="34" charset="0"/>
                        </a:rPr>
                        <a:t>Window Gap (ft)</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b"/>
                      <a:r>
                        <a:rPr lang="en-US" sz="600" b="0" i="0" u="none" strike="noStrike">
                          <a:solidFill>
                            <a:srgbClr val="000000"/>
                          </a:solidFill>
                          <a:effectLst/>
                          <a:latin typeface="Calibri" panose="020F0502020204030204" pitchFamily="34" charset="0"/>
                        </a:rPr>
                        <a:t>Curtain Wall</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b"/>
                      <a:r>
                        <a:rPr lang="en-US" sz="600" b="0" i="0" u="none" strike="noStrike">
                          <a:solidFill>
                            <a:srgbClr val="000000"/>
                          </a:solidFill>
                          <a:effectLst/>
                          <a:latin typeface="Calibri" panose="020F0502020204030204" pitchFamily="34" charset="0"/>
                        </a:rPr>
                        <a:t>Beam Span (ft)</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l" fontAlgn="b"/>
                      <a:r>
                        <a:rPr lang="en-US" sz="600" b="0" i="0" u="none" strike="noStrike">
                          <a:solidFill>
                            <a:srgbClr val="000000"/>
                          </a:solidFill>
                          <a:effectLst/>
                          <a:latin typeface="Calibri" panose="020F0502020204030204" pitchFamily="34" charset="0"/>
                        </a:rPr>
                        <a:t>Column Span (ft)</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l" fontAlgn="b"/>
                      <a:r>
                        <a:rPr lang="en-US" sz="600" b="0" i="0" u="none" strike="noStrike">
                          <a:solidFill>
                            <a:srgbClr val="000000"/>
                          </a:solidFill>
                          <a:effectLst/>
                          <a:latin typeface="Calibri" panose="020F0502020204030204" pitchFamily="34" charset="0"/>
                        </a:rPr>
                        <a:t>Girder Section (ft2)</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l" fontAlgn="b"/>
                      <a:r>
                        <a:rPr lang="en-US" sz="600" b="0" i="0" u="none" strike="noStrike">
                          <a:solidFill>
                            <a:srgbClr val="000000"/>
                          </a:solidFill>
                          <a:effectLst/>
                          <a:latin typeface="Calibri" panose="020F0502020204030204" pitchFamily="34" charset="0"/>
                        </a:rPr>
                        <a:t>Column Section (ft2)</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l" fontAlgn="b"/>
                      <a:r>
                        <a:rPr lang="en-US" sz="600" b="0" i="0" u="none" strike="noStrike">
                          <a:solidFill>
                            <a:srgbClr val="000000"/>
                          </a:solidFill>
                          <a:effectLst/>
                          <a:latin typeface="Calibri" panose="020F0502020204030204" pitchFamily="34" charset="0"/>
                        </a:rPr>
                        <a:t>Beam Section (ft2)</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l" fontAlgn="b"/>
                      <a:r>
                        <a:rPr lang="en-US" sz="600" b="0" i="0" u="none" strike="noStrike">
                          <a:solidFill>
                            <a:srgbClr val="000000"/>
                          </a:solidFill>
                          <a:effectLst/>
                          <a:latin typeface="Calibri" panose="020F0502020204030204" pitchFamily="34" charset="0"/>
                        </a:rPr>
                        <a:t>Perimeter Section (ft2)</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l" fontAlgn="b"/>
                      <a:r>
                        <a:rPr lang="en-US" sz="600" b="0" i="0" u="none" strike="noStrike">
                          <a:solidFill>
                            <a:srgbClr val="000000"/>
                          </a:solidFill>
                          <a:effectLst/>
                          <a:latin typeface="Calibri" panose="020F0502020204030204" pitchFamily="34" charset="0"/>
                        </a:rPr>
                        <a:t>Floor Thickness (ft)</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l" fontAlgn="b"/>
                      <a:r>
                        <a:rPr lang="en-US" sz="600" b="0" i="0" u="none" strike="noStrike">
                          <a:solidFill>
                            <a:srgbClr val="000000"/>
                          </a:solidFill>
                          <a:effectLst/>
                          <a:latin typeface="Calibri" panose="020F0502020204030204" pitchFamily="34" charset="0"/>
                        </a:rPr>
                        <a:t>Core Thickness (ft)</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l" fontAlgn="b"/>
                      <a:r>
                        <a:rPr lang="en-US" sz="600" b="0" i="0" u="none" strike="noStrike">
                          <a:solidFill>
                            <a:srgbClr val="000000"/>
                          </a:solidFill>
                          <a:effectLst/>
                          <a:latin typeface="Calibri" panose="020F0502020204030204" pitchFamily="34" charset="0"/>
                        </a:rPr>
                        <a:t>Foundation Wall Thickness (ft)</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l" fontAlgn="b"/>
                      <a:r>
                        <a:rPr lang="en-US" sz="600" b="0" i="0" u="none" strike="noStrike">
                          <a:solidFill>
                            <a:srgbClr val="000000"/>
                          </a:solidFill>
                          <a:effectLst/>
                          <a:latin typeface="Calibri" panose="020F0502020204030204" pitchFamily="34" charset="0"/>
                        </a:rPr>
                        <a:t>Foundation Footing Span (ft)</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l" fontAlgn="b"/>
                      <a:r>
                        <a:rPr lang="en-US" sz="600" b="0" i="0" u="none" strike="noStrike">
                          <a:solidFill>
                            <a:srgbClr val="000000"/>
                          </a:solidFill>
                          <a:effectLst/>
                          <a:latin typeface="Calibri" panose="020F0502020204030204" pitchFamily="34" charset="0"/>
                        </a:rPr>
                        <a:t>Foundation Depth (ft)</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l" fontAlgn="b"/>
                      <a:r>
                        <a:rPr lang="en-US" sz="600" b="0" i="0" u="none" strike="noStrike">
                          <a:solidFill>
                            <a:srgbClr val="000000"/>
                          </a:solidFill>
                          <a:effectLst/>
                          <a:latin typeface="Calibri" panose="020F0502020204030204" pitchFamily="34" charset="0"/>
                        </a:rPr>
                        <a:t>Footing Width (ft)</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l" fontAlgn="b"/>
                      <a:r>
                        <a:rPr lang="en-US" sz="600" b="0" i="0" u="none" strike="noStrike">
                          <a:solidFill>
                            <a:srgbClr val="000000"/>
                          </a:solidFill>
                          <a:effectLst/>
                          <a:latin typeface="Calibri" panose="020F0502020204030204" pitchFamily="34" charset="0"/>
                        </a:rPr>
                        <a:t>Foundation Pile Diameter (ft)</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l" fontAlgn="b"/>
                      <a:r>
                        <a:rPr lang="en-US" sz="600" b="0" i="0" u="none" strike="noStrike">
                          <a:solidFill>
                            <a:srgbClr val="000000"/>
                          </a:solidFill>
                          <a:effectLst/>
                          <a:latin typeface="Calibri" panose="020F0502020204030204" pitchFamily="34" charset="0"/>
                        </a:rPr>
                        <a:t>Opaque Wall Additional Insulation (R-IP)</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Opaque Wall Insulation Type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Opaque Wall Insulation Material</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Opaque Wall Concrete Strength (if construction = mass) (psi)</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Opaque Wall % Insulation (if construction = steel framed)</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Opaque Wall % Steel Frame (if construction = steel framed)</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Glazing U-Value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Window Type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Spandrel Insulation R-Value (if curtain wall = true)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Spandrel Insulation Type (if curtain wall = true)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Spandrel Insulation Material (if curtain wall = true)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Mullion/Window Frame Cross-section Thickness</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Roof Additional Insulation (R-IP)</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Roof Wall Insulation Type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Roof Wall Insulation Material</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Roof Membrane Type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Foundation Concrete Compressive Strength (psi)</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l" fontAlgn="b"/>
                      <a:r>
                        <a:rPr lang="en-US" sz="600" b="0" i="0" u="none" strike="noStrike">
                          <a:solidFill>
                            <a:srgbClr val="000000"/>
                          </a:solidFill>
                          <a:effectLst/>
                          <a:latin typeface="Calibri" panose="020F0502020204030204" pitchFamily="34" charset="0"/>
                        </a:rPr>
                        <a:t>Foundation Concrete Compressive Strength Day</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l" fontAlgn="b"/>
                      <a:r>
                        <a:rPr lang="en-US" sz="600" b="0" i="0" u="none" strike="noStrike">
                          <a:solidFill>
                            <a:srgbClr val="000000"/>
                          </a:solidFill>
                          <a:effectLst/>
                          <a:latin typeface="Calibri" panose="020F0502020204030204" pitchFamily="34" charset="0"/>
                        </a:rPr>
                        <a:t>Foundation Concrete SCM Replacement</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l" fontAlgn="b"/>
                      <a:r>
                        <a:rPr lang="en-US" sz="600" b="0" i="0" u="none" strike="noStrike">
                          <a:solidFill>
                            <a:srgbClr val="000000"/>
                          </a:solidFill>
                          <a:effectLst/>
                          <a:latin typeface="Calibri" panose="020F0502020204030204" pitchFamily="34" charset="0"/>
                        </a:rPr>
                        <a:t>Foundation Concrete SCM Replacement Percentage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l" fontAlgn="b"/>
                      <a:r>
                        <a:rPr lang="en-US" sz="600" b="0" i="0" u="none" strike="noStrike">
                          <a:solidFill>
                            <a:srgbClr val="000000"/>
                          </a:solidFill>
                          <a:effectLst/>
                          <a:latin typeface="Calibri" panose="020F0502020204030204" pitchFamily="34" charset="0"/>
                        </a:rPr>
                        <a:t>Foundation Concrete SCM Replacement Type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l" fontAlgn="b"/>
                      <a:r>
                        <a:rPr lang="en-US" sz="600" b="0" i="0" u="none" strike="noStrike">
                          <a:solidFill>
                            <a:srgbClr val="000000"/>
                          </a:solidFill>
                          <a:effectLst/>
                          <a:latin typeface="Calibri" panose="020F0502020204030204" pitchFamily="34" charset="0"/>
                        </a:rPr>
                        <a:t>Foundation Type 1L Cement</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l" fontAlgn="b"/>
                      <a:r>
                        <a:rPr lang="en-US" sz="600" b="0" i="0" u="none" strike="noStrike">
                          <a:solidFill>
                            <a:srgbClr val="000000"/>
                          </a:solidFill>
                          <a:effectLst/>
                          <a:latin typeface="Calibri" panose="020F0502020204030204" pitchFamily="34" charset="0"/>
                        </a:rPr>
                        <a:t>Above Ground Concrete Compressive Strength</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l" fontAlgn="b"/>
                      <a:r>
                        <a:rPr lang="en-US" sz="600" b="0" i="0" u="none" strike="noStrike">
                          <a:solidFill>
                            <a:srgbClr val="000000"/>
                          </a:solidFill>
                          <a:effectLst/>
                          <a:latin typeface="Calibri" panose="020F0502020204030204" pitchFamily="34" charset="0"/>
                        </a:rPr>
                        <a:t>Above Ground Concrete SCM Replacement</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l" fontAlgn="b"/>
                      <a:r>
                        <a:rPr lang="en-US" sz="600" b="0" i="0" u="none" strike="noStrike">
                          <a:solidFill>
                            <a:srgbClr val="000000"/>
                          </a:solidFill>
                          <a:effectLst/>
                          <a:latin typeface="Calibri" panose="020F0502020204030204" pitchFamily="34" charset="0"/>
                        </a:rPr>
                        <a:t>Above Ground Concrete Compressive Strength Day</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l" fontAlgn="b"/>
                      <a:r>
                        <a:rPr lang="en-US" sz="600" b="0" i="0" u="none" strike="noStrike">
                          <a:solidFill>
                            <a:srgbClr val="000000"/>
                          </a:solidFill>
                          <a:effectLst/>
                          <a:latin typeface="Calibri" panose="020F0502020204030204" pitchFamily="34" charset="0"/>
                        </a:rPr>
                        <a:t>Above Ground Concrete SCM Replacement Percentage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l" fontAlgn="b"/>
                      <a:r>
                        <a:rPr lang="en-US" sz="600" b="0" i="0" u="none" strike="noStrike">
                          <a:solidFill>
                            <a:srgbClr val="000000"/>
                          </a:solidFill>
                          <a:effectLst/>
                          <a:latin typeface="Calibri" panose="020F0502020204030204" pitchFamily="34" charset="0"/>
                        </a:rPr>
                        <a:t>Above Ground Concrete SCM Replacement Type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l" fontAlgn="b"/>
                      <a:r>
                        <a:rPr lang="en-US" sz="600" b="0" i="0" u="none" strike="noStrike">
                          <a:solidFill>
                            <a:srgbClr val="000000"/>
                          </a:solidFill>
                          <a:effectLst/>
                          <a:latin typeface="Calibri" panose="020F0502020204030204" pitchFamily="34" charset="0"/>
                        </a:rPr>
                        <a:t>Above Ground Type 1L Cement</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l" fontAlgn="b"/>
                      <a:r>
                        <a:rPr lang="en-US" sz="600" b="0" i="0" u="none" strike="noStrike">
                          <a:solidFill>
                            <a:srgbClr val="000000"/>
                          </a:solidFill>
                          <a:effectLst/>
                          <a:latin typeface="Calibri" panose="020F0502020204030204" pitchFamily="34" charset="0"/>
                        </a:rPr>
                        <a:t>Above Ground Steel Deck Thickness (m)</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extLst>
                  <a:ext uri="{0D108BD9-81ED-4DB2-BD59-A6C34878D82A}">
                    <a16:rowId xmlns:a16="http://schemas.microsoft.com/office/drawing/2014/main" val="1684924426"/>
                  </a:ext>
                </a:extLst>
              </a:tr>
              <a:tr h="387007">
                <a:tc>
                  <a:txBody>
                    <a:bodyPr/>
                    <a:lstStyle/>
                    <a:p>
                      <a:pPr algn="l" fontAlgn="b"/>
                      <a:r>
                        <a:rPr lang="en-US" sz="600" b="0" i="0" u="none" strike="noStrike">
                          <a:solidFill>
                            <a:srgbClr val="000000"/>
                          </a:solidFill>
                          <a:effectLst/>
                          <a:latin typeface="Calibri" panose="020F0502020204030204" pitchFamily="34" charset="0"/>
                        </a:rPr>
                        <a:t>Baseline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600" b="0" i="0" u="none" strike="noStrike">
                          <a:solidFill>
                            <a:srgbClr val="000000"/>
                          </a:solidFill>
                          <a:effectLst/>
                          <a:latin typeface="Calibri" panose="020F0502020204030204" pitchFamily="34" charset="0"/>
                        </a:rPr>
                        <a:t>5A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600" b="0" i="0" u="none" strike="noStrike">
                          <a:solidFill>
                            <a:srgbClr val="000000"/>
                          </a:solidFill>
                          <a:effectLst/>
                          <a:latin typeface="Calibri" panose="020F0502020204030204" pitchFamily="34" charset="0"/>
                        </a:rPr>
                        <a:t>ASHRAE 90.1 2019</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600" b="0" i="0" u="none" strike="noStrike">
                          <a:solidFill>
                            <a:srgbClr val="000000"/>
                          </a:solidFill>
                          <a:effectLst/>
                          <a:latin typeface="Calibri" panose="020F0502020204030204" pitchFamily="34" charset="0"/>
                        </a:rPr>
                        <a:t>Mass</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600" b="0" i="0" u="none" strike="noStrike">
                          <a:solidFill>
                            <a:srgbClr val="000000"/>
                          </a:solidFill>
                          <a:effectLst/>
                          <a:latin typeface="Calibri" panose="020F0502020204030204" pitchFamily="34" charset="0"/>
                        </a:rPr>
                        <a:t>0.5</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600" b="0" i="0" u="none" strike="noStrike">
                          <a:solidFill>
                            <a:srgbClr val="000000"/>
                          </a:solidFill>
                          <a:effectLst/>
                          <a:latin typeface="Calibri" panose="020F0502020204030204" pitchFamily="34" charset="0"/>
                        </a:rPr>
                        <a:t>0.5</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600" b="0" i="0" u="none" strike="noStrike">
                          <a:solidFill>
                            <a:srgbClr val="000000"/>
                          </a:solidFill>
                          <a:effectLst/>
                          <a:latin typeface="Calibri" panose="020F0502020204030204" pitchFamily="34" charset="0"/>
                        </a:rPr>
                        <a:t>0.3</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600" b="0" i="0" u="none" strike="noStrike">
                          <a:solidFill>
                            <a:srgbClr val="000000"/>
                          </a:solidFill>
                          <a:effectLst/>
                          <a:latin typeface="Calibri" panose="020F0502020204030204" pitchFamily="34" charset="0"/>
                        </a:rPr>
                        <a:t>0.3</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600" b="0" i="0" u="none" strike="noStrike">
                          <a:solidFill>
                            <a:srgbClr val="000000"/>
                          </a:solidFill>
                          <a:effectLst/>
                          <a:latin typeface="Calibri" panose="020F0502020204030204" pitchFamily="34" charset="0"/>
                        </a:rPr>
                        <a:t>3</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600" b="0" i="0" u="none" strike="noStrike">
                          <a:solidFill>
                            <a:srgbClr val="000000"/>
                          </a:solidFill>
                          <a:effectLst/>
                          <a:latin typeface="Calibri" panose="020F0502020204030204" pitchFamily="34" charset="0"/>
                        </a:rPr>
                        <a:t>8</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600" b="0" i="0" u="none" strike="noStrike">
                          <a:solidFill>
                            <a:srgbClr val="000000"/>
                          </a:solidFill>
                          <a:effectLst/>
                          <a:latin typeface="Calibri" panose="020F0502020204030204" pitchFamily="34" charset="0"/>
                        </a:rPr>
                        <a:t>7</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600" b="0" i="0" u="none" strike="noStrike">
                          <a:solidFill>
                            <a:srgbClr val="000000"/>
                          </a:solidFill>
                          <a:effectLst/>
                          <a:latin typeface="Calibri" panose="020F0502020204030204" pitchFamily="34" charset="0"/>
                        </a:rPr>
                        <a:t>3</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600" b="0" i="0" u="none" strike="noStrike">
                          <a:solidFill>
                            <a:srgbClr val="000000"/>
                          </a:solidFill>
                          <a:effectLst/>
                          <a:latin typeface="Calibri" panose="020F0502020204030204" pitchFamily="34" charset="0"/>
                        </a:rPr>
                        <a:t>FALSE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600" b="0" i="0" u="none" strike="noStrike">
                          <a:solidFill>
                            <a:srgbClr val="000000"/>
                          </a:solidFill>
                          <a:effectLst/>
                          <a:latin typeface="Calibri" panose="020F0502020204030204" pitchFamily="34" charset="0"/>
                        </a:rPr>
                        <a:t>8</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24</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4</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6.25</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2</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2</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0.75</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2</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1</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24</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2</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6</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1</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0</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Board</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XPS</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r" fontAlgn="b"/>
                      <a:r>
                        <a:rPr lang="en-US" sz="600" b="0" i="0" u="none" strike="noStrike">
                          <a:solidFill>
                            <a:srgbClr val="000000"/>
                          </a:solidFill>
                          <a:effectLst/>
                          <a:latin typeface="Calibri" panose="020F0502020204030204" pitchFamily="34" charset="0"/>
                        </a:rPr>
                        <a:t>3000</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NA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NA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r" fontAlgn="b"/>
                      <a:r>
                        <a:rPr lang="en-US" sz="600" b="0" i="0" u="none" strike="noStrike">
                          <a:solidFill>
                            <a:srgbClr val="000000"/>
                          </a:solidFill>
                          <a:effectLst/>
                          <a:latin typeface="Calibri" panose="020F0502020204030204" pitchFamily="34" charset="0"/>
                        </a:rPr>
                        <a:t>0.3</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double pane IGU</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NA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NA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NA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r" fontAlgn="b"/>
                      <a:r>
                        <a:rPr lang="en-US" sz="600" b="0" i="0" u="none" strike="noStrike">
                          <a:solidFill>
                            <a:srgbClr val="000000"/>
                          </a:solidFill>
                          <a:effectLst/>
                          <a:latin typeface="Calibri" panose="020F0502020204030204" pitchFamily="34" charset="0"/>
                        </a:rPr>
                        <a:t>0.006</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r" fontAlgn="b"/>
                      <a:r>
                        <a:rPr lang="en-US" sz="600" b="0" i="0" u="none" strike="noStrike">
                          <a:solidFill>
                            <a:srgbClr val="000000"/>
                          </a:solidFill>
                          <a:effectLst/>
                          <a:latin typeface="Calibri" panose="020F0502020204030204" pitchFamily="34" charset="0"/>
                        </a:rPr>
                        <a:t>0</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Board</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XPS</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Membrane Roofing</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r" fontAlgn="b"/>
                      <a:r>
                        <a:rPr lang="en-US" sz="600" b="0" i="0" u="none" strike="noStrike">
                          <a:solidFill>
                            <a:srgbClr val="000000"/>
                          </a:solidFill>
                          <a:effectLst/>
                          <a:latin typeface="Calibri" panose="020F0502020204030204" pitchFamily="34" charset="0"/>
                        </a:rPr>
                        <a:t>5000</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r" fontAlgn="b"/>
                      <a:r>
                        <a:rPr lang="en-US" sz="600" b="0" i="0" u="none" strike="noStrike">
                          <a:solidFill>
                            <a:srgbClr val="000000"/>
                          </a:solidFill>
                          <a:effectLst/>
                          <a:latin typeface="Calibri" panose="020F0502020204030204" pitchFamily="34" charset="0"/>
                        </a:rPr>
                        <a:t>28</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b"/>
                      <a:r>
                        <a:rPr lang="en-US" sz="600" b="0" i="0" u="none" strike="noStrike">
                          <a:solidFill>
                            <a:srgbClr val="000000"/>
                          </a:solidFill>
                          <a:effectLst/>
                          <a:latin typeface="Calibri" panose="020F0502020204030204" pitchFamily="34" charset="0"/>
                        </a:rPr>
                        <a:t>FALSE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l" fontAlgn="b"/>
                      <a:r>
                        <a:rPr lang="en-US" sz="600" b="0" i="0" u="none" strike="noStrike">
                          <a:solidFill>
                            <a:srgbClr val="000000"/>
                          </a:solidFill>
                          <a:effectLst/>
                          <a:latin typeface="Calibri" panose="020F0502020204030204" pitchFamily="34" charset="0"/>
                        </a:rPr>
                        <a:t>NA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l" fontAlgn="b"/>
                      <a:r>
                        <a:rPr lang="en-US" sz="600" b="0" i="0" u="none" strike="noStrike">
                          <a:solidFill>
                            <a:srgbClr val="000000"/>
                          </a:solidFill>
                          <a:effectLst/>
                          <a:latin typeface="Calibri" panose="020F0502020204030204" pitchFamily="34" charset="0"/>
                        </a:rPr>
                        <a:t>NA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b"/>
                      <a:r>
                        <a:rPr lang="en-US" sz="600" b="0" i="0" u="none" strike="noStrike">
                          <a:solidFill>
                            <a:srgbClr val="000000"/>
                          </a:solidFill>
                          <a:effectLst/>
                          <a:latin typeface="Calibri" panose="020F0502020204030204" pitchFamily="34" charset="0"/>
                        </a:rPr>
                        <a:t>FALSE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r" fontAlgn="b"/>
                      <a:r>
                        <a:rPr lang="en-US" sz="600" b="0" i="0" u="none" strike="noStrike">
                          <a:solidFill>
                            <a:srgbClr val="000000"/>
                          </a:solidFill>
                          <a:effectLst/>
                          <a:latin typeface="Calibri" panose="020F0502020204030204" pitchFamily="34" charset="0"/>
                        </a:rPr>
                        <a:t>5000</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r" fontAlgn="b"/>
                      <a:r>
                        <a:rPr lang="en-US" sz="600" b="0" i="0" u="none" strike="noStrike">
                          <a:solidFill>
                            <a:srgbClr val="000000"/>
                          </a:solidFill>
                          <a:effectLst/>
                          <a:latin typeface="Calibri" panose="020F0502020204030204" pitchFamily="34" charset="0"/>
                        </a:rPr>
                        <a:t>28</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b"/>
                      <a:r>
                        <a:rPr lang="en-US" sz="600" b="0" i="0" u="none" strike="noStrike">
                          <a:solidFill>
                            <a:srgbClr val="000000"/>
                          </a:solidFill>
                          <a:effectLst/>
                          <a:latin typeface="Calibri" panose="020F0502020204030204" pitchFamily="34" charset="0"/>
                        </a:rPr>
                        <a:t>FALSE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l" fontAlgn="b"/>
                      <a:r>
                        <a:rPr lang="en-US" sz="600" b="0" i="0" u="none" strike="noStrike">
                          <a:solidFill>
                            <a:srgbClr val="000000"/>
                          </a:solidFill>
                          <a:effectLst/>
                          <a:latin typeface="Calibri" panose="020F0502020204030204" pitchFamily="34" charset="0"/>
                        </a:rPr>
                        <a:t>NA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l" fontAlgn="b"/>
                      <a:r>
                        <a:rPr lang="en-US" sz="600" b="0" i="0" u="none" strike="noStrike">
                          <a:solidFill>
                            <a:srgbClr val="000000"/>
                          </a:solidFill>
                          <a:effectLst/>
                          <a:latin typeface="Calibri" panose="020F0502020204030204" pitchFamily="34" charset="0"/>
                        </a:rPr>
                        <a:t>NA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b"/>
                      <a:r>
                        <a:rPr lang="en-US" sz="600" b="0" i="0" u="none" strike="noStrike">
                          <a:solidFill>
                            <a:srgbClr val="000000"/>
                          </a:solidFill>
                          <a:effectLst/>
                          <a:latin typeface="Calibri" panose="020F0502020204030204" pitchFamily="34" charset="0"/>
                        </a:rPr>
                        <a:t>FALSE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r" fontAlgn="b"/>
                      <a:r>
                        <a:rPr lang="en-US" sz="600" b="0" i="0" u="none" strike="noStrike">
                          <a:solidFill>
                            <a:srgbClr val="000000"/>
                          </a:solidFill>
                          <a:effectLst/>
                          <a:latin typeface="Calibri" panose="020F0502020204030204" pitchFamily="34" charset="0"/>
                        </a:rPr>
                        <a:t>0.001214</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extLst>
                  <a:ext uri="{0D108BD9-81ED-4DB2-BD59-A6C34878D82A}">
                    <a16:rowId xmlns:a16="http://schemas.microsoft.com/office/drawing/2014/main" val="2928695047"/>
                  </a:ext>
                </a:extLst>
              </a:tr>
              <a:tr h="387007">
                <a:tc>
                  <a:txBody>
                    <a:bodyPr/>
                    <a:lstStyle/>
                    <a:p>
                      <a:pPr algn="l" fontAlgn="b"/>
                      <a:r>
                        <a:rPr lang="en-US" sz="600" b="0" i="0" u="none" strike="noStrike">
                          <a:solidFill>
                            <a:srgbClr val="000000"/>
                          </a:solidFill>
                          <a:effectLst/>
                          <a:latin typeface="Calibri" panose="020F0502020204030204" pitchFamily="34" charset="0"/>
                        </a:rPr>
                        <a:t>Increased SCM in Concrete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600" b="0" i="0" u="none" strike="noStrike">
                          <a:solidFill>
                            <a:srgbClr val="000000"/>
                          </a:solidFill>
                          <a:effectLst/>
                          <a:latin typeface="Calibri" panose="020F0502020204030204" pitchFamily="34" charset="0"/>
                        </a:rPr>
                        <a:t>5A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600" b="0" i="0" u="none" strike="noStrike">
                          <a:solidFill>
                            <a:srgbClr val="000000"/>
                          </a:solidFill>
                          <a:effectLst/>
                          <a:latin typeface="Calibri" panose="020F0502020204030204" pitchFamily="34" charset="0"/>
                        </a:rPr>
                        <a:t>ASHRAE 90.1 2019</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600" b="0" i="0" u="none" strike="noStrike">
                          <a:solidFill>
                            <a:srgbClr val="000000"/>
                          </a:solidFill>
                          <a:effectLst/>
                          <a:latin typeface="Calibri" panose="020F0502020204030204" pitchFamily="34" charset="0"/>
                        </a:rPr>
                        <a:t>Mass</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600" b="0" i="0" u="none" strike="noStrike">
                          <a:solidFill>
                            <a:srgbClr val="000000"/>
                          </a:solidFill>
                          <a:effectLst/>
                          <a:latin typeface="Calibri" panose="020F0502020204030204" pitchFamily="34" charset="0"/>
                        </a:rPr>
                        <a:t>0.5</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600" b="0" i="0" u="none" strike="noStrike">
                          <a:solidFill>
                            <a:srgbClr val="000000"/>
                          </a:solidFill>
                          <a:effectLst/>
                          <a:latin typeface="Calibri" panose="020F0502020204030204" pitchFamily="34" charset="0"/>
                        </a:rPr>
                        <a:t>0.5</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600" b="0" i="0" u="none" strike="noStrike">
                          <a:solidFill>
                            <a:srgbClr val="000000"/>
                          </a:solidFill>
                          <a:effectLst/>
                          <a:latin typeface="Calibri" panose="020F0502020204030204" pitchFamily="34" charset="0"/>
                        </a:rPr>
                        <a:t>0.3</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600" b="0" i="0" u="none" strike="noStrike">
                          <a:solidFill>
                            <a:srgbClr val="000000"/>
                          </a:solidFill>
                          <a:effectLst/>
                          <a:latin typeface="Calibri" panose="020F0502020204030204" pitchFamily="34" charset="0"/>
                        </a:rPr>
                        <a:t>0.3</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600" b="0" i="0" u="none" strike="noStrike">
                          <a:solidFill>
                            <a:srgbClr val="000000"/>
                          </a:solidFill>
                          <a:effectLst/>
                          <a:latin typeface="Calibri" panose="020F0502020204030204" pitchFamily="34" charset="0"/>
                        </a:rPr>
                        <a:t>3</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600" b="0" i="0" u="none" strike="noStrike">
                          <a:solidFill>
                            <a:srgbClr val="000000"/>
                          </a:solidFill>
                          <a:effectLst/>
                          <a:latin typeface="Calibri" panose="020F0502020204030204" pitchFamily="34" charset="0"/>
                        </a:rPr>
                        <a:t>8</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600" b="0" i="0" u="none" strike="noStrike">
                          <a:solidFill>
                            <a:srgbClr val="000000"/>
                          </a:solidFill>
                          <a:effectLst/>
                          <a:latin typeface="Calibri" panose="020F0502020204030204" pitchFamily="34" charset="0"/>
                        </a:rPr>
                        <a:t>7</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600" b="0" i="0" u="none" strike="noStrike">
                          <a:solidFill>
                            <a:srgbClr val="000000"/>
                          </a:solidFill>
                          <a:effectLst/>
                          <a:latin typeface="Calibri" panose="020F0502020204030204" pitchFamily="34" charset="0"/>
                        </a:rPr>
                        <a:t>3</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600" b="0" i="0" u="none" strike="noStrike">
                          <a:solidFill>
                            <a:srgbClr val="000000"/>
                          </a:solidFill>
                          <a:effectLst/>
                          <a:latin typeface="Calibri" panose="020F0502020204030204" pitchFamily="34" charset="0"/>
                        </a:rPr>
                        <a:t>FALSE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600" b="0" i="0" u="none" strike="noStrike">
                          <a:solidFill>
                            <a:srgbClr val="000000"/>
                          </a:solidFill>
                          <a:effectLst/>
                          <a:latin typeface="Calibri" panose="020F0502020204030204" pitchFamily="34" charset="0"/>
                        </a:rPr>
                        <a:t>8</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24</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4</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6.25</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2</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2</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0.75</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2</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1</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24</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2</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6</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1</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0</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Board</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XPS</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r" fontAlgn="b"/>
                      <a:r>
                        <a:rPr lang="en-US" sz="600" b="0" i="0" u="none" strike="noStrike">
                          <a:solidFill>
                            <a:srgbClr val="000000"/>
                          </a:solidFill>
                          <a:effectLst/>
                          <a:latin typeface="Calibri" panose="020F0502020204030204" pitchFamily="34" charset="0"/>
                        </a:rPr>
                        <a:t>3000</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NA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NA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r" fontAlgn="b"/>
                      <a:r>
                        <a:rPr lang="en-US" sz="600" b="0" i="0" u="none" strike="noStrike">
                          <a:solidFill>
                            <a:srgbClr val="000000"/>
                          </a:solidFill>
                          <a:effectLst/>
                          <a:latin typeface="Calibri" panose="020F0502020204030204" pitchFamily="34" charset="0"/>
                        </a:rPr>
                        <a:t>0.3</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double pane IGU</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NA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NA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NA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r" fontAlgn="b"/>
                      <a:r>
                        <a:rPr lang="en-US" sz="600" b="0" i="0" u="none" strike="noStrike">
                          <a:solidFill>
                            <a:srgbClr val="000000"/>
                          </a:solidFill>
                          <a:effectLst/>
                          <a:latin typeface="Calibri" panose="020F0502020204030204" pitchFamily="34" charset="0"/>
                        </a:rPr>
                        <a:t>0.006</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r" fontAlgn="b"/>
                      <a:r>
                        <a:rPr lang="en-US" sz="600" b="0" i="0" u="none" strike="noStrike">
                          <a:solidFill>
                            <a:srgbClr val="000000"/>
                          </a:solidFill>
                          <a:effectLst/>
                          <a:latin typeface="Calibri" panose="020F0502020204030204" pitchFamily="34" charset="0"/>
                        </a:rPr>
                        <a:t>0</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Board</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XPS</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Membrane Roofing</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r" fontAlgn="b"/>
                      <a:r>
                        <a:rPr lang="en-US" sz="600" b="0" i="0" u="none" strike="noStrike">
                          <a:solidFill>
                            <a:srgbClr val="000000"/>
                          </a:solidFill>
                          <a:effectLst/>
                          <a:latin typeface="Calibri" panose="020F0502020204030204" pitchFamily="34" charset="0"/>
                        </a:rPr>
                        <a:t>5000</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r" fontAlgn="b"/>
                      <a:r>
                        <a:rPr lang="en-US" sz="600" b="0" i="0" u="none" strike="noStrike">
                          <a:solidFill>
                            <a:srgbClr val="000000"/>
                          </a:solidFill>
                          <a:effectLst/>
                          <a:latin typeface="Calibri" panose="020F0502020204030204" pitchFamily="34" charset="0"/>
                        </a:rPr>
                        <a:t>28</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b"/>
                      <a:r>
                        <a:rPr lang="en-US" sz="600" b="0" i="0" u="none" strike="noStrike">
                          <a:solidFill>
                            <a:srgbClr val="FF0000"/>
                          </a:solidFill>
                          <a:effectLst/>
                          <a:latin typeface="Calibri" panose="020F0502020204030204" pitchFamily="34" charset="0"/>
                        </a:rPr>
                        <a:t>TRUE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r" fontAlgn="b"/>
                      <a:r>
                        <a:rPr lang="en-US" sz="600" b="0" i="0" u="none" strike="noStrike">
                          <a:solidFill>
                            <a:srgbClr val="FF0000"/>
                          </a:solidFill>
                          <a:effectLst/>
                          <a:latin typeface="Calibri" panose="020F0502020204030204" pitchFamily="34" charset="0"/>
                        </a:rPr>
                        <a:t>40%</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l" fontAlgn="b"/>
                      <a:r>
                        <a:rPr lang="en-US" sz="600" b="0" i="0" u="none" strike="noStrike">
                          <a:solidFill>
                            <a:srgbClr val="FF0000"/>
                          </a:solidFill>
                          <a:effectLst/>
                          <a:latin typeface="Calibri" panose="020F0502020204030204" pitchFamily="34" charset="0"/>
                        </a:rPr>
                        <a:t>Slag</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b"/>
                      <a:r>
                        <a:rPr lang="en-US" sz="600" b="0" i="0" u="none" strike="noStrike">
                          <a:solidFill>
                            <a:srgbClr val="FF0000"/>
                          </a:solidFill>
                          <a:effectLst/>
                          <a:latin typeface="Calibri" panose="020F0502020204030204" pitchFamily="34" charset="0"/>
                        </a:rPr>
                        <a:t>TRUE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r" fontAlgn="b"/>
                      <a:r>
                        <a:rPr lang="en-US" sz="600" b="0" i="0" u="none" strike="noStrike">
                          <a:solidFill>
                            <a:srgbClr val="000000"/>
                          </a:solidFill>
                          <a:effectLst/>
                          <a:latin typeface="Calibri" panose="020F0502020204030204" pitchFamily="34" charset="0"/>
                        </a:rPr>
                        <a:t>5000</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b"/>
                      <a:r>
                        <a:rPr lang="en-US" sz="600" b="0" i="0" u="none" strike="noStrike">
                          <a:solidFill>
                            <a:srgbClr val="FF0000"/>
                          </a:solidFill>
                          <a:effectLst/>
                          <a:latin typeface="Calibri" panose="020F0502020204030204" pitchFamily="34" charset="0"/>
                        </a:rPr>
                        <a:t>TRUE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b"/>
                      <a:r>
                        <a:rPr lang="en-US" sz="600" b="0" i="0" u="none" strike="noStrike">
                          <a:solidFill>
                            <a:srgbClr val="000000"/>
                          </a:solidFill>
                          <a:effectLst/>
                          <a:latin typeface="Calibri" panose="020F0502020204030204" pitchFamily="34" charset="0"/>
                        </a:rPr>
                        <a:t>FALSE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r" fontAlgn="b"/>
                      <a:r>
                        <a:rPr lang="en-US" sz="600" b="0" i="0" u="none" strike="noStrike">
                          <a:solidFill>
                            <a:srgbClr val="FF0000"/>
                          </a:solidFill>
                          <a:effectLst/>
                          <a:latin typeface="Calibri" panose="020F0502020204030204" pitchFamily="34" charset="0"/>
                        </a:rPr>
                        <a:t>40%</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l" fontAlgn="b"/>
                      <a:r>
                        <a:rPr lang="en-US" sz="600" b="0" i="0" u="none" strike="noStrike">
                          <a:solidFill>
                            <a:srgbClr val="FF0000"/>
                          </a:solidFill>
                          <a:effectLst/>
                          <a:latin typeface="Calibri" panose="020F0502020204030204" pitchFamily="34" charset="0"/>
                        </a:rPr>
                        <a:t>Slag</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b"/>
                      <a:r>
                        <a:rPr lang="en-US" sz="600" b="0" i="0" u="none" strike="noStrike">
                          <a:solidFill>
                            <a:srgbClr val="FF0000"/>
                          </a:solidFill>
                          <a:effectLst/>
                          <a:latin typeface="Calibri" panose="020F0502020204030204" pitchFamily="34" charset="0"/>
                        </a:rPr>
                        <a:t>TRUE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r" fontAlgn="b"/>
                      <a:r>
                        <a:rPr lang="en-US" sz="600" b="0" i="0" u="none" strike="noStrike">
                          <a:solidFill>
                            <a:srgbClr val="000000"/>
                          </a:solidFill>
                          <a:effectLst/>
                          <a:latin typeface="Calibri" panose="020F0502020204030204" pitchFamily="34" charset="0"/>
                        </a:rPr>
                        <a:t>0.001214</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extLst>
                  <a:ext uri="{0D108BD9-81ED-4DB2-BD59-A6C34878D82A}">
                    <a16:rowId xmlns:a16="http://schemas.microsoft.com/office/drawing/2014/main" val="1525770080"/>
                  </a:ext>
                </a:extLst>
              </a:tr>
              <a:tr h="387007">
                <a:tc>
                  <a:txBody>
                    <a:bodyPr/>
                    <a:lstStyle/>
                    <a:p>
                      <a:pPr algn="l" fontAlgn="b"/>
                      <a:r>
                        <a:rPr lang="en-US" sz="600" b="0" i="0" u="none" strike="noStrike">
                          <a:solidFill>
                            <a:srgbClr val="000000"/>
                          </a:solidFill>
                          <a:effectLst/>
                          <a:latin typeface="Calibri" panose="020F0502020204030204" pitchFamily="34" charset="0"/>
                        </a:rPr>
                        <a:t>Increased Insulation Quantity</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600" b="0" i="0" u="none" strike="noStrike">
                          <a:solidFill>
                            <a:srgbClr val="000000"/>
                          </a:solidFill>
                          <a:effectLst/>
                          <a:latin typeface="Calibri" panose="020F0502020204030204" pitchFamily="34" charset="0"/>
                        </a:rPr>
                        <a:t>5A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600" b="0" i="0" u="none" strike="noStrike">
                          <a:solidFill>
                            <a:srgbClr val="000000"/>
                          </a:solidFill>
                          <a:effectLst/>
                          <a:latin typeface="Calibri" panose="020F0502020204030204" pitchFamily="34" charset="0"/>
                        </a:rPr>
                        <a:t>ASHRAE 90.1 2019</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600" b="0" i="0" u="none" strike="noStrike">
                          <a:solidFill>
                            <a:srgbClr val="000000"/>
                          </a:solidFill>
                          <a:effectLst/>
                          <a:latin typeface="Calibri" panose="020F0502020204030204" pitchFamily="34" charset="0"/>
                        </a:rPr>
                        <a:t>Mass</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600" b="0" i="0" u="none" strike="noStrike">
                          <a:solidFill>
                            <a:srgbClr val="000000"/>
                          </a:solidFill>
                          <a:effectLst/>
                          <a:latin typeface="Calibri" panose="020F0502020204030204" pitchFamily="34" charset="0"/>
                        </a:rPr>
                        <a:t>0.5</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600" b="0" i="0" u="none" strike="noStrike">
                          <a:solidFill>
                            <a:srgbClr val="000000"/>
                          </a:solidFill>
                          <a:effectLst/>
                          <a:latin typeface="Calibri" panose="020F0502020204030204" pitchFamily="34" charset="0"/>
                        </a:rPr>
                        <a:t>0.5</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600" b="0" i="0" u="none" strike="noStrike">
                          <a:solidFill>
                            <a:srgbClr val="000000"/>
                          </a:solidFill>
                          <a:effectLst/>
                          <a:latin typeface="Calibri" panose="020F0502020204030204" pitchFamily="34" charset="0"/>
                        </a:rPr>
                        <a:t>0.3</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600" b="0" i="0" u="none" strike="noStrike">
                          <a:solidFill>
                            <a:srgbClr val="000000"/>
                          </a:solidFill>
                          <a:effectLst/>
                          <a:latin typeface="Calibri" panose="020F0502020204030204" pitchFamily="34" charset="0"/>
                        </a:rPr>
                        <a:t>0.3</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600" b="0" i="0" u="none" strike="noStrike">
                          <a:solidFill>
                            <a:srgbClr val="000000"/>
                          </a:solidFill>
                          <a:effectLst/>
                          <a:latin typeface="Calibri" panose="020F0502020204030204" pitchFamily="34" charset="0"/>
                        </a:rPr>
                        <a:t>3</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600" b="0" i="0" u="none" strike="noStrike">
                          <a:solidFill>
                            <a:srgbClr val="000000"/>
                          </a:solidFill>
                          <a:effectLst/>
                          <a:latin typeface="Calibri" panose="020F0502020204030204" pitchFamily="34" charset="0"/>
                        </a:rPr>
                        <a:t>8</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600" b="0" i="0" u="none" strike="noStrike">
                          <a:solidFill>
                            <a:srgbClr val="000000"/>
                          </a:solidFill>
                          <a:effectLst/>
                          <a:latin typeface="Calibri" panose="020F0502020204030204" pitchFamily="34" charset="0"/>
                        </a:rPr>
                        <a:t>7</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600" b="0" i="0" u="none" strike="noStrike">
                          <a:solidFill>
                            <a:srgbClr val="000000"/>
                          </a:solidFill>
                          <a:effectLst/>
                          <a:latin typeface="Calibri" panose="020F0502020204030204" pitchFamily="34" charset="0"/>
                        </a:rPr>
                        <a:t>3</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600" b="0" i="0" u="none" strike="noStrike">
                          <a:solidFill>
                            <a:srgbClr val="000000"/>
                          </a:solidFill>
                          <a:effectLst/>
                          <a:latin typeface="Calibri" panose="020F0502020204030204" pitchFamily="34" charset="0"/>
                        </a:rPr>
                        <a:t>FALSE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600" b="0" i="0" u="none" strike="noStrike">
                          <a:solidFill>
                            <a:srgbClr val="000000"/>
                          </a:solidFill>
                          <a:effectLst/>
                          <a:latin typeface="Calibri" panose="020F0502020204030204" pitchFamily="34" charset="0"/>
                        </a:rPr>
                        <a:t>8</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24</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4</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6.25</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2</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2</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0.75</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2</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1</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24</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2</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6</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1</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FF0000"/>
                          </a:solidFill>
                          <a:effectLst/>
                          <a:latin typeface="Calibri" panose="020F0502020204030204" pitchFamily="34" charset="0"/>
                        </a:rPr>
                        <a:t>5</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Board</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XPS</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r" fontAlgn="b"/>
                      <a:r>
                        <a:rPr lang="en-US" sz="600" b="0" i="0" u="none" strike="noStrike">
                          <a:solidFill>
                            <a:srgbClr val="000000"/>
                          </a:solidFill>
                          <a:effectLst/>
                          <a:latin typeface="Calibri" panose="020F0502020204030204" pitchFamily="34" charset="0"/>
                        </a:rPr>
                        <a:t>3000</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NA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NA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r" fontAlgn="b"/>
                      <a:r>
                        <a:rPr lang="en-US" sz="600" b="0" i="0" u="none" strike="noStrike">
                          <a:solidFill>
                            <a:srgbClr val="000000"/>
                          </a:solidFill>
                          <a:effectLst/>
                          <a:latin typeface="Calibri" panose="020F0502020204030204" pitchFamily="34" charset="0"/>
                        </a:rPr>
                        <a:t>0.3</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double pane IGU</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NA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NA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NA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r" fontAlgn="b"/>
                      <a:r>
                        <a:rPr lang="en-US" sz="600" b="0" i="0" u="none" strike="noStrike">
                          <a:solidFill>
                            <a:srgbClr val="000000"/>
                          </a:solidFill>
                          <a:effectLst/>
                          <a:latin typeface="Calibri" panose="020F0502020204030204" pitchFamily="34" charset="0"/>
                        </a:rPr>
                        <a:t>0.006</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r" fontAlgn="b"/>
                      <a:r>
                        <a:rPr lang="en-US" sz="600" b="0" i="0" u="none" strike="noStrike">
                          <a:solidFill>
                            <a:srgbClr val="FF0000"/>
                          </a:solidFill>
                          <a:effectLst/>
                          <a:latin typeface="Calibri" panose="020F0502020204030204" pitchFamily="34" charset="0"/>
                        </a:rPr>
                        <a:t>10</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Board</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XPS</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Membrane Roofing</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r" fontAlgn="b"/>
                      <a:r>
                        <a:rPr lang="en-US" sz="600" b="0" i="0" u="none" strike="noStrike">
                          <a:solidFill>
                            <a:srgbClr val="000000"/>
                          </a:solidFill>
                          <a:effectLst/>
                          <a:latin typeface="Calibri" panose="020F0502020204030204" pitchFamily="34" charset="0"/>
                        </a:rPr>
                        <a:t>5000</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r" fontAlgn="b"/>
                      <a:r>
                        <a:rPr lang="en-US" sz="600" b="0" i="0" u="none" strike="noStrike">
                          <a:solidFill>
                            <a:srgbClr val="000000"/>
                          </a:solidFill>
                          <a:effectLst/>
                          <a:latin typeface="Calibri" panose="020F0502020204030204" pitchFamily="34" charset="0"/>
                        </a:rPr>
                        <a:t>28</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b"/>
                      <a:r>
                        <a:rPr lang="en-US" sz="600" b="0" i="0" u="none" strike="noStrike">
                          <a:solidFill>
                            <a:srgbClr val="000000"/>
                          </a:solidFill>
                          <a:effectLst/>
                          <a:latin typeface="Calibri" panose="020F0502020204030204" pitchFamily="34" charset="0"/>
                        </a:rPr>
                        <a:t>FALSE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l" fontAlgn="b"/>
                      <a:r>
                        <a:rPr lang="en-US" sz="600" b="0" i="0" u="none" strike="noStrike">
                          <a:solidFill>
                            <a:srgbClr val="000000"/>
                          </a:solidFill>
                          <a:effectLst/>
                          <a:latin typeface="Calibri" panose="020F0502020204030204" pitchFamily="34" charset="0"/>
                        </a:rPr>
                        <a:t>NA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l" fontAlgn="b"/>
                      <a:r>
                        <a:rPr lang="en-US" sz="600" b="0" i="0" u="none" strike="noStrike">
                          <a:solidFill>
                            <a:srgbClr val="000000"/>
                          </a:solidFill>
                          <a:effectLst/>
                          <a:latin typeface="Calibri" panose="020F0502020204030204" pitchFamily="34" charset="0"/>
                        </a:rPr>
                        <a:t>NA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b"/>
                      <a:r>
                        <a:rPr lang="en-US" sz="600" b="0" i="0" u="none" strike="noStrike">
                          <a:solidFill>
                            <a:srgbClr val="000000"/>
                          </a:solidFill>
                          <a:effectLst/>
                          <a:latin typeface="Calibri" panose="020F0502020204030204" pitchFamily="34" charset="0"/>
                        </a:rPr>
                        <a:t>FALSE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r" fontAlgn="b"/>
                      <a:r>
                        <a:rPr lang="en-US" sz="600" b="0" i="0" u="none" strike="noStrike">
                          <a:solidFill>
                            <a:srgbClr val="000000"/>
                          </a:solidFill>
                          <a:effectLst/>
                          <a:latin typeface="Calibri" panose="020F0502020204030204" pitchFamily="34" charset="0"/>
                        </a:rPr>
                        <a:t>5000</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r" fontAlgn="b"/>
                      <a:r>
                        <a:rPr lang="en-US" sz="600" b="0" i="0" u="none" strike="noStrike">
                          <a:solidFill>
                            <a:srgbClr val="000000"/>
                          </a:solidFill>
                          <a:effectLst/>
                          <a:latin typeface="Calibri" panose="020F0502020204030204" pitchFamily="34" charset="0"/>
                        </a:rPr>
                        <a:t>28</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b"/>
                      <a:r>
                        <a:rPr lang="en-US" sz="600" b="0" i="0" u="none" strike="noStrike">
                          <a:solidFill>
                            <a:srgbClr val="000000"/>
                          </a:solidFill>
                          <a:effectLst/>
                          <a:latin typeface="Calibri" panose="020F0502020204030204" pitchFamily="34" charset="0"/>
                        </a:rPr>
                        <a:t>FALSE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l" fontAlgn="b"/>
                      <a:r>
                        <a:rPr lang="en-US" sz="600" b="0" i="0" u="none" strike="noStrike">
                          <a:solidFill>
                            <a:srgbClr val="000000"/>
                          </a:solidFill>
                          <a:effectLst/>
                          <a:latin typeface="Calibri" panose="020F0502020204030204" pitchFamily="34" charset="0"/>
                        </a:rPr>
                        <a:t>NA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l" fontAlgn="b"/>
                      <a:r>
                        <a:rPr lang="en-US" sz="600" b="0" i="0" u="none" strike="noStrike">
                          <a:solidFill>
                            <a:srgbClr val="000000"/>
                          </a:solidFill>
                          <a:effectLst/>
                          <a:latin typeface="Calibri" panose="020F0502020204030204" pitchFamily="34" charset="0"/>
                        </a:rPr>
                        <a:t>NA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b"/>
                      <a:r>
                        <a:rPr lang="en-US" sz="600" b="0" i="0" u="none" strike="noStrike">
                          <a:solidFill>
                            <a:srgbClr val="000000"/>
                          </a:solidFill>
                          <a:effectLst/>
                          <a:latin typeface="Calibri" panose="020F0502020204030204" pitchFamily="34" charset="0"/>
                        </a:rPr>
                        <a:t>FALSE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r" fontAlgn="b"/>
                      <a:r>
                        <a:rPr lang="en-US" sz="600" b="0" i="0" u="none" strike="noStrike">
                          <a:solidFill>
                            <a:srgbClr val="000000"/>
                          </a:solidFill>
                          <a:effectLst/>
                          <a:latin typeface="Calibri" panose="020F0502020204030204" pitchFamily="34" charset="0"/>
                        </a:rPr>
                        <a:t>0.001214</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extLst>
                  <a:ext uri="{0D108BD9-81ED-4DB2-BD59-A6C34878D82A}">
                    <a16:rowId xmlns:a16="http://schemas.microsoft.com/office/drawing/2014/main" val="2277716983"/>
                  </a:ext>
                </a:extLst>
              </a:tr>
              <a:tr h="387007">
                <a:tc>
                  <a:txBody>
                    <a:bodyPr/>
                    <a:lstStyle/>
                    <a:p>
                      <a:pPr algn="l" fontAlgn="b"/>
                      <a:r>
                        <a:rPr lang="en-US" sz="600" b="0" i="0" u="none" strike="noStrike">
                          <a:solidFill>
                            <a:srgbClr val="000000"/>
                          </a:solidFill>
                          <a:effectLst/>
                          <a:latin typeface="Calibri" panose="020F0502020204030204" pitchFamily="34" charset="0"/>
                        </a:rPr>
                        <a:t>Increased Insulation Quantity + Changed Insulation Material</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600" b="0" i="0" u="none" strike="noStrike">
                          <a:solidFill>
                            <a:srgbClr val="000000"/>
                          </a:solidFill>
                          <a:effectLst/>
                          <a:latin typeface="Calibri" panose="020F0502020204030204" pitchFamily="34" charset="0"/>
                        </a:rPr>
                        <a:t>5A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600" b="0" i="0" u="none" strike="noStrike">
                          <a:solidFill>
                            <a:srgbClr val="000000"/>
                          </a:solidFill>
                          <a:effectLst/>
                          <a:latin typeface="Calibri" panose="020F0502020204030204" pitchFamily="34" charset="0"/>
                        </a:rPr>
                        <a:t>ASHRAE 90.1 2019</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600" b="0" i="0" u="none" strike="noStrike">
                          <a:solidFill>
                            <a:srgbClr val="000000"/>
                          </a:solidFill>
                          <a:effectLst/>
                          <a:latin typeface="Calibri" panose="020F0502020204030204" pitchFamily="34" charset="0"/>
                        </a:rPr>
                        <a:t>Mass</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600" b="0" i="0" u="none" strike="noStrike">
                          <a:solidFill>
                            <a:srgbClr val="000000"/>
                          </a:solidFill>
                          <a:effectLst/>
                          <a:latin typeface="Calibri" panose="020F0502020204030204" pitchFamily="34" charset="0"/>
                        </a:rPr>
                        <a:t>0.5</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600" b="0" i="0" u="none" strike="noStrike">
                          <a:solidFill>
                            <a:srgbClr val="000000"/>
                          </a:solidFill>
                          <a:effectLst/>
                          <a:latin typeface="Calibri" panose="020F0502020204030204" pitchFamily="34" charset="0"/>
                        </a:rPr>
                        <a:t>0.5</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600" b="0" i="0" u="none" strike="noStrike">
                          <a:solidFill>
                            <a:srgbClr val="000000"/>
                          </a:solidFill>
                          <a:effectLst/>
                          <a:latin typeface="Calibri" panose="020F0502020204030204" pitchFamily="34" charset="0"/>
                        </a:rPr>
                        <a:t>0.3</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600" b="0" i="0" u="none" strike="noStrike">
                          <a:solidFill>
                            <a:srgbClr val="000000"/>
                          </a:solidFill>
                          <a:effectLst/>
                          <a:latin typeface="Calibri" panose="020F0502020204030204" pitchFamily="34" charset="0"/>
                        </a:rPr>
                        <a:t>0.3</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600" b="0" i="0" u="none" strike="noStrike">
                          <a:solidFill>
                            <a:srgbClr val="000000"/>
                          </a:solidFill>
                          <a:effectLst/>
                          <a:latin typeface="Calibri" panose="020F0502020204030204" pitchFamily="34" charset="0"/>
                        </a:rPr>
                        <a:t>3</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600" b="0" i="0" u="none" strike="noStrike">
                          <a:solidFill>
                            <a:srgbClr val="000000"/>
                          </a:solidFill>
                          <a:effectLst/>
                          <a:latin typeface="Calibri" panose="020F0502020204030204" pitchFamily="34" charset="0"/>
                        </a:rPr>
                        <a:t>8</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600" b="0" i="0" u="none" strike="noStrike">
                          <a:solidFill>
                            <a:srgbClr val="000000"/>
                          </a:solidFill>
                          <a:effectLst/>
                          <a:latin typeface="Calibri" panose="020F0502020204030204" pitchFamily="34" charset="0"/>
                        </a:rPr>
                        <a:t>7</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600" b="0" i="0" u="none" strike="noStrike">
                          <a:solidFill>
                            <a:srgbClr val="000000"/>
                          </a:solidFill>
                          <a:effectLst/>
                          <a:latin typeface="Calibri" panose="020F0502020204030204" pitchFamily="34" charset="0"/>
                        </a:rPr>
                        <a:t>3</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600" b="0" i="0" u="none" strike="noStrike">
                          <a:solidFill>
                            <a:srgbClr val="000000"/>
                          </a:solidFill>
                          <a:effectLst/>
                          <a:latin typeface="Calibri" panose="020F0502020204030204" pitchFamily="34" charset="0"/>
                        </a:rPr>
                        <a:t>FALSE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600" b="0" i="0" u="none" strike="noStrike">
                          <a:solidFill>
                            <a:srgbClr val="000000"/>
                          </a:solidFill>
                          <a:effectLst/>
                          <a:latin typeface="Calibri" panose="020F0502020204030204" pitchFamily="34" charset="0"/>
                        </a:rPr>
                        <a:t>8</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24</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4</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6.25</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2</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2</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0.75</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2</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1</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24</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2</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6</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1</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FF0000"/>
                          </a:solidFill>
                          <a:effectLst/>
                          <a:latin typeface="Calibri" panose="020F0502020204030204" pitchFamily="34" charset="0"/>
                        </a:rPr>
                        <a:t>5</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Board</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FF0000"/>
                          </a:solidFill>
                          <a:effectLst/>
                          <a:latin typeface="Calibri" panose="020F0502020204030204" pitchFamily="34" charset="0"/>
                        </a:rPr>
                        <a:t>Mineral wool</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r" fontAlgn="b"/>
                      <a:r>
                        <a:rPr lang="en-US" sz="600" b="0" i="0" u="none" strike="noStrike">
                          <a:solidFill>
                            <a:srgbClr val="000000"/>
                          </a:solidFill>
                          <a:effectLst/>
                          <a:latin typeface="Calibri" panose="020F0502020204030204" pitchFamily="34" charset="0"/>
                        </a:rPr>
                        <a:t>3000</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NA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NA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r" fontAlgn="b"/>
                      <a:r>
                        <a:rPr lang="en-US" sz="600" b="0" i="0" u="none" strike="noStrike">
                          <a:solidFill>
                            <a:srgbClr val="000000"/>
                          </a:solidFill>
                          <a:effectLst/>
                          <a:latin typeface="Calibri" panose="020F0502020204030204" pitchFamily="34" charset="0"/>
                        </a:rPr>
                        <a:t>0.3</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double pane IGU</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NA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NA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NA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r" fontAlgn="b"/>
                      <a:r>
                        <a:rPr lang="en-US" sz="600" b="0" i="0" u="none" strike="noStrike">
                          <a:solidFill>
                            <a:srgbClr val="000000"/>
                          </a:solidFill>
                          <a:effectLst/>
                          <a:latin typeface="Calibri" panose="020F0502020204030204" pitchFamily="34" charset="0"/>
                        </a:rPr>
                        <a:t>0.006</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r" fontAlgn="b"/>
                      <a:r>
                        <a:rPr lang="en-US" sz="600" b="0" i="0" u="none" strike="noStrike">
                          <a:solidFill>
                            <a:srgbClr val="FF0000"/>
                          </a:solidFill>
                          <a:effectLst/>
                          <a:latin typeface="Calibri" panose="020F0502020204030204" pitchFamily="34" charset="0"/>
                        </a:rPr>
                        <a:t>10</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Board</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FF0000"/>
                          </a:solidFill>
                          <a:effectLst/>
                          <a:latin typeface="Calibri" panose="020F0502020204030204" pitchFamily="34" charset="0"/>
                        </a:rPr>
                        <a:t>PolyIso</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Membrane Roofing</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r" fontAlgn="b"/>
                      <a:r>
                        <a:rPr lang="en-US" sz="600" b="0" i="0" u="none" strike="noStrike">
                          <a:solidFill>
                            <a:srgbClr val="000000"/>
                          </a:solidFill>
                          <a:effectLst/>
                          <a:latin typeface="Calibri" panose="020F0502020204030204" pitchFamily="34" charset="0"/>
                        </a:rPr>
                        <a:t>5000</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r" fontAlgn="b"/>
                      <a:r>
                        <a:rPr lang="en-US" sz="600" b="0" i="0" u="none" strike="noStrike">
                          <a:solidFill>
                            <a:srgbClr val="000000"/>
                          </a:solidFill>
                          <a:effectLst/>
                          <a:latin typeface="Calibri" panose="020F0502020204030204" pitchFamily="34" charset="0"/>
                        </a:rPr>
                        <a:t>28</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b"/>
                      <a:r>
                        <a:rPr lang="en-US" sz="600" b="0" i="0" u="none" strike="noStrike">
                          <a:solidFill>
                            <a:srgbClr val="000000"/>
                          </a:solidFill>
                          <a:effectLst/>
                          <a:latin typeface="Calibri" panose="020F0502020204030204" pitchFamily="34" charset="0"/>
                        </a:rPr>
                        <a:t>FALSE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l" fontAlgn="b"/>
                      <a:r>
                        <a:rPr lang="en-US" sz="600" b="0" i="0" u="none" strike="noStrike">
                          <a:solidFill>
                            <a:srgbClr val="000000"/>
                          </a:solidFill>
                          <a:effectLst/>
                          <a:latin typeface="Calibri" panose="020F0502020204030204" pitchFamily="34" charset="0"/>
                        </a:rPr>
                        <a:t>NA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l" fontAlgn="b"/>
                      <a:r>
                        <a:rPr lang="en-US" sz="600" b="0" i="0" u="none" strike="noStrike">
                          <a:solidFill>
                            <a:srgbClr val="000000"/>
                          </a:solidFill>
                          <a:effectLst/>
                          <a:latin typeface="Calibri" panose="020F0502020204030204" pitchFamily="34" charset="0"/>
                        </a:rPr>
                        <a:t>NA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b"/>
                      <a:r>
                        <a:rPr lang="en-US" sz="600" b="0" i="0" u="none" strike="noStrike">
                          <a:solidFill>
                            <a:srgbClr val="000000"/>
                          </a:solidFill>
                          <a:effectLst/>
                          <a:latin typeface="Calibri" panose="020F0502020204030204" pitchFamily="34" charset="0"/>
                        </a:rPr>
                        <a:t>FALSE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r" fontAlgn="b"/>
                      <a:r>
                        <a:rPr lang="en-US" sz="600" b="0" i="0" u="none" strike="noStrike">
                          <a:solidFill>
                            <a:srgbClr val="000000"/>
                          </a:solidFill>
                          <a:effectLst/>
                          <a:latin typeface="Calibri" panose="020F0502020204030204" pitchFamily="34" charset="0"/>
                        </a:rPr>
                        <a:t>5000</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r" fontAlgn="b"/>
                      <a:r>
                        <a:rPr lang="en-US" sz="600" b="0" i="0" u="none" strike="noStrike">
                          <a:solidFill>
                            <a:srgbClr val="000000"/>
                          </a:solidFill>
                          <a:effectLst/>
                          <a:latin typeface="Calibri" panose="020F0502020204030204" pitchFamily="34" charset="0"/>
                        </a:rPr>
                        <a:t>28</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b"/>
                      <a:r>
                        <a:rPr lang="en-US" sz="600" b="0" i="0" u="none" strike="noStrike">
                          <a:solidFill>
                            <a:srgbClr val="000000"/>
                          </a:solidFill>
                          <a:effectLst/>
                          <a:latin typeface="Calibri" panose="020F0502020204030204" pitchFamily="34" charset="0"/>
                        </a:rPr>
                        <a:t>FALSE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l" fontAlgn="b"/>
                      <a:r>
                        <a:rPr lang="en-US" sz="600" b="0" i="0" u="none" strike="noStrike">
                          <a:solidFill>
                            <a:srgbClr val="000000"/>
                          </a:solidFill>
                          <a:effectLst/>
                          <a:latin typeface="Calibri" panose="020F0502020204030204" pitchFamily="34" charset="0"/>
                        </a:rPr>
                        <a:t>NA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l" fontAlgn="b"/>
                      <a:r>
                        <a:rPr lang="en-US" sz="600" b="0" i="0" u="none" strike="noStrike">
                          <a:solidFill>
                            <a:srgbClr val="000000"/>
                          </a:solidFill>
                          <a:effectLst/>
                          <a:latin typeface="Calibri" panose="020F0502020204030204" pitchFamily="34" charset="0"/>
                        </a:rPr>
                        <a:t>NA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b"/>
                      <a:r>
                        <a:rPr lang="en-US" sz="600" b="0" i="0" u="none" strike="noStrike">
                          <a:solidFill>
                            <a:srgbClr val="000000"/>
                          </a:solidFill>
                          <a:effectLst/>
                          <a:latin typeface="Calibri" panose="020F0502020204030204" pitchFamily="34" charset="0"/>
                        </a:rPr>
                        <a:t>FALSE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r" fontAlgn="b"/>
                      <a:r>
                        <a:rPr lang="en-US" sz="600" b="0" i="0" u="none" strike="noStrike">
                          <a:solidFill>
                            <a:srgbClr val="000000"/>
                          </a:solidFill>
                          <a:effectLst/>
                          <a:latin typeface="Calibri" panose="020F0502020204030204" pitchFamily="34" charset="0"/>
                        </a:rPr>
                        <a:t>0.001214</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extLst>
                  <a:ext uri="{0D108BD9-81ED-4DB2-BD59-A6C34878D82A}">
                    <a16:rowId xmlns:a16="http://schemas.microsoft.com/office/drawing/2014/main" val="3212331512"/>
                  </a:ext>
                </a:extLst>
              </a:tr>
              <a:tr h="387007">
                <a:tc>
                  <a:txBody>
                    <a:bodyPr/>
                    <a:lstStyle/>
                    <a:p>
                      <a:pPr algn="l" fontAlgn="b"/>
                      <a:r>
                        <a:rPr lang="en-US" sz="600" b="0" i="0" u="none" strike="noStrike">
                          <a:solidFill>
                            <a:srgbClr val="000000"/>
                          </a:solidFill>
                          <a:effectLst/>
                          <a:latin typeface="Calibri" panose="020F0502020204030204" pitchFamily="34" charset="0"/>
                        </a:rPr>
                        <a:t>WWR Alternative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600" b="0" i="0" u="none" strike="noStrike">
                          <a:solidFill>
                            <a:srgbClr val="000000"/>
                          </a:solidFill>
                          <a:effectLst/>
                          <a:latin typeface="Calibri" panose="020F0502020204030204" pitchFamily="34" charset="0"/>
                        </a:rPr>
                        <a:t>5A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600" b="0" i="0" u="none" strike="noStrike">
                          <a:solidFill>
                            <a:srgbClr val="000000"/>
                          </a:solidFill>
                          <a:effectLst/>
                          <a:latin typeface="Calibri" panose="020F0502020204030204" pitchFamily="34" charset="0"/>
                        </a:rPr>
                        <a:t>ASHRAE 90.1 2019</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600" b="0" i="0" u="none" strike="noStrike">
                          <a:solidFill>
                            <a:srgbClr val="000000"/>
                          </a:solidFill>
                          <a:effectLst/>
                          <a:latin typeface="Calibri" panose="020F0502020204030204" pitchFamily="34" charset="0"/>
                        </a:rPr>
                        <a:t>Mass</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600" b="0" i="0" u="none" strike="noStrike">
                          <a:solidFill>
                            <a:srgbClr val="FF0000"/>
                          </a:solidFill>
                          <a:effectLst/>
                          <a:latin typeface="Calibri" panose="020F0502020204030204" pitchFamily="34" charset="0"/>
                        </a:rPr>
                        <a:t>0.4</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600" b="0" i="0" u="none" strike="noStrike">
                          <a:solidFill>
                            <a:srgbClr val="FF0000"/>
                          </a:solidFill>
                          <a:effectLst/>
                          <a:latin typeface="Calibri" panose="020F0502020204030204" pitchFamily="34" charset="0"/>
                        </a:rPr>
                        <a:t>0.4</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600" b="0" i="0" u="none" strike="noStrike">
                          <a:solidFill>
                            <a:srgbClr val="FF0000"/>
                          </a:solidFill>
                          <a:effectLst/>
                          <a:latin typeface="Calibri" panose="020F0502020204030204" pitchFamily="34" charset="0"/>
                        </a:rPr>
                        <a:t>0.25</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600" b="0" i="0" u="none" strike="noStrike">
                          <a:solidFill>
                            <a:srgbClr val="FF0000"/>
                          </a:solidFill>
                          <a:effectLst/>
                          <a:latin typeface="Calibri" panose="020F0502020204030204" pitchFamily="34" charset="0"/>
                        </a:rPr>
                        <a:t>0.25</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600" b="0" i="0" u="none" strike="noStrike">
                          <a:solidFill>
                            <a:srgbClr val="000000"/>
                          </a:solidFill>
                          <a:effectLst/>
                          <a:latin typeface="Calibri" panose="020F0502020204030204" pitchFamily="34" charset="0"/>
                        </a:rPr>
                        <a:t>3</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600" b="0" i="0" u="none" strike="noStrike">
                          <a:solidFill>
                            <a:srgbClr val="000000"/>
                          </a:solidFill>
                          <a:effectLst/>
                          <a:latin typeface="Calibri" panose="020F0502020204030204" pitchFamily="34" charset="0"/>
                        </a:rPr>
                        <a:t>8</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600" b="0" i="0" u="none" strike="noStrike">
                          <a:solidFill>
                            <a:srgbClr val="000000"/>
                          </a:solidFill>
                          <a:effectLst/>
                          <a:latin typeface="Calibri" panose="020F0502020204030204" pitchFamily="34" charset="0"/>
                        </a:rPr>
                        <a:t>7</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600" b="0" i="0" u="none" strike="noStrike">
                          <a:solidFill>
                            <a:srgbClr val="000000"/>
                          </a:solidFill>
                          <a:effectLst/>
                          <a:latin typeface="Calibri" panose="020F0502020204030204" pitchFamily="34" charset="0"/>
                        </a:rPr>
                        <a:t>3</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b"/>
                      <a:r>
                        <a:rPr lang="en-US" sz="600" b="0" i="0" u="none" strike="noStrike">
                          <a:solidFill>
                            <a:srgbClr val="000000"/>
                          </a:solidFill>
                          <a:effectLst/>
                          <a:latin typeface="Calibri" panose="020F0502020204030204" pitchFamily="34" charset="0"/>
                        </a:rPr>
                        <a:t>FALSE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fontAlgn="b"/>
                      <a:r>
                        <a:rPr lang="en-US" sz="600" b="0" i="0" u="none" strike="noStrike">
                          <a:solidFill>
                            <a:srgbClr val="000000"/>
                          </a:solidFill>
                          <a:effectLst/>
                          <a:latin typeface="Calibri" panose="020F0502020204030204" pitchFamily="34" charset="0"/>
                        </a:rPr>
                        <a:t>8</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24</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4</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6.25</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2</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2</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0.75</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2</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1</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24</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2</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6</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1</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r" fontAlgn="b"/>
                      <a:r>
                        <a:rPr lang="en-US" sz="600" b="0" i="0" u="none" strike="noStrike">
                          <a:solidFill>
                            <a:srgbClr val="000000"/>
                          </a:solidFill>
                          <a:effectLst/>
                          <a:latin typeface="Calibri" panose="020F0502020204030204" pitchFamily="34" charset="0"/>
                        </a:rPr>
                        <a:t>0</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Board</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XPS</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r" fontAlgn="b"/>
                      <a:r>
                        <a:rPr lang="en-US" sz="600" b="0" i="0" u="none" strike="noStrike">
                          <a:solidFill>
                            <a:srgbClr val="000000"/>
                          </a:solidFill>
                          <a:effectLst/>
                          <a:latin typeface="Calibri" panose="020F0502020204030204" pitchFamily="34" charset="0"/>
                        </a:rPr>
                        <a:t>3000</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NA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NA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r" fontAlgn="b"/>
                      <a:r>
                        <a:rPr lang="en-US" sz="600" b="0" i="0" u="none" strike="noStrike">
                          <a:solidFill>
                            <a:srgbClr val="000000"/>
                          </a:solidFill>
                          <a:effectLst/>
                          <a:latin typeface="Calibri" panose="020F0502020204030204" pitchFamily="34" charset="0"/>
                        </a:rPr>
                        <a:t>0.3</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double pane IGU</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NA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NA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NA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r" fontAlgn="b"/>
                      <a:r>
                        <a:rPr lang="en-US" sz="600" b="0" i="0" u="none" strike="noStrike">
                          <a:solidFill>
                            <a:srgbClr val="000000"/>
                          </a:solidFill>
                          <a:effectLst/>
                          <a:latin typeface="Calibri" panose="020F0502020204030204" pitchFamily="34" charset="0"/>
                        </a:rPr>
                        <a:t>0.006</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r" fontAlgn="b"/>
                      <a:r>
                        <a:rPr lang="en-US" sz="600" b="0" i="0" u="none" strike="noStrike">
                          <a:solidFill>
                            <a:srgbClr val="000000"/>
                          </a:solidFill>
                          <a:effectLst/>
                          <a:latin typeface="Calibri" panose="020F0502020204030204" pitchFamily="34" charset="0"/>
                        </a:rPr>
                        <a:t>0</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Board</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XPS</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l" fontAlgn="b"/>
                      <a:r>
                        <a:rPr lang="en-US" sz="600" b="0" i="0" u="none" strike="noStrike">
                          <a:solidFill>
                            <a:srgbClr val="000000"/>
                          </a:solidFill>
                          <a:effectLst/>
                          <a:latin typeface="Calibri" panose="020F0502020204030204" pitchFamily="34" charset="0"/>
                        </a:rPr>
                        <a:t>Membrane Roofing</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r" fontAlgn="b"/>
                      <a:r>
                        <a:rPr lang="en-US" sz="600" b="0" i="0" u="none" strike="noStrike">
                          <a:solidFill>
                            <a:srgbClr val="000000"/>
                          </a:solidFill>
                          <a:effectLst/>
                          <a:latin typeface="Calibri" panose="020F0502020204030204" pitchFamily="34" charset="0"/>
                        </a:rPr>
                        <a:t>5000</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r" fontAlgn="b"/>
                      <a:r>
                        <a:rPr lang="en-US" sz="600" b="0" i="0" u="none" strike="noStrike">
                          <a:solidFill>
                            <a:srgbClr val="000000"/>
                          </a:solidFill>
                          <a:effectLst/>
                          <a:latin typeface="Calibri" panose="020F0502020204030204" pitchFamily="34" charset="0"/>
                        </a:rPr>
                        <a:t>28</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b"/>
                      <a:r>
                        <a:rPr lang="en-US" sz="600" b="0" i="0" u="none" strike="noStrike">
                          <a:solidFill>
                            <a:srgbClr val="000000"/>
                          </a:solidFill>
                          <a:effectLst/>
                          <a:latin typeface="Calibri" panose="020F0502020204030204" pitchFamily="34" charset="0"/>
                        </a:rPr>
                        <a:t>FALSE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l" fontAlgn="b"/>
                      <a:r>
                        <a:rPr lang="en-US" sz="600" b="0" i="0" u="none" strike="noStrike">
                          <a:solidFill>
                            <a:srgbClr val="000000"/>
                          </a:solidFill>
                          <a:effectLst/>
                          <a:latin typeface="Calibri" panose="020F0502020204030204" pitchFamily="34" charset="0"/>
                        </a:rPr>
                        <a:t>NA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l" fontAlgn="b"/>
                      <a:r>
                        <a:rPr lang="en-US" sz="600" b="0" i="0" u="none" strike="noStrike">
                          <a:solidFill>
                            <a:srgbClr val="000000"/>
                          </a:solidFill>
                          <a:effectLst/>
                          <a:latin typeface="Calibri" panose="020F0502020204030204" pitchFamily="34" charset="0"/>
                        </a:rPr>
                        <a:t>NA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b"/>
                      <a:r>
                        <a:rPr lang="en-US" sz="600" b="0" i="0" u="none" strike="noStrike">
                          <a:solidFill>
                            <a:srgbClr val="000000"/>
                          </a:solidFill>
                          <a:effectLst/>
                          <a:latin typeface="Calibri" panose="020F0502020204030204" pitchFamily="34" charset="0"/>
                        </a:rPr>
                        <a:t>FALSE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r" fontAlgn="b"/>
                      <a:r>
                        <a:rPr lang="en-US" sz="600" b="0" i="0" u="none" strike="noStrike">
                          <a:solidFill>
                            <a:srgbClr val="000000"/>
                          </a:solidFill>
                          <a:effectLst/>
                          <a:latin typeface="Calibri" panose="020F0502020204030204" pitchFamily="34" charset="0"/>
                        </a:rPr>
                        <a:t>5000</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r" fontAlgn="b"/>
                      <a:r>
                        <a:rPr lang="en-US" sz="600" b="0" i="0" u="none" strike="noStrike">
                          <a:solidFill>
                            <a:srgbClr val="000000"/>
                          </a:solidFill>
                          <a:effectLst/>
                          <a:latin typeface="Calibri" panose="020F0502020204030204" pitchFamily="34" charset="0"/>
                        </a:rPr>
                        <a:t>28</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b"/>
                      <a:r>
                        <a:rPr lang="en-US" sz="600" b="0" i="0" u="none" strike="noStrike">
                          <a:solidFill>
                            <a:srgbClr val="000000"/>
                          </a:solidFill>
                          <a:effectLst/>
                          <a:latin typeface="Calibri" panose="020F0502020204030204" pitchFamily="34" charset="0"/>
                        </a:rPr>
                        <a:t>FALSE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l" fontAlgn="b"/>
                      <a:r>
                        <a:rPr lang="en-US" sz="600" b="0" i="0" u="none" strike="noStrike">
                          <a:solidFill>
                            <a:srgbClr val="000000"/>
                          </a:solidFill>
                          <a:effectLst/>
                          <a:latin typeface="Calibri" panose="020F0502020204030204" pitchFamily="34" charset="0"/>
                        </a:rPr>
                        <a:t>NA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l" fontAlgn="b"/>
                      <a:r>
                        <a:rPr lang="en-US" sz="600" b="0" i="0" u="none" strike="noStrike">
                          <a:solidFill>
                            <a:srgbClr val="000000"/>
                          </a:solidFill>
                          <a:effectLst/>
                          <a:latin typeface="Calibri" panose="020F0502020204030204" pitchFamily="34" charset="0"/>
                        </a:rPr>
                        <a:t>NA</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b"/>
                      <a:r>
                        <a:rPr lang="en-US" sz="600" b="0" i="0" u="none" strike="noStrike">
                          <a:solidFill>
                            <a:srgbClr val="000000"/>
                          </a:solidFill>
                          <a:effectLst/>
                          <a:latin typeface="Calibri" panose="020F0502020204030204" pitchFamily="34" charset="0"/>
                        </a:rPr>
                        <a:t>FALSE</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r" fontAlgn="b"/>
                      <a:r>
                        <a:rPr lang="en-US" sz="600" b="0" i="0" u="none" strike="noStrike">
                          <a:solidFill>
                            <a:srgbClr val="000000"/>
                          </a:solidFill>
                          <a:effectLst/>
                          <a:latin typeface="Calibri" panose="020F0502020204030204" pitchFamily="34" charset="0"/>
                        </a:rPr>
                        <a:t>0.001214</a:t>
                      </a:r>
                    </a:p>
                  </a:txBody>
                  <a:tcPr marL="2070" marR="2070" marT="2070" marB="0" anchor="b">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C6E0B4"/>
                    </a:solidFill>
                  </a:tcPr>
                </a:tc>
                <a:extLst>
                  <a:ext uri="{0D108BD9-81ED-4DB2-BD59-A6C34878D82A}">
                    <a16:rowId xmlns:a16="http://schemas.microsoft.com/office/drawing/2014/main" val="2851053484"/>
                  </a:ext>
                </a:extLst>
              </a:tr>
            </a:tbl>
          </a:graphicData>
        </a:graphic>
      </p:graphicFrame>
      <p:pic>
        <p:nvPicPr>
          <p:cNvPr id="3" name="Picture 2" descr="A black background with blue text and red squares&#10;&#10;Description automatically generated">
            <a:extLst>
              <a:ext uri="{FF2B5EF4-FFF2-40B4-BE49-F238E27FC236}">
                <a16:creationId xmlns:a16="http://schemas.microsoft.com/office/drawing/2014/main" id="{086D6137-E7AF-9390-DA2C-B8341B8C5B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6328" y="-175139"/>
            <a:ext cx="2794973" cy="1502492"/>
          </a:xfrm>
          <a:prstGeom prst="rect">
            <a:avLst/>
          </a:prstGeom>
        </p:spPr>
      </p:pic>
    </p:spTree>
    <p:extLst>
      <p:ext uri="{BB962C8B-B14F-4D97-AF65-F5344CB8AC3E}">
        <p14:creationId xmlns:p14="http://schemas.microsoft.com/office/powerpoint/2010/main" val="8451255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6D383136-0907-A288-2F6C-9AEF5F7A4CC0}"/>
              </a:ext>
            </a:extLst>
          </p:cNvPr>
          <p:cNvSpPr txBox="1">
            <a:spLocks/>
          </p:cNvSpPr>
          <p:nvPr/>
        </p:nvSpPr>
        <p:spPr>
          <a:xfrm>
            <a:off x="657413" y="603174"/>
            <a:ext cx="10724180" cy="332009"/>
          </a:xfrm>
          <a:prstGeom prst="rect">
            <a:avLst/>
          </a:prstGeom>
        </p:spPr>
        <p:txBody>
          <a:bodyPr numCol="2">
            <a:normAutofit fontScale="97500"/>
          </a:bodyPr>
          <a:lstStyle>
            <a:lvl1pPr algn="l" defTabSz="623423" rtl="0" eaLnBrk="1" latinLnBrk="0" hangingPunct="1">
              <a:lnSpc>
                <a:spcPct val="90000"/>
              </a:lnSpc>
              <a:spcBef>
                <a:spcPct val="0"/>
              </a:spcBef>
              <a:buNone/>
              <a:defRPr sz="1636" b="0" i="0" kern="1200">
                <a:solidFill>
                  <a:schemeClr val="accent2">
                    <a:lumMod val="25000"/>
                  </a:schemeClr>
                </a:solidFill>
                <a:latin typeface="Montserrat Black" panose="00000A00000000000000" pitchFamily="2" charset="0"/>
                <a:ea typeface="+mj-ea"/>
                <a:cs typeface="Arial" panose="020B0604020202020204" pitchFamily="34" charset="0"/>
              </a:defRPr>
            </a:lvl1pPr>
          </a:lstStyle>
          <a:p>
            <a:endParaRPr lang="en-US"/>
          </a:p>
        </p:txBody>
      </p:sp>
      <p:sp>
        <p:nvSpPr>
          <p:cNvPr id="2" name="Title 1">
            <a:extLst>
              <a:ext uri="{FF2B5EF4-FFF2-40B4-BE49-F238E27FC236}">
                <a16:creationId xmlns:a16="http://schemas.microsoft.com/office/drawing/2014/main" id="{355030DC-5D6D-5D1A-DB3E-964EA426C6CC}"/>
              </a:ext>
            </a:extLst>
          </p:cNvPr>
          <p:cNvSpPr>
            <a:spLocks noGrp="1"/>
          </p:cNvSpPr>
          <p:nvPr>
            <p:ph type="title"/>
          </p:nvPr>
        </p:nvSpPr>
        <p:spPr/>
        <p:txBody>
          <a:bodyPr>
            <a:normAutofit/>
          </a:bodyPr>
          <a:lstStyle/>
          <a:p>
            <a:r>
              <a:rPr lang="en-US" sz="2000">
                <a:latin typeface="Montserrat Black" panose="00000A00000000000000" pitchFamily="2" charset="0"/>
              </a:rPr>
              <a:t>03 Climate Zone 5A - Boston – Massing Comparison</a:t>
            </a:r>
            <a:br>
              <a:rPr lang="en-US"/>
            </a:br>
            <a:endParaRPr lang="en-US"/>
          </a:p>
        </p:txBody>
      </p:sp>
      <p:graphicFrame>
        <p:nvGraphicFramePr>
          <p:cNvPr id="7" name="Chart 6">
            <a:extLst>
              <a:ext uri="{FF2B5EF4-FFF2-40B4-BE49-F238E27FC236}">
                <a16:creationId xmlns:a16="http://schemas.microsoft.com/office/drawing/2014/main" id="{1CE17656-FF02-4E27-9ABA-B4E2ED3CB622}"/>
              </a:ext>
            </a:extLst>
          </p:cNvPr>
          <p:cNvGraphicFramePr>
            <a:graphicFrameLocks/>
          </p:cNvGraphicFramePr>
          <p:nvPr>
            <p:extLst>
              <p:ext uri="{D42A27DB-BD31-4B8C-83A1-F6EECF244321}">
                <p14:modId xmlns:p14="http://schemas.microsoft.com/office/powerpoint/2010/main" val="3800401375"/>
              </p:ext>
            </p:extLst>
          </p:nvPr>
        </p:nvGraphicFramePr>
        <p:xfrm>
          <a:off x="2147776" y="1240059"/>
          <a:ext cx="8878187" cy="520327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E3F08931-B70C-2384-A611-E55521F209C3}"/>
              </a:ext>
            </a:extLst>
          </p:cNvPr>
          <p:cNvSpPr txBox="1"/>
          <p:nvPr/>
        </p:nvSpPr>
        <p:spPr>
          <a:xfrm>
            <a:off x="6874549" y="1856096"/>
            <a:ext cx="580030" cy="259307"/>
          </a:xfrm>
          <a:prstGeom prst="rect">
            <a:avLst/>
          </a:prstGeom>
        </p:spPr>
        <p:txBody>
          <a:bodyPr vert="horz" wrap="square" lIns="91440" tIns="45720" rIns="91440" bIns="45720" rtlCol="0" anchor="t">
            <a:noAutofit/>
          </a:bodyPr>
          <a:lstStyle/>
          <a:p>
            <a:pPr algn="l">
              <a:lnSpc>
                <a:spcPct val="120000"/>
              </a:lnSpc>
              <a:spcBef>
                <a:spcPts val="1200"/>
              </a:spcBef>
            </a:pPr>
            <a:r>
              <a:rPr lang="en-US" sz="1000" b="0">
                <a:solidFill>
                  <a:srgbClr val="B30C05"/>
                </a:solidFill>
                <a:latin typeface="Montserrat" pitchFamily="2" charset="77"/>
              </a:rPr>
              <a:t>6.52%</a:t>
            </a:r>
            <a:r>
              <a:rPr lang="en-US" sz="1000" b="0">
                <a:solidFill>
                  <a:srgbClr val="4B5A6B"/>
                </a:solidFill>
                <a:latin typeface="Montserrat" pitchFamily="2" charset="77"/>
              </a:rPr>
              <a:t> </a:t>
            </a:r>
          </a:p>
        </p:txBody>
      </p:sp>
      <p:cxnSp>
        <p:nvCxnSpPr>
          <p:cNvPr id="5" name="Straight Arrow Connector 4">
            <a:extLst>
              <a:ext uri="{FF2B5EF4-FFF2-40B4-BE49-F238E27FC236}">
                <a16:creationId xmlns:a16="http://schemas.microsoft.com/office/drawing/2014/main" id="{9F8B1EFA-1701-D4E5-68A5-DE591899308B}"/>
              </a:ext>
            </a:extLst>
          </p:cNvPr>
          <p:cNvCxnSpPr/>
          <p:nvPr/>
        </p:nvCxnSpPr>
        <p:spPr>
          <a:xfrm>
            <a:off x="6894873" y="1897039"/>
            <a:ext cx="0" cy="218364"/>
          </a:xfrm>
          <a:prstGeom prst="straightConnector1">
            <a:avLst/>
          </a:prstGeom>
          <a:ln>
            <a:solidFill>
              <a:srgbClr val="B30C05"/>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400F720-AA8C-B8FF-173C-35DE140C9B76}"/>
              </a:ext>
            </a:extLst>
          </p:cNvPr>
          <p:cNvSpPr txBox="1"/>
          <p:nvPr/>
        </p:nvSpPr>
        <p:spPr>
          <a:xfrm>
            <a:off x="9459437" y="1848585"/>
            <a:ext cx="580030" cy="259307"/>
          </a:xfrm>
          <a:prstGeom prst="rect">
            <a:avLst/>
          </a:prstGeom>
        </p:spPr>
        <p:txBody>
          <a:bodyPr vert="horz" wrap="square" lIns="91440" tIns="45720" rIns="91440" bIns="45720" rtlCol="0" anchor="t">
            <a:noAutofit/>
          </a:bodyPr>
          <a:lstStyle/>
          <a:p>
            <a:pPr algn="l">
              <a:lnSpc>
                <a:spcPct val="120000"/>
              </a:lnSpc>
              <a:spcBef>
                <a:spcPts val="1200"/>
              </a:spcBef>
            </a:pPr>
            <a:r>
              <a:rPr lang="en-US" sz="1000" b="0">
                <a:solidFill>
                  <a:srgbClr val="B30C05"/>
                </a:solidFill>
                <a:latin typeface="Montserrat" pitchFamily="2" charset="77"/>
              </a:rPr>
              <a:t>6.53% </a:t>
            </a:r>
          </a:p>
        </p:txBody>
      </p:sp>
      <p:cxnSp>
        <p:nvCxnSpPr>
          <p:cNvPr id="9" name="Straight Arrow Connector 8">
            <a:extLst>
              <a:ext uri="{FF2B5EF4-FFF2-40B4-BE49-F238E27FC236}">
                <a16:creationId xmlns:a16="http://schemas.microsoft.com/office/drawing/2014/main" id="{812A4322-27CF-C299-4E54-A9AC30A0F28A}"/>
              </a:ext>
            </a:extLst>
          </p:cNvPr>
          <p:cNvCxnSpPr/>
          <p:nvPr/>
        </p:nvCxnSpPr>
        <p:spPr>
          <a:xfrm>
            <a:off x="9480960" y="1869056"/>
            <a:ext cx="0" cy="218364"/>
          </a:xfrm>
          <a:prstGeom prst="straightConnector1">
            <a:avLst/>
          </a:prstGeom>
          <a:ln>
            <a:solidFill>
              <a:srgbClr val="B30C05"/>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0EF7777-BF73-3F51-CD03-E309EBFEC97B}"/>
              </a:ext>
            </a:extLst>
          </p:cNvPr>
          <p:cNvSpPr txBox="1"/>
          <p:nvPr/>
        </p:nvSpPr>
        <p:spPr>
          <a:xfrm>
            <a:off x="3855327" y="2666618"/>
            <a:ext cx="519694" cy="210509"/>
          </a:xfrm>
          <a:prstGeom prst="rect">
            <a:avLst/>
          </a:prstGeom>
        </p:spPr>
        <p:txBody>
          <a:bodyPr vert="horz" wrap="square" lIns="91440" tIns="45720" rIns="91440" bIns="45720" rtlCol="0" anchor="t">
            <a:noAutofit/>
          </a:bodyPr>
          <a:lstStyle/>
          <a:p>
            <a:pPr algn="l">
              <a:lnSpc>
                <a:spcPct val="120000"/>
              </a:lnSpc>
              <a:spcBef>
                <a:spcPts val="1200"/>
              </a:spcBef>
            </a:pPr>
            <a:r>
              <a:rPr lang="en-US" sz="800" b="0">
                <a:solidFill>
                  <a:srgbClr val="FF0000"/>
                </a:solidFill>
                <a:latin typeface="Montserrat" pitchFamily="2" charset="77"/>
              </a:rPr>
              <a:t>552.6</a:t>
            </a:r>
          </a:p>
        </p:txBody>
      </p:sp>
      <p:sp>
        <p:nvSpPr>
          <p:cNvPr id="11" name="TextBox 10">
            <a:extLst>
              <a:ext uri="{FF2B5EF4-FFF2-40B4-BE49-F238E27FC236}">
                <a16:creationId xmlns:a16="http://schemas.microsoft.com/office/drawing/2014/main" id="{CA5A7C11-6FF8-C009-F28D-654BE690ADE0}"/>
              </a:ext>
            </a:extLst>
          </p:cNvPr>
          <p:cNvSpPr txBox="1"/>
          <p:nvPr/>
        </p:nvSpPr>
        <p:spPr>
          <a:xfrm>
            <a:off x="6397535" y="2543932"/>
            <a:ext cx="519694" cy="210509"/>
          </a:xfrm>
          <a:prstGeom prst="rect">
            <a:avLst/>
          </a:prstGeom>
        </p:spPr>
        <p:txBody>
          <a:bodyPr vert="horz" wrap="square" lIns="91440" tIns="45720" rIns="91440" bIns="45720" rtlCol="0" anchor="t">
            <a:noAutofit/>
          </a:bodyPr>
          <a:lstStyle/>
          <a:p>
            <a:pPr algn="l">
              <a:lnSpc>
                <a:spcPct val="120000"/>
              </a:lnSpc>
              <a:spcBef>
                <a:spcPts val="1200"/>
              </a:spcBef>
            </a:pPr>
            <a:r>
              <a:rPr lang="en-US" sz="800" b="0">
                <a:solidFill>
                  <a:srgbClr val="FF0000"/>
                </a:solidFill>
                <a:latin typeface="Montserrat" pitchFamily="2" charset="77"/>
              </a:rPr>
              <a:t>581.1</a:t>
            </a:r>
          </a:p>
        </p:txBody>
      </p:sp>
      <p:sp>
        <p:nvSpPr>
          <p:cNvPr id="12" name="TextBox 11">
            <a:extLst>
              <a:ext uri="{FF2B5EF4-FFF2-40B4-BE49-F238E27FC236}">
                <a16:creationId xmlns:a16="http://schemas.microsoft.com/office/drawing/2014/main" id="{5C7CE9A5-F7EC-8BFD-F944-2CCD31964D13}"/>
              </a:ext>
            </a:extLst>
          </p:cNvPr>
          <p:cNvSpPr txBox="1"/>
          <p:nvPr/>
        </p:nvSpPr>
        <p:spPr>
          <a:xfrm>
            <a:off x="6890116" y="2420083"/>
            <a:ext cx="580030" cy="259307"/>
          </a:xfrm>
          <a:prstGeom prst="rect">
            <a:avLst/>
          </a:prstGeom>
        </p:spPr>
        <p:txBody>
          <a:bodyPr vert="horz" wrap="square" lIns="91440" tIns="45720" rIns="91440" bIns="45720" rtlCol="0" anchor="t">
            <a:noAutofit/>
          </a:bodyPr>
          <a:lstStyle/>
          <a:p>
            <a:pPr algn="l">
              <a:lnSpc>
                <a:spcPct val="120000"/>
              </a:lnSpc>
              <a:spcBef>
                <a:spcPts val="1200"/>
              </a:spcBef>
            </a:pPr>
            <a:r>
              <a:rPr lang="en-US" sz="1000" b="0">
                <a:solidFill>
                  <a:srgbClr val="FF0000"/>
                </a:solidFill>
                <a:latin typeface="Montserrat" pitchFamily="2" charset="77"/>
              </a:rPr>
              <a:t>5.14%</a:t>
            </a:r>
            <a:r>
              <a:rPr lang="en-US" sz="1000" b="0">
                <a:solidFill>
                  <a:prstClr val="black"/>
                </a:solidFill>
                <a:latin typeface="Montserrat" pitchFamily="2" charset="77"/>
              </a:rPr>
              <a:t> </a:t>
            </a:r>
          </a:p>
        </p:txBody>
      </p:sp>
      <p:cxnSp>
        <p:nvCxnSpPr>
          <p:cNvPr id="13" name="Straight Arrow Connector 12">
            <a:extLst>
              <a:ext uri="{FF2B5EF4-FFF2-40B4-BE49-F238E27FC236}">
                <a16:creationId xmlns:a16="http://schemas.microsoft.com/office/drawing/2014/main" id="{0737FA54-72E2-82C7-1ECC-647CF391E3E0}"/>
              </a:ext>
            </a:extLst>
          </p:cNvPr>
          <p:cNvCxnSpPr>
            <a:cxnSpLocks/>
          </p:cNvCxnSpPr>
          <p:nvPr/>
        </p:nvCxnSpPr>
        <p:spPr>
          <a:xfrm flipV="1">
            <a:off x="6890116" y="2464276"/>
            <a:ext cx="0" cy="21511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683A7AF-D5B9-D343-3722-A9DF950F5CCB}"/>
              </a:ext>
            </a:extLst>
          </p:cNvPr>
          <p:cNvSpPr txBox="1"/>
          <p:nvPr/>
        </p:nvSpPr>
        <p:spPr>
          <a:xfrm>
            <a:off x="9459437" y="2495134"/>
            <a:ext cx="580030" cy="259307"/>
          </a:xfrm>
          <a:prstGeom prst="rect">
            <a:avLst/>
          </a:prstGeom>
        </p:spPr>
        <p:txBody>
          <a:bodyPr vert="horz" wrap="square" lIns="91440" tIns="45720" rIns="91440" bIns="45720" rtlCol="0" anchor="t">
            <a:noAutofit/>
          </a:bodyPr>
          <a:lstStyle/>
          <a:p>
            <a:pPr algn="l">
              <a:lnSpc>
                <a:spcPct val="120000"/>
              </a:lnSpc>
              <a:spcBef>
                <a:spcPts val="1200"/>
              </a:spcBef>
            </a:pPr>
            <a:r>
              <a:rPr lang="en-US" sz="1000">
                <a:solidFill>
                  <a:srgbClr val="FF0000"/>
                </a:solidFill>
                <a:latin typeface="Montserrat" pitchFamily="2" charset="77"/>
              </a:rPr>
              <a:t>1.91</a:t>
            </a:r>
            <a:r>
              <a:rPr lang="en-US" sz="1000" b="0">
                <a:solidFill>
                  <a:srgbClr val="FF0000"/>
                </a:solidFill>
                <a:latin typeface="Montserrat" pitchFamily="2" charset="77"/>
              </a:rPr>
              <a:t>%</a:t>
            </a:r>
            <a:r>
              <a:rPr lang="en-US" sz="1000" b="0">
                <a:solidFill>
                  <a:prstClr val="black"/>
                </a:solidFill>
                <a:latin typeface="Montserrat" pitchFamily="2" charset="77"/>
              </a:rPr>
              <a:t> </a:t>
            </a:r>
          </a:p>
        </p:txBody>
      </p:sp>
      <p:cxnSp>
        <p:nvCxnSpPr>
          <p:cNvPr id="16" name="Straight Arrow Connector 15">
            <a:extLst>
              <a:ext uri="{FF2B5EF4-FFF2-40B4-BE49-F238E27FC236}">
                <a16:creationId xmlns:a16="http://schemas.microsoft.com/office/drawing/2014/main" id="{7F370112-8550-73DE-3E92-397E27D1E779}"/>
              </a:ext>
            </a:extLst>
          </p:cNvPr>
          <p:cNvCxnSpPr>
            <a:cxnSpLocks/>
          </p:cNvCxnSpPr>
          <p:nvPr/>
        </p:nvCxnSpPr>
        <p:spPr>
          <a:xfrm flipV="1">
            <a:off x="9459437" y="2539327"/>
            <a:ext cx="0" cy="21511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blue text and red squares&#10;&#10;Description automatically generated">
            <a:extLst>
              <a:ext uri="{FF2B5EF4-FFF2-40B4-BE49-F238E27FC236}">
                <a16:creationId xmlns:a16="http://schemas.microsoft.com/office/drawing/2014/main" id="{A892ACF2-6798-7073-0394-A15A4775A0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96328" y="-175139"/>
            <a:ext cx="2794973" cy="1502492"/>
          </a:xfrm>
          <a:prstGeom prst="rect">
            <a:avLst/>
          </a:prstGeom>
        </p:spPr>
      </p:pic>
    </p:spTree>
    <p:extLst>
      <p:ext uri="{BB962C8B-B14F-4D97-AF65-F5344CB8AC3E}">
        <p14:creationId xmlns:p14="http://schemas.microsoft.com/office/powerpoint/2010/main" val="1808418923"/>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6D383136-0907-A288-2F6C-9AEF5F7A4CC0}"/>
              </a:ext>
            </a:extLst>
          </p:cNvPr>
          <p:cNvSpPr txBox="1">
            <a:spLocks/>
          </p:cNvSpPr>
          <p:nvPr/>
        </p:nvSpPr>
        <p:spPr>
          <a:xfrm>
            <a:off x="657413" y="603174"/>
            <a:ext cx="10724180" cy="332009"/>
          </a:xfrm>
          <a:prstGeom prst="rect">
            <a:avLst/>
          </a:prstGeom>
        </p:spPr>
        <p:txBody>
          <a:bodyPr numCol="2">
            <a:normAutofit fontScale="97500"/>
          </a:bodyPr>
          <a:lstStyle>
            <a:lvl1pPr algn="l" defTabSz="623423" rtl="0" eaLnBrk="1" latinLnBrk="0" hangingPunct="1">
              <a:lnSpc>
                <a:spcPct val="90000"/>
              </a:lnSpc>
              <a:spcBef>
                <a:spcPct val="0"/>
              </a:spcBef>
              <a:buNone/>
              <a:defRPr sz="1636" b="0" i="0" kern="1200">
                <a:solidFill>
                  <a:schemeClr val="accent2">
                    <a:lumMod val="25000"/>
                  </a:schemeClr>
                </a:solidFill>
                <a:latin typeface="Montserrat Black" panose="00000A00000000000000" pitchFamily="2" charset="0"/>
                <a:ea typeface="+mj-ea"/>
                <a:cs typeface="Arial" panose="020B0604020202020204" pitchFamily="34" charset="0"/>
              </a:defRPr>
            </a:lvl1pPr>
          </a:lstStyle>
          <a:p>
            <a:endParaRPr lang="en-US"/>
          </a:p>
        </p:txBody>
      </p:sp>
      <p:sp>
        <p:nvSpPr>
          <p:cNvPr id="2" name="Title 1">
            <a:extLst>
              <a:ext uri="{FF2B5EF4-FFF2-40B4-BE49-F238E27FC236}">
                <a16:creationId xmlns:a16="http://schemas.microsoft.com/office/drawing/2014/main" id="{355030DC-5D6D-5D1A-DB3E-964EA426C6CC}"/>
              </a:ext>
            </a:extLst>
          </p:cNvPr>
          <p:cNvSpPr>
            <a:spLocks noGrp="1"/>
          </p:cNvSpPr>
          <p:nvPr>
            <p:ph type="title"/>
          </p:nvPr>
        </p:nvSpPr>
        <p:spPr/>
        <p:txBody>
          <a:bodyPr>
            <a:normAutofit/>
          </a:bodyPr>
          <a:lstStyle/>
          <a:p>
            <a:r>
              <a:rPr lang="en-US" sz="2000">
                <a:latin typeface="Montserrat Black" panose="00000A00000000000000" pitchFamily="2" charset="0"/>
              </a:rPr>
              <a:t>03 Climate Zone 5A - Boston – Massing 1</a:t>
            </a:r>
            <a:br>
              <a:rPr lang="en-US"/>
            </a:br>
            <a:endParaRPr lang="en-US"/>
          </a:p>
        </p:txBody>
      </p:sp>
      <p:graphicFrame>
        <p:nvGraphicFramePr>
          <p:cNvPr id="4" name="Chart 3">
            <a:extLst>
              <a:ext uri="{FF2B5EF4-FFF2-40B4-BE49-F238E27FC236}">
                <a16:creationId xmlns:a16="http://schemas.microsoft.com/office/drawing/2014/main" id="{CED0AF1A-7302-0DD7-268A-2045433BCEC7}"/>
              </a:ext>
            </a:extLst>
          </p:cNvPr>
          <p:cNvGraphicFramePr>
            <a:graphicFrameLocks/>
          </p:cNvGraphicFramePr>
          <p:nvPr>
            <p:extLst>
              <p:ext uri="{D42A27DB-BD31-4B8C-83A1-F6EECF244321}">
                <p14:modId xmlns:p14="http://schemas.microsoft.com/office/powerpoint/2010/main" val="1851438941"/>
              </p:ext>
            </p:extLst>
          </p:nvPr>
        </p:nvGraphicFramePr>
        <p:xfrm>
          <a:off x="1861457" y="1191987"/>
          <a:ext cx="9633857" cy="5527220"/>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descr="A black background with blue text and red squares&#10;&#10;Description automatically generated">
            <a:extLst>
              <a:ext uri="{FF2B5EF4-FFF2-40B4-BE49-F238E27FC236}">
                <a16:creationId xmlns:a16="http://schemas.microsoft.com/office/drawing/2014/main" id="{07651FA9-6C77-8F2F-EEB3-766FA68CD2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96328" y="-175139"/>
            <a:ext cx="2794973" cy="1502492"/>
          </a:xfrm>
          <a:prstGeom prst="rect">
            <a:avLst/>
          </a:prstGeom>
        </p:spPr>
      </p:pic>
    </p:spTree>
    <p:extLst>
      <p:ext uri="{BB962C8B-B14F-4D97-AF65-F5344CB8AC3E}">
        <p14:creationId xmlns:p14="http://schemas.microsoft.com/office/powerpoint/2010/main" val="3646270816"/>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0A986E75-F213-4BD1-BDFC-118F6E80B527}"/>
              </a:ext>
            </a:extLst>
          </p:cNvPr>
          <p:cNvGraphicFramePr>
            <a:graphicFrameLocks/>
          </p:cNvGraphicFramePr>
          <p:nvPr>
            <p:extLst>
              <p:ext uri="{D42A27DB-BD31-4B8C-83A1-F6EECF244321}">
                <p14:modId xmlns:p14="http://schemas.microsoft.com/office/powerpoint/2010/main" val="2665587850"/>
              </p:ext>
            </p:extLst>
          </p:nvPr>
        </p:nvGraphicFramePr>
        <p:xfrm>
          <a:off x="1861457" y="1191987"/>
          <a:ext cx="9633857" cy="552722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2">
            <a:extLst>
              <a:ext uri="{FF2B5EF4-FFF2-40B4-BE49-F238E27FC236}">
                <a16:creationId xmlns:a16="http://schemas.microsoft.com/office/drawing/2014/main" id="{6D383136-0907-A288-2F6C-9AEF5F7A4CC0}"/>
              </a:ext>
            </a:extLst>
          </p:cNvPr>
          <p:cNvSpPr txBox="1">
            <a:spLocks/>
          </p:cNvSpPr>
          <p:nvPr/>
        </p:nvSpPr>
        <p:spPr>
          <a:xfrm>
            <a:off x="657413" y="603174"/>
            <a:ext cx="10724180" cy="332009"/>
          </a:xfrm>
          <a:prstGeom prst="rect">
            <a:avLst/>
          </a:prstGeom>
        </p:spPr>
        <p:txBody>
          <a:bodyPr numCol="2">
            <a:normAutofit fontScale="97500"/>
          </a:bodyPr>
          <a:lstStyle>
            <a:lvl1pPr algn="l" defTabSz="623423" rtl="0" eaLnBrk="1" latinLnBrk="0" hangingPunct="1">
              <a:lnSpc>
                <a:spcPct val="90000"/>
              </a:lnSpc>
              <a:spcBef>
                <a:spcPct val="0"/>
              </a:spcBef>
              <a:buNone/>
              <a:defRPr sz="1636" b="0" i="0" kern="1200">
                <a:solidFill>
                  <a:schemeClr val="accent2">
                    <a:lumMod val="25000"/>
                  </a:schemeClr>
                </a:solidFill>
                <a:latin typeface="Montserrat Black" panose="00000A00000000000000" pitchFamily="2" charset="0"/>
                <a:ea typeface="+mj-ea"/>
                <a:cs typeface="Arial" panose="020B0604020202020204" pitchFamily="34" charset="0"/>
              </a:defRPr>
            </a:lvl1pPr>
          </a:lstStyle>
          <a:p>
            <a:endParaRPr lang="en-US"/>
          </a:p>
        </p:txBody>
      </p:sp>
      <p:sp>
        <p:nvSpPr>
          <p:cNvPr id="2" name="Title 1">
            <a:extLst>
              <a:ext uri="{FF2B5EF4-FFF2-40B4-BE49-F238E27FC236}">
                <a16:creationId xmlns:a16="http://schemas.microsoft.com/office/drawing/2014/main" id="{355030DC-5D6D-5D1A-DB3E-964EA426C6CC}"/>
              </a:ext>
            </a:extLst>
          </p:cNvPr>
          <p:cNvSpPr>
            <a:spLocks noGrp="1"/>
          </p:cNvSpPr>
          <p:nvPr>
            <p:ph type="title"/>
          </p:nvPr>
        </p:nvSpPr>
        <p:spPr/>
        <p:txBody>
          <a:bodyPr>
            <a:normAutofit/>
          </a:bodyPr>
          <a:lstStyle/>
          <a:p>
            <a:r>
              <a:rPr lang="en-US" sz="2000">
                <a:latin typeface="Montserrat Black" panose="00000A00000000000000" pitchFamily="2" charset="0"/>
              </a:rPr>
              <a:t>03 Climate Zone 5A - Boston – Massing 2</a:t>
            </a:r>
            <a:br>
              <a:rPr lang="en-US"/>
            </a:br>
            <a:endParaRPr lang="en-US"/>
          </a:p>
        </p:txBody>
      </p:sp>
      <p:pic>
        <p:nvPicPr>
          <p:cNvPr id="3" name="Picture 2" descr="A black background with blue text and red squares&#10;&#10;Description automatically generated">
            <a:extLst>
              <a:ext uri="{FF2B5EF4-FFF2-40B4-BE49-F238E27FC236}">
                <a16:creationId xmlns:a16="http://schemas.microsoft.com/office/drawing/2014/main" id="{F6C67DDE-C8FD-CB1C-208D-4F552C7479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96328" y="-175139"/>
            <a:ext cx="2794973" cy="1502492"/>
          </a:xfrm>
          <a:prstGeom prst="rect">
            <a:avLst/>
          </a:prstGeom>
        </p:spPr>
      </p:pic>
    </p:spTree>
    <p:extLst>
      <p:ext uri="{BB962C8B-B14F-4D97-AF65-F5344CB8AC3E}">
        <p14:creationId xmlns:p14="http://schemas.microsoft.com/office/powerpoint/2010/main" val="3891432044"/>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A person in a suit and tie&#10;&#10;Description automatically generated">
            <a:extLst>
              <a:ext uri="{FF2B5EF4-FFF2-40B4-BE49-F238E27FC236}">
                <a16:creationId xmlns:a16="http://schemas.microsoft.com/office/drawing/2014/main" id="{8FCC7F59-4A90-2947-1FD2-05C05C1F6F4D}"/>
              </a:ext>
            </a:extLst>
          </p:cNvPr>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t="822" b="822"/>
          <a:stretch>
            <a:fillRect/>
          </a:stretch>
        </p:blipFill>
        <p:spPr/>
      </p:pic>
      <p:pic>
        <p:nvPicPr>
          <p:cNvPr id="24" name="Picture Placeholder 23" descr="A person with dark hair wearing a black shirt&#10;&#10;Description automatically generated">
            <a:extLst>
              <a:ext uri="{FF2B5EF4-FFF2-40B4-BE49-F238E27FC236}">
                <a16:creationId xmlns:a16="http://schemas.microsoft.com/office/drawing/2014/main" id="{2548A342-59DB-DD2D-4D11-6CCB43AACBA2}"/>
              </a:ext>
            </a:extLst>
          </p:cNvPr>
          <p:cNvPicPr>
            <a:picLocks noGrp="1" noChangeAspect="1"/>
          </p:cNvPicPr>
          <p:nvPr>
            <p:ph type="pic" sz="quarter" idx="18"/>
          </p:nvPr>
        </p:nvPicPr>
        <p:blipFill>
          <a:blip r:embed="rId4" cstate="print">
            <a:extLst>
              <a:ext uri="{28A0092B-C50C-407E-A947-70E740481C1C}">
                <a14:useLocalDpi xmlns:a14="http://schemas.microsoft.com/office/drawing/2010/main" val="0"/>
              </a:ext>
            </a:extLst>
          </a:blip>
          <a:srcRect t="8075" b="8075"/>
          <a:stretch>
            <a:fillRect/>
          </a:stretch>
        </p:blipFill>
        <p:spPr/>
      </p:pic>
      <p:pic>
        <p:nvPicPr>
          <p:cNvPr id="22" name="Picture Placeholder 21" descr="A person in a suit&#10;&#10;Description automatically generated">
            <a:extLst>
              <a:ext uri="{FF2B5EF4-FFF2-40B4-BE49-F238E27FC236}">
                <a16:creationId xmlns:a16="http://schemas.microsoft.com/office/drawing/2014/main" id="{F7C9ABF7-7553-C25F-30B9-147B838D5AF2}"/>
              </a:ext>
            </a:extLst>
          </p:cNvPr>
          <p:cNvPicPr>
            <a:picLocks noGrp="1" noChangeAspect="1"/>
          </p:cNvPicPr>
          <p:nvPr>
            <p:ph type="pic" sz="quarter" idx="19"/>
          </p:nvPr>
        </p:nvPicPr>
        <p:blipFill>
          <a:blip r:embed="rId5" cstate="print">
            <a:extLst>
              <a:ext uri="{28A0092B-C50C-407E-A947-70E740481C1C}">
                <a14:useLocalDpi xmlns:a14="http://schemas.microsoft.com/office/drawing/2010/main" val="0"/>
              </a:ext>
            </a:extLst>
          </a:blip>
          <a:srcRect t="827" b="827"/>
          <a:stretch>
            <a:fillRect/>
          </a:stretch>
        </p:blipFill>
        <p:spPr/>
      </p:pic>
      <p:sp>
        <p:nvSpPr>
          <p:cNvPr id="6" name="Content Placeholder 5">
            <a:extLst>
              <a:ext uri="{FF2B5EF4-FFF2-40B4-BE49-F238E27FC236}">
                <a16:creationId xmlns:a16="http://schemas.microsoft.com/office/drawing/2014/main" id="{24863B7D-C845-A349-F5C9-D70099306C2B}"/>
              </a:ext>
            </a:extLst>
          </p:cNvPr>
          <p:cNvSpPr>
            <a:spLocks noGrp="1"/>
          </p:cNvSpPr>
          <p:nvPr>
            <p:ph sz="quarter" idx="16"/>
          </p:nvPr>
        </p:nvSpPr>
        <p:spPr>
          <a:xfrm>
            <a:off x="1518065" y="4052792"/>
            <a:ext cx="1516283" cy="1202496"/>
          </a:xfrm>
        </p:spPr>
        <p:txBody>
          <a:bodyPr>
            <a:normAutofit/>
          </a:bodyPr>
          <a:lstStyle/>
          <a:p>
            <a:r>
              <a:rPr lang="en-US"/>
              <a:t>Sarah Buffaloe, </a:t>
            </a:r>
          </a:p>
          <a:p>
            <a:r>
              <a:rPr lang="en-US"/>
              <a:t>Associate: Embodied Carbon Analysis</a:t>
            </a:r>
          </a:p>
        </p:txBody>
      </p:sp>
      <p:sp>
        <p:nvSpPr>
          <p:cNvPr id="7" name="Content Placeholder 6">
            <a:extLst>
              <a:ext uri="{FF2B5EF4-FFF2-40B4-BE49-F238E27FC236}">
                <a16:creationId xmlns:a16="http://schemas.microsoft.com/office/drawing/2014/main" id="{BF1A9B34-89EE-6085-C7B4-443DA394DFA2}"/>
              </a:ext>
            </a:extLst>
          </p:cNvPr>
          <p:cNvSpPr>
            <a:spLocks noGrp="1"/>
          </p:cNvSpPr>
          <p:nvPr>
            <p:ph sz="quarter" idx="20"/>
          </p:nvPr>
        </p:nvSpPr>
        <p:spPr>
          <a:xfrm>
            <a:off x="3042834" y="5522776"/>
            <a:ext cx="1524186" cy="1041708"/>
          </a:xfrm>
        </p:spPr>
        <p:txBody>
          <a:bodyPr>
            <a:normAutofit fontScale="92500" lnSpcReduction="10000"/>
          </a:bodyPr>
          <a:lstStyle/>
          <a:p>
            <a:r>
              <a:rPr lang="en-US"/>
              <a:t>Joseph Fiorello, </a:t>
            </a:r>
          </a:p>
          <a:p>
            <a:r>
              <a:rPr lang="en-US"/>
              <a:t>Vice President: Structural Principal Technical Specialist</a:t>
            </a:r>
          </a:p>
        </p:txBody>
      </p:sp>
      <p:sp>
        <p:nvSpPr>
          <p:cNvPr id="8" name="Content Placeholder 7">
            <a:extLst>
              <a:ext uri="{FF2B5EF4-FFF2-40B4-BE49-F238E27FC236}">
                <a16:creationId xmlns:a16="http://schemas.microsoft.com/office/drawing/2014/main" id="{69D93CE3-9301-2725-FBD4-3BF56807A6BD}"/>
              </a:ext>
            </a:extLst>
          </p:cNvPr>
          <p:cNvSpPr>
            <a:spLocks noGrp="1"/>
          </p:cNvSpPr>
          <p:nvPr>
            <p:ph sz="quarter" idx="21"/>
          </p:nvPr>
        </p:nvSpPr>
        <p:spPr>
          <a:xfrm>
            <a:off x="6095999" y="3994917"/>
            <a:ext cx="1547814" cy="1402583"/>
          </a:xfrm>
        </p:spPr>
        <p:txBody>
          <a:bodyPr>
            <a:normAutofit/>
          </a:bodyPr>
          <a:lstStyle/>
          <a:p>
            <a:r>
              <a:rPr lang="en-US"/>
              <a:t>Peter Wildfeuer, </a:t>
            </a:r>
          </a:p>
          <a:p>
            <a:r>
              <a:rPr lang="en-US"/>
              <a:t>Computational Design Developer, Massing and Structural</a:t>
            </a:r>
          </a:p>
        </p:txBody>
      </p:sp>
      <p:sp>
        <p:nvSpPr>
          <p:cNvPr id="9" name="Content Placeholder 8">
            <a:extLst>
              <a:ext uri="{FF2B5EF4-FFF2-40B4-BE49-F238E27FC236}">
                <a16:creationId xmlns:a16="http://schemas.microsoft.com/office/drawing/2014/main" id="{F5C18348-4068-856A-13C3-4F0CAE54923C}"/>
              </a:ext>
            </a:extLst>
          </p:cNvPr>
          <p:cNvSpPr>
            <a:spLocks noGrp="1"/>
          </p:cNvSpPr>
          <p:nvPr>
            <p:ph sz="quarter" idx="22"/>
          </p:nvPr>
        </p:nvSpPr>
        <p:spPr>
          <a:xfrm>
            <a:off x="7643812" y="5522776"/>
            <a:ext cx="1518355" cy="1041708"/>
          </a:xfrm>
        </p:spPr>
        <p:txBody>
          <a:bodyPr>
            <a:normAutofit lnSpcReduction="10000"/>
          </a:bodyPr>
          <a:lstStyle/>
          <a:p>
            <a:r>
              <a:rPr lang="en-US"/>
              <a:t>Jessica Chen,</a:t>
            </a:r>
          </a:p>
          <a:p>
            <a:r>
              <a:rPr lang="en-US"/>
              <a:t> Associate Consultant, Energy and Carbon Analysis</a:t>
            </a:r>
          </a:p>
        </p:txBody>
      </p:sp>
      <p:sp>
        <p:nvSpPr>
          <p:cNvPr id="10" name="Title 9">
            <a:extLst>
              <a:ext uri="{FF2B5EF4-FFF2-40B4-BE49-F238E27FC236}">
                <a16:creationId xmlns:a16="http://schemas.microsoft.com/office/drawing/2014/main" id="{BF7DB74C-2C35-5820-E0B3-E43B481AFA1C}"/>
              </a:ext>
            </a:extLst>
          </p:cNvPr>
          <p:cNvSpPr>
            <a:spLocks noGrp="1"/>
          </p:cNvSpPr>
          <p:nvPr>
            <p:ph type="title"/>
          </p:nvPr>
        </p:nvSpPr>
        <p:spPr/>
        <p:txBody>
          <a:bodyPr/>
          <a:lstStyle/>
          <a:p>
            <a:r>
              <a:rPr lang="en-US"/>
              <a:t>The Team</a:t>
            </a:r>
          </a:p>
        </p:txBody>
      </p:sp>
      <p:sp>
        <p:nvSpPr>
          <p:cNvPr id="11" name="Subtitle 10">
            <a:extLst>
              <a:ext uri="{FF2B5EF4-FFF2-40B4-BE49-F238E27FC236}">
                <a16:creationId xmlns:a16="http://schemas.microsoft.com/office/drawing/2014/main" id="{27B39282-316A-E46C-8AB1-9C83D1BD209B}"/>
              </a:ext>
            </a:extLst>
          </p:cNvPr>
          <p:cNvSpPr>
            <a:spLocks noGrp="1"/>
          </p:cNvSpPr>
          <p:nvPr>
            <p:ph type="subTitle" idx="1"/>
          </p:nvPr>
        </p:nvSpPr>
        <p:spPr/>
        <p:txBody>
          <a:bodyPr/>
          <a:lstStyle/>
          <a:p>
            <a:endParaRPr lang="en-US"/>
          </a:p>
        </p:txBody>
      </p:sp>
      <p:pic>
        <p:nvPicPr>
          <p:cNvPr id="18" name="Picture Placeholder 17" descr="A person smiling at camera&#10;&#10;Description automatically generated">
            <a:extLst>
              <a:ext uri="{FF2B5EF4-FFF2-40B4-BE49-F238E27FC236}">
                <a16:creationId xmlns:a16="http://schemas.microsoft.com/office/drawing/2014/main" id="{21DD66E6-6BC9-0EF1-B0BB-0897B6C83858}"/>
              </a:ext>
            </a:extLst>
          </p:cNvPr>
          <p:cNvPicPr>
            <a:picLocks noGrp="1" noChangeAspect="1"/>
          </p:cNvPicPr>
          <p:nvPr>
            <p:ph type="pic" sz="quarter" idx="13"/>
          </p:nvPr>
        </p:nvPicPr>
        <p:blipFill>
          <a:blip r:embed="rId6" cstate="print">
            <a:extLst>
              <a:ext uri="{28A0092B-C50C-407E-A947-70E740481C1C}">
                <a14:useLocalDpi xmlns:a14="http://schemas.microsoft.com/office/drawing/2010/main" val="0"/>
              </a:ext>
            </a:extLst>
          </a:blip>
          <a:srcRect/>
          <a:stretch>
            <a:fillRect/>
          </a:stretch>
        </p:blipFill>
        <p:spPr/>
      </p:pic>
      <p:pic>
        <p:nvPicPr>
          <p:cNvPr id="25" name="Picture 24" descr="A black background with blue text and red squares&#10;&#10;Description automatically generated">
            <a:extLst>
              <a:ext uri="{FF2B5EF4-FFF2-40B4-BE49-F238E27FC236}">
                <a16:creationId xmlns:a16="http://schemas.microsoft.com/office/drawing/2014/main" id="{454E911A-39F2-A51F-A8EC-9ABAE1A16A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96328" y="-175139"/>
            <a:ext cx="2794973" cy="1502492"/>
          </a:xfrm>
          <a:prstGeom prst="rect">
            <a:avLst/>
          </a:prstGeom>
        </p:spPr>
      </p:pic>
    </p:spTree>
    <p:extLst>
      <p:ext uri="{BB962C8B-B14F-4D97-AF65-F5344CB8AC3E}">
        <p14:creationId xmlns:p14="http://schemas.microsoft.com/office/powerpoint/2010/main" val="20173312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A525FD4E-9B75-4792-BFE4-76E814CD2CC2}"/>
              </a:ext>
            </a:extLst>
          </p:cNvPr>
          <p:cNvGraphicFramePr>
            <a:graphicFrameLocks/>
          </p:cNvGraphicFramePr>
          <p:nvPr>
            <p:extLst>
              <p:ext uri="{D42A27DB-BD31-4B8C-83A1-F6EECF244321}">
                <p14:modId xmlns:p14="http://schemas.microsoft.com/office/powerpoint/2010/main" val="4154506612"/>
              </p:ext>
            </p:extLst>
          </p:nvPr>
        </p:nvGraphicFramePr>
        <p:xfrm>
          <a:off x="1861456" y="1191986"/>
          <a:ext cx="9633857" cy="5527219"/>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2">
            <a:extLst>
              <a:ext uri="{FF2B5EF4-FFF2-40B4-BE49-F238E27FC236}">
                <a16:creationId xmlns:a16="http://schemas.microsoft.com/office/drawing/2014/main" id="{6D383136-0907-A288-2F6C-9AEF5F7A4CC0}"/>
              </a:ext>
            </a:extLst>
          </p:cNvPr>
          <p:cNvSpPr txBox="1">
            <a:spLocks/>
          </p:cNvSpPr>
          <p:nvPr/>
        </p:nvSpPr>
        <p:spPr>
          <a:xfrm>
            <a:off x="657413" y="603174"/>
            <a:ext cx="10724180" cy="332009"/>
          </a:xfrm>
          <a:prstGeom prst="rect">
            <a:avLst/>
          </a:prstGeom>
        </p:spPr>
        <p:txBody>
          <a:bodyPr numCol="2">
            <a:normAutofit fontScale="97500"/>
          </a:bodyPr>
          <a:lstStyle>
            <a:lvl1pPr algn="l" defTabSz="623423" rtl="0" eaLnBrk="1" latinLnBrk="0" hangingPunct="1">
              <a:lnSpc>
                <a:spcPct val="90000"/>
              </a:lnSpc>
              <a:spcBef>
                <a:spcPct val="0"/>
              </a:spcBef>
              <a:buNone/>
              <a:defRPr sz="1636" b="0" i="0" kern="1200">
                <a:solidFill>
                  <a:schemeClr val="accent2">
                    <a:lumMod val="25000"/>
                  </a:schemeClr>
                </a:solidFill>
                <a:latin typeface="Montserrat Black" panose="00000A00000000000000" pitchFamily="2" charset="0"/>
                <a:ea typeface="+mj-ea"/>
                <a:cs typeface="Arial" panose="020B0604020202020204" pitchFamily="34" charset="0"/>
              </a:defRPr>
            </a:lvl1pPr>
          </a:lstStyle>
          <a:p>
            <a:endParaRPr lang="en-US"/>
          </a:p>
        </p:txBody>
      </p:sp>
      <p:sp>
        <p:nvSpPr>
          <p:cNvPr id="2" name="Title 1">
            <a:extLst>
              <a:ext uri="{FF2B5EF4-FFF2-40B4-BE49-F238E27FC236}">
                <a16:creationId xmlns:a16="http://schemas.microsoft.com/office/drawing/2014/main" id="{355030DC-5D6D-5D1A-DB3E-964EA426C6CC}"/>
              </a:ext>
            </a:extLst>
          </p:cNvPr>
          <p:cNvSpPr>
            <a:spLocks noGrp="1"/>
          </p:cNvSpPr>
          <p:nvPr>
            <p:ph type="title"/>
          </p:nvPr>
        </p:nvSpPr>
        <p:spPr/>
        <p:txBody>
          <a:bodyPr>
            <a:normAutofit/>
          </a:bodyPr>
          <a:lstStyle/>
          <a:p>
            <a:r>
              <a:rPr lang="en-US" sz="2000">
                <a:latin typeface="Montserrat Black" panose="00000A00000000000000" pitchFamily="2" charset="0"/>
              </a:rPr>
              <a:t>03 Climate Zone 5A - Boston – Massing 3</a:t>
            </a:r>
            <a:br>
              <a:rPr lang="en-US"/>
            </a:br>
            <a:endParaRPr lang="en-US"/>
          </a:p>
        </p:txBody>
      </p:sp>
      <p:pic>
        <p:nvPicPr>
          <p:cNvPr id="3" name="Picture 2" descr="A black background with blue text and red squares&#10;&#10;Description automatically generated">
            <a:extLst>
              <a:ext uri="{FF2B5EF4-FFF2-40B4-BE49-F238E27FC236}">
                <a16:creationId xmlns:a16="http://schemas.microsoft.com/office/drawing/2014/main" id="{CF9E7098-E7D3-7A35-98B7-70D73E9412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96328" y="-175139"/>
            <a:ext cx="2794973" cy="1502492"/>
          </a:xfrm>
          <a:prstGeom prst="rect">
            <a:avLst/>
          </a:prstGeom>
        </p:spPr>
      </p:pic>
    </p:spTree>
    <p:extLst>
      <p:ext uri="{BB962C8B-B14F-4D97-AF65-F5344CB8AC3E}">
        <p14:creationId xmlns:p14="http://schemas.microsoft.com/office/powerpoint/2010/main" val="1301312615"/>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8FDBFE2-F6D9-2C4A-A42F-29A347D32582}"/>
              </a:ext>
            </a:extLst>
          </p:cNvPr>
          <p:cNvSpPr>
            <a:spLocks noGrp="1"/>
          </p:cNvSpPr>
          <p:nvPr>
            <p:ph type="title"/>
          </p:nvPr>
        </p:nvSpPr>
        <p:spPr/>
        <p:txBody>
          <a:bodyPr/>
          <a:lstStyle/>
          <a:p>
            <a:r>
              <a:rPr lang="en-US"/>
              <a:t>Thank you</a:t>
            </a:r>
          </a:p>
        </p:txBody>
      </p:sp>
      <p:sp>
        <p:nvSpPr>
          <p:cNvPr id="4" name="Sous-titre 3">
            <a:extLst>
              <a:ext uri="{FF2B5EF4-FFF2-40B4-BE49-F238E27FC236}">
                <a16:creationId xmlns:a16="http://schemas.microsoft.com/office/drawing/2014/main" id="{5AA3AC5F-0F0E-184F-ABCC-AB4439FE3E70}"/>
              </a:ext>
            </a:extLst>
          </p:cNvPr>
          <p:cNvSpPr>
            <a:spLocks noGrp="1"/>
          </p:cNvSpPr>
          <p:nvPr>
            <p:ph type="subTitle" idx="1"/>
          </p:nvPr>
        </p:nvSpPr>
        <p:spPr>
          <a:xfrm>
            <a:off x="1774825" y="6092824"/>
            <a:ext cx="6938219" cy="323851"/>
          </a:xfrm>
        </p:spPr>
        <p:txBody>
          <a:bodyPr anchor="ctr"/>
          <a:lstStyle/>
          <a:p>
            <a:r>
              <a:rPr lang="en-US"/>
              <a:t>wsp.com</a:t>
            </a:r>
          </a:p>
        </p:txBody>
      </p:sp>
      <p:pic>
        <p:nvPicPr>
          <p:cNvPr id="11" name="Graphique 10">
            <a:hlinkClick r:id="rId3"/>
            <a:extLst>
              <a:ext uri="{FF2B5EF4-FFF2-40B4-BE49-F238E27FC236}">
                <a16:creationId xmlns:a16="http://schemas.microsoft.com/office/drawing/2014/main" id="{A9FB1307-8436-3844-B3ED-AECD5E909F7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882775" y="5680075"/>
            <a:ext cx="171450" cy="171450"/>
          </a:xfrm>
          <a:prstGeom prst="rect">
            <a:avLst/>
          </a:prstGeom>
        </p:spPr>
      </p:pic>
      <p:pic>
        <p:nvPicPr>
          <p:cNvPr id="13" name="Graphique 12">
            <a:hlinkClick r:id="rId6"/>
            <a:extLst>
              <a:ext uri="{FF2B5EF4-FFF2-40B4-BE49-F238E27FC236}">
                <a16:creationId xmlns:a16="http://schemas.microsoft.com/office/drawing/2014/main" id="{F369ECC4-18BB-0944-99AD-68EBDF176062}"/>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212258" y="5694522"/>
            <a:ext cx="174447" cy="157002"/>
          </a:xfrm>
          <a:prstGeom prst="rect">
            <a:avLst/>
          </a:prstGeom>
        </p:spPr>
      </p:pic>
      <p:pic>
        <p:nvPicPr>
          <p:cNvPr id="15" name="Graphique 14">
            <a:hlinkClick r:id="rId9"/>
            <a:extLst>
              <a:ext uri="{FF2B5EF4-FFF2-40B4-BE49-F238E27FC236}">
                <a16:creationId xmlns:a16="http://schemas.microsoft.com/office/drawing/2014/main" id="{EFEC802C-55F9-0D48-9502-AFA2994A8BA3}"/>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560791" y="5689600"/>
            <a:ext cx="73297" cy="152400"/>
          </a:xfrm>
          <a:prstGeom prst="rect">
            <a:avLst/>
          </a:prstGeom>
        </p:spPr>
      </p:pic>
      <p:pic>
        <p:nvPicPr>
          <p:cNvPr id="21" name="Graphique 20">
            <a:hlinkClick r:id="rId12"/>
            <a:extLst>
              <a:ext uri="{FF2B5EF4-FFF2-40B4-BE49-F238E27FC236}">
                <a16:creationId xmlns:a16="http://schemas.microsoft.com/office/drawing/2014/main" id="{00CB14C2-E8C0-D34A-8C10-F64429ED9F36}"/>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792122" y="5680076"/>
            <a:ext cx="171449" cy="171449"/>
          </a:xfrm>
          <a:prstGeom prst="rect">
            <a:avLst/>
          </a:prstGeom>
        </p:spPr>
      </p:pic>
      <p:pic>
        <p:nvPicPr>
          <p:cNvPr id="25" name="Graphique 24">
            <a:hlinkClick r:id="rId15"/>
            <a:extLst>
              <a:ext uri="{FF2B5EF4-FFF2-40B4-BE49-F238E27FC236}">
                <a16:creationId xmlns:a16="http://schemas.microsoft.com/office/drawing/2014/main" id="{2D1E61C4-DD77-D745-8508-E120314690CF}"/>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3116658" y="5689600"/>
            <a:ext cx="235502" cy="157001"/>
          </a:xfrm>
          <a:prstGeom prst="rect">
            <a:avLst/>
          </a:prstGeom>
        </p:spPr>
      </p:pic>
      <p:pic>
        <p:nvPicPr>
          <p:cNvPr id="2" name="Picture 1" descr="A black background with blue text and red squares&#10;&#10;Description automatically generated">
            <a:extLst>
              <a:ext uri="{FF2B5EF4-FFF2-40B4-BE49-F238E27FC236}">
                <a16:creationId xmlns:a16="http://schemas.microsoft.com/office/drawing/2014/main" id="{BC253227-39E6-4CA9-38AA-3A53D0E1EF8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658710" y="0"/>
            <a:ext cx="5519179" cy="2966942"/>
          </a:xfrm>
          <a:prstGeom prst="rect">
            <a:avLst/>
          </a:prstGeom>
        </p:spPr>
      </p:pic>
    </p:spTree>
    <p:extLst>
      <p:ext uri="{BB962C8B-B14F-4D97-AF65-F5344CB8AC3E}">
        <p14:creationId xmlns:p14="http://schemas.microsoft.com/office/powerpoint/2010/main" val="411072959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11">
            <a:extLst>
              <a:ext uri="{FF2B5EF4-FFF2-40B4-BE49-F238E27FC236}">
                <a16:creationId xmlns:a16="http://schemas.microsoft.com/office/drawing/2014/main" id="{3537F1FB-2DCC-4185-A626-46971CCB0DF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l="25015" t="8056" r="25015"/>
          <a:stretch/>
        </p:blipFill>
        <p:spPr>
          <a:xfrm>
            <a:off x="9156700" y="1256044"/>
            <a:ext cx="3035300" cy="5601956"/>
          </a:xfrm>
        </p:spPr>
      </p:pic>
      <p:sp>
        <p:nvSpPr>
          <p:cNvPr id="3" name="Title 2">
            <a:extLst>
              <a:ext uri="{FF2B5EF4-FFF2-40B4-BE49-F238E27FC236}">
                <a16:creationId xmlns:a16="http://schemas.microsoft.com/office/drawing/2014/main" id="{4EF6FF49-064F-4CBD-85D2-735282568536}"/>
              </a:ext>
            </a:extLst>
          </p:cNvPr>
          <p:cNvSpPr>
            <a:spLocks noGrp="1"/>
          </p:cNvSpPr>
          <p:nvPr>
            <p:ph type="title"/>
          </p:nvPr>
        </p:nvSpPr>
        <p:spPr/>
        <p:txBody>
          <a:bodyPr/>
          <a:lstStyle/>
          <a:p>
            <a:r>
              <a:rPr lang="en-US"/>
              <a:t>Table of Contents</a:t>
            </a:r>
          </a:p>
        </p:txBody>
      </p:sp>
      <p:sp>
        <p:nvSpPr>
          <p:cNvPr id="23" name="Subtitle 22">
            <a:extLst>
              <a:ext uri="{FF2B5EF4-FFF2-40B4-BE49-F238E27FC236}">
                <a16:creationId xmlns:a16="http://schemas.microsoft.com/office/drawing/2014/main" id="{906511DA-2523-4F20-945F-5D831378DC53}"/>
              </a:ext>
            </a:extLst>
          </p:cNvPr>
          <p:cNvSpPr>
            <a:spLocks noGrp="1"/>
          </p:cNvSpPr>
          <p:nvPr>
            <p:ph type="subTitle" idx="1"/>
          </p:nvPr>
        </p:nvSpPr>
        <p:spPr/>
        <p:txBody>
          <a:bodyPr/>
          <a:lstStyle/>
          <a:p>
            <a:r>
              <a:rPr lang="en-US"/>
              <a:t>REVIEW</a:t>
            </a:r>
          </a:p>
        </p:txBody>
      </p:sp>
      <p:grpSp>
        <p:nvGrpSpPr>
          <p:cNvPr id="5" name="Group 14">
            <a:extLst>
              <a:ext uri="{FF2B5EF4-FFF2-40B4-BE49-F238E27FC236}">
                <a16:creationId xmlns:a16="http://schemas.microsoft.com/office/drawing/2014/main" id="{C1AD0896-9DE4-9042-9D30-AA1946947C33}"/>
              </a:ext>
            </a:extLst>
          </p:cNvPr>
          <p:cNvGrpSpPr/>
          <p:nvPr/>
        </p:nvGrpSpPr>
        <p:grpSpPr>
          <a:xfrm>
            <a:off x="1886680" y="3579674"/>
            <a:ext cx="3414792" cy="407031"/>
            <a:chOff x="1524000" y="3608071"/>
            <a:chExt cx="3414792" cy="407031"/>
          </a:xfrm>
        </p:grpSpPr>
        <p:sp>
          <p:nvSpPr>
            <p:cNvPr id="6" name="Oval 11">
              <a:extLst>
                <a:ext uri="{FF2B5EF4-FFF2-40B4-BE49-F238E27FC236}">
                  <a16:creationId xmlns:a16="http://schemas.microsoft.com/office/drawing/2014/main" id="{507D510E-51A6-E64C-A93F-A4B3C15751A5}"/>
                </a:ext>
              </a:extLst>
            </p:cNvPr>
            <p:cNvSpPr/>
            <p:nvPr/>
          </p:nvSpPr>
          <p:spPr>
            <a:xfrm>
              <a:off x="1524000" y="3608071"/>
              <a:ext cx="407031" cy="4070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Montserrat" pitchFamily="2" charset="77"/>
                </a:rPr>
                <a:t>1</a:t>
              </a:r>
            </a:p>
          </p:txBody>
        </p:sp>
        <p:sp>
          <p:nvSpPr>
            <p:cNvPr id="7" name="TextBox 13">
              <a:extLst>
                <a:ext uri="{FF2B5EF4-FFF2-40B4-BE49-F238E27FC236}">
                  <a16:creationId xmlns:a16="http://schemas.microsoft.com/office/drawing/2014/main" id="{A8FBE92B-AD26-DB4B-BE69-DC44201D1854}"/>
                </a:ext>
              </a:extLst>
            </p:cNvPr>
            <p:cNvSpPr txBox="1"/>
            <p:nvPr/>
          </p:nvSpPr>
          <p:spPr>
            <a:xfrm>
              <a:off x="2097437" y="3709095"/>
              <a:ext cx="2841355" cy="204223"/>
            </a:xfrm>
            <a:prstGeom prst="rect">
              <a:avLst/>
            </a:prstGeom>
            <a:noFill/>
          </p:spPr>
          <p:txBody>
            <a:bodyPr wrap="square" lIns="0" tIns="0" rIns="0" bIns="0" rtlCol="0">
              <a:spAutoFit/>
            </a:bodyPr>
            <a:lstStyle/>
            <a:p>
              <a:pPr>
                <a:lnSpc>
                  <a:spcPct val="120000"/>
                </a:lnSpc>
                <a:spcBef>
                  <a:spcPts val="1200"/>
                </a:spcBef>
              </a:pPr>
              <a:r>
                <a:rPr lang="en-US" sz="1200">
                  <a:solidFill>
                    <a:schemeClr val="tx1">
                      <a:alpha val="70000"/>
                    </a:schemeClr>
                  </a:solidFill>
                  <a:latin typeface="Montserrat" pitchFamily="2" charset="77"/>
                </a:rPr>
                <a:t>Introduction</a:t>
              </a:r>
            </a:p>
          </p:txBody>
        </p:sp>
      </p:grpSp>
      <p:grpSp>
        <p:nvGrpSpPr>
          <p:cNvPr id="8" name="Group 15">
            <a:extLst>
              <a:ext uri="{FF2B5EF4-FFF2-40B4-BE49-F238E27FC236}">
                <a16:creationId xmlns:a16="http://schemas.microsoft.com/office/drawing/2014/main" id="{267198A4-AAB4-1F4F-A5BE-19DCAEFBC8E4}"/>
              </a:ext>
            </a:extLst>
          </p:cNvPr>
          <p:cNvGrpSpPr/>
          <p:nvPr/>
        </p:nvGrpSpPr>
        <p:grpSpPr>
          <a:xfrm>
            <a:off x="1886680" y="4192651"/>
            <a:ext cx="3414793" cy="407031"/>
            <a:chOff x="1524000" y="3608071"/>
            <a:chExt cx="3414793" cy="407031"/>
          </a:xfrm>
        </p:grpSpPr>
        <p:sp>
          <p:nvSpPr>
            <p:cNvPr id="9" name="Oval 16">
              <a:extLst>
                <a:ext uri="{FF2B5EF4-FFF2-40B4-BE49-F238E27FC236}">
                  <a16:creationId xmlns:a16="http://schemas.microsoft.com/office/drawing/2014/main" id="{C7BBD8EE-FA65-D441-9B41-82FD2925537A}"/>
                </a:ext>
              </a:extLst>
            </p:cNvPr>
            <p:cNvSpPr/>
            <p:nvPr/>
          </p:nvSpPr>
          <p:spPr>
            <a:xfrm>
              <a:off x="1524000" y="3608071"/>
              <a:ext cx="407031" cy="4070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Montserrat" pitchFamily="2" charset="77"/>
                </a:rPr>
                <a:t>2</a:t>
              </a:r>
            </a:p>
          </p:txBody>
        </p:sp>
        <p:sp>
          <p:nvSpPr>
            <p:cNvPr id="10" name="TextBox 17">
              <a:extLst>
                <a:ext uri="{FF2B5EF4-FFF2-40B4-BE49-F238E27FC236}">
                  <a16:creationId xmlns:a16="http://schemas.microsoft.com/office/drawing/2014/main" id="{D5ED7500-2DA0-6C43-A77B-84B60D0FF11A}"/>
                </a:ext>
              </a:extLst>
            </p:cNvPr>
            <p:cNvSpPr txBox="1"/>
            <p:nvPr/>
          </p:nvSpPr>
          <p:spPr>
            <a:xfrm>
              <a:off x="2097438" y="3709474"/>
              <a:ext cx="2841355" cy="204223"/>
            </a:xfrm>
            <a:prstGeom prst="rect">
              <a:avLst/>
            </a:prstGeom>
            <a:noFill/>
          </p:spPr>
          <p:txBody>
            <a:bodyPr wrap="square" lIns="0" tIns="0" rIns="0" bIns="0" rtlCol="0">
              <a:spAutoFit/>
            </a:bodyPr>
            <a:lstStyle/>
            <a:p>
              <a:pPr>
                <a:lnSpc>
                  <a:spcPct val="120000"/>
                </a:lnSpc>
                <a:spcBef>
                  <a:spcPts val="1200"/>
                </a:spcBef>
              </a:pPr>
              <a:r>
                <a:rPr lang="en-US" sz="1200">
                  <a:solidFill>
                    <a:schemeClr val="tx1">
                      <a:alpha val="70000"/>
                    </a:schemeClr>
                  </a:solidFill>
                  <a:latin typeface="Montserrat" pitchFamily="2" charset="77"/>
                </a:rPr>
                <a:t>Methodology</a:t>
              </a:r>
            </a:p>
          </p:txBody>
        </p:sp>
      </p:grpSp>
      <p:grpSp>
        <p:nvGrpSpPr>
          <p:cNvPr id="11" name="Group 18">
            <a:extLst>
              <a:ext uri="{FF2B5EF4-FFF2-40B4-BE49-F238E27FC236}">
                <a16:creationId xmlns:a16="http://schemas.microsoft.com/office/drawing/2014/main" id="{B945B558-B898-6647-AC08-E41CD2105FCD}"/>
              </a:ext>
            </a:extLst>
          </p:cNvPr>
          <p:cNvGrpSpPr/>
          <p:nvPr/>
        </p:nvGrpSpPr>
        <p:grpSpPr>
          <a:xfrm>
            <a:off x="1886680" y="4806715"/>
            <a:ext cx="3414793" cy="407031"/>
            <a:chOff x="1524000" y="3608071"/>
            <a:chExt cx="3414793" cy="407031"/>
          </a:xfrm>
        </p:grpSpPr>
        <p:sp>
          <p:nvSpPr>
            <p:cNvPr id="12" name="Oval 19">
              <a:extLst>
                <a:ext uri="{FF2B5EF4-FFF2-40B4-BE49-F238E27FC236}">
                  <a16:creationId xmlns:a16="http://schemas.microsoft.com/office/drawing/2014/main" id="{C3BDB023-EE33-C844-92E8-7F87A97D97A9}"/>
                </a:ext>
              </a:extLst>
            </p:cNvPr>
            <p:cNvSpPr/>
            <p:nvPr/>
          </p:nvSpPr>
          <p:spPr>
            <a:xfrm>
              <a:off x="1524000" y="3608071"/>
              <a:ext cx="407031" cy="4070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Montserrat" pitchFamily="2" charset="77"/>
                </a:rPr>
                <a:t>3</a:t>
              </a:r>
            </a:p>
          </p:txBody>
        </p:sp>
        <p:sp>
          <p:nvSpPr>
            <p:cNvPr id="13" name="TextBox 20">
              <a:extLst>
                <a:ext uri="{FF2B5EF4-FFF2-40B4-BE49-F238E27FC236}">
                  <a16:creationId xmlns:a16="http://schemas.microsoft.com/office/drawing/2014/main" id="{4D60F96D-E962-9743-A62B-15331C8628CC}"/>
                </a:ext>
              </a:extLst>
            </p:cNvPr>
            <p:cNvSpPr txBox="1"/>
            <p:nvPr/>
          </p:nvSpPr>
          <p:spPr>
            <a:xfrm>
              <a:off x="2097438" y="3709474"/>
              <a:ext cx="2841355" cy="204223"/>
            </a:xfrm>
            <a:prstGeom prst="rect">
              <a:avLst/>
            </a:prstGeom>
            <a:noFill/>
          </p:spPr>
          <p:txBody>
            <a:bodyPr wrap="square" lIns="0" tIns="0" rIns="0" bIns="0" rtlCol="0">
              <a:spAutoFit/>
            </a:bodyPr>
            <a:lstStyle/>
            <a:p>
              <a:pPr>
                <a:lnSpc>
                  <a:spcPct val="120000"/>
                </a:lnSpc>
                <a:spcBef>
                  <a:spcPts val="1200"/>
                </a:spcBef>
              </a:pPr>
              <a:r>
                <a:rPr lang="en-US" sz="1200">
                  <a:solidFill>
                    <a:schemeClr val="tx1">
                      <a:alpha val="70000"/>
                    </a:schemeClr>
                  </a:solidFill>
                  <a:latin typeface="Montserrat" pitchFamily="2" charset="77"/>
                </a:rPr>
                <a:t>Case Study</a:t>
              </a:r>
            </a:p>
          </p:txBody>
        </p:sp>
      </p:grpSp>
      <p:sp>
        <p:nvSpPr>
          <p:cNvPr id="2" name="Oval 19">
            <a:extLst>
              <a:ext uri="{FF2B5EF4-FFF2-40B4-BE49-F238E27FC236}">
                <a16:creationId xmlns:a16="http://schemas.microsoft.com/office/drawing/2014/main" id="{58D0592A-0E79-13B4-F27A-8FB0BAFAEA0C}"/>
              </a:ext>
            </a:extLst>
          </p:cNvPr>
          <p:cNvSpPr/>
          <p:nvPr/>
        </p:nvSpPr>
        <p:spPr>
          <a:xfrm>
            <a:off x="1886680" y="5414848"/>
            <a:ext cx="407031" cy="4070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latin typeface="Montserrat" pitchFamily="2" charset="77"/>
              </a:rPr>
              <a:t>4</a:t>
            </a:r>
          </a:p>
        </p:txBody>
      </p:sp>
      <p:sp>
        <p:nvSpPr>
          <p:cNvPr id="4" name="TextBox 20">
            <a:extLst>
              <a:ext uri="{FF2B5EF4-FFF2-40B4-BE49-F238E27FC236}">
                <a16:creationId xmlns:a16="http://schemas.microsoft.com/office/drawing/2014/main" id="{18E80F26-9F35-CAD8-7BD4-FBAB9FFCE772}"/>
              </a:ext>
            </a:extLst>
          </p:cNvPr>
          <p:cNvSpPr txBox="1"/>
          <p:nvPr/>
        </p:nvSpPr>
        <p:spPr>
          <a:xfrm>
            <a:off x="2460118" y="5516251"/>
            <a:ext cx="2841355" cy="204223"/>
          </a:xfrm>
          <a:prstGeom prst="rect">
            <a:avLst/>
          </a:prstGeom>
          <a:noFill/>
        </p:spPr>
        <p:txBody>
          <a:bodyPr wrap="square" lIns="0" tIns="0" rIns="0" bIns="0" rtlCol="0">
            <a:spAutoFit/>
          </a:bodyPr>
          <a:lstStyle/>
          <a:p>
            <a:pPr>
              <a:lnSpc>
                <a:spcPct val="120000"/>
              </a:lnSpc>
              <a:spcBef>
                <a:spcPts val="1200"/>
              </a:spcBef>
            </a:pPr>
            <a:r>
              <a:rPr lang="en-US" sz="1200">
                <a:solidFill>
                  <a:schemeClr val="tx1">
                    <a:alpha val="70000"/>
                  </a:schemeClr>
                </a:solidFill>
                <a:latin typeface="Montserrat" pitchFamily="2" charset="77"/>
              </a:rPr>
              <a:t>Comparisons</a:t>
            </a:r>
          </a:p>
        </p:txBody>
      </p:sp>
      <p:pic>
        <p:nvPicPr>
          <p:cNvPr id="14" name="Picture 13" descr="A black background with blue text and red squares&#10;&#10;Description automatically generated">
            <a:extLst>
              <a:ext uri="{FF2B5EF4-FFF2-40B4-BE49-F238E27FC236}">
                <a16:creationId xmlns:a16="http://schemas.microsoft.com/office/drawing/2014/main" id="{88BC0842-6997-56CD-861C-5322634A42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96328" y="-175139"/>
            <a:ext cx="2794973" cy="1502492"/>
          </a:xfrm>
          <a:prstGeom prst="rect">
            <a:avLst/>
          </a:prstGeom>
        </p:spPr>
      </p:pic>
    </p:spTree>
    <p:extLst>
      <p:ext uri="{BB962C8B-B14F-4D97-AF65-F5344CB8AC3E}">
        <p14:creationId xmlns:p14="http://schemas.microsoft.com/office/powerpoint/2010/main" val="18928056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5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nodeType="withEffect">
                                  <p:stCondLst>
                                    <p:cond delay="2500"/>
                                  </p:stCondLst>
                                  <p:childTnLst>
                                    <p:animScale>
                                      <p:cBhvr>
                                        <p:cTn id="9" dur="500" fill="hold"/>
                                        <p:tgtEl>
                                          <p:spTgt spid="5"/>
                                        </p:tgtEl>
                                      </p:cBhvr>
                                      <p:by x="120000" y="120000"/>
                                    </p:animScale>
                                  </p:childTnLst>
                                </p:cTn>
                              </p:par>
                              <p:par>
                                <p:cTn id="10" presetID="22" presetClass="entr" presetSubtype="8" fill="hold" nodeType="withEffect">
                                  <p:stCondLst>
                                    <p:cond delay="275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6" presetClass="emph" presetSubtype="0" accel="50000" decel="50000" autoRev="1" fill="hold" nodeType="withEffect">
                                  <p:stCondLst>
                                    <p:cond delay="2750"/>
                                  </p:stCondLst>
                                  <p:childTnLst>
                                    <p:animScale>
                                      <p:cBhvr>
                                        <p:cTn id="14" dur="500" fill="hold"/>
                                        <p:tgtEl>
                                          <p:spTgt spid="8"/>
                                        </p:tgtEl>
                                      </p:cBhvr>
                                      <p:by x="120000" y="120000"/>
                                    </p:animScale>
                                  </p:childTnLst>
                                </p:cTn>
                              </p:par>
                              <p:par>
                                <p:cTn id="15" presetID="22" presetClass="entr" presetSubtype="8" fill="hold" nodeType="withEffect">
                                  <p:stCondLst>
                                    <p:cond delay="300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6" presetClass="emph" presetSubtype="0" accel="50000" decel="50000" autoRev="1" fill="hold" nodeType="withEffect">
                                  <p:stCondLst>
                                    <p:cond delay="3000"/>
                                  </p:stCondLst>
                                  <p:childTnLst>
                                    <p:animScale>
                                      <p:cBhvr>
                                        <p:cTn id="19" dur="500" fill="hold"/>
                                        <p:tgtEl>
                                          <p:spTgt spid="11"/>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8">
            <a:extLst>
              <a:ext uri="{FF2B5EF4-FFF2-40B4-BE49-F238E27FC236}">
                <a16:creationId xmlns:a16="http://schemas.microsoft.com/office/drawing/2014/main" id="{8A50B0A1-E0CB-4C83-9A57-1982FAF39ADF}"/>
              </a:ext>
            </a:extLst>
          </p:cNvPr>
          <p:cNvPicPr>
            <a:picLocks noGrp="1" noChangeAspect="1"/>
          </p:cNvPicPr>
          <p:nvPr>
            <p:ph type="pic" sz="quarter" idx="13"/>
          </p:nvPr>
        </p:nvPicPr>
        <p:blipFill rotWithShape="1">
          <a:blip r:embed="rId3" cstate="print">
            <a:extLst>
              <a:ext uri="{BEBA8EAE-BF5A-486C-A8C5-ECC9F3942E4B}">
                <a14:imgProps xmlns:a14="http://schemas.microsoft.com/office/drawing/2010/main">
                  <a14:imgLayer r:embed="rId4">
                    <a14:imgEffect>
                      <a14:colorTemperature colorTemp="5000"/>
                    </a14:imgEffect>
                    <a14:imgEffect>
                      <a14:brightnessContrast bright="-40000" contrast="-40000"/>
                    </a14:imgEffect>
                  </a14:imgLayer>
                </a14:imgProps>
              </a:ext>
              <a:ext uri="{28A0092B-C50C-407E-A947-70E740481C1C}">
                <a14:useLocalDpi xmlns:a14="http://schemas.microsoft.com/office/drawing/2010/main"/>
              </a:ext>
            </a:extLst>
          </a:blip>
          <a:srcRect l="33" r="33"/>
          <a:stretch/>
        </p:blipFill>
        <p:spPr>
          <a:prstGeom prst="rect">
            <a:avLst/>
          </a:prstGeom>
          <a:gradFill>
            <a:gsLst>
              <a:gs pos="0">
                <a:schemeClr val="tx1">
                  <a:alpha val="10000"/>
                </a:schemeClr>
              </a:gs>
              <a:gs pos="100000">
                <a:schemeClr val="tx1">
                  <a:alpha val="20000"/>
                </a:schemeClr>
              </a:gs>
            </a:gsLst>
            <a:lin ang="5400000" scaled="1"/>
          </a:gradFill>
        </p:spPr>
      </p:pic>
      <p:sp>
        <p:nvSpPr>
          <p:cNvPr id="7" name="Title 6">
            <a:extLst>
              <a:ext uri="{FF2B5EF4-FFF2-40B4-BE49-F238E27FC236}">
                <a16:creationId xmlns:a16="http://schemas.microsoft.com/office/drawing/2014/main" id="{427A0CF7-20E7-4383-9189-409D5A985BDE}"/>
              </a:ext>
            </a:extLst>
          </p:cNvPr>
          <p:cNvSpPr>
            <a:spLocks noGrp="1"/>
          </p:cNvSpPr>
          <p:nvPr>
            <p:ph type="title"/>
          </p:nvPr>
        </p:nvSpPr>
        <p:spPr/>
        <p:txBody>
          <a:bodyPr/>
          <a:lstStyle/>
          <a:p>
            <a:r>
              <a:rPr lang="en-US"/>
              <a:t>01 Introduction</a:t>
            </a:r>
          </a:p>
        </p:txBody>
      </p:sp>
      <p:sp>
        <p:nvSpPr>
          <p:cNvPr id="11" name="Subtitle 10">
            <a:extLst>
              <a:ext uri="{FF2B5EF4-FFF2-40B4-BE49-F238E27FC236}">
                <a16:creationId xmlns:a16="http://schemas.microsoft.com/office/drawing/2014/main" id="{4CF3DED9-92F9-4BA8-B973-F69854CCEBF2}"/>
              </a:ext>
            </a:extLst>
          </p:cNvPr>
          <p:cNvSpPr>
            <a:spLocks noGrp="1"/>
          </p:cNvSpPr>
          <p:nvPr>
            <p:ph type="subTitle" idx="1"/>
          </p:nvPr>
        </p:nvSpPr>
        <p:spPr/>
        <p:txBody>
          <a:bodyPr/>
          <a:lstStyle/>
          <a:p>
            <a:endParaRPr lang="en-US"/>
          </a:p>
        </p:txBody>
      </p:sp>
      <p:pic>
        <p:nvPicPr>
          <p:cNvPr id="13" name="Graphique 7">
            <a:extLst>
              <a:ext uri="{FF2B5EF4-FFF2-40B4-BE49-F238E27FC236}">
                <a16:creationId xmlns:a16="http://schemas.microsoft.com/office/drawing/2014/main" id="{E4E33277-0FFF-432F-BB85-E006D152762A}"/>
              </a:ext>
            </a:extLst>
          </p:cNvPr>
          <p:cNvPicPr>
            <a:picLocks noChangeAspect="1"/>
          </p:cNvPicPr>
          <p:nvPr/>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r="44680" b="45876"/>
          <a:stretch/>
        </p:blipFill>
        <p:spPr>
          <a:xfrm>
            <a:off x="7659446" y="0"/>
            <a:ext cx="4531856" cy="2106079"/>
          </a:xfrm>
          <a:prstGeom prst="rect">
            <a:avLst/>
          </a:prstGeom>
        </p:spPr>
      </p:pic>
    </p:spTree>
    <p:extLst>
      <p:ext uri="{BB962C8B-B14F-4D97-AF65-F5344CB8AC3E}">
        <p14:creationId xmlns:p14="http://schemas.microsoft.com/office/powerpoint/2010/main" val="2227634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93768310-1655-4903-A26A-91777E7B627A}"/>
              </a:ext>
            </a:extLst>
          </p:cNvPr>
          <p:cNvSpPr txBox="1">
            <a:spLocks/>
          </p:cNvSpPr>
          <p:nvPr/>
        </p:nvSpPr>
        <p:spPr>
          <a:xfrm>
            <a:off x="1774825" y="525517"/>
            <a:ext cx="10724180" cy="332009"/>
          </a:xfrm>
          <a:prstGeom prst="rect">
            <a:avLst/>
          </a:prstGeom>
        </p:spPr>
        <p:txBody>
          <a:bodyPr>
            <a:noAutofit/>
          </a:bodyPr>
          <a:lstStyle>
            <a:lvl1pPr algn="l" defTabSz="623423" rtl="0" eaLnBrk="1" latinLnBrk="0" hangingPunct="1">
              <a:lnSpc>
                <a:spcPct val="90000"/>
              </a:lnSpc>
              <a:spcBef>
                <a:spcPct val="0"/>
              </a:spcBef>
              <a:buNone/>
              <a:defRPr sz="1636" b="0" i="0" kern="1200">
                <a:solidFill>
                  <a:schemeClr val="accent2">
                    <a:lumMod val="25000"/>
                  </a:schemeClr>
                </a:solidFill>
                <a:latin typeface="Montserrat Black" panose="00000A00000000000000" pitchFamily="2" charset="0"/>
                <a:ea typeface="+mj-ea"/>
                <a:cs typeface="Arial" panose="020B0604020202020204" pitchFamily="34" charset="0"/>
              </a:defRPr>
            </a:lvl1pPr>
          </a:lstStyle>
          <a:p>
            <a:r>
              <a:rPr lang="en-US" sz="2400">
                <a:solidFill>
                  <a:schemeClr val="tx1"/>
                </a:solidFill>
              </a:rPr>
              <a:t>01 INTRODUCTION</a:t>
            </a:r>
          </a:p>
        </p:txBody>
      </p:sp>
      <p:sp>
        <p:nvSpPr>
          <p:cNvPr id="7" name="TextBox 6">
            <a:extLst>
              <a:ext uri="{FF2B5EF4-FFF2-40B4-BE49-F238E27FC236}">
                <a16:creationId xmlns:a16="http://schemas.microsoft.com/office/drawing/2014/main" id="{F2CBE511-9C85-B5BC-B43C-AC22AA002C9C}"/>
              </a:ext>
            </a:extLst>
          </p:cNvPr>
          <p:cNvSpPr txBox="1"/>
          <p:nvPr/>
        </p:nvSpPr>
        <p:spPr>
          <a:xfrm>
            <a:off x="1774825" y="1304448"/>
            <a:ext cx="9588500" cy="2800767"/>
          </a:xfrm>
          <a:prstGeom prst="rect">
            <a:avLst/>
          </a:prstGeom>
          <a:noFill/>
        </p:spPr>
        <p:txBody>
          <a:bodyPr wrap="square" lIns="91440" tIns="45720" rIns="91440" bIns="45720" anchor="t">
            <a:spAutoFit/>
          </a:bodyPr>
          <a:lstStyle/>
          <a:p>
            <a:r>
              <a:rPr lang="en-US" sz="1600">
                <a:latin typeface="Montserrat"/>
              </a:rPr>
              <a:t>This </a:t>
            </a:r>
            <a:r>
              <a:rPr lang="en-US" sz="1600" err="1">
                <a:latin typeface="Montserrat"/>
              </a:rPr>
              <a:t>DeCarb</a:t>
            </a:r>
            <a:r>
              <a:rPr lang="en-US" sz="1600">
                <a:latin typeface="Montserrat"/>
              </a:rPr>
              <a:t> for </a:t>
            </a:r>
            <a:r>
              <a:rPr lang="en-US" sz="1600" err="1">
                <a:latin typeface="Montserrat"/>
              </a:rPr>
              <a:t>MASSings</a:t>
            </a:r>
            <a:r>
              <a:rPr lang="en-US" sz="1600">
                <a:latin typeface="Montserrat"/>
              </a:rPr>
              <a:t> aims to evaluate early embodied carbon and operational energy impacts.</a:t>
            </a:r>
          </a:p>
          <a:p>
            <a:endParaRPr lang="en-US" sz="1600">
              <a:latin typeface="Montserrat" panose="00000500000000000000" pitchFamily="2" charset="0"/>
            </a:endParaRPr>
          </a:p>
          <a:p>
            <a:r>
              <a:rPr lang="en-US" sz="1600">
                <a:latin typeface="Montserrat"/>
              </a:rPr>
              <a:t>The methodology section explains the breakdown of the geometric inputs, structural assumption inputs, embodied carbon database selection and assumptions inputs, energy model inputs, simulation engine, and the final outputs.</a:t>
            </a:r>
          </a:p>
          <a:p>
            <a:endParaRPr lang="en-US" sz="1600">
              <a:latin typeface="Montserrat" panose="00000500000000000000" pitchFamily="2" charset="0"/>
            </a:endParaRPr>
          </a:p>
          <a:p>
            <a:r>
              <a:rPr lang="en-US" sz="1600">
                <a:latin typeface="Montserrat"/>
              </a:rPr>
              <a:t>The results of this study would allow the user to identify trade-offs between embodied carbon and operational carbon and explore possibilities in design options to reduce carbon from both perspectives.</a:t>
            </a:r>
          </a:p>
          <a:p>
            <a:endParaRPr lang="en-US" sz="1600">
              <a:latin typeface="Montserrat" panose="00000500000000000000" pitchFamily="2" charset="0"/>
            </a:endParaRPr>
          </a:p>
        </p:txBody>
      </p:sp>
      <p:pic>
        <p:nvPicPr>
          <p:cNvPr id="2" name="Picture 1" descr="A black background with blue text and red squares&#10;&#10;Description automatically generated">
            <a:extLst>
              <a:ext uri="{FF2B5EF4-FFF2-40B4-BE49-F238E27FC236}">
                <a16:creationId xmlns:a16="http://schemas.microsoft.com/office/drawing/2014/main" id="{478BD3D3-5061-18EC-4D8A-B6872AF64F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6328" y="-175139"/>
            <a:ext cx="2794973" cy="1502492"/>
          </a:xfrm>
          <a:prstGeom prst="rect">
            <a:avLst/>
          </a:prstGeom>
        </p:spPr>
      </p:pic>
    </p:spTree>
    <p:extLst>
      <p:ext uri="{BB962C8B-B14F-4D97-AF65-F5344CB8AC3E}">
        <p14:creationId xmlns:p14="http://schemas.microsoft.com/office/powerpoint/2010/main" val="10319072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8">
            <a:extLst>
              <a:ext uri="{FF2B5EF4-FFF2-40B4-BE49-F238E27FC236}">
                <a16:creationId xmlns:a16="http://schemas.microsoft.com/office/drawing/2014/main" id="{8A50B0A1-E0CB-4C83-9A57-1982FAF39ADF}"/>
              </a:ext>
            </a:extLst>
          </p:cNvPr>
          <p:cNvPicPr>
            <a:picLocks noGrp="1" noChangeAspect="1"/>
          </p:cNvPicPr>
          <p:nvPr>
            <p:ph type="pic" sz="quarter" idx="13"/>
          </p:nvPr>
        </p:nvPicPr>
        <p:blipFill rotWithShape="1">
          <a:blip r:embed="rId3" cstate="print">
            <a:extLst>
              <a:ext uri="{BEBA8EAE-BF5A-486C-A8C5-ECC9F3942E4B}">
                <a14:imgProps xmlns:a14="http://schemas.microsoft.com/office/drawing/2010/main">
                  <a14:imgLayer r:embed="rId4">
                    <a14:imgEffect>
                      <a14:colorTemperature colorTemp="5000"/>
                    </a14:imgEffect>
                    <a14:imgEffect>
                      <a14:brightnessContrast bright="-40000" contrast="-40000"/>
                    </a14:imgEffect>
                  </a14:imgLayer>
                </a14:imgProps>
              </a:ext>
              <a:ext uri="{28A0092B-C50C-407E-A947-70E740481C1C}">
                <a14:useLocalDpi xmlns:a14="http://schemas.microsoft.com/office/drawing/2010/main"/>
              </a:ext>
            </a:extLst>
          </a:blip>
          <a:srcRect l="33" r="33"/>
          <a:stretch/>
        </p:blipFill>
        <p:spPr>
          <a:prstGeom prst="rect">
            <a:avLst/>
          </a:prstGeom>
          <a:gradFill>
            <a:gsLst>
              <a:gs pos="0">
                <a:schemeClr val="tx1">
                  <a:alpha val="10000"/>
                </a:schemeClr>
              </a:gs>
              <a:gs pos="100000">
                <a:schemeClr val="tx1">
                  <a:alpha val="20000"/>
                </a:schemeClr>
              </a:gs>
            </a:gsLst>
            <a:lin ang="5400000" scaled="1"/>
          </a:gradFill>
        </p:spPr>
      </p:pic>
      <p:sp>
        <p:nvSpPr>
          <p:cNvPr id="7" name="Title 6">
            <a:extLst>
              <a:ext uri="{FF2B5EF4-FFF2-40B4-BE49-F238E27FC236}">
                <a16:creationId xmlns:a16="http://schemas.microsoft.com/office/drawing/2014/main" id="{427A0CF7-20E7-4383-9189-409D5A985BDE}"/>
              </a:ext>
            </a:extLst>
          </p:cNvPr>
          <p:cNvSpPr>
            <a:spLocks noGrp="1"/>
          </p:cNvSpPr>
          <p:nvPr>
            <p:ph type="title"/>
          </p:nvPr>
        </p:nvSpPr>
        <p:spPr/>
        <p:txBody>
          <a:bodyPr/>
          <a:lstStyle/>
          <a:p>
            <a:r>
              <a:rPr lang="en-US"/>
              <a:t>02 Methodology</a:t>
            </a:r>
          </a:p>
        </p:txBody>
      </p:sp>
      <p:sp>
        <p:nvSpPr>
          <p:cNvPr id="11" name="Subtitle 10">
            <a:extLst>
              <a:ext uri="{FF2B5EF4-FFF2-40B4-BE49-F238E27FC236}">
                <a16:creationId xmlns:a16="http://schemas.microsoft.com/office/drawing/2014/main" id="{4CF3DED9-92F9-4BA8-B973-F69854CCEBF2}"/>
              </a:ext>
            </a:extLst>
          </p:cNvPr>
          <p:cNvSpPr>
            <a:spLocks noGrp="1"/>
          </p:cNvSpPr>
          <p:nvPr>
            <p:ph type="subTitle" idx="1"/>
          </p:nvPr>
        </p:nvSpPr>
        <p:spPr/>
        <p:txBody>
          <a:bodyPr/>
          <a:lstStyle/>
          <a:p>
            <a:endParaRPr lang="en-US"/>
          </a:p>
        </p:txBody>
      </p:sp>
      <p:pic>
        <p:nvPicPr>
          <p:cNvPr id="13" name="Graphique 7">
            <a:extLst>
              <a:ext uri="{FF2B5EF4-FFF2-40B4-BE49-F238E27FC236}">
                <a16:creationId xmlns:a16="http://schemas.microsoft.com/office/drawing/2014/main" id="{E4E33277-0FFF-432F-BB85-E006D152762A}"/>
              </a:ext>
            </a:extLst>
          </p:cNvPr>
          <p:cNvPicPr>
            <a:picLocks noChangeAspect="1"/>
          </p:cNvPicPr>
          <p:nvPr/>
        </p:nvPicPr>
        <p:blipFill rotWithShape="1">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r="44680" b="45876"/>
          <a:stretch/>
        </p:blipFill>
        <p:spPr>
          <a:xfrm>
            <a:off x="7659446" y="0"/>
            <a:ext cx="4531856" cy="2106079"/>
          </a:xfrm>
          <a:prstGeom prst="rect">
            <a:avLst/>
          </a:prstGeom>
        </p:spPr>
      </p:pic>
    </p:spTree>
    <p:extLst>
      <p:ext uri="{BB962C8B-B14F-4D97-AF65-F5344CB8AC3E}">
        <p14:creationId xmlns:p14="http://schemas.microsoft.com/office/powerpoint/2010/main" val="23795175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ED5D8BF-55DD-DF3F-8211-6F0ACC216754}"/>
              </a:ext>
            </a:extLst>
          </p:cNvPr>
          <p:cNvSpPr/>
          <p:nvPr/>
        </p:nvSpPr>
        <p:spPr>
          <a:xfrm>
            <a:off x="5756290" y="1374267"/>
            <a:ext cx="2485643" cy="4394113"/>
          </a:xfrm>
          <a:prstGeom prst="rect">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62EE724-5CDD-903C-8158-6D39174462D8}"/>
              </a:ext>
            </a:extLst>
          </p:cNvPr>
          <p:cNvSpPr/>
          <p:nvPr/>
        </p:nvSpPr>
        <p:spPr>
          <a:xfrm>
            <a:off x="8721682" y="1374268"/>
            <a:ext cx="2977482" cy="4485843"/>
          </a:xfrm>
          <a:prstGeom prst="rect">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8E2C316-2675-265B-8269-557D6DA7804C}"/>
              </a:ext>
            </a:extLst>
          </p:cNvPr>
          <p:cNvSpPr/>
          <p:nvPr/>
        </p:nvSpPr>
        <p:spPr>
          <a:xfrm>
            <a:off x="1981230" y="1365530"/>
            <a:ext cx="3338026" cy="4394112"/>
          </a:xfrm>
          <a:prstGeom prst="rect">
            <a:avLst/>
          </a:prstGeom>
          <a:solidFill>
            <a:schemeClr val="bg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B169C98-D3B7-E06A-F513-03700A22E7E3}"/>
              </a:ext>
            </a:extLst>
          </p:cNvPr>
          <p:cNvSpPr txBox="1"/>
          <p:nvPr/>
        </p:nvSpPr>
        <p:spPr>
          <a:xfrm>
            <a:off x="8721682" y="1085268"/>
            <a:ext cx="2977483" cy="307777"/>
          </a:xfrm>
          <a:prstGeom prst="rect">
            <a:avLst/>
          </a:prstGeom>
          <a:solidFill>
            <a:schemeClr val="accent5"/>
          </a:solidFill>
        </p:spPr>
        <p:txBody>
          <a:bodyPr wrap="square" rtlCol="0">
            <a:spAutoFit/>
          </a:bodyPr>
          <a:lstStyle>
            <a:defPPr>
              <a:defRPr lang="fr-FR"/>
            </a:defPPr>
            <a:lvl1pPr algn="ctr">
              <a:defRPr sz="1400">
                <a:solidFill>
                  <a:schemeClr val="bg1"/>
                </a:solidFill>
                <a:latin typeface="Montserrat Black" panose="00000A00000000000000" pitchFamily="2" charset="0"/>
              </a:defRPr>
            </a:lvl1pPr>
          </a:lstStyle>
          <a:p>
            <a:r>
              <a:rPr lang="en-US"/>
              <a:t>outputs</a:t>
            </a:r>
          </a:p>
        </p:txBody>
      </p:sp>
      <p:sp>
        <p:nvSpPr>
          <p:cNvPr id="14" name="TextBox 13">
            <a:extLst>
              <a:ext uri="{FF2B5EF4-FFF2-40B4-BE49-F238E27FC236}">
                <a16:creationId xmlns:a16="http://schemas.microsoft.com/office/drawing/2014/main" id="{C10CD2B6-CCB6-6E28-8ADA-6C9B99991A19}"/>
              </a:ext>
            </a:extLst>
          </p:cNvPr>
          <p:cNvSpPr txBox="1"/>
          <p:nvPr/>
        </p:nvSpPr>
        <p:spPr>
          <a:xfrm>
            <a:off x="2028602" y="2570541"/>
            <a:ext cx="1483208" cy="307777"/>
          </a:xfrm>
          <a:prstGeom prst="rect">
            <a:avLst/>
          </a:prstGeom>
          <a:noFill/>
        </p:spPr>
        <p:txBody>
          <a:bodyPr wrap="square" rtlCol="0">
            <a:spAutoFit/>
          </a:bodyPr>
          <a:lstStyle/>
          <a:p>
            <a:pPr algn="ctr"/>
            <a:r>
              <a:rPr lang="en-US" sz="1400">
                <a:latin typeface="Gentium Basic" panose="02000503060000020004" pitchFamily="2" charset="0"/>
              </a:rPr>
              <a:t>Massing Model</a:t>
            </a:r>
          </a:p>
        </p:txBody>
      </p:sp>
      <p:sp>
        <p:nvSpPr>
          <p:cNvPr id="21" name="TextBox 20">
            <a:extLst>
              <a:ext uri="{FF2B5EF4-FFF2-40B4-BE49-F238E27FC236}">
                <a16:creationId xmlns:a16="http://schemas.microsoft.com/office/drawing/2014/main" id="{D989F5E1-2FE4-DDC2-E162-04F486468CD3}"/>
              </a:ext>
            </a:extLst>
          </p:cNvPr>
          <p:cNvSpPr txBox="1"/>
          <p:nvPr/>
        </p:nvSpPr>
        <p:spPr>
          <a:xfrm>
            <a:off x="3332473" y="3351243"/>
            <a:ext cx="1483208" cy="523220"/>
          </a:xfrm>
          <a:prstGeom prst="rect">
            <a:avLst/>
          </a:prstGeom>
          <a:noFill/>
        </p:spPr>
        <p:txBody>
          <a:bodyPr wrap="square" rtlCol="0">
            <a:spAutoFit/>
          </a:bodyPr>
          <a:lstStyle/>
          <a:p>
            <a:pPr algn="ctr"/>
            <a:r>
              <a:rPr lang="en-US" sz="1400">
                <a:latin typeface="Gentium Basic" panose="02000503060000020004" pitchFamily="2" charset="0"/>
              </a:rPr>
              <a:t>Envelope Properties</a:t>
            </a:r>
          </a:p>
        </p:txBody>
      </p:sp>
      <p:sp>
        <p:nvSpPr>
          <p:cNvPr id="28" name="TextBox 27">
            <a:extLst>
              <a:ext uri="{FF2B5EF4-FFF2-40B4-BE49-F238E27FC236}">
                <a16:creationId xmlns:a16="http://schemas.microsoft.com/office/drawing/2014/main" id="{C0C3984A-F878-34EA-F708-0C5CD22D7B0C}"/>
              </a:ext>
            </a:extLst>
          </p:cNvPr>
          <p:cNvSpPr txBox="1"/>
          <p:nvPr/>
        </p:nvSpPr>
        <p:spPr>
          <a:xfrm>
            <a:off x="6338103" y="2289325"/>
            <a:ext cx="1380727" cy="710534"/>
          </a:xfrm>
          <a:prstGeom prst="rect">
            <a:avLst/>
          </a:prstGeom>
          <a:noFill/>
        </p:spPr>
        <p:txBody>
          <a:bodyPr wrap="square" rtlCol="0">
            <a:spAutoFit/>
          </a:bodyPr>
          <a:lstStyle/>
          <a:p>
            <a:pPr algn="ctr"/>
            <a:r>
              <a:rPr lang="en-US" sz="1400">
                <a:latin typeface="Gentium Basic" panose="02000503060000020004" pitchFamily="2" charset="0"/>
              </a:rPr>
              <a:t>Energy Modeling Software</a:t>
            </a:r>
          </a:p>
          <a:p>
            <a:pPr algn="ctr"/>
            <a:r>
              <a:rPr lang="en-US" sz="1400" err="1">
                <a:latin typeface="Gentium Basic" panose="02000503060000020004" pitchFamily="2" charset="0"/>
              </a:rPr>
              <a:t>EnergyPlus</a:t>
            </a:r>
            <a:endParaRPr lang="en-US" sz="1400">
              <a:latin typeface="Gentium Basic" panose="02000503060000020004" pitchFamily="2" charset="0"/>
            </a:endParaRPr>
          </a:p>
        </p:txBody>
      </p:sp>
      <p:cxnSp>
        <p:nvCxnSpPr>
          <p:cNvPr id="35" name="Straight Connector 34">
            <a:extLst>
              <a:ext uri="{FF2B5EF4-FFF2-40B4-BE49-F238E27FC236}">
                <a16:creationId xmlns:a16="http://schemas.microsoft.com/office/drawing/2014/main" id="{53E1DA13-A44C-AD81-D193-E01B50323EBA}"/>
              </a:ext>
            </a:extLst>
          </p:cNvPr>
          <p:cNvCxnSpPr>
            <a:cxnSpLocks/>
          </p:cNvCxnSpPr>
          <p:nvPr/>
        </p:nvCxnSpPr>
        <p:spPr>
          <a:xfrm>
            <a:off x="2180123" y="2884294"/>
            <a:ext cx="2710556"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43" name="Straight Connector 42">
            <a:extLst>
              <a:ext uri="{FF2B5EF4-FFF2-40B4-BE49-F238E27FC236}">
                <a16:creationId xmlns:a16="http://schemas.microsoft.com/office/drawing/2014/main" id="{3F082FB0-A035-4CD5-9FE5-13073ECC1DE3}"/>
              </a:ext>
            </a:extLst>
          </p:cNvPr>
          <p:cNvCxnSpPr>
            <a:cxnSpLocks/>
          </p:cNvCxnSpPr>
          <p:nvPr/>
        </p:nvCxnSpPr>
        <p:spPr>
          <a:xfrm>
            <a:off x="6157736" y="3314426"/>
            <a:ext cx="1931052" cy="0"/>
          </a:xfrm>
          <a:prstGeom prst="line">
            <a:avLst/>
          </a:prstGeom>
        </p:spPr>
        <p:style>
          <a:lnRef idx="1">
            <a:schemeClr val="accent3"/>
          </a:lnRef>
          <a:fillRef idx="0">
            <a:schemeClr val="accent3"/>
          </a:fillRef>
          <a:effectRef idx="0">
            <a:schemeClr val="accent3"/>
          </a:effectRef>
          <a:fontRef idx="minor">
            <a:schemeClr val="tx1"/>
          </a:fontRef>
        </p:style>
      </p:cxnSp>
      <p:sp>
        <p:nvSpPr>
          <p:cNvPr id="62" name="TextBox 61">
            <a:extLst>
              <a:ext uri="{FF2B5EF4-FFF2-40B4-BE49-F238E27FC236}">
                <a16:creationId xmlns:a16="http://schemas.microsoft.com/office/drawing/2014/main" id="{05075538-DAA7-7906-D22A-F33ABB027263}"/>
              </a:ext>
            </a:extLst>
          </p:cNvPr>
          <p:cNvSpPr txBox="1"/>
          <p:nvPr/>
        </p:nvSpPr>
        <p:spPr>
          <a:xfrm>
            <a:off x="9010122" y="2469670"/>
            <a:ext cx="2689042" cy="523220"/>
          </a:xfrm>
          <a:prstGeom prst="rect">
            <a:avLst/>
          </a:prstGeom>
          <a:noFill/>
        </p:spPr>
        <p:txBody>
          <a:bodyPr wrap="square" rtlCol="0">
            <a:spAutoFit/>
          </a:bodyPr>
          <a:lstStyle/>
          <a:p>
            <a:pPr algn="ctr"/>
            <a:r>
              <a:rPr lang="en-US" sz="1400">
                <a:latin typeface="Gentium Basic" panose="02000503060000020004" pitchFamily="2" charset="0"/>
              </a:rPr>
              <a:t>Embodied Carbon and Operational Energy Use Results</a:t>
            </a:r>
          </a:p>
        </p:txBody>
      </p:sp>
      <p:pic>
        <p:nvPicPr>
          <p:cNvPr id="64" name="Graphic 63" descr="Bar chart with solid fill">
            <a:extLst>
              <a:ext uri="{FF2B5EF4-FFF2-40B4-BE49-F238E27FC236}">
                <a16:creationId xmlns:a16="http://schemas.microsoft.com/office/drawing/2014/main" id="{FCE1B2B2-9FB1-763C-8BFB-2C952CE9D7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65155" y="1506964"/>
            <a:ext cx="843766" cy="879579"/>
          </a:xfrm>
          <a:prstGeom prst="rect">
            <a:avLst/>
          </a:prstGeom>
        </p:spPr>
      </p:pic>
      <p:sp>
        <p:nvSpPr>
          <p:cNvPr id="82" name="Arrow: Pentagon 81">
            <a:extLst>
              <a:ext uri="{FF2B5EF4-FFF2-40B4-BE49-F238E27FC236}">
                <a16:creationId xmlns:a16="http://schemas.microsoft.com/office/drawing/2014/main" id="{E33104E5-02C2-5BA5-3057-33B120650D46}"/>
              </a:ext>
            </a:extLst>
          </p:cNvPr>
          <p:cNvSpPr/>
          <p:nvPr/>
        </p:nvSpPr>
        <p:spPr>
          <a:xfrm>
            <a:off x="1981230" y="1067935"/>
            <a:ext cx="3505201" cy="307777"/>
          </a:xfrm>
          <a:prstGeom prst="homePlate">
            <a:avLst/>
          </a:prstGeom>
          <a:solidFill>
            <a:schemeClr val="accent5"/>
          </a:solidFill>
        </p:spPr>
        <p:txBody>
          <a:bodyPr wrap="square" rtlCol="0">
            <a:spAutoFit/>
          </a:bodyPr>
          <a:lstStyle/>
          <a:p>
            <a:pPr algn="ctr"/>
            <a:r>
              <a:rPr lang="en-US" sz="1400">
                <a:solidFill>
                  <a:schemeClr val="bg1"/>
                </a:solidFill>
                <a:latin typeface="Montserrat Black" panose="00000A00000000000000" pitchFamily="2" charset="0"/>
              </a:rPr>
              <a:t>inputs</a:t>
            </a:r>
          </a:p>
        </p:txBody>
      </p:sp>
      <p:sp>
        <p:nvSpPr>
          <p:cNvPr id="84" name="Arrow: Pentagon 83">
            <a:extLst>
              <a:ext uri="{FF2B5EF4-FFF2-40B4-BE49-F238E27FC236}">
                <a16:creationId xmlns:a16="http://schemas.microsoft.com/office/drawing/2014/main" id="{C7BE48C5-F42A-1ECE-98FC-3511A00F162E}"/>
              </a:ext>
            </a:extLst>
          </p:cNvPr>
          <p:cNvSpPr/>
          <p:nvPr/>
        </p:nvSpPr>
        <p:spPr>
          <a:xfrm>
            <a:off x="5756289" y="1089619"/>
            <a:ext cx="2643506" cy="307777"/>
          </a:xfrm>
          <a:prstGeom prst="homePlate">
            <a:avLst/>
          </a:prstGeom>
          <a:solidFill>
            <a:schemeClr val="accent5"/>
          </a:solidFill>
        </p:spPr>
        <p:txBody>
          <a:bodyPr wrap="square" rtlCol="0">
            <a:spAutoFit/>
          </a:bodyPr>
          <a:lstStyle/>
          <a:p>
            <a:pPr algn="ctr"/>
            <a:r>
              <a:rPr lang="en-US" sz="1400">
                <a:solidFill>
                  <a:schemeClr val="bg1"/>
                </a:solidFill>
                <a:latin typeface="Montserrat Black" panose="00000A00000000000000" pitchFamily="2" charset="0"/>
              </a:rPr>
              <a:t>simulation /data query</a:t>
            </a:r>
          </a:p>
        </p:txBody>
      </p:sp>
      <p:sp>
        <p:nvSpPr>
          <p:cNvPr id="85" name="TextBox 84">
            <a:extLst>
              <a:ext uri="{FF2B5EF4-FFF2-40B4-BE49-F238E27FC236}">
                <a16:creationId xmlns:a16="http://schemas.microsoft.com/office/drawing/2014/main" id="{4D3272AD-56F6-36E6-76CB-0DC8F4BA1E3C}"/>
              </a:ext>
            </a:extLst>
          </p:cNvPr>
          <p:cNvSpPr txBox="1"/>
          <p:nvPr/>
        </p:nvSpPr>
        <p:spPr>
          <a:xfrm>
            <a:off x="8879992" y="3017008"/>
            <a:ext cx="2726946" cy="1107996"/>
          </a:xfrm>
          <a:prstGeom prst="rect">
            <a:avLst/>
          </a:prstGeom>
          <a:noFill/>
        </p:spPr>
        <p:txBody>
          <a:bodyPr wrap="square" rtlCol="0">
            <a:spAutoFit/>
          </a:bodyPr>
          <a:lstStyle/>
          <a:p>
            <a:pPr marL="171450" indent="-171450">
              <a:buFont typeface="Arial" panose="020B0604020202020204" pitchFamily="34" charset="0"/>
              <a:buChar char="•"/>
            </a:pPr>
            <a:r>
              <a:rPr lang="en-US" sz="1100" i="1">
                <a:latin typeface="Gentium Basic" panose="02000503060000020004" pitchFamily="2" charset="0"/>
              </a:rPr>
              <a:t>Results including total site energy use intensity (kWh/m2)</a:t>
            </a:r>
          </a:p>
          <a:p>
            <a:pPr marL="171450" indent="-171450">
              <a:buFont typeface="Arial" panose="020B0604020202020204" pitchFamily="34" charset="0"/>
              <a:buChar char="•"/>
            </a:pPr>
            <a:r>
              <a:rPr lang="en-US" sz="1100" i="1">
                <a:latin typeface="Gentium Basic" panose="02000503060000020004" pitchFamily="2" charset="0"/>
              </a:rPr>
              <a:t>Total A1-A3 Global Warming Potential from structures and envelope (kgCO2e/m2)</a:t>
            </a:r>
          </a:p>
          <a:p>
            <a:pPr marL="171450" indent="-171450">
              <a:buFont typeface="Arial" panose="020B0604020202020204" pitchFamily="34" charset="0"/>
              <a:buChar char="•"/>
            </a:pPr>
            <a:r>
              <a:rPr lang="en-US" sz="1100" i="1">
                <a:latin typeface="Gentium Basic" panose="02000503060000020004" pitchFamily="2" charset="0"/>
              </a:rPr>
              <a:t>Breakdown of the Total A1-A3 Global Warming Potential by Category </a:t>
            </a:r>
          </a:p>
        </p:txBody>
      </p:sp>
      <p:sp>
        <p:nvSpPr>
          <p:cNvPr id="86" name="TextBox 85">
            <a:extLst>
              <a:ext uri="{FF2B5EF4-FFF2-40B4-BE49-F238E27FC236}">
                <a16:creationId xmlns:a16="http://schemas.microsoft.com/office/drawing/2014/main" id="{EB67AB0F-E489-6DBE-46B8-E80B4AA7D313}"/>
              </a:ext>
            </a:extLst>
          </p:cNvPr>
          <p:cNvSpPr txBox="1"/>
          <p:nvPr/>
        </p:nvSpPr>
        <p:spPr>
          <a:xfrm>
            <a:off x="8805392" y="4315550"/>
            <a:ext cx="2672477" cy="523220"/>
          </a:xfrm>
          <a:prstGeom prst="rect">
            <a:avLst/>
          </a:prstGeom>
          <a:noFill/>
        </p:spPr>
        <p:txBody>
          <a:bodyPr wrap="square" rtlCol="0">
            <a:spAutoFit/>
          </a:bodyPr>
          <a:lstStyle/>
          <a:p>
            <a:pPr algn="ctr"/>
            <a:r>
              <a:rPr lang="en-US" sz="1400">
                <a:latin typeface="Gentium Basic" panose="02000503060000020004" pitchFamily="2" charset="0"/>
              </a:rPr>
              <a:t>The results allow users to evaluate:</a:t>
            </a:r>
          </a:p>
        </p:txBody>
      </p:sp>
      <p:sp>
        <p:nvSpPr>
          <p:cNvPr id="87" name="TextBox 86">
            <a:extLst>
              <a:ext uri="{FF2B5EF4-FFF2-40B4-BE49-F238E27FC236}">
                <a16:creationId xmlns:a16="http://schemas.microsoft.com/office/drawing/2014/main" id="{D34AFC37-E3A5-AAB3-7DF4-EC955B1ECFFF}"/>
              </a:ext>
            </a:extLst>
          </p:cNvPr>
          <p:cNvSpPr txBox="1"/>
          <p:nvPr/>
        </p:nvSpPr>
        <p:spPr>
          <a:xfrm>
            <a:off x="9053164" y="4903679"/>
            <a:ext cx="2467747" cy="646331"/>
          </a:xfrm>
          <a:prstGeom prst="rect">
            <a:avLst/>
          </a:prstGeom>
          <a:noFill/>
        </p:spPr>
        <p:txBody>
          <a:bodyPr wrap="square" rtlCol="0">
            <a:spAutoFit/>
          </a:bodyPr>
          <a:lstStyle/>
          <a:p>
            <a:r>
              <a:rPr lang="en-US" sz="1200">
                <a:latin typeface="Gentium Basic" panose="02000503060000020004" pitchFamily="2" charset="0"/>
              </a:rPr>
              <a:t>The embodied carbon and the operational energy usage impact of design options</a:t>
            </a:r>
          </a:p>
        </p:txBody>
      </p:sp>
      <p:sp>
        <p:nvSpPr>
          <p:cNvPr id="10" name="Title 5">
            <a:extLst>
              <a:ext uri="{FF2B5EF4-FFF2-40B4-BE49-F238E27FC236}">
                <a16:creationId xmlns:a16="http://schemas.microsoft.com/office/drawing/2014/main" id="{19B74015-8FEE-C1D5-4295-49B5E4D68D3F}"/>
              </a:ext>
            </a:extLst>
          </p:cNvPr>
          <p:cNvSpPr txBox="1">
            <a:spLocks/>
          </p:cNvSpPr>
          <p:nvPr/>
        </p:nvSpPr>
        <p:spPr>
          <a:xfrm>
            <a:off x="1822215" y="525385"/>
            <a:ext cx="10724180" cy="332009"/>
          </a:xfrm>
          <a:prstGeom prst="rect">
            <a:avLst/>
          </a:prstGeom>
        </p:spPr>
        <p:txBody>
          <a:bodyPr>
            <a:noAutofit/>
          </a:bodyPr>
          <a:lstStyle>
            <a:lvl1pPr algn="l" defTabSz="623423" rtl="0" eaLnBrk="1" latinLnBrk="0" hangingPunct="1">
              <a:lnSpc>
                <a:spcPct val="90000"/>
              </a:lnSpc>
              <a:spcBef>
                <a:spcPct val="0"/>
              </a:spcBef>
              <a:buNone/>
              <a:defRPr sz="1636" b="0" i="0" kern="1200">
                <a:solidFill>
                  <a:schemeClr val="accent2">
                    <a:lumMod val="25000"/>
                  </a:schemeClr>
                </a:solidFill>
                <a:latin typeface="Montserrat Black" panose="00000A00000000000000" pitchFamily="2" charset="0"/>
                <a:ea typeface="+mj-ea"/>
                <a:cs typeface="Arial" panose="020B0604020202020204" pitchFamily="34" charset="0"/>
              </a:defRPr>
            </a:lvl1pPr>
          </a:lstStyle>
          <a:p>
            <a:r>
              <a:rPr lang="en-US" sz="2400">
                <a:solidFill>
                  <a:schemeClr val="tx1"/>
                </a:solidFill>
              </a:rPr>
              <a:t>02 PROCESS</a:t>
            </a:r>
          </a:p>
        </p:txBody>
      </p:sp>
      <p:cxnSp>
        <p:nvCxnSpPr>
          <p:cNvPr id="12" name="Straight Connector 11">
            <a:extLst>
              <a:ext uri="{FF2B5EF4-FFF2-40B4-BE49-F238E27FC236}">
                <a16:creationId xmlns:a16="http://schemas.microsoft.com/office/drawing/2014/main" id="{24773222-3AD2-8C27-72E2-A15E1C80B2EF}"/>
              </a:ext>
            </a:extLst>
          </p:cNvPr>
          <p:cNvCxnSpPr>
            <a:cxnSpLocks/>
          </p:cNvCxnSpPr>
          <p:nvPr/>
        </p:nvCxnSpPr>
        <p:spPr>
          <a:xfrm>
            <a:off x="2156532" y="4280378"/>
            <a:ext cx="2710556" cy="0"/>
          </a:xfrm>
          <a:prstGeom prst="line">
            <a:avLst/>
          </a:prstGeom>
        </p:spPr>
        <p:style>
          <a:lnRef idx="1">
            <a:schemeClr val="accent3"/>
          </a:lnRef>
          <a:fillRef idx="0">
            <a:schemeClr val="accent3"/>
          </a:fillRef>
          <a:effectRef idx="0">
            <a:schemeClr val="accent3"/>
          </a:effectRef>
          <a:fontRef idx="minor">
            <a:schemeClr val="tx1"/>
          </a:fontRef>
        </p:style>
      </p:cxnSp>
      <p:pic>
        <p:nvPicPr>
          <p:cNvPr id="1028" name="Picture 4" descr="Home">
            <a:extLst>
              <a:ext uri="{FF2B5EF4-FFF2-40B4-BE49-F238E27FC236}">
                <a16:creationId xmlns:a16="http://schemas.microsoft.com/office/drawing/2014/main" id="{36B0C00C-7945-0A71-71EC-1520B373C9C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6665174" y="1689349"/>
            <a:ext cx="726585" cy="43595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F474EDBD-2AAF-E4FA-95EE-37EA4D0BD742}"/>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217" b="98054" l="26500" r="74000">
                        <a14:foregroundMark x1="36833" y1="9732" x2="46333" y2="6813"/>
                        <a14:foregroundMark x1="45667" y1="4136" x2="47667" y2="3893"/>
                        <a14:foregroundMark x1="47333" y1="1217" x2="47333" y2="1217"/>
                        <a14:foregroundMark x1="38667" y1="82968" x2="44448" y2="81818"/>
                        <a14:foregroundMark x1="38667" y1="93187" x2="39000" y2="98054"/>
                        <a14:foregroundMark x1="57500" y1="83212" x2="57450" y2="84226"/>
                        <a14:foregroundMark x1="60667" y1="83455" x2="60665" y2="83531"/>
                        <a14:backgroundMark x1="55833" y1="90511" x2="60500" y2="89781"/>
                        <a14:backgroundMark x1="56833" y1="88078" x2="61833" y2="92944"/>
                        <a14:backgroundMark x1="56500" y1="88078" x2="59500" y2="88808"/>
                        <a14:backgroundMark x1="60500" y1="86375" x2="60500" y2="86375"/>
                        <a14:backgroundMark x1="60667" y1="85888" x2="60667" y2="85888"/>
                        <a14:backgroundMark x1="60667" y1="85888" x2="60000" y2="87591"/>
                        <a14:backgroundMark x1="55833" y1="94161" x2="58167" y2="94161"/>
                        <a14:backgroundMark x1="61000" y1="95134" x2="59333" y2="93674"/>
                        <a14:backgroundMark x1="47167" y1="78832" x2="47333" y2="82968"/>
                        <a14:backgroundMark x1="57333" y1="88564" x2="56333" y2="85645"/>
                        <a14:backgroundMark x1="55500" y1="86861" x2="59167" y2="88078"/>
                        <a14:backgroundMark x1="60333" y1="87591" x2="61167" y2="85645"/>
                        <a14:backgroundMark x1="57333" y1="86375" x2="57333" y2="86375"/>
                        <a14:backgroundMark x1="55833" y1="86861" x2="57333" y2="87591"/>
                        <a14:backgroundMark x1="56833" y1="87105" x2="58333" y2="88321"/>
                        <a14:backgroundMark x1="57833" y1="88564" x2="56500" y2="86131"/>
                        <a14:backgroundMark x1="59333" y1="88078" x2="56333" y2="86861"/>
                        <a14:backgroundMark x1="61333" y1="86861" x2="59500" y2="85888"/>
                      </a14:backgroundRemoval>
                    </a14:imgEffect>
                    <a14:imgEffect>
                      <a14:saturation sat="33000"/>
                    </a14:imgEffect>
                  </a14:imgLayer>
                </a14:imgProps>
              </a:ext>
              <a:ext uri="{28A0092B-C50C-407E-A947-70E740481C1C}">
                <a14:useLocalDpi xmlns:a14="http://schemas.microsoft.com/office/drawing/2010/main" val="0"/>
              </a:ext>
            </a:extLst>
          </a:blip>
          <a:srcRect l="20684" r="19978"/>
          <a:stretch/>
        </p:blipFill>
        <p:spPr bwMode="auto">
          <a:xfrm>
            <a:off x="6558630" y="3448365"/>
            <a:ext cx="966337" cy="11155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7E85A2C-F78F-D2D8-E58B-36124A289AB4}"/>
              </a:ext>
            </a:extLst>
          </p:cNvPr>
          <p:cNvSpPr txBox="1"/>
          <p:nvPr/>
        </p:nvSpPr>
        <p:spPr>
          <a:xfrm>
            <a:off x="6351435" y="4647351"/>
            <a:ext cx="1380727" cy="738664"/>
          </a:xfrm>
          <a:prstGeom prst="rect">
            <a:avLst/>
          </a:prstGeom>
          <a:noFill/>
        </p:spPr>
        <p:txBody>
          <a:bodyPr wrap="square" rtlCol="0">
            <a:spAutoFit/>
          </a:bodyPr>
          <a:lstStyle/>
          <a:p>
            <a:pPr algn="ctr"/>
            <a:r>
              <a:rPr lang="en-US" sz="1400">
                <a:latin typeface="Gentium Basic" panose="02000503060000020004" pitchFamily="2" charset="0"/>
              </a:rPr>
              <a:t>Embodied Carbon Database</a:t>
            </a:r>
          </a:p>
        </p:txBody>
      </p:sp>
      <p:pic>
        <p:nvPicPr>
          <p:cNvPr id="9" name="Graphic 8" descr="Modern architecture with solid fill">
            <a:extLst>
              <a:ext uri="{FF2B5EF4-FFF2-40B4-BE49-F238E27FC236}">
                <a16:creationId xmlns:a16="http://schemas.microsoft.com/office/drawing/2014/main" id="{DCF051ED-59DD-8ACD-422C-BFBF2668D5F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306985" y="3082889"/>
            <a:ext cx="843766" cy="879579"/>
          </a:xfrm>
          <a:prstGeom prst="rect">
            <a:avLst/>
          </a:prstGeom>
        </p:spPr>
      </p:pic>
      <p:sp>
        <p:nvSpPr>
          <p:cNvPr id="44" name="TextBox 43">
            <a:extLst>
              <a:ext uri="{FF2B5EF4-FFF2-40B4-BE49-F238E27FC236}">
                <a16:creationId xmlns:a16="http://schemas.microsoft.com/office/drawing/2014/main" id="{4CB6C18F-F24F-B671-75FF-7BC3E5660151}"/>
              </a:ext>
            </a:extLst>
          </p:cNvPr>
          <p:cNvSpPr txBox="1"/>
          <p:nvPr/>
        </p:nvSpPr>
        <p:spPr>
          <a:xfrm>
            <a:off x="3326172" y="2167349"/>
            <a:ext cx="1891897" cy="307777"/>
          </a:xfrm>
          <a:prstGeom prst="rect">
            <a:avLst/>
          </a:prstGeom>
          <a:noFill/>
        </p:spPr>
        <p:txBody>
          <a:bodyPr wrap="square" rtlCol="0">
            <a:spAutoFit/>
          </a:bodyPr>
          <a:lstStyle/>
          <a:p>
            <a:pPr algn="ctr"/>
            <a:r>
              <a:rPr lang="en-US" sz="1400">
                <a:latin typeface="Gentium Basic" panose="02000503060000020004" pitchFamily="2" charset="0"/>
              </a:rPr>
              <a:t>Massing Model</a:t>
            </a:r>
            <a:endParaRPr lang="en-US" sz="1100" i="1">
              <a:latin typeface="Gentium Basic" panose="02000503060000020004" pitchFamily="2" charset="0"/>
            </a:endParaRPr>
          </a:p>
        </p:txBody>
      </p:sp>
      <p:sp>
        <p:nvSpPr>
          <p:cNvPr id="58" name="TextBox 57">
            <a:extLst>
              <a:ext uri="{FF2B5EF4-FFF2-40B4-BE49-F238E27FC236}">
                <a16:creationId xmlns:a16="http://schemas.microsoft.com/office/drawing/2014/main" id="{B2EC0654-F25F-A29D-5AC5-63DC626A36E4}"/>
              </a:ext>
            </a:extLst>
          </p:cNvPr>
          <p:cNvSpPr txBox="1"/>
          <p:nvPr/>
        </p:nvSpPr>
        <p:spPr>
          <a:xfrm>
            <a:off x="1994402" y="5177887"/>
            <a:ext cx="1483208" cy="307777"/>
          </a:xfrm>
          <a:prstGeom prst="rect">
            <a:avLst/>
          </a:prstGeom>
          <a:noFill/>
        </p:spPr>
        <p:txBody>
          <a:bodyPr wrap="square" rtlCol="0">
            <a:spAutoFit/>
          </a:bodyPr>
          <a:lstStyle/>
          <a:p>
            <a:pPr algn="ctr"/>
            <a:r>
              <a:rPr lang="en-US" sz="1400">
                <a:latin typeface="Gentium Basic" panose="02000503060000020004" pitchFamily="2" charset="0"/>
              </a:rPr>
              <a:t>Structures</a:t>
            </a:r>
          </a:p>
        </p:txBody>
      </p:sp>
      <p:sp>
        <p:nvSpPr>
          <p:cNvPr id="18" name="TextBox 17">
            <a:extLst>
              <a:ext uri="{FF2B5EF4-FFF2-40B4-BE49-F238E27FC236}">
                <a16:creationId xmlns:a16="http://schemas.microsoft.com/office/drawing/2014/main" id="{AEB620C6-83D7-5BF3-F06A-FFD8FF43F62D}"/>
              </a:ext>
            </a:extLst>
          </p:cNvPr>
          <p:cNvSpPr txBox="1"/>
          <p:nvPr/>
        </p:nvSpPr>
        <p:spPr>
          <a:xfrm>
            <a:off x="2010833" y="3938030"/>
            <a:ext cx="1483208" cy="307777"/>
          </a:xfrm>
          <a:prstGeom prst="rect">
            <a:avLst/>
          </a:prstGeom>
          <a:noFill/>
        </p:spPr>
        <p:txBody>
          <a:bodyPr wrap="square" rtlCol="0">
            <a:spAutoFit/>
          </a:bodyPr>
          <a:lstStyle/>
          <a:p>
            <a:pPr algn="ctr"/>
            <a:r>
              <a:rPr lang="en-US" sz="1400">
                <a:latin typeface="Gentium Basic" panose="02000503060000020004" pitchFamily="2" charset="0"/>
              </a:rPr>
              <a:t>Envelope</a:t>
            </a:r>
          </a:p>
        </p:txBody>
      </p:sp>
      <p:grpSp>
        <p:nvGrpSpPr>
          <p:cNvPr id="1046" name="Group 1045">
            <a:extLst>
              <a:ext uri="{FF2B5EF4-FFF2-40B4-BE49-F238E27FC236}">
                <a16:creationId xmlns:a16="http://schemas.microsoft.com/office/drawing/2014/main" id="{A0850E4D-D8B3-9B4F-C980-B0EA3397EBFD}"/>
              </a:ext>
            </a:extLst>
          </p:cNvPr>
          <p:cNvGrpSpPr/>
          <p:nvPr/>
        </p:nvGrpSpPr>
        <p:grpSpPr>
          <a:xfrm>
            <a:off x="2428612" y="4466801"/>
            <a:ext cx="542191" cy="750572"/>
            <a:chOff x="1990430" y="4618513"/>
            <a:chExt cx="1177287" cy="1629773"/>
          </a:xfrm>
        </p:grpSpPr>
        <p:sp>
          <p:nvSpPr>
            <p:cNvPr id="71" name="Parallelogram 70">
              <a:extLst>
                <a:ext uri="{FF2B5EF4-FFF2-40B4-BE49-F238E27FC236}">
                  <a16:creationId xmlns:a16="http://schemas.microsoft.com/office/drawing/2014/main" id="{FBE318E3-7F7D-7F62-9080-FBF76DE9B82A}"/>
                </a:ext>
              </a:extLst>
            </p:cNvPr>
            <p:cNvSpPr/>
            <p:nvPr/>
          </p:nvSpPr>
          <p:spPr>
            <a:xfrm>
              <a:off x="2552927" y="6155920"/>
              <a:ext cx="614790" cy="92366"/>
            </a:xfrm>
            <a:prstGeom prst="parallelogram">
              <a:avLst>
                <a:gd name="adj" fmla="val 54416"/>
              </a:avLst>
            </a:prstGeom>
            <a:solidFill>
              <a:srgbClr val="00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63" name="Parallelogram 62">
              <a:extLst>
                <a:ext uri="{FF2B5EF4-FFF2-40B4-BE49-F238E27FC236}">
                  <a16:creationId xmlns:a16="http://schemas.microsoft.com/office/drawing/2014/main" id="{01DCEFD1-5440-B66B-4272-DEE60059AC8E}"/>
                </a:ext>
              </a:extLst>
            </p:cNvPr>
            <p:cNvSpPr/>
            <p:nvPr/>
          </p:nvSpPr>
          <p:spPr>
            <a:xfrm>
              <a:off x="1994102" y="5593727"/>
              <a:ext cx="614790" cy="92366"/>
            </a:xfrm>
            <a:prstGeom prst="parallelogram">
              <a:avLst>
                <a:gd name="adj" fmla="val 54416"/>
              </a:avLst>
            </a:prstGeom>
            <a:solidFill>
              <a:srgbClr val="00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69" name="Parallelogram 68">
              <a:extLst>
                <a:ext uri="{FF2B5EF4-FFF2-40B4-BE49-F238E27FC236}">
                  <a16:creationId xmlns:a16="http://schemas.microsoft.com/office/drawing/2014/main" id="{99357E03-CEB6-9296-2B55-0ED8EE5CC5DD}"/>
                </a:ext>
              </a:extLst>
            </p:cNvPr>
            <p:cNvSpPr/>
            <p:nvPr/>
          </p:nvSpPr>
          <p:spPr>
            <a:xfrm>
              <a:off x="2535788" y="4618513"/>
              <a:ext cx="614790" cy="92366"/>
            </a:xfrm>
            <a:prstGeom prst="parallelogram">
              <a:avLst>
                <a:gd name="adj" fmla="val 54416"/>
              </a:avLst>
            </a:prstGeom>
            <a:solidFill>
              <a:srgbClr val="00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FC573B7D-73F8-EA5D-4C6A-A0102721759B}"/>
                </a:ext>
              </a:extLst>
            </p:cNvPr>
            <p:cNvSpPr/>
            <p:nvPr/>
          </p:nvSpPr>
          <p:spPr>
            <a:xfrm>
              <a:off x="2130573" y="5661808"/>
              <a:ext cx="97180" cy="585024"/>
            </a:xfrm>
            <a:prstGeom prst="rect">
              <a:avLst/>
            </a:prstGeom>
            <a:solidFill>
              <a:srgbClr val="00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54554555-9D54-0126-7C1E-3C89609EFC9D}"/>
                </a:ext>
              </a:extLst>
            </p:cNvPr>
            <p:cNvSpPr/>
            <p:nvPr/>
          </p:nvSpPr>
          <p:spPr>
            <a:xfrm>
              <a:off x="2422716" y="5654919"/>
              <a:ext cx="110996" cy="585024"/>
            </a:xfrm>
            <a:prstGeom prst="rect">
              <a:avLst/>
            </a:prstGeom>
            <a:solidFill>
              <a:srgbClr val="00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90" name="Parallelogram 89">
              <a:extLst>
                <a:ext uri="{FF2B5EF4-FFF2-40B4-BE49-F238E27FC236}">
                  <a16:creationId xmlns:a16="http://schemas.microsoft.com/office/drawing/2014/main" id="{889717D3-7E62-3182-8D21-F9F5937A0139}"/>
                </a:ext>
              </a:extLst>
            </p:cNvPr>
            <p:cNvSpPr/>
            <p:nvPr/>
          </p:nvSpPr>
          <p:spPr>
            <a:xfrm>
              <a:off x="1997931" y="5787804"/>
              <a:ext cx="614790" cy="92366"/>
            </a:xfrm>
            <a:prstGeom prst="parallelogram">
              <a:avLst>
                <a:gd name="adj" fmla="val 54416"/>
              </a:avLst>
            </a:prstGeom>
            <a:solidFill>
              <a:srgbClr val="00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91" name="Parallelogram 90">
              <a:extLst>
                <a:ext uri="{FF2B5EF4-FFF2-40B4-BE49-F238E27FC236}">
                  <a16:creationId xmlns:a16="http://schemas.microsoft.com/office/drawing/2014/main" id="{49686318-B677-5C46-1967-FD149D4E8826}"/>
                </a:ext>
              </a:extLst>
            </p:cNvPr>
            <p:cNvSpPr/>
            <p:nvPr/>
          </p:nvSpPr>
          <p:spPr>
            <a:xfrm>
              <a:off x="1990430" y="5986969"/>
              <a:ext cx="614790" cy="92366"/>
            </a:xfrm>
            <a:prstGeom prst="parallelogram">
              <a:avLst>
                <a:gd name="adj" fmla="val 54416"/>
              </a:avLst>
            </a:prstGeom>
            <a:solidFill>
              <a:srgbClr val="00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92" name="Parallelogram 91">
              <a:extLst>
                <a:ext uri="{FF2B5EF4-FFF2-40B4-BE49-F238E27FC236}">
                  <a16:creationId xmlns:a16="http://schemas.microsoft.com/office/drawing/2014/main" id="{2924721B-2201-1310-33FD-8A086D014779}"/>
                </a:ext>
              </a:extLst>
            </p:cNvPr>
            <p:cNvSpPr/>
            <p:nvPr/>
          </p:nvSpPr>
          <p:spPr>
            <a:xfrm>
              <a:off x="1996563" y="6155539"/>
              <a:ext cx="614790" cy="92366"/>
            </a:xfrm>
            <a:prstGeom prst="parallelogram">
              <a:avLst>
                <a:gd name="adj" fmla="val 54416"/>
              </a:avLst>
            </a:prstGeom>
            <a:solidFill>
              <a:srgbClr val="00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029" name="Parallelogram 1028">
              <a:extLst>
                <a:ext uri="{FF2B5EF4-FFF2-40B4-BE49-F238E27FC236}">
                  <a16:creationId xmlns:a16="http://schemas.microsoft.com/office/drawing/2014/main" id="{1D79D69C-629F-A382-7D08-8DA38C91B71C}"/>
                </a:ext>
              </a:extLst>
            </p:cNvPr>
            <p:cNvSpPr/>
            <p:nvPr/>
          </p:nvSpPr>
          <p:spPr>
            <a:xfrm>
              <a:off x="2549666" y="4813663"/>
              <a:ext cx="614790" cy="92366"/>
            </a:xfrm>
            <a:prstGeom prst="parallelogram">
              <a:avLst>
                <a:gd name="adj" fmla="val 54416"/>
              </a:avLst>
            </a:prstGeom>
            <a:solidFill>
              <a:srgbClr val="00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032" name="Rectangle 1031">
              <a:extLst>
                <a:ext uri="{FF2B5EF4-FFF2-40B4-BE49-F238E27FC236}">
                  <a16:creationId xmlns:a16="http://schemas.microsoft.com/office/drawing/2014/main" id="{62476C7F-993F-B274-C66F-3DFCE5E6E995}"/>
                </a:ext>
              </a:extLst>
            </p:cNvPr>
            <p:cNvSpPr/>
            <p:nvPr/>
          </p:nvSpPr>
          <p:spPr>
            <a:xfrm>
              <a:off x="2702508" y="4708498"/>
              <a:ext cx="106843" cy="1539553"/>
            </a:xfrm>
            <a:prstGeom prst="rect">
              <a:avLst/>
            </a:prstGeom>
            <a:solidFill>
              <a:srgbClr val="00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baseline="-25000"/>
            </a:p>
          </p:txBody>
        </p:sp>
        <p:sp>
          <p:nvSpPr>
            <p:cNvPr id="1033" name="Rectangle 1032">
              <a:extLst>
                <a:ext uri="{FF2B5EF4-FFF2-40B4-BE49-F238E27FC236}">
                  <a16:creationId xmlns:a16="http://schemas.microsoft.com/office/drawing/2014/main" id="{4829E1F5-D47D-2EBE-1326-EBCAC1EE5BD5}"/>
                </a:ext>
              </a:extLst>
            </p:cNvPr>
            <p:cNvSpPr/>
            <p:nvPr/>
          </p:nvSpPr>
          <p:spPr>
            <a:xfrm>
              <a:off x="2766873" y="4618513"/>
              <a:ext cx="45719" cy="1539553"/>
            </a:xfrm>
            <a:prstGeom prst="rect">
              <a:avLst/>
            </a:prstGeom>
            <a:solidFill>
              <a:srgbClr val="00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baseline="-25000"/>
            </a:p>
          </p:txBody>
        </p:sp>
        <p:sp>
          <p:nvSpPr>
            <p:cNvPr id="1034" name="Rectangle 1033">
              <a:extLst>
                <a:ext uri="{FF2B5EF4-FFF2-40B4-BE49-F238E27FC236}">
                  <a16:creationId xmlns:a16="http://schemas.microsoft.com/office/drawing/2014/main" id="{34A6149F-33FC-6D16-85B2-F0EC7AF5A65D}"/>
                </a:ext>
              </a:extLst>
            </p:cNvPr>
            <p:cNvSpPr/>
            <p:nvPr/>
          </p:nvSpPr>
          <p:spPr>
            <a:xfrm>
              <a:off x="2883606" y="4708498"/>
              <a:ext cx="101045" cy="1539553"/>
            </a:xfrm>
            <a:prstGeom prst="rect">
              <a:avLst/>
            </a:prstGeom>
            <a:solidFill>
              <a:srgbClr val="00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baseline="-25000"/>
            </a:p>
          </p:txBody>
        </p:sp>
        <p:sp>
          <p:nvSpPr>
            <p:cNvPr id="1035" name="Rectangle 1034">
              <a:extLst>
                <a:ext uri="{FF2B5EF4-FFF2-40B4-BE49-F238E27FC236}">
                  <a16:creationId xmlns:a16="http://schemas.microsoft.com/office/drawing/2014/main" id="{0F1B1CDC-9007-1D9A-3ED4-90CB5CD1DB02}"/>
                </a:ext>
              </a:extLst>
            </p:cNvPr>
            <p:cNvSpPr/>
            <p:nvPr/>
          </p:nvSpPr>
          <p:spPr>
            <a:xfrm>
              <a:off x="2947971" y="4618513"/>
              <a:ext cx="45719" cy="1539553"/>
            </a:xfrm>
            <a:prstGeom prst="rect">
              <a:avLst/>
            </a:prstGeom>
            <a:solidFill>
              <a:srgbClr val="00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baseline="-25000"/>
            </a:p>
          </p:txBody>
        </p:sp>
        <p:sp>
          <p:nvSpPr>
            <p:cNvPr id="1037" name="Parallelogram 1036">
              <a:extLst>
                <a:ext uri="{FF2B5EF4-FFF2-40B4-BE49-F238E27FC236}">
                  <a16:creationId xmlns:a16="http://schemas.microsoft.com/office/drawing/2014/main" id="{E91996E2-5C02-B3FB-27FB-7D5A202EEE5E}"/>
                </a:ext>
              </a:extLst>
            </p:cNvPr>
            <p:cNvSpPr/>
            <p:nvPr/>
          </p:nvSpPr>
          <p:spPr>
            <a:xfrm>
              <a:off x="2532621" y="5008813"/>
              <a:ext cx="614790" cy="92366"/>
            </a:xfrm>
            <a:prstGeom prst="parallelogram">
              <a:avLst>
                <a:gd name="adj" fmla="val 54416"/>
              </a:avLst>
            </a:prstGeom>
            <a:solidFill>
              <a:srgbClr val="00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039" name="Parallelogram 1038">
              <a:extLst>
                <a:ext uri="{FF2B5EF4-FFF2-40B4-BE49-F238E27FC236}">
                  <a16:creationId xmlns:a16="http://schemas.microsoft.com/office/drawing/2014/main" id="{F517B470-2B7B-B5CA-27A8-5A4C7CA7F5A9}"/>
                </a:ext>
              </a:extLst>
            </p:cNvPr>
            <p:cNvSpPr/>
            <p:nvPr/>
          </p:nvSpPr>
          <p:spPr>
            <a:xfrm>
              <a:off x="2535149" y="5203963"/>
              <a:ext cx="614790" cy="92366"/>
            </a:xfrm>
            <a:prstGeom prst="parallelogram">
              <a:avLst>
                <a:gd name="adj" fmla="val 54416"/>
              </a:avLst>
            </a:prstGeom>
            <a:solidFill>
              <a:srgbClr val="00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041" name="Parallelogram 1040">
              <a:extLst>
                <a:ext uri="{FF2B5EF4-FFF2-40B4-BE49-F238E27FC236}">
                  <a16:creationId xmlns:a16="http://schemas.microsoft.com/office/drawing/2014/main" id="{F1837B3E-5E88-C6D6-922B-96F90CA1B24F}"/>
                </a:ext>
              </a:extLst>
            </p:cNvPr>
            <p:cNvSpPr/>
            <p:nvPr/>
          </p:nvSpPr>
          <p:spPr>
            <a:xfrm>
              <a:off x="2544264" y="5399113"/>
              <a:ext cx="614790" cy="92366"/>
            </a:xfrm>
            <a:prstGeom prst="parallelogram">
              <a:avLst>
                <a:gd name="adj" fmla="val 54416"/>
              </a:avLst>
            </a:prstGeom>
            <a:solidFill>
              <a:srgbClr val="00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042" name="Parallelogram 1041">
              <a:extLst>
                <a:ext uri="{FF2B5EF4-FFF2-40B4-BE49-F238E27FC236}">
                  <a16:creationId xmlns:a16="http://schemas.microsoft.com/office/drawing/2014/main" id="{E8E3A2A3-8952-EA17-C661-9D7F3E7DBAB8}"/>
                </a:ext>
              </a:extLst>
            </p:cNvPr>
            <p:cNvSpPr/>
            <p:nvPr/>
          </p:nvSpPr>
          <p:spPr>
            <a:xfrm>
              <a:off x="2552927" y="5594263"/>
              <a:ext cx="614790" cy="92366"/>
            </a:xfrm>
            <a:prstGeom prst="parallelogram">
              <a:avLst>
                <a:gd name="adj" fmla="val 54416"/>
              </a:avLst>
            </a:prstGeom>
            <a:solidFill>
              <a:srgbClr val="00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043" name="Parallelogram 1042">
              <a:extLst>
                <a:ext uri="{FF2B5EF4-FFF2-40B4-BE49-F238E27FC236}">
                  <a16:creationId xmlns:a16="http://schemas.microsoft.com/office/drawing/2014/main" id="{EDD06AED-5E90-163A-9647-87168F90DBA3}"/>
                </a:ext>
              </a:extLst>
            </p:cNvPr>
            <p:cNvSpPr/>
            <p:nvPr/>
          </p:nvSpPr>
          <p:spPr>
            <a:xfrm>
              <a:off x="2542751" y="5789413"/>
              <a:ext cx="614790" cy="92366"/>
            </a:xfrm>
            <a:prstGeom prst="parallelogram">
              <a:avLst>
                <a:gd name="adj" fmla="val 54416"/>
              </a:avLst>
            </a:prstGeom>
            <a:solidFill>
              <a:srgbClr val="00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044" name="Parallelogram 1043">
              <a:extLst>
                <a:ext uri="{FF2B5EF4-FFF2-40B4-BE49-F238E27FC236}">
                  <a16:creationId xmlns:a16="http://schemas.microsoft.com/office/drawing/2014/main" id="{7E3C0E69-1E54-39DB-D3BE-7D589D055167}"/>
                </a:ext>
              </a:extLst>
            </p:cNvPr>
            <p:cNvSpPr/>
            <p:nvPr/>
          </p:nvSpPr>
          <p:spPr>
            <a:xfrm>
              <a:off x="2530067" y="5984561"/>
              <a:ext cx="614790" cy="92366"/>
            </a:xfrm>
            <a:prstGeom prst="parallelogram">
              <a:avLst>
                <a:gd name="adj" fmla="val 54416"/>
              </a:avLst>
            </a:prstGeom>
            <a:solidFill>
              <a:srgbClr val="00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049" name="TextBox 1048">
            <a:extLst>
              <a:ext uri="{FF2B5EF4-FFF2-40B4-BE49-F238E27FC236}">
                <a16:creationId xmlns:a16="http://schemas.microsoft.com/office/drawing/2014/main" id="{58226FE1-555D-602D-2C73-B5410654BCE7}"/>
              </a:ext>
            </a:extLst>
          </p:cNvPr>
          <p:cNvSpPr txBox="1"/>
          <p:nvPr/>
        </p:nvSpPr>
        <p:spPr>
          <a:xfrm>
            <a:off x="3332473" y="4679279"/>
            <a:ext cx="1483208" cy="523220"/>
          </a:xfrm>
          <a:prstGeom prst="rect">
            <a:avLst/>
          </a:prstGeom>
          <a:noFill/>
        </p:spPr>
        <p:txBody>
          <a:bodyPr wrap="square" rtlCol="0">
            <a:spAutoFit/>
          </a:bodyPr>
          <a:lstStyle/>
          <a:p>
            <a:pPr algn="ctr"/>
            <a:r>
              <a:rPr lang="en-US" sz="1400">
                <a:latin typeface="Gentium Basic" panose="02000503060000020004" pitchFamily="2" charset="0"/>
              </a:rPr>
              <a:t>Structural</a:t>
            </a:r>
          </a:p>
          <a:p>
            <a:pPr algn="ctr"/>
            <a:r>
              <a:rPr lang="en-US" sz="1400">
                <a:latin typeface="Gentium Basic" panose="02000503060000020004" pitchFamily="2" charset="0"/>
              </a:rPr>
              <a:t>Properties</a:t>
            </a:r>
          </a:p>
        </p:txBody>
      </p:sp>
      <p:grpSp>
        <p:nvGrpSpPr>
          <p:cNvPr id="1061" name="Group 1060">
            <a:extLst>
              <a:ext uri="{FF2B5EF4-FFF2-40B4-BE49-F238E27FC236}">
                <a16:creationId xmlns:a16="http://schemas.microsoft.com/office/drawing/2014/main" id="{B92F0DC9-DC76-5717-2F7C-A30CC190C7B3}"/>
              </a:ext>
            </a:extLst>
          </p:cNvPr>
          <p:cNvGrpSpPr/>
          <p:nvPr/>
        </p:nvGrpSpPr>
        <p:grpSpPr>
          <a:xfrm>
            <a:off x="2537909" y="1717679"/>
            <a:ext cx="267850" cy="884305"/>
            <a:chOff x="2099728" y="1397743"/>
            <a:chExt cx="287926" cy="950586"/>
          </a:xfrm>
        </p:grpSpPr>
        <p:sp>
          <p:nvSpPr>
            <p:cNvPr id="27" name="Rectangle 26">
              <a:extLst>
                <a:ext uri="{FF2B5EF4-FFF2-40B4-BE49-F238E27FC236}">
                  <a16:creationId xmlns:a16="http://schemas.microsoft.com/office/drawing/2014/main" id="{3EFB0B50-720F-55F8-2E9A-689F1FAB45E9}"/>
                </a:ext>
              </a:extLst>
            </p:cNvPr>
            <p:cNvSpPr/>
            <p:nvPr/>
          </p:nvSpPr>
          <p:spPr>
            <a:xfrm>
              <a:off x="2099728" y="1649351"/>
              <a:ext cx="248942" cy="698899"/>
            </a:xfrm>
            <a:prstGeom prst="rect">
              <a:avLst/>
            </a:prstGeom>
            <a:solidFill>
              <a:srgbClr val="00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4" name="Parallelogram 33">
              <a:extLst>
                <a:ext uri="{FF2B5EF4-FFF2-40B4-BE49-F238E27FC236}">
                  <a16:creationId xmlns:a16="http://schemas.microsoft.com/office/drawing/2014/main" id="{DFE2E22B-1918-E6A9-91D1-538617B7054C}"/>
                </a:ext>
              </a:extLst>
            </p:cNvPr>
            <p:cNvSpPr/>
            <p:nvPr/>
          </p:nvSpPr>
          <p:spPr>
            <a:xfrm>
              <a:off x="2099728" y="1607420"/>
              <a:ext cx="279092" cy="41931"/>
            </a:xfrm>
            <a:prstGeom prst="parallelogram">
              <a:avLst>
                <a:gd name="adj" fmla="val 54416"/>
              </a:avLst>
            </a:prstGeom>
            <a:solidFill>
              <a:srgbClr val="00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D35B725-AB46-D9F1-B378-5BA2352DE307}"/>
                </a:ext>
              </a:extLst>
            </p:cNvPr>
            <p:cNvSpPr/>
            <p:nvPr/>
          </p:nvSpPr>
          <p:spPr>
            <a:xfrm>
              <a:off x="2260522" y="1607341"/>
              <a:ext cx="127132" cy="696171"/>
            </a:xfrm>
            <a:prstGeom prst="rect">
              <a:avLst/>
            </a:prstGeom>
            <a:solidFill>
              <a:srgbClr val="00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8" name="Parallelogram 37">
              <a:extLst>
                <a:ext uri="{FF2B5EF4-FFF2-40B4-BE49-F238E27FC236}">
                  <a16:creationId xmlns:a16="http://schemas.microsoft.com/office/drawing/2014/main" id="{34F63739-8FF0-3877-3B4B-53A933283D43}"/>
                </a:ext>
              </a:extLst>
            </p:cNvPr>
            <p:cNvSpPr/>
            <p:nvPr/>
          </p:nvSpPr>
          <p:spPr>
            <a:xfrm>
              <a:off x="2107508" y="2303592"/>
              <a:ext cx="279092" cy="44737"/>
            </a:xfrm>
            <a:prstGeom prst="parallelogram">
              <a:avLst>
                <a:gd name="adj" fmla="val 54416"/>
              </a:avLst>
            </a:prstGeom>
            <a:solidFill>
              <a:srgbClr val="00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054" name="Group 1053">
              <a:extLst>
                <a:ext uri="{FF2B5EF4-FFF2-40B4-BE49-F238E27FC236}">
                  <a16:creationId xmlns:a16="http://schemas.microsoft.com/office/drawing/2014/main" id="{92671F7C-8445-CB1A-28E7-92E1DDA4004F}"/>
                </a:ext>
              </a:extLst>
            </p:cNvPr>
            <p:cNvGrpSpPr/>
            <p:nvPr/>
          </p:nvGrpSpPr>
          <p:grpSpPr>
            <a:xfrm>
              <a:off x="2160624" y="1470129"/>
              <a:ext cx="181066" cy="740988"/>
              <a:chOff x="2607329" y="1541667"/>
              <a:chExt cx="287926" cy="740988"/>
            </a:xfrm>
          </p:grpSpPr>
          <p:sp>
            <p:nvSpPr>
              <p:cNvPr id="1050" name="Rectangle 1049">
                <a:extLst>
                  <a:ext uri="{FF2B5EF4-FFF2-40B4-BE49-F238E27FC236}">
                    <a16:creationId xmlns:a16="http://schemas.microsoft.com/office/drawing/2014/main" id="{7DC1C91F-BC2F-D971-1FEC-C2FA3D628D19}"/>
                  </a:ext>
                </a:extLst>
              </p:cNvPr>
              <p:cNvSpPr/>
              <p:nvPr/>
            </p:nvSpPr>
            <p:spPr>
              <a:xfrm>
                <a:off x="2607329" y="1583677"/>
                <a:ext cx="248942" cy="698899"/>
              </a:xfrm>
              <a:prstGeom prst="rect">
                <a:avLst/>
              </a:prstGeom>
              <a:solidFill>
                <a:srgbClr val="00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051" name="Parallelogram 1050">
                <a:extLst>
                  <a:ext uri="{FF2B5EF4-FFF2-40B4-BE49-F238E27FC236}">
                    <a16:creationId xmlns:a16="http://schemas.microsoft.com/office/drawing/2014/main" id="{5853E77A-9C80-6F62-74C6-863FCF839E9C}"/>
                  </a:ext>
                </a:extLst>
              </p:cNvPr>
              <p:cNvSpPr/>
              <p:nvPr/>
            </p:nvSpPr>
            <p:spPr>
              <a:xfrm>
                <a:off x="2607329" y="1541746"/>
                <a:ext cx="279092" cy="41931"/>
              </a:xfrm>
              <a:prstGeom prst="parallelogram">
                <a:avLst>
                  <a:gd name="adj" fmla="val 54416"/>
                </a:avLst>
              </a:prstGeom>
              <a:solidFill>
                <a:srgbClr val="00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052" name="Rectangle 1051">
                <a:extLst>
                  <a:ext uri="{FF2B5EF4-FFF2-40B4-BE49-F238E27FC236}">
                    <a16:creationId xmlns:a16="http://schemas.microsoft.com/office/drawing/2014/main" id="{0E9C7E02-8E0B-10DD-5EA8-06B7A0CD4C50}"/>
                  </a:ext>
                </a:extLst>
              </p:cNvPr>
              <p:cNvSpPr/>
              <p:nvPr/>
            </p:nvSpPr>
            <p:spPr>
              <a:xfrm>
                <a:off x="2768123" y="1541667"/>
                <a:ext cx="127132" cy="696171"/>
              </a:xfrm>
              <a:prstGeom prst="rect">
                <a:avLst/>
              </a:prstGeom>
              <a:solidFill>
                <a:srgbClr val="00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053" name="Parallelogram 1052">
                <a:extLst>
                  <a:ext uri="{FF2B5EF4-FFF2-40B4-BE49-F238E27FC236}">
                    <a16:creationId xmlns:a16="http://schemas.microsoft.com/office/drawing/2014/main" id="{972B9B06-8583-19E8-B918-DFD06F423840}"/>
                  </a:ext>
                </a:extLst>
              </p:cNvPr>
              <p:cNvSpPr/>
              <p:nvPr/>
            </p:nvSpPr>
            <p:spPr>
              <a:xfrm>
                <a:off x="2615109" y="2237918"/>
                <a:ext cx="279092" cy="44737"/>
              </a:xfrm>
              <a:prstGeom prst="parallelogram">
                <a:avLst>
                  <a:gd name="adj" fmla="val 54416"/>
                </a:avLst>
              </a:prstGeom>
              <a:solidFill>
                <a:srgbClr val="00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056" name="Group 1055">
              <a:extLst>
                <a:ext uri="{FF2B5EF4-FFF2-40B4-BE49-F238E27FC236}">
                  <a16:creationId xmlns:a16="http://schemas.microsoft.com/office/drawing/2014/main" id="{5FA23996-29E3-B77A-592B-A3D670D3F42C}"/>
                </a:ext>
              </a:extLst>
            </p:cNvPr>
            <p:cNvGrpSpPr/>
            <p:nvPr/>
          </p:nvGrpSpPr>
          <p:grpSpPr>
            <a:xfrm>
              <a:off x="2218856" y="1397743"/>
              <a:ext cx="82337" cy="679276"/>
              <a:chOff x="2607329" y="1541667"/>
              <a:chExt cx="287926" cy="740988"/>
            </a:xfrm>
          </p:grpSpPr>
          <p:sp>
            <p:nvSpPr>
              <p:cNvPr id="1057" name="Rectangle 1056">
                <a:extLst>
                  <a:ext uri="{FF2B5EF4-FFF2-40B4-BE49-F238E27FC236}">
                    <a16:creationId xmlns:a16="http://schemas.microsoft.com/office/drawing/2014/main" id="{217C7CA6-E070-BB2E-51C2-645F4E718424}"/>
                  </a:ext>
                </a:extLst>
              </p:cNvPr>
              <p:cNvSpPr/>
              <p:nvPr/>
            </p:nvSpPr>
            <p:spPr>
              <a:xfrm>
                <a:off x="2607329" y="1583677"/>
                <a:ext cx="248942" cy="698899"/>
              </a:xfrm>
              <a:prstGeom prst="rect">
                <a:avLst/>
              </a:prstGeom>
              <a:solidFill>
                <a:srgbClr val="00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058" name="Parallelogram 1057">
                <a:extLst>
                  <a:ext uri="{FF2B5EF4-FFF2-40B4-BE49-F238E27FC236}">
                    <a16:creationId xmlns:a16="http://schemas.microsoft.com/office/drawing/2014/main" id="{2370EC4B-74FD-1BB2-283F-F5B88E34121C}"/>
                  </a:ext>
                </a:extLst>
              </p:cNvPr>
              <p:cNvSpPr/>
              <p:nvPr/>
            </p:nvSpPr>
            <p:spPr>
              <a:xfrm>
                <a:off x="2607329" y="1541746"/>
                <a:ext cx="279092" cy="41931"/>
              </a:xfrm>
              <a:prstGeom prst="parallelogram">
                <a:avLst>
                  <a:gd name="adj" fmla="val 54416"/>
                </a:avLst>
              </a:prstGeom>
              <a:solidFill>
                <a:srgbClr val="00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059" name="Rectangle 1058">
                <a:extLst>
                  <a:ext uri="{FF2B5EF4-FFF2-40B4-BE49-F238E27FC236}">
                    <a16:creationId xmlns:a16="http://schemas.microsoft.com/office/drawing/2014/main" id="{4D9FBC43-03A8-9022-58E7-94D00300C348}"/>
                  </a:ext>
                </a:extLst>
              </p:cNvPr>
              <p:cNvSpPr/>
              <p:nvPr/>
            </p:nvSpPr>
            <p:spPr>
              <a:xfrm>
                <a:off x="2768123" y="1541667"/>
                <a:ext cx="127132" cy="696171"/>
              </a:xfrm>
              <a:prstGeom prst="rect">
                <a:avLst/>
              </a:prstGeom>
              <a:solidFill>
                <a:srgbClr val="00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060" name="Parallelogram 1059">
                <a:extLst>
                  <a:ext uri="{FF2B5EF4-FFF2-40B4-BE49-F238E27FC236}">
                    <a16:creationId xmlns:a16="http://schemas.microsoft.com/office/drawing/2014/main" id="{EBF10ABA-B7D9-791A-50E0-22B3B886B3E0}"/>
                  </a:ext>
                </a:extLst>
              </p:cNvPr>
              <p:cNvSpPr/>
              <p:nvPr/>
            </p:nvSpPr>
            <p:spPr>
              <a:xfrm>
                <a:off x="2615109" y="2237918"/>
                <a:ext cx="279092" cy="44737"/>
              </a:xfrm>
              <a:prstGeom prst="parallelogram">
                <a:avLst>
                  <a:gd name="adj" fmla="val 54416"/>
                </a:avLst>
              </a:prstGeom>
              <a:solidFill>
                <a:srgbClr val="000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4825255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F3E6F38B-B35E-DC75-72AA-C81FC3BC9409}"/>
              </a:ext>
            </a:extLst>
          </p:cNvPr>
          <p:cNvSpPr txBox="1">
            <a:spLocks/>
          </p:cNvSpPr>
          <p:nvPr/>
        </p:nvSpPr>
        <p:spPr>
          <a:xfrm>
            <a:off x="1774825" y="525517"/>
            <a:ext cx="10199449" cy="332009"/>
          </a:xfrm>
          <a:prstGeom prst="rect">
            <a:avLst/>
          </a:prstGeom>
        </p:spPr>
        <p:txBody>
          <a:bodyPr>
            <a:noAutofit/>
          </a:bodyPr>
          <a:lstStyle>
            <a:lvl1pPr algn="l" defTabSz="623423" rtl="0" eaLnBrk="1" latinLnBrk="0" hangingPunct="1">
              <a:lnSpc>
                <a:spcPct val="90000"/>
              </a:lnSpc>
              <a:spcBef>
                <a:spcPct val="0"/>
              </a:spcBef>
              <a:buNone/>
              <a:defRPr sz="1636" b="0" i="0" kern="1200">
                <a:solidFill>
                  <a:schemeClr val="accent2">
                    <a:lumMod val="25000"/>
                  </a:schemeClr>
                </a:solidFill>
                <a:latin typeface="Montserrat Black" panose="00000A00000000000000" pitchFamily="2" charset="0"/>
                <a:ea typeface="+mj-ea"/>
                <a:cs typeface="Arial" panose="020B0604020202020204" pitchFamily="34" charset="0"/>
              </a:defRPr>
            </a:lvl1pPr>
          </a:lstStyle>
          <a:p>
            <a:r>
              <a:rPr lang="en-US" sz="2400">
                <a:solidFill>
                  <a:schemeClr val="tx1"/>
                </a:solidFill>
              </a:rPr>
              <a:t>02 INPUTS – MASSING MODEL</a:t>
            </a:r>
          </a:p>
        </p:txBody>
      </p:sp>
      <p:sp>
        <p:nvSpPr>
          <p:cNvPr id="5" name="Content Placeholder 3">
            <a:extLst>
              <a:ext uri="{FF2B5EF4-FFF2-40B4-BE49-F238E27FC236}">
                <a16:creationId xmlns:a16="http://schemas.microsoft.com/office/drawing/2014/main" id="{90502DFB-6E63-CF0D-C9CA-79CD28A58B24}"/>
              </a:ext>
            </a:extLst>
          </p:cNvPr>
          <p:cNvSpPr txBox="1">
            <a:spLocks/>
          </p:cNvSpPr>
          <p:nvPr/>
        </p:nvSpPr>
        <p:spPr>
          <a:xfrm>
            <a:off x="1774825" y="5602121"/>
            <a:ext cx="10199449" cy="1124604"/>
          </a:xfrm>
          <a:prstGeom prst="rect">
            <a:avLst/>
          </a:prstGeom>
        </p:spPr>
        <p:txBody>
          <a:bodyPr>
            <a:normAutofit/>
          </a:bodyPr>
          <a:lstStyle>
            <a:lvl1pPr marL="0" indent="0" algn="l" defTabSz="914400" rtl="0" eaLnBrk="1" latinLnBrk="0" hangingPunct="1">
              <a:lnSpc>
                <a:spcPct val="120000"/>
              </a:lnSpc>
              <a:spcBef>
                <a:spcPts val="1000"/>
              </a:spcBef>
              <a:buSzPct val="60000"/>
              <a:buFontTx/>
              <a:buNone/>
              <a:defRPr sz="2000" kern="1200">
                <a:solidFill>
                  <a:schemeClr val="tx1"/>
                </a:solidFill>
                <a:latin typeface="Montserrat" pitchFamily="2" charset="77"/>
                <a:ea typeface="+mn-ea"/>
                <a:cs typeface="+mn-cs"/>
              </a:defRPr>
            </a:lvl1pPr>
            <a:lvl2pPr marL="460375" indent="-230188" algn="l" defTabSz="914400" rtl="0" eaLnBrk="1" latinLnBrk="0" hangingPunct="1">
              <a:lnSpc>
                <a:spcPct val="120000"/>
              </a:lnSpc>
              <a:spcBef>
                <a:spcPts val="500"/>
              </a:spcBef>
              <a:buSzPct val="100000"/>
              <a:buFont typeface="Montserrat Light" panose="00000400000000000000" pitchFamily="2" charset="0"/>
              <a:buChar char="‒"/>
              <a:defRPr sz="1600" b="0" i="0" kern="1200">
                <a:solidFill>
                  <a:schemeClr val="tx1"/>
                </a:solidFill>
                <a:latin typeface="Montserrat Light" pitchFamily="2" charset="77"/>
                <a:ea typeface="+mn-ea"/>
                <a:cs typeface="+mn-cs"/>
              </a:defRPr>
            </a:lvl2pPr>
            <a:lvl3pPr marL="684213" indent="-223838" algn="l" defTabSz="914400" rtl="0" eaLnBrk="1" latinLnBrk="0" hangingPunct="1">
              <a:lnSpc>
                <a:spcPct val="120000"/>
              </a:lnSpc>
              <a:spcBef>
                <a:spcPts val="500"/>
              </a:spcBef>
              <a:buSzPct val="100000"/>
              <a:buFont typeface="Montserrat Light" panose="00000400000000000000" pitchFamily="2" charset="0"/>
              <a:buChar char="‒"/>
              <a:defRPr sz="1400" b="0" i="0" kern="1200">
                <a:solidFill>
                  <a:schemeClr val="tx1"/>
                </a:solidFill>
                <a:latin typeface="Montserrat Light" pitchFamily="2" charset="77"/>
                <a:ea typeface="+mn-ea"/>
                <a:cs typeface="+mn-cs"/>
              </a:defRPr>
            </a:lvl3pPr>
            <a:lvl4pPr marL="800100" indent="-115888" algn="l" defTabSz="914400" rtl="0" eaLnBrk="1" latinLnBrk="0" hangingPunct="1">
              <a:lnSpc>
                <a:spcPct val="120000"/>
              </a:lnSpc>
              <a:spcBef>
                <a:spcPts val="500"/>
              </a:spcBef>
              <a:buSzPct val="100000"/>
              <a:buFont typeface="Montserrat Light" panose="00000400000000000000" pitchFamily="2" charset="0"/>
              <a:buChar char="‐"/>
              <a:defRPr sz="1400" b="0" i="0" kern="1200">
                <a:solidFill>
                  <a:schemeClr val="tx1"/>
                </a:solidFill>
                <a:latin typeface="Montserrat ExtraLight" panose="00000300000000000000" pitchFamily="2" charset="0"/>
                <a:ea typeface="+mn-ea"/>
                <a:cs typeface="+mn-cs"/>
              </a:defRPr>
            </a:lvl4pPr>
            <a:lvl5pPr marL="914400" indent="-114300" algn="l" defTabSz="914400" rtl="0" eaLnBrk="1" latinLnBrk="0" hangingPunct="1">
              <a:lnSpc>
                <a:spcPct val="120000"/>
              </a:lnSpc>
              <a:spcBef>
                <a:spcPts val="500"/>
              </a:spcBef>
              <a:buSzPct val="100000"/>
              <a:buFont typeface="Montserrat Light" panose="00000400000000000000" pitchFamily="2" charset="0"/>
              <a:buChar char="‐"/>
              <a:defRPr sz="1200" b="0" i="1" kern="1200">
                <a:solidFill>
                  <a:schemeClr val="tx1"/>
                </a:solidFill>
                <a:latin typeface="Montserrat ExtraLight" panose="000003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t>Tool Environment</a:t>
            </a:r>
            <a:endParaRPr lang="en-US" sz="1400"/>
          </a:p>
          <a:p>
            <a:r>
              <a:rPr lang="en-US" sz="1200"/>
              <a:t>The massing scheme determines the envelope area, structural requirements, and more, making it an essential input for early design comparisons. Three early massing models built in Rhino, based on an actual project, were used to test the calculator. Due to the Rhino environment, the easiest platform for building the calculator was in Grasshopper.</a:t>
            </a:r>
          </a:p>
        </p:txBody>
      </p:sp>
      <p:pic>
        <p:nvPicPr>
          <p:cNvPr id="8" name="Graphic 7">
            <a:extLst>
              <a:ext uri="{FF2B5EF4-FFF2-40B4-BE49-F238E27FC236}">
                <a16:creationId xmlns:a16="http://schemas.microsoft.com/office/drawing/2014/main" id="{D428497E-035A-C1BA-DABE-9F7AF00E35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88939" y="1119674"/>
            <a:ext cx="1988939" cy="4282751"/>
          </a:xfrm>
          <a:prstGeom prst="rect">
            <a:avLst/>
          </a:prstGeom>
        </p:spPr>
      </p:pic>
      <p:pic>
        <p:nvPicPr>
          <p:cNvPr id="14" name="Picture 13" descr="A red and green building&#10;&#10;Description automatically generated">
            <a:extLst>
              <a:ext uri="{FF2B5EF4-FFF2-40B4-BE49-F238E27FC236}">
                <a16:creationId xmlns:a16="http://schemas.microsoft.com/office/drawing/2014/main" id="{3AE120AF-26E9-1EB1-7A8F-645CF83CB4C4}"/>
              </a:ext>
            </a:extLst>
          </p:cNvPr>
          <p:cNvPicPr>
            <a:picLocks noChangeAspect="1"/>
          </p:cNvPicPr>
          <p:nvPr/>
        </p:nvPicPr>
        <p:blipFill rotWithShape="1">
          <a:blip r:embed="rId5">
            <a:extLst>
              <a:ext uri="{28A0092B-C50C-407E-A947-70E740481C1C}">
                <a14:useLocalDpi xmlns:a14="http://schemas.microsoft.com/office/drawing/2010/main" val="0"/>
              </a:ext>
            </a:extLst>
          </a:blip>
          <a:srcRect l="38465" r="38366" b="450"/>
          <a:stretch/>
        </p:blipFill>
        <p:spPr>
          <a:xfrm>
            <a:off x="8153402" y="1688837"/>
            <a:ext cx="1410331" cy="3234815"/>
          </a:xfrm>
          <a:prstGeom prst="rect">
            <a:avLst/>
          </a:prstGeom>
        </p:spPr>
      </p:pic>
      <p:pic>
        <p:nvPicPr>
          <p:cNvPr id="17" name="Picture 16" descr="A red letter l&#10;&#10;Description automatically generated">
            <a:extLst>
              <a:ext uri="{FF2B5EF4-FFF2-40B4-BE49-F238E27FC236}">
                <a16:creationId xmlns:a16="http://schemas.microsoft.com/office/drawing/2014/main" id="{90B3A08C-D9C5-C640-7C4C-28833FF6D63C}"/>
              </a:ext>
            </a:extLst>
          </p:cNvPr>
          <p:cNvPicPr>
            <a:picLocks noChangeAspect="1"/>
          </p:cNvPicPr>
          <p:nvPr/>
        </p:nvPicPr>
        <p:blipFill rotWithShape="1">
          <a:blip r:embed="rId6">
            <a:extLst>
              <a:ext uri="{28A0092B-C50C-407E-A947-70E740481C1C}">
                <a14:useLocalDpi xmlns:a14="http://schemas.microsoft.com/office/drawing/2010/main" val="0"/>
              </a:ext>
            </a:extLst>
          </a:blip>
          <a:srcRect l="38539" r="38433"/>
          <a:stretch/>
        </p:blipFill>
        <p:spPr>
          <a:xfrm>
            <a:off x="10343565" y="1654433"/>
            <a:ext cx="1410330" cy="3269219"/>
          </a:xfrm>
          <a:prstGeom prst="rect">
            <a:avLst/>
          </a:prstGeom>
        </p:spPr>
      </p:pic>
      <p:cxnSp>
        <p:nvCxnSpPr>
          <p:cNvPr id="19" name="Connector: Elbow 18">
            <a:extLst>
              <a:ext uri="{FF2B5EF4-FFF2-40B4-BE49-F238E27FC236}">
                <a16:creationId xmlns:a16="http://schemas.microsoft.com/office/drawing/2014/main" id="{260B2B1A-CAD4-5795-3287-E3488980F2F2}"/>
              </a:ext>
            </a:extLst>
          </p:cNvPr>
          <p:cNvCxnSpPr>
            <a:cxnSpLocks/>
            <a:stCxn id="26" idx="3"/>
            <a:endCxn id="14" idx="2"/>
          </p:cNvCxnSpPr>
          <p:nvPr/>
        </p:nvCxnSpPr>
        <p:spPr>
          <a:xfrm>
            <a:off x="5725427" y="3276600"/>
            <a:ext cx="3133141" cy="1647052"/>
          </a:xfrm>
          <a:prstGeom prst="bentConnector4">
            <a:avLst>
              <a:gd name="adj1" fmla="val 38747"/>
              <a:gd name="adj2" fmla="val 12371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987983AD-64C5-8DAA-25E9-0A9794990FC4}"/>
              </a:ext>
            </a:extLst>
          </p:cNvPr>
          <p:cNvCxnSpPr>
            <a:cxnSpLocks/>
          </p:cNvCxnSpPr>
          <p:nvPr/>
        </p:nvCxnSpPr>
        <p:spPr>
          <a:xfrm flipV="1">
            <a:off x="8858566" y="4923651"/>
            <a:ext cx="2190164" cy="39230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91E2336B-AE31-8C1F-61C2-EEF8A4801742}"/>
              </a:ext>
            </a:extLst>
          </p:cNvPr>
          <p:cNvSpPr/>
          <p:nvPr/>
        </p:nvSpPr>
        <p:spPr>
          <a:xfrm>
            <a:off x="3439427" y="1038225"/>
            <a:ext cx="2286000" cy="4476750"/>
          </a:xfrm>
          <a:prstGeom prst="round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ontent Placeholder 3">
            <a:extLst>
              <a:ext uri="{FF2B5EF4-FFF2-40B4-BE49-F238E27FC236}">
                <a16:creationId xmlns:a16="http://schemas.microsoft.com/office/drawing/2014/main" id="{FB6AC168-09B6-A7E9-A620-6769A54A2AFB}"/>
              </a:ext>
            </a:extLst>
          </p:cNvPr>
          <p:cNvSpPr txBox="1">
            <a:spLocks/>
          </p:cNvSpPr>
          <p:nvPr/>
        </p:nvSpPr>
        <p:spPr>
          <a:xfrm>
            <a:off x="8153401" y="1379752"/>
            <a:ext cx="1410330" cy="332009"/>
          </a:xfrm>
          <a:prstGeom prst="rect">
            <a:avLst/>
          </a:prstGeom>
        </p:spPr>
        <p:txBody>
          <a:bodyPr>
            <a:normAutofit/>
          </a:bodyPr>
          <a:lstStyle>
            <a:lvl1pPr marL="0" indent="0" algn="l" defTabSz="914400" rtl="0" eaLnBrk="1" latinLnBrk="0" hangingPunct="1">
              <a:lnSpc>
                <a:spcPct val="120000"/>
              </a:lnSpc>
              <a:spcBef>
                <a:spcPts val="1000"/>
              </a:spcBef>
              <a:buSzPct val="60000"/>
              <a:buFontTx/>
              <a:buNone/>
              <a:defRPr sz="2000" kern="1200">
                <a:solidFill>
                  <a:schemeClr val="tx1"/>
                </a:solidFill>
                <a:latin typeface="Montserrat" pitchFamily="2" charset="77"/>
                <a:ea typeface="+mn-ea"/>
                <a:cs typeface="+mn-cs"/>
              </a:defRPr>
            </a:lvl1pPr>
            <a:lvl2pPr marL="460375" indent="-230188" algn="l" defTabSz="914400" rtl="0" eaLnBrk="1" latinLnBrk="0" hangingPunct="1">
              <a:lnSpc>
                <a:spcPct val="120000"/>
              </a:lnSpc>
              <a:spcBef>
                <a:spcPts val="500"/>
              </a:spcBef>
              <a:buSzPct val="100000"/>
              <a:buFont typeface="Montserrat Light" panose="00000400000000000000" pitchFamily="2" charset="0"/>
              <a:buChar char="‒"/>
              <a:defRPr sz="1600" b="0" i="0" kern="1200">
                <a:solidFill>
                  <a:schemeClr val="tx1"/>
                </a:solidFill>
                <a:latin typeface="Montserrat Light" pitchFamily="2" charset="77"/>
                <a:ea typeface="+mn-ea"/>
                <a:cs typeface="+mn-cs"/>
              </a:defRPr>
            </a:lvl2pPr>
            <a:lvl3pPr marL="684213" indent="-223838" algn="l" defTabSz="914400" rtl="0" eaLnBrk="1" latinLnBrk="0" hangingPunct="1">
              <a:lnSpc>
                <a:spcPct val="120000"/>
              </a:lnSpc>
              <a:spcBef>
                <a:spcPts val="500"/>
              </a:spcBef>
              <a:buSzPct val="100000"/>
              <a:buFont typeface="Montserrat Light" panose="00000400000000000000" pitchFamily="2" charset="0"/>
              <a:buChar char="‒"/>
              <a:defRPr sz="1400" b="0" i="0" kern="1200">
                <a:solidFill>
                  <a:schemeClr val="tx1"/>
                </a:solidFill>
                <a:latin typeface="Montserrat Light" pitchFamily="2" charset="77"/>
                <a:ea typeface="+mn-ea"/>
                <a:cs typeface="+mn-cs"/>
              </a:defRPr>
            </a:lvl3pPr>
            <a:lvl4pPr marL="800100" indent="-115888" algn="l" defTabSz="914400" rtl="0" eaLnBrk="1" latinLnBrk="0" hangingPunct="1">
              <a:lnSpc>
                <a:spcPct val="120000"/>
              </a:lnSpc>
              <a:spcBef>
                <a:spcPts val="500"/>
              </a:spcBef>
              <a:buSzPct val="100000"/>
              <a:buFont typeface="Montserrat Light" panose="00000400000000000000" pitchFamily="2" charset="0"/>
              <a:buChar char="‐"/>
              <a:defRPr sz="1400" b="0" i="0" kern="1200">
                <a:solidFill>
                  <a:schemeClr val="tx1"/>
                </a:solidFill>
                <a:latin typeface="Montserrat ExtraLight" panose="00000300000000000000" pitchFamily="2" charset="0"/>
                <a:ea typeface="+mn-ea"/>
                <a:cs typeface="+mn-cs"/>
              </a:defRPr>
            </a:lvl4pPr>
            <a:lvl5pPr marL="914400" indent="-114300" algn="l" defTabSz="914400" rtl="0" eaLnBrk="1" latinLnBrk="0" hangingPunct="1">
              <a:lnSpc>
                <a:spcPct val="120000"/>
              </a:lnSpc>
              <a:spcBef>
                <a:spcPts val="500"/>
              </a:spcBef>
              <a:buSzPct val="100000"/>
              <a:buFont typeface="Montserrat Light" panose="00000400000000000000" pitchFamily="2" charset="0"/>
              <a:buChar char="‐"/>
              <a:defRPr sz="1200" b="0" i="1" kern="1200">
                <a:solidFill>
                  <a:schemeClr val="tx1"/>
                </a:solidFill>
                <a:latin typeface="Montserrat ExtraLight" panose="000003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b="1" i="1"/>
              <a:t>Envelope</a:t>
            </a:r>
          </a:p>
        </p:txBody>
      </p:sp>
      <p:sp>
        <p:nvSpPr>
          <p:cNvPr id="34" name="Content Placeholder 3">
            <a:extLst>
              <a:ext uri="{FF2B5EF4-FFF2-40B4-BE49-F238E27FC236}">
                <a16:creationId xmlns:a16="http://schemas.microsoft.com/office/drawing/2014/main" id="{F5D9BB29-ABFF-CAF4-2707-B476C8CCE7E0}"/>
              </a:ext>
            </a:extLst>
          </p:cNvPr>
          <p:cNvSpPr txBox="1">
            <a:spLocks/>
          </p:cNvSpPr>
          <p:nvPr/>
        </p:nvSpPr>
        <p:spPr>
          <a:xfrm>
            <a:off x="10343565" y="1379752"/>
            <a:ext cx="1410330" cy="332009"/>
          </a:xfrm>
          <a:prstGeom prst="rect">
            <a:avLst/>
          </a:prstGeom>
        </p:spPr>
        <p:txBody>
          <a:bodyPr>
            <a:normAutofit/>
          </a:bodyPr>
          <a:lstStyle>
            <a:lvl1pPr marL="0" indent="0" algn="l" defTabSz="914400" rtl="0" eaLnBrk="1" latinLnBrk="0" hangingPunct="1">
              <a:lnSpc>
                <a:spcPct val="120000"/>
              </a:lnSpc>
              <a:spcBef>
                <a:spcPts val="1000"/>
              </a:spcBef>
              <a:buSzPct val="60000"/>
              <a:buFontTx/>
              <a:buNone/>
              <a:defRPr sz="2000" kern="1200">
                <a:solidFill>
                  <a:schemeClr val="tx1"/>
                </a:solidFill>
                <a:latin typeface="Montserrat" pitchFamily="2" charset="77"/>
                <a:ea typeface="+mn-ea"/>
                <a:cs typeface="+mn-cs"/>
              </a:defRPr>
            </a:lvl1pPr>
            <a:lvl2pPr marL="460375" indent="-230188" algn="l" defTabSz="914400" rtl="0" eaLnBrk="1" latinLnBrk="0" hangingPunct="1">
              <a:lnSpc>
                <a:spcPct val="120000"/>
              </a:lnSpc>
              <a:spcBef>
                <a:spcPts val="500"/>
              </a:spcBef>
              <a:buSzPct val="100000"/>
              <a:buFont typeface="Montserrat Light" panose="00000400000000000000" pitchFamily="2" charset="0"/>
              <a:buChar char="‒"/>
              <a:defRPr sz="1600" b="0" i="0" kern="1200">
                <a:solidFill>
                  <a:schemeClr val="tx1"/>
                </a:solidFill>
                <a:latin typeface="Montserrat Light" pitchFamily="2" charset="77"/>
                <a:ea typeface="+mn-ea"/>
                <a:cs typeface="+mn-cs"/>
              </a:defRPr>
            </a:lvl2pPr>
            <a:lvl3pPr marL="684213" indent="-223838" algn="l" defTabSz="914400" rtl="0" eaLnBrk="1" latinLnBrk="0" hangingPunct="1">
              <a:lnSpc>
                <a:spcPct val="120000"/>
              </a:lnSpc>
              <a:spcBef>
                <a:spcPts val="500"/>
              </a:spcBef>
              <a:buSzPct val="100000"/>
              <a:buFont typeface="Montserrat Light" panose="00000400000000000000" pitchFamily="2" charset="0"/>
              <a:buChar char="‒"/>
              <a:defRPr sz="1400" b="0" i="0" kern="1200">
                <a:solidFill>
                  <a:schemeClr val="tx1"/>
                </a:solidFill>
                <a:latin typeface="Montserrat Light" pitchFamily="2" charset="77"/>
                <a:ea typeface="+mn-ea"/>
                <a:cs typeface="+mn-cs"/>
              </a:defRPr>
            </a:lvl3pPr>
            <a:lvl4pPr marL="800100" indent="-115888" algn="l" defTabSz="914400" rtl="0" eaLnBrk="1" latinLnBrk="0" hangingPunct="1">
              <a:lnSpc>
                <a:spcPct val="120000"/>
              </a:lnSpc>
              <a:spcBef>
                <a:spcPts val="500"/>
              </a:spcBef>
              <a:buSzPct val="100000"/>
              <a:buFont typeface="Montserrat Light" panose="00000400000000000000" pitchFamily="2" charset="0"/>
              <a:buChar char="‐"/>
              <a:defRPr sz="1400" b="0" i="0" kern="1200">
                <a:solidFill>
                  <a:schemeClr val="tx1"/>
                </a:solidFill>
                <a:latin typeface="Montserrat ExtraLight" panose="00000300000000000000" pitchFamily="2" charset="0"/>
                <a:ea typeface="+mn-ea"/>
                <a:cs typeface="+mn-cs"/>
              </a:defRPr>
            </a:lvl4pPr>
            <a:lvl5pPr marL="914400" indent="-114300" algn="l" defTabSz="914400" rtl="0" eaLnBrk="1" latinLnBrk="0" hangingPunct="1">
              <a:lnSpc>
                <a:spcPct val="120000"/>
              </a:lnSpc>
              <a:spcBef>
                <a:spcPts val="500"/>
              </a:spcBef>
              <a:buSzPct val="100000"/>
              <a:buFont typeface="Montserrat Light" panose="00000400000000000000" pitchFamily="2" charset="0"/>
              <a:buChar char="‐"/>
              <a:defRPr sz="1200" b="0" i="1" kern="1200">
                <a:solidFill>
                  <a:schemeClr val="tx1"/>
                </a:solidFill>
                <a:latin typeface="Montserrat ExtraLight" panose="000003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200" b="1" i="1"/>
              <a:t>Structure</a:t>
            </a:r>
          </a:p>
        </p:txBody>
      </p:sp>
      <p:pic>
        <p:nvPicPr>
          <p:cNvPr id="35" name="Picture 34" descr="Icon&#10;&#10;Description automatically generated">
            <a:extLst>
              <a:ext uri="{FF2B5EF4-FFF2-40B4-BE49-F238E27FC236}">
                <a16:creationId xmlns:a16="http://schemas.microsoft.com/office/drawing/2014/main" id="{AC52946F-0514-99E0-A43D-FDE859488E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8735" y="2743258"/>
            <a:ext cx="1083350" cy="1066683"/>
          </a:xfrm>
          <a:prstGeom prst="rect">
            <a:avLst/>
          </a:prstGeom>
        </p:spPr>
      </p:pic>
      <p:pic>
        <p:nvPicPr>
          <p:cNvPr id="37" name="Picture 36" descr="A white insect on a green background&#10;&#10;Description automatically generated">
            <a:extLst>
              <a:ext uri="{FF2B5EF4-FFF2-40B4-BE49-F238E27FC236}">
                <a16:creationId xmlns:a16="http://schemas.microsoft.com/office/drawing/2014/main" id="{F0C89411-069A-5195-EF7F-AF5A1215D3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6000" y="2719374"/>
            <a:ext cx="1083350" cy="1083350"/>
          </a:xfrm>
          <a:prstGeom prst="rect">
            <a:avLst/>
          </a:prstGeom>
        </p:spPr>
      </p:pic>
      <p:cxnSp>
        <p:nvCxnSpPr>
          <p:cNvPr id="41" name="Straight Arrow Connector 40">
            <a:extLst>
              <a:ext uri="{FF2B5EF4-FFF2-40B4-BE49-F238E27FC236}">
                <a16:creationId xmlns:a16="http://schemas.microsoft.com/office/drawing/2014/main" id="{43029666-9434-1228-44DD-5A6670931987}"/>
              </a:ext>
            </a:extLst>
          </p:cNvPr>
          <p:cNvCxnSpPr>
            <a:stCxn id="35" idx="3"/>
            <a:endCxn id="26" idx="1"/>
          </p:cNvCxnSpPr>
          <p:nvPr/>
        </p:nvCxnSpPr>
        <p:spPr>
          <a:xfrm>
            <a:off x="2852085" y="3276600"/>
            <a:ext cx="58734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Picture 1" descr="A black background with blue text and red squares&#10;&#10;Description automatically generated">
            <a:extLst>
              <a:ext uri="{FF2B5EF4-FFF2-40B4-BE49-F238E27FC236}">
                <a16:creationId xmlns:a16="http://schemas.microsoft.com/office/drawing/2014/main" id="{FFFC2C34-CF10-646F-BA29-AA0EB774318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96328" y="-175139"/>
            <a:ext cx="2794973" cy="1502492"/>
          </a:xfrm>
          <a:prstGeom prst="rect">
            <a:avLst/>
          </a:prstGeom>
        </p:spPr>
      </p:pic>
    </p:spTree>
    <p:extLst>
      <p:ext uri="{BB962C8B-B14F-4D97-AF65-F5344CB8AC3E}">
        <p14:creationId xmlns:p14="http://schemas.microsoft.com/office/powerpoint/2010/main" val="1841081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2BCCEB8F-B76A-A634-C559-F20F0576D6C0}"/>
              </a:ext>
            </a:extLst>
          </p:cNvPr>
          <p:cNvSpPr txBox="1">
            <a:spLocks/>
          </p:cNvSpPr>
          <p:nvPr/>
        </p:nvSpPr>
        <p:spPr>
          <a:xfrm>
            <a:off x="1774825" y="525517"/>
            <a:ext cx="10724180" cy="332009"/>
          </a:xfrm>
          <a:prstGeom prst="rect">
            <a:avLst/>
          </a:prstGeom>
        </p:spPr>
        <p:txBody>
          <a:bodyPr>
            <a:noAutofit/>
          </a:bodyPr>
          <a:lstStyle>
            <a:lvl1pPr algn="l" defTabSz="623423" rtl="0" eaLnBrk="1" latinLnBrk="0" hangingPunct="1">
              <a:lnSpc>
                <a:spcPct val="90000"/>
              </a:lnSpc>
              <a:spcBef>
                <a:spcPct val="0"/>
              </a:spcBef>
              <a:buNone/>
              <a:defRPr sz="1636" b="0" i="0" kern="1200">
                <a:solidFill>
                  <a:schemeClr val="accent2">
                    <a:lumMod val="25000"/>
                  </a:schemeClr>
                </a:solidFill>
                <a:latin typeface="Montserrat Black" panose="00000A00000000000000" pitchFamily="2" charset="0"/>
                <a:ea typeface="+mj-ea"/>
                <a:cs typeface="Arial" panose="020B0604020202020204" pitchFamily="34" charset="0"/>
              </a:defRPr>
            </a:lvl1pPr>
          </a:lstStyle>
          <a:p>
            <a:r>
              <a:rPr lang="en-US" sz="2400">
                <a:solidFill>
                  <a:schemeClr val="tx1"/>
                </a:solidFill>
              </a:rPr>
              <a:t>02 INPUTS – STRUCTURAL PROPERTIES</a:t>
            </a:r>
          </a:p>
        </p:txBody>
      </p:sp>
      <p:graphicFrame>
        <p:nvGraphicFramePr>
          <p:cNvPr id="3" name="Diagram 2">
            <a:extLst>
              <a:ext uri="{FF2B5EF4-FFF2-40B4-BE49-F238E27FC236}">
                <a16:creationId xmlns:a16="http://schemas.microsoft.com/office/drawing/2014/main" id="{AEF48D42-52AF-F264-4FE9-169B805E3FE3}"/>
              </a:ext>
            </a:extLst>
          </p:cNvPr>
          <p:cNvGraphicFramePr/>
          <p:nvPr>
            <p:extLst>
              <p:ext uri="{D42A27DB-BD31-4B8C-83A1-F6EECF244321}">
                <p14:modId xmlns:p14="http://schemas.microsoft.com/office/powerpoint/2010/main" val="3456300081"/>
              </p:ext>
            </p:extLst>
          </p:nvPr>
        </p:nvGraphicFramePr>
        <p:xfrm>
          <a:off x="2717800" y="2313759"/>
          <a:ext cx="9361574" cy="19238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Content Placeholder 3">
            <a:extLst>
              <a:ext uri="{FF2B5EF4-FFF2-40B4-BE49-F238E27FC236}">
                <a16:creationId xmlns:a16="http://schemas.microsoft.com/office/drawing/2014/main" id="{3E8D1557-5510-F9DB-E0FB-73F05805CC8B}"/>
              </a:ext>
            </a:extLst>
          </p:cNvPr>
          <p:cNvSpPr txBox="1">
            <a:spLocks/>
          </p:cNvSpPr>
          <p:nvPr/>
        </p:nvSpPr>
        <p:spPr>
          <a:xfrm>
            <a:off x="1774825" y="5609353"/>
            <a:ext cx="10199449" cy="1117371"/>
          </a:xfrm>
          <a:prstGeom prst="rect">
            <a:avLst/>
          </a:prstGeom>
        </p:spPr>
        <p:txBody>
          <a:bodyPr>
            <a:normAutofit/>
          </a:bodyPr>
          <a:lstStyle>
            <a:lvl1pPr marL="0" indent="0" algn="l" defTabSz="914400" rtl="0" eaLnBrk="1" latinLnBrk="0" hangingPunct="1">
              <a:lnSpc>
                <a:spcPct val="120000"/>
              </a:lnSpc>
              <a:spcBef>
                <a:spcPts val="1000"/>
              </a:spcBef>
              <a:buSzPct val="60000"/>
              <a:buFontTx/>
              <a:buNone/>
              <a:defRPr sz="2000" kern="1200">
                <a:solidFill>
                  <a:schemeClr val="tx1"/>
                </a:solidFill>
                <a:latin typeface="Montserrat" pitchFamily="2" charset="77"/>
                <a:ea typeface="+mn-ea"/>
                <a:cs typeface="+mn-cs"/>
              </a:defRPr>
            </a:lvl1pPr>
            <a:lvl2pPr marL="460375" indent="-230188" algn="l" defTabSz="914400" rtl="0" eaLnBrk="1" latinLnBrk="0" hangingPunct="1">
              <a:lnSpc>
                <a:spcPct val="120000"/>
              </a:lnSpc>
              <a:spcBef>
                <a:spcPts val="500"/>
              </a:spcBef>
              <a:buSzPct val="100000"/>
              <a:buFont typeface="Montserrat Light" panose="00000400000000000000" pitchFamily="2" charset="0"/>
              <a:buChar char="‒"/>
              <a:defRPr sz="1600" b="0" i="0" kern="1200">
                <a:solidFill>
                  <a:schemeClr val="tx1"/>
                </a:solidFill>
                <a:latin typeface="Montserrat Light" pitchFamily="2" charset="77"/>
                <a:ea typeface="+mn-ea"/>
                <a:cs typeface="+mn-cs"/>
              </a:defRPr>
            </a:lvl2pPr>
            <a:lvl3pPr marL="684213" indent="-223838" algn="l" defTabSz="914400" rtl="0" eaLnBrk="1" latinLnBrk="0" hangingPunct="1">
              <a:lnSpc>
                <a:spcPct val="120000"/>
              </a:lnSpc>
              <a:spcBef>
                <a:spcPts val="500"/>
              </a:spcBef>
              <a:buSzPct val="100000"/>
              <a:buFont typeface="Montserrat Light" panose="00000400000000000000" pitchFamily="2" charset="0"/>
              <a:buChar char="‒"/>
              <a:defRPr sz="1400" b="0" i="0" kern="1200">
                <a:solidFill>
                  <a:schemeClr val="tx1"/>
                </a:solidFill>
                <a:latin typeface="Montserrat Light" pitchFamily="2" charset="77"/>
                <a:ea typeface="+mn-ea"/>
                <a:cs typeface="+mn-cs"/>
              </a:defRPr>
            </a:lvl3pPr>
            <a:lvl4pPr marL="800100" indent="-115888" algn="l" defTabSz="914400" rtl="0" eaLnBrk="1" latinLnBrk="0" hangingPunct="1">
              <a:lnSpc>
                <a:spcPct val="120000"/>
              </a:lnSpc>
              <a:spcBef>
                <a:spcPts val="500"/>
              </a:spcBef>
              <a:buSzPct val="100000"/>
              <a:buFont typeface="Montserrat Light" panose="00000400000000000000" pitchFamily="2" charset="0"/>
              <a:buChar char="‐"/>
              <a:defRPr sz="1400" b="0" i="0" kern="1200">
                <a:solidFill>
                  <a:schemeClr val="tx1"/>
                </a:solidFill>
                <a:latin typeface="Montserrat ExtraLight" panose="00000300000000000000" pitchFamily="2" charset="0"/>
                <a:ea typeface="+mn-ea"/>
                <a:cs typeface="+mn-cs"/>
              </a:defRPr>
            </a:lvl4pPr>
            <a:lvl5pPr marL="914400" indent="-114300" algn="l" defTabSz="914400" rtl="0" eaLnBrk="1" latinLnBrk="0" hangingPunct="1">
              <a:lnSpc>
                <a:spcPct val="120000"/>
              </a:lnSpc>
              <a:spcBef>
                <a:spcPts val="500"/>
              </a:spcBef>
              <a:buSzPct val="100000"/>
              <a:buFont typeface="Montserrat Light" panose="00000400000000000000" pitchFamily="2" charset="0"/>
              <a:buChar char="‐"/>
              <a:defRPr sz="1200" b="0" i="1" kern="1200">
                <a:solidFill>
                  <a:schemeClr val="tx1"/>
                </a:solidFill>
                <a:latin typeface="Montserrat ExtraLight" panose="000003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a:t>Structural Dependencies</a:t>
            </a:r>
            <a:endParaRPr lang="en-US" sz="1400"/>
          </a:p>
          <a:p>
            <a:r>
              <a:rPr lang="en-US" sz="1200"/>
              <a:t>Depending on the choice of lateral system, the choices for a vertical and horizontal system are limited, and an assumed percentage of steel and concrete are assigned to each combination of systems for a particular massing. </a:t>
            </a:r>
          </a:p>
        </p:txBody>
      </p:sp>
      <p:sp>
        <p:nvSpPr>
          <p:cNvPr id="22" name="Rectangle: Rounded Corners 21">
            <a:extLst>
              <a:ext uri="{FF2B5EF4-FFF2-40B4-BE49-F238E27FC236}">
                <a16:creationId xmlns:a16="http://schemas.microsoft.com/office/drawing/2014/main" id="{990FD913-0591-06FA-0E28-9B5DD231F6E5}"/>
              </a:ext>
            </a:extLst>
          </p:cNvPr>
          <p:cNvSpPr/>
          <p:nvPr/>
        </p:nvSpPr>
        <p:spPr>
          <a:xfrm>
            <a:off x="3165475" y="4065431"/>
            <a:ext cx="301226" cy="328996"/>
          </a:xfrm>
          <a:prstGeom prst="roundRect">
            <a:avLst/>
          </a:prstGeom>
          <a:solidFill>
            <a:srgbClr val="F9423A"/>
          </a:solidFill>
          <a:ln w="12700" cap="flat" cmpd="sng" algn="ctr">
            <a:solidFill>
              <a:srgbClr val="FFFFFF"/>
            </a:solidFill>
            <a:prstDash val="solid"/>
            <a:miter lim="800000"/>
          </a:ln>
          <a:effectLst/>
        </p:spPr>
        <p:txBody>
          <a:bodyPr spcFirstLastPara="0" vert="horz" wrap="square" lIns="19050" tIns="19050" rIns="19050" bIns="19050" numCol="1" spcCol="1270" anchor="ctr" anchorCtr="0">
            <a:noAutofit/>
          </a:bodyPr>
          <a:lstStyle/>
          <a:p>
            <a:endParaRPr lang="en-US">
              <a:solidFill>
                <a:schemeClr val="tx1"/>
              </a:solidFill>
            </a:endParaRPr>
          </a:p>
        </p:txBody>
      </p:sp>
      <p:sp>
        <p:nvSpPr>
          <p:cNvPr id="23" name="Content Placeholder 3">
            <a:extLst>
              <a:ext uri="{FF2B5EF4-FFF2-40B4-BE49-F238E27FC236}">
                <a16:creationId xmlns:a16="http://schemas.microsoft.com/office/drawing/2014/main" id="{479A1E43-65EE-8CFA-D84E-45A80C569C30}"/>
              </a:ext>
            </a:extLst>
          </p:cNvPr>
          <p:cNvSpPr txBox="1">
            <a:spLocks/>
          </p:cNvSpPr>
          <p:nvPr/>
        </p:nvSpPr>
        <p:spPr>
          <a:xfrm>
            <a:off x="3466701" y="4065308"/>
            <a:ext cx="4080827" cy="328996"/>
          </a:xfrm>
          <a:prstGeom prst="rect">
            <a:avLst/>
          </a:prstGeom>
        </p:spPr>
        <p:txBody>
          <a:bodyPr>
            <a:normAutofit/>
          </a:bodyPr>
          <a:lstStyle>
            <a:lvl1pPr marL="0" indent="0" algn="l" defTabSz="914400" rtl="0" eaLnBrk="1" latinLnBrk="0" hangingPunct="1">
              <a:lnSpc>
                <a:spcPct val="120000"/>
              </a:lnSpc>
              <a:spcBef>
                <a:spcPts val="1000"/>
              </a:spcBef>
              <a:buSzPct val="60000"/>
              <a:buFontTx/>
              <a:buNone/>
              <a:defRPr sz="2000" kern="1200">
                <a:solidFill>
                  <a:schemeClr val="tx1"/>
                </a:solidFill>
                <a:latin typeface="Montserrat" pitchFamily="2" charset="77"/>
                <a:ea typeface="+mn-ea"/>
                <a:cs typeface="+mn-cs"/>
              </a:defRPr>
            </a:lvl1pPr>
            <a:lvl2pPr marL="460375" indent="-230188" algn="l" defTabSz="914400" rtl="0" eaLnBrk="1" latinLnBrk="0" hangingPunct="1">
              <a:lnSpc>
                <a:spcPct val="120000"/>
              </a:lnSpc>
              <a:spcBef>
                <a:spcPts val="500"/>
              </a:spcBef>
              <a:buSzPct val="100000"/>
              <a:buFont typeface="Montserrat Light" panose="00000400000000000000" pitchFamily="2" charset="0"/>
              <a:buChar char="‒"/>
              <a:defRPr sz="1600" b="0" i="0" kern="1200">
                <a:solidFill>
                  <a:schemeClr val="tx1"/>
                </a:solidFill>
                <a:latin typeface="Montserrat Light" pitchFamily="2" charset="77"/>
                <a:ea typeface="+mn-ea"/>
                <a:cs typeface="+mn-cs"/>
              </a:defRPr>
            </a:lvl2pPr>
            <a:lvl3pPr marL="684213" indent="-223838" algn="l" defTabSz="914400" rtl="0" eaLnBrk="1" latinLnBrk="0" hangingPunct="1">
              <a:lnSpc>
                <a:spcPct val="120000"/>
              </a:lnSpc>
              <a:spcBef>
                <a:spcPts val="500"/>
              </a:spcBef>
              <a:buSzPct val="100000"/>
              <a:buFont typeface="Montserrat Light" panose="00000400000000000000" pitchFamily="2" charset="0"/>
              <a:buChar char="‒"/>
              <a:defRPr sz="1400" b="0" i="0" kern="1200">
                <a:solidFill>
                  <a:schemeClr val="tx1"/>
                </a:solidFill>
                <a:latin typeface="Montserrat Light" pitchFamily="2" charset="77"/>
                <a:ea typeface="+mn-ea"/>
                <a:cs typeface="+mn-cs"/>
              </a:defRPr>
            </a:lvl3pPr>
            <a:lvl4pPr marL="800100" indent="-115888" algn="l" defTabSz="914400" rtl="0" eaLnBrk="1" latinLnBrk="0" hangingPunct="1">
              <a:lnSpc>
                <a:spcPct val="120000"/>
              </a:lnSpc>
              <a:spcBef>
                <a:spcPts val="500"/>
              </a:spcBef>
              <a:buSzPct val="100000"/>
              <a:buFont typeface="Montserrat Light" panose="00000400000000000000" pitchFamily="2" charset="0"/>
              <a:buChar char="‐"/>
              <a:defRPr sz="1400" b="0" i="0" kern="1200">
                <a:solidFill>
                  <a:schemeClr val="tx1"/>
                </a:solidFill>
                <a:latin typeface="Montserrat ExtraLight" panose="00000300000000000000" pitchFamily="2" charset="0"/>
                <a:ea typeface="+mn-ea"/>
                <a:cs typeface="+mn-cs"/>
              </a:defRPr>
            </a:lvl4pPr>
            <a:lvl5pPr marL="914400" indent="-114300" algn="l" defTabSz="914400" rtl="0" eaLnBrk="1" latinLnBrk="0" hangingPunct="1">
              <a:lnSpc>
                <a:spcPct val="120000"/>
              </a:lnSpc>
              <a:spcBef>
                <a:spcPts val="500"/>
              </a:spcBef>
              <a:buSzPct val="100000"/>
              <a:buFont typeface="Montserrat Light" panose="00000400000000000000" pitchFamily="2" charset="0"/>
              <a:buChar char="‐"/>
              <a:defRPr sz="1200" b="0" i="1" kern="1200">
                <a:solidFill>
                  <a:schemeClr val="tx1"/>
                </a:solidFill>
                <a:latin typeface="Montserrat ExtraLight" panose="000003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i="1"/>
              <a:t>Valid options based on selected lateral system.</a:t>
            </a:r>
          </a:p>
        </p:txBody>
      </p:sp>
      <p:grpSp>
        <p:nvGrpSpPr>
          <p:cNvPr id="30" name="Group 29">
            <a:extLst>
              <a:ext uri="{FF2B5EF4-FFF2-40B4-BE49-F238E27FC236}">
                <a16:creationId xmlns:a16="http://schemas.microsoft.com/office/drawing/2014/main" id="{45D9B8DC-E9E8-6DB4-3F4A-0C20448F1298}"/>
              </a:ext>
            </a:extLst>
          </p:cNvPr>
          <p:cNvGrpSpPr/>
          <p:nvPr/>
        </p:nvGrpSpPr>
        <p:grpSpPr>
          <a:xfrm>
            <a:off x="3316089" y="1259881"/>
            <a:ext cx="7012742" cy="1175292"/>
            <a:chOff x="1774825" y="1907632"/>
            <a:chExt cx="6081227" cy="1019175"/>
          </a:xfrm>
        </p:grpSpPr>
        <p:pic>
          <p:nvPicPr>
            <p:cNvPr id="25" name="Graphic 24">
              <a:extLst>
                <a:ext uri="{FF2B5EF4-FFF2-40B4-BE49-F238E27FC236}">
                  <a16:creationId xmlns:a16="http://schemas.microsoft.com/office/drawing/2014/main" id="{FA481658-8673-09CF-5F55-7A50952C87D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74825" y="2074319"/>
              <a:ext cx="685800" cy="685800"/>
            </a:xfrm>
            <a:prstGeom prst="rect">
              <a:avLst/>
            </a:prstGeom>
          </p:spPr>
        </p:pic>
        <p:pic>
          <p:nvPicPr>
            <p:cNvPr id="27" name="Graphic 26">
              <a:extLst>
                <a:ext uri="{FF2B5EF4-FFF2-40B4-BE49-F238E27FC236}">
                  <a16:creationId xmlns:a16="http://schemas.microsoft.com/office/drawing/2014/main" id="{B84F84DF-2AAC-3D69-4501-B3EC066DDC8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10603" y="1907632"/>
              <a:ext cx="1209675" cy="1019175"/>
            </a:xfrm>
            <a:prstGeom prst="rect">
              <a:avLst/>
            </a:prstGeom>
          </p:spPr>
        </p:pic>
        <p:pic>
          <p:nvPicPr>
            <p:cNvPr id="29" name="Graphic 28">
              <a:extLst>
                <a:ext uri="{FF2B5EF4-FFF2-40B4-BE49-F238E27FC236}">
                  <a16:creationId xmlns:a16="http://schemas.microsoft.com/office/drawing/2014/main" id="{E63AC43A-B2AD-34FA-9E13-80D51EF4204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17777" y="2164807"/>
              <a:ext cx="1438275" cy="504825"/>
            </a:xfrm>
            <a:prstGeom prst="rect">
              <a:avLst/>
            </a:prstGeom>
          </p:spPr>
        </p:pic>
      </p:grpSp>
      <p:sp>
        <p:nvSpPr>
          <p:cNvPr id="35" name="Left Brace 34">
            <a:extLst>
              <a:ext uri="{FF2B5EF4-FFF2-40B4-BE49-F238E27FC236}">
                <a16:creationId xmlns:a16="http://schemas.microsoft.com/office/drawing/2014/main" id="{1C44F2C4-44EC-C0DB-AF95-F063475F271E}"/>
              </a:ext>
            </a:extLst>
          </p:cNvPr>
          <p:cNvSpPr/>
          <p:nvPr/>
        </p:nvSpPr>
        <p:spPr>
          <a:xfrm>
            <a:off x="2864249" y="1259882"/>
            <a:ext cx="301226" cy="1117372"/>
          </a:xfrm>
          <a:prstGeom prst="leftBrace">
            <a:avLst>
              <a:gd name="adj1" fmla="val 31862"/>
              <a:gd name="adj2" fmla="val 4886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Left Brace 35">
            <a:extLst>
              <a:ext uri="{FF2B5EF4-FFF2-40B4-BE49-F238E27FC236}">
                <a16:creationId xmlns:a16="http://schemas.microsoft.com/office/drawing/2014/main" id="{BDB3483D-3516-2E1C-D4CF-12A7D42303AA}"/>
              </a:ext>
            </a:extLst>
          </p:cNvPr>
          <p:cNvSpPr/>
          <p:nvPr/>
        </p:nvSpPr>
        <p:spPr>
          <a:xfrm>
            <a:off x="2864249" y="2448060"/>
            <a:ext cx="301226" cy="1964661"/>
          </a:xfrm>
          <a:prstGeom prst="leftBrace">
            <a:avLst>
              <a:gd name="adj1" fmla="val 31862"/>
              <a:gd name="adj2" fmla="val 4886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Left Brace 36">
            <a:extLst>
              <a:ext uri="{FF2B5EF4-FFF2-40B4-BE49-F238E27FC236}">
                <a16:creationId xmlns:a16="http://schemas.microsoft.com/office/drawing/2014/main" id="{BF44D864-DAE5-5123-7EA0-014C77026022}"/>
              </a:ext>
            </a:extLst>
          </p:cNvPr>
          <p:cNvSpPr/>
          <p:nvPr/>
        </p:nvSpPr>
        <p:spPr>
          <a:xfrm>
            <a:off x="2864249" y="4483527"/>
            <a:ext cx="301226" cy="922373"/>
          </a:xfrm>
          <a:prstGeom prst="leftBrace">
            <a:avLst>
              <a:gd name="adj1" fmla="val 31862"/>
              <a:gd name="adj2" fmla="val 4886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Content Placeholder 3">
            <a:extLst>
              <a:ext uri="{FF2B5EF4-FFF2-40B4-BE49-F238E27FC236}">
                <a16:creationId xmlns:a16="http://schemas.microsoft.com/office/drawing/2014/main" id="{06E5F5D6-D7FA-42D1-DC86-2B08D3FE7F8A}"/>
              </a:ext>
            </a:extLst>
          </p:cNvPr>
          <p:cNvSpPr txBox="1">
            <a:spLocks/>
          </p:cNvSpPr>
          <p:nvPr/>
        </p:nvSpPr>
        <p:spPr>
          <a:xfrm>
            <a:off x="1774825" y="1654070"/>
            <a:ext cx="1122839" cy="328996"/>
          </a:xfrm>
          <a:prstGeom prst="rect">
            <a:avLst/>
          </a:prstGeom>
        </p:spPr>
        <p:txBody>
          <a:bodyPr>
            <a:normAutofit/>
          </a:bodyPr>
          <a:lstStyle>
            <a:lvl1pPr marL="0" indent="0" algn="l" defTabSz="914400" rtl="0" eaLnBrk="1" latinLnBrk="0" hangingPunct="1">
              <a:lnSpc>
                <a:spcPct val="120000"/>
              </a:lnSpc>
              <a:spcBef>
                <a:spcPts val="1000"/>
              </a:spcBef>
              <a:buSzPct val="60000"/>
              <a:buFontTx/>
              <a:buNone/>
              <a:defRPr sz="2000" kern="1200">
                <a:solidFill>
                  <a:schemeClr val="tx1"/>
                </a:solidFill>
                <a:latin typeface="Montserrat" pitchFamily="2" charset="77"/>
                <a:ea typeface="+mn-ea"/>
                <a:cs typeface="+mn-cs"/>
              </a:defRPr>
            </a:lvl1pPr>
            <a:lvl2pPr marL="460375" indent="-230188" algn="l" defTabSz="914400" rtl="0" eaLnBrk="1" latinLnBrk="0" hangingPunct="1">
              <a:lnSpc>
                <a:spcPct val="120000"/>
              </a:lnSpc>
              <a:spcBef>
                <a:spcPts val="500"/>
              </a:spcBef>
              <a:buSzPct val="100000"/>
              <a:buFont typeface="Montserrat Light" panose="00000400000000000000" pitchFamily="2" charset="0"/>
              <a:buChar char="‒"/>
              <a:defRPr sz="1600" b="0" i="0" kern="1200">
                <a:solidFill>
                  <a:schemeClr val="tx1"/>
                </a:solidFill>
                <a:latin typeface="Montserrat Light" pitchFamily="2" charset="77"/>
                <a:ea typeface="+mn-ea"/>
                <a:cs typeface="+mn-cs"/>
              </a:defRPr>
            </a:lvl2pPr>
            <a:lvl3pPr marL="684213" indent="-223838" algn="l" defTabSz="914400" rtl="0" eaLnBrk="1" latinLnBrk="0" hangingPunct="1">
              <a:lnSpc>
                <a:spcPct val="120000"/>
              </a:lnSpc>
              <a:spcBef>
                <a:spcPts val="500"/>
              </a:spcBef>
              <a:buSzPct val="100000"/>
              <a:buFont typeface="Montserrat Light" panose="00000400000000000000" pitchFamily="2" charset="0"/>
              <a:buChar char="‒"/>
              <a:defRPr sz="1400" b="0" i="0" kern="1200">
                <a:solidFill>
                  <a:schemeClr val="tx1"/>
                </a:solidFill>
                <a:latin typeface="Montserrat Light" pitchFamily="2" charset="77"/>
                <a:ea typeface="+mn-ea"/>
                <a:cs typeface="+mn-cs"/>
              </a:defRPr>
            </a:lvl3pPr>
            <a:lvl4pPr marL="800100" indent="-115888" algn="l" defTabSz="914400" rtl="0" eaLnBrk="1" latinLnBrk="0" hangingPunct="1">
              <a:lnSpc>
                <a:spcPct val="120000"/>
              </a:lnSpc>
              <a:spcBef>
                <a:spcPts val="500"/>
              </a:spcBef>
              <a:buSzPct val="100000"/>
              <a:buFont typeface="Montserrat Light" panose="00000400000000000000" pitchFamily="2" charset="0"/>
              <a:buChar char="‐"/>
              <a:defRPr sz="1400" b="0" i="0" kern="1200">
                <a:solidFill>
                  <a:schemeClr val="tx1"/>
                </a:solidFill>
                <a:latin typeface="Montserrat ExtraLight" panose="00000300000000000000" pitchFamily="2" charset="0"/>
                <a:ea typeface="+mn-ea"/>
                <a:cs typeface="+mn-cs"/>
              </a:defRPr>
            </a:lvl4pPr>
            <a:lvl5pPr marL="914400" indent="-114300" algn="l" defTabSz="914400" rtl="0" eaLnBrk="1" latinLnBrk="0" hangingPunct="1">
              <a:lnSpc>
                <a:spcPct val="120000"/>
              </a:lnSpc>
              <a:spcBef>
                <a:spcPts val="500"/>
              </a:spcBef>
              <a:buSzPct val="100000"/>
              <a:buFont typeface="Montserrat Light" panose="00000400000000000000" pitchFamily="2" charset="0"/>
              <a:buChar char="‐"/>
              <a:defRPr sz="1200" b="0" i="1" kern="1200">
                <a:solidFill>
                  <a:schemeClr val="tx1"/>
                </a:solidFill>
                <a:latin typeface="Montserrat ExtraLight" panose="000003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i="1"/>
              <a:t>Geometry</a:t>
            </a:r>
          </a:p>
        </p:txBody>
      </p:sp>
      <p:sp>
        <p:nvSpPr>
          <p:cNvPr id="39" name="Content Placeholder 3">
            <a:extLst>
              <a:ext uri="{FF2B5EF4-FFF2-40B4-BE49-F238E27FC236}">
                <a16:creationId xmlns:a16="http://schemas.microsoft.com/office/drawing/2014/main" id="{C43AF1A6-2558-E336-B19B-43D367252967}"/>
              </a:ext>
            </a:extLst>
          </p:cNvPr>
          <p:cNvSpPr txBox="1">
            <a:spLocks/>
          </p:cNvSpPr>
          <p:nvPr/>
        </p:nvSpPr>
        <p:spPr>
          <a:xfrm>
            <a:off x="1774825" y="3249415"/>
            <a:ext cx="1122839" cy="328996"/>
          </a:xfrm>
          <a:prstGeom prst="rect">
            <a:avLst/>
          </a:prstGeom>
        </p:spPr>
        <p:txBody>
          <a:bodyPr>
            <a:normAutofit/>
          </a:bodyPr>
          <a:lstStyle>
            <a:lvl1pPr marL="0" indent="0" algn="l" defTabSz="914400" rtl="0" eaLnBrk="1" latinLnBrk="0" hangingPunct="1">
              <a:lnSpc>
                <a:spcPct val="120000"/>
              </a:lnSpc>
              <a:spcBef>
                <a:spcPts val="1000"/>
              </a:spcBef>
              <a:buSzPct val="60000"/>
              <a:buFontTx/>
              <a:buNone/>
              <a:defRPr sz="2000" kern="1200">
                <a:solidFill>
                  <a:schemeClr val="tx1"/>
                </a:solidFill>
                <a:latin typeface="Montserrat" pitchFamily="2" charset="77"/>
                <a:ea typeface="+mn-ea"/>
                <a:cs typeface="+mn-cs"/>
              </a:defRPr>
            </a:lvl1pPr>
            <a:lvl2pPr marL="460375" indent="-230188" algn="l" defTabSz="914400" rtl="0" eaLnBrk="1" latinLnBrk="0" hangingPunct="1">
              <a:lnSpc>
                <a:spcPct val="120000"/>
              </a:lnSpc>
              <a:spcBef>
                <a:spcPts val="500"/>
              </a:spcBef>
              <a:buSzPct val="100000"/>
              <a:buFont typeface="Montserrat Light" panose="00000400000000000000" pitchFamily="2" charset="0"/>
              <a:buChar char="‒"/>
              <a:defRPr sz="1600" b="0" i="0" kern="1200">
                <a:solidFill>
                  <a:schemeClr val="tx1"/>
                </a:solidFill>
                <a:latin typeface="Montserrat Light" pitchFamily="2" charset="77"/>
                <a:ea typeface="+mn-ea"/>
                <a:cs typeface="+mn-cs"/>
              </a:defRPr>
            </a:lvl2pPr>
            <a:lvl3pPr marL="684213" indent="-223838" algn="l" defTabSz="914400" rtl="0" eaLnBrk="1" latinLnBrk="0" hangingPunct="1">
              <a:lnSpc>
                <a:spcPct val="120000"/>
              </a:lnSpc>
              <a:spcBef>
                <a:spcPts val="500"/>
              </a:spcBef>
              <a:buSzPct val="100000"/>
              <a:buFont typeface="Montserrat Light" panose="00000400000000000000" pitchFamily="2" charset="0"/>
              <a:buChar char="‒"/>
              <a:defRPr sz="1400" b="0" i="0" kern="1200">
                <a:solidFill>
                  <a:schemeClr val="tx1"/>
                </a:solidFill>
                <a:latin typeface="Montserrat Light" pitchFamily="2" charset="77"/>
                <a:ea typeface="+mn-ea"/>
                <a:cs typeface="+mn-cs"/>
              </a:defRPr>
            </a:lvl3pPr>
            <a:lvl4pPr marL="800100" indent="-115888" algn="l" defTabSz="914400" rtl="0" eaLnBrk="1" latinLnBrk="0" hangingPunct="1">
              <a:lnSpc>
                <a:spcPct val="120000"/>
              </a:lnSpc>
              <a:spcBef>
                <a:spcPts val="500"/>
              </a:spcBef>
              <a:buSzPct val="100000"/>
              <a:buFont typeface="Montserrat Light" panose="00000400000000000000" pitchFamily="2" charset="0"/>
              <a:buChar char="‐"/>
              <a:defRPr sz="1400" b="0" i="0" kern="1200">
                <a:solidFill>
                  <a:schemeClr val="tx1"/>
                </a:solidFill>
                <a:latin typeface="Montserrat ExtraLight" panose="00000300000000000000" pitchFamily="2" charset="0"/>
                <a:ea typeface="+mn-ea"/>
                <a:cs typeface="+mn-cs"/>
              </a:defRPr>
            </a:lvl4pPr>
            <a:lvl5pPr marL="914400" indent="-114300" algn="l" defTabSz="914400" rtl="0" eaLnBrk="1" latinLnBrk="0" hangingPunct="1">
              <a:lnSpc>
                <a:spcPct val="120000"/>
              </a:lnSpc>
              <a:spcBef>
                <a:spcPts val="500"/>
              </a:spcBef>
              <a:buSzPct val="100000"/>
              <a:buFont typeface="Montserrat Light" panose="00000400000000000000" pitchFamily="2" charset="0"/>
              <a:buChar char="‐"/>
              <a:defRPr sz="1200" b="0" i="1" kern="1200">
                <a:solidFill>
                  <a:schemeClr val="tx1"/>
                </a:solidFill>
                <a:latin typeface="Montserrat ExtraLight" panose="000003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i="1"/>
              <a:t>System</a:t>
            </a:r>
          </a:p>
        </p:txBody>
      </p:sp>
      <p:sp>
        <p:nvSpPr>
          <p:cNvPr id="40" name="Content Placeholder 3">
            <a:extLst>
              <a:ext uri="{FF2B5EF4-FFF2-40B4-BE49-F238E27FC236}">
                <a16:creationId xmlns:a16="http://schemas.microsoft.com/office/drawing/2014/main" id="{52962FF3-A809-68C9-632F-F66DD02F543D}"/>
              </a:ext>
            </a:extLst>
          </p:cNvPr>
          <p:cNvSpPr txBox="1">
            <a:spLocks/>
          </p:cNvSpPr>
          <p:nvPr/>
        </p:nvSpPr>
        <p:spPr>
          <a:xfrm>
            <a:off x="1774824" y="4780732"/>
            <a:ext cx="1122839" cy="328996"/>
          </a:xfrm>
          <a:prstGeom prst="rect">
            <a:avLst/>
          </a:prstGeom>
        </p:spPr>
        <p:txBody>
          <a:bodyPr>
            <a:normAutofit/>
          </a:bodyPr>
          <a:lstStyle>
            <a:lvl1pPr marL="0" indent="0" algn="l" defTabSz="914400" rtl="0" eaLnBrk="1" latinLnBrk="0" hangingPunct="1">
              <a:lnSpc>
                <a:spcPct val="120000"/>
              </a:lnSpc>
              <a:spcBef>
                <a:spcPts val="1000"/>
              </a:spcBef>
              <a:buSzPct val="60000"/>
              <a:buFontTx/>
              <a:buNone/>
              <a:defRPr sz="2000" kern="1200">
                <a:solidFill>
                  <a:schemeClr val="tx1"/>
                </a:solidFill>
                <a:latin typeface="Montserrat" pitchFamily="2" charset="77"/>
                <a:ea typeface="+mn-ea"/>
                <a:cs typeface="+mn-cs"/>
              </a:defRPr>
            </a:lvl1pPr>
            <a:lvl2pPr marL="460375" indent="-230188" algn="l" defTabSz="914400" rtl="0" eaLnBrk="1" latinLnBrk="0" hangingPunct="1">
              <a:lnSpc>
                <a:spcPct val="120000"/>
              </a:lnSpc>
              <a:spcBef>
                <a:spcPts val="500"/>
              </a:spcBef>
              <a:buSzPct val="100000"/>
              <a:buFont typeface="Montserrat Light" panose="00000400000000000000" pitchFamily="2" charset="0"/>
              <a:buChar char="‒"/>
              <a:defRPr sz="1600" b="0" i="0" kern="1200">
                <a:solidFill>
                  <a:schemeClr val="tx1"/>
                </a:solidFill>
                <a:latin typeface="Montserrat Light" pitchFamily="2" charset="77"/>
                <a:ea typeface="+mn-ea"/>
                <a:cs typeface="+mn-cs"/>
              </a:defRPr>
            </a:lvl2pPr>
            <a:lvl3pPr marL="684213" indent="-223838" algn="l" defTabSz="914400" rtl="0" eaLnBrk="1" latinLnBrk="0" hangingPunct="1">
              <a:lnSpc>
                <a:spcPct val="120000"/>
              </a:lnSpc>
              <a:spcBef>
                <a:spcPts val="500"/>
              </a:spcBef>
              <a:buSzPct val="100000"/>
              <a:buFont typeface="Montserrat Light" panose="00000400000000000000" pitchFamily="2" charset="0"/>
              <a:buChar char="‒"/>
              <a:defRPr sz="1400" b="0" i="0" kern="1200">
                <a:solidFill>
                  <a:schemeClr val="tx1"/>
                </a:solidFill>
                <a:latin typeface="Montserrat Light" pitchFamily="2" charset="77"/>
                <a:ea typeface="+mn-ea"/>
                <a:cs typeface="+mn-cs"/>
              </a:defRPr>
            </a:lvl3pPr>
            <a:lvl4pPr marL="800100" indent="-115888" algn="l" defTabSz="914400" rtl="0" eaLnBrk="1" latinLnBrk="0" hangingPunct="1">
              <a:lnSpc>
                <a:spcPct val="120000"/>
              </a:lnSpc>
              <a:spcBef>
                <a:spcPts val="500"/>
              </a:spcBef>
              <a:buSzPct val="100000"/>
              <a:buFont typeface="Montserrat Light" panose="00000400000000000000" pitchFamily="2" charset="0"/>
              <a:buChar char="‐"/>
              <a:defRPr sz="1400" b="0" i="0" kern="1200">
                <a:solidFill>
                  <a:schemeClr val="tx1"/>
                </a:solidFill>
                <a:latin typeface="Montserrat ExtraLight" panose="00000300000000000000" pitchFamily="2" charset="0"/>
                <a:ea typeface="+mn-ea"/>
                <a:cs typeface="+mn-cs"/>
              </a:defRPr>
            </a:lvl4pPr>
            <a:lvl5pPr marL="914400" indent="-114300" algn="l" defTabSz="914400" rtl="0" eaLnBrk="1" latinLnBrk="0" hangingPunct="1">
              <a:lnSpc>
                <a:spcPct val="120000"/>
              </a:lnSpc>
              <a:spcBef>
                <a:spcPts val="500"/>
              </a:spcBef>
              <a:buSzPct val="100000"/>
              <a:buFont typeface="Montserrat Light" panose="00000400000000000000" pitchFamily="2" charset="0"/>
              <a:buChar char="‐"/>
              <a:defRPr sz="1200" b="0" i="1" kern="1200">
                <a:solidFill>
                  <a:schemeClr val="tx1"/>
                </a:solidFill>
                <a:latin typeface="Montserrat ExtraLight" panose="000003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i="1"/>
              <a:t>Material</a:t>
            </a:r>
          </a:p>
        </p:txBody>
      </p:sp>
      <p:sp>
        <p:nvSpPr>
          <p:cNvPr id="41" name="Rectangle: Rounded Corners 40">
            <a:extLst>
              <a:ext uri="{FF2B5EF4-FFF2-40B4-BE49-F238E27FC236}">
                <a16:creationId xmlns:a16="http://schemas.microsoft.com/office/drawing/2014/main" id="{A7DB96CC-4C0A-2116-BAE9-DD048170959F}"/>
              </a:ext>
            </a:extLst>
          </p:cNvPr>
          <p:cNvSpPr/>
          <p:nvPr/>
        </p:nvSpPr>
        <p:spPr>
          <a:xfrm>
            <a:off x="4334357" y="4628925"/>
            <a:ext cx="943374" cy="21616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SCM Type</a:t>
            </a:r>
          </a:p>
        </p:txBody>
      </p:sp>
      <p:sp>
        <p:nvSpPr>
          <p:cNvPr id="42" name="Rectangle: Rounded Corners 41">
            <a:extLst>
              <a:ext uri="{FF2B5EF4-FFF2-40B4-BE49-F238E27FC236}">
                <a16:creationId xmlns:a16="http://schemas.microsoft.com/office/drawing/2014/main" id="{A2C83561-45CF-D2A3-FD75-1320A67981A6}"/>
              </a:ext>
            </a:extLst>
          </p:cNvPr>
          <p:cNvSpPr/>
          <p:nvPr/>
        </p:nvSpPr>
        <p:spPr>
          <a:xfrm>
            <a:off x="6441783" y="4628925"/>
            <a:ext cx="2087811" cy="21616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Compressive Strength (psi)</a:t>
            </a:r>
          </a:p>
        </p:txBody>
      </p:sp>
      <p:sp>
        <p:nvSpPr>
          <p:cNvPr id="2" name="Rectangle: Rounded Corners 1">
            <a:extLst>
              <a:ext uri="{FF2B5EF4-FFF2-40B4-BE49-F238E27FC236}">
                <a16:creationId xmlns:a16="http://schemas.microsoft.com/office/drawing/2014/main" id="{E3AD228A-6896-AF31-DE7D-DDC6B6C73CFD}"/>
              </a:ext>
            </a:extLst>
          </p:cNvPr>
          <p:cNvSpPr/>
          <p:nvPr/>
        </p:nvSpPr>
        <p:spPr>
          <a:xfrm>
            <a:off x="5388070" y="4628925"/>
            <a:ext cx="943374" cy="21616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SCM %</a:t>
            </a:r>
          </a:p>
        </p:txBody>
      </p:sp>
      <p:sp>
        <p:nvSpPr>
          <p:cNvPr id="5" name="Rectangle: Rounded Corners 4">
            <a:extLst>
              <a:ext uri="{FF2B5EF4-FFF2-40B4-BE49-F238E27FC236}">
                <a16:creationId xmlns:a16="http://schemas.microsoft.com/office/drawing/2014/main" id="{BD0FC807-795E-4166-2381-FC2A74587636}"/>
              </a:ext>
            </a:extLst>
          </p:cNvPr>
          <p:cNvSpPr/>
          <p:nvPr/>
        </p:nvSpPr>
        <p:spPr>
          <a:xfrm>
            <a:off x="3239826" y="4628925"/>
            <a:ext cx="943375" cy="215799"/>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a:t>Concrete</a:t>
            </a:r>
          </a:p>
        </p:txBody>
      </p:sp>
      <p:sp>
        <p:nvSpPr>
          <p:cNvPr id="6" name="Rectangle: Rounded Corners 5">
            <a:extLst>
              <a:ext uri="{FF2B5EF4-FFF2-40B4-BE49-F238E27FC236}">
                <a16:creationId xmlns:a16="http://schemas.microsoft.com/office/drawing/2014/main" id="{07C3BFBC-CB6E-DD24-0274-2C39C5D9E718}"/>
              </a:ext>
            </a:extLst>
          </p:cNvPr>
          <p:cNvSpPr/>
          <p:nvPr/>
        </p:nvSpPr>
        <p:spPr>
          <a:xfrm>
            <a:off x="8649740" y="4628925"/>
            <a:ext cx="2087811" cy="21616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Compressive Strength Day</a:t>
            </a:r>
          </a:p>
        </p:txBody>
      </p:sp>
      <p:sp>
        <p:nvSpPr>
          <p:cNvPr id="7" name="Rectangle: Rounded Corners 6">
            <a:extLst>
              <a:ext uri="{FF2B5EF4-FFF2-40B4-BE49-F238E27FC236}">
                <a16:creationId xmlns:a16="http://schemas.microsoft.com/office/drawing/2014/main" id="{D5FF86A8-5378-FCFB-3444-C5A6F777BEBB}"/>
              </a:ext>
            </a:extLst>
          </p:cNvPr>
          <p:cNvSpPr/>
          <p:nvPr/>
        </p:nvSpPr>
        <p:spPr>
          <a:xfrm>
            <a:off x="10857697" y="4628925"/>
            <a:ext cx="881400" cy="21616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Type 1L</a:t>
            </a:r>
          </a:p>
        </p:txBody>
      </p:sp>
      <p:sp>
        <p:nvSpPr>
          <p:cNvPr id="8" name="Rectangle: Rounded Corners 7">
            <a:extLst>
              <a:ext uri="{FF2B5EF4-FFF2-40B4-BE49-F238E27FC236}">
                <a16:creationId xmlns:a16="http://schemas.microsoft.com/office/drawing/2014/main" id="{020BAC3D-0243-EEFA-AC1F-96B6C9153C31}"/>
              </a:ext>
            </a:extLst>
          </p:cNvPr>
          <p:cNvSpPr/>
          <p:nvPr/>
        </p:nvSpPr>
        <p:spPr>
          <a:xfrm>
            <a:off x="3223384" y="5089553"/>
            <a:ext cx="943375" cy="215799"/>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a:t>Steel</a:t>
            </a:r>
          </a:p>
        </p:txBody>
      </p:sp>
      <p:sp>
        <p:nvSpPr>
          <p:cNvPr id="9" name="Rectangle: Rounded Corners 8">
            <a:extLst>
              <a:ext uri="{FF2B5EF4-FFF2-40B4-BE49-F238E27FC236}">
                <a16:creationId xmlns:a16="http://schemas.microsoft.com/office/drawing/2014/main" id="{87653479-95E2-204A-A2E9-3470DD53821A}"/>
              </a:ext>
            </a:extLst>
          </p:cNvPr>
          <p:cNvSpPr/>
          <p:nvPr/>
        </p:nvSpPr>
        <p:spPr>
          <a:xfrm>
            <a:off x="4338518" y="5089661"/>
            <a:ext cx="943374" cy="21616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Steel Type</a:t>
            </a:r>
          </a:p>
        </p:txBody>
      </p:sp>
      <p:pic>
        <p:nvPicPr>
          <p:cNvPr id="10" name="Picture 9" descr="A black background with blue text and red squares&#10;&#10;Description automatically generated">
            <a:extLst>
              <a:ext uri="{FF2B5EF4-FFF2-40B4-BE49-F238E27FC236}">
                <a16:creationId xmlns:a16="http://schemas.microsoft.com/office/drawing/2014/main" id="{2029D846-5775-B07B-0295-E33C27C8C1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96328" y="-175139"/>
            <a:ext cx="2794973" cy="1502492"/>
          </a:xfrm>
          <a:prstGeom prst="rect">
            <a:avLst/>
          </a:prstGeom>
        </p:spPr>
      </p:pic>
    </p:spTree>
    <p:extLst>
      <p:ext uri="{BB962C8B-B14F-4D97-AF65-F5344CB8AC3E}">
        <p14:creationId xmlns:p14="http://schemas.microsoft.com/office/powerpoint/2010/main" val="30911775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theme/theme1.xml><?xml version="1.0" encoding="utf-8"?>
<a:theme xmlns:a="http://schemas.openxmlformats.org/drawingml/2006/main" name="BE Template">
  <a:themeElements>
    <a:clrScheme name="Custom 3">
      <a:dk1>
        <a:srgbClr val="1E242B"/>
      </a:dk1>
      <a:lt1>
        <a:srgbClr val="FFFFFF"/>
      </a:lt1>
      <a:dk2>
        <a:srgbClr val="333C47"/>
      </a:dk2>
      <a:lt2>
        <a:srgbClr val="E7E6E6"/>
      </a:lt2>
      <a:accent1>
        <a:srgbClr val="333C47"/>
      </a:accent1>
      <a:accent2>
        <a:srgbClr val="898C8F"/>
      </a:accent2>
      <a:accent3>
        <a:srgbClr val="D9D9D6"/>
      </a:accent3>
      <a:accent4>
        <a:srgbClr val="F2F2F2"/>
      </a:accent4>
      <a:accent5>
        <a:srgbClr val="F9413A"/>
      </a:accent5>
      <a:accent6>
        <a:srgbClr val="FFA19B"/>
      </a:accent6>
      <a:hlink>
        <a:srgbClr val="3C5F79"/>
      </a:hlink>
      <a:folHlink>
        <a:srgbClr val="5378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oAutofit/>
      </a:bodyPr>
      <a:lstStyle>
        <a:defPPr algn="l">
          <a:lnSpc>
            <a:spcPct val="120000"/>
          </a:lnSpc>
          <a:spcBef>
            <a:spcPts val="1200"/>
          </a:spcBef>
          <a:defRPr sz="1000" b="0" dirty="0" smtClean="0">
            <a:solidFill>
              <a:prstClr val="black"/>
            </a:solidFill>
            <a:latin typeface="Montserrat" pitchFamily="2" charset="77"/>
          </a:defRPr>
        </a:defPPr>
      </a:lstStyle>
    </a:txDef>
  </a:objectDefaults>
  <a:extraClrSchemeLst/>
  <a:extLst>
    <a:ext uri="{05A4C25C-085E-4340-85A3-A5531E510DB2}">
      <thm15:themeFamily xmlns:thm15="http://schemas.microsoft.com/office/thememl/2012/main" name="00 WSP BE_Presentation Template_2022_CURRENT" id="{49D44881-4B9A-429A-A565-A517EECC4DD9}" vid="{28D6D006-DEA6-408D-94D8-57BB37F41F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A2D3D4D9AF3540860778B231552AD8" ma:contentTypeVersion="15" ma:contentTypeDescription="Create a new document." ma:contentTypeScope="" ma:versionID="0289d9d4bc7e850c8a06e2a7c420c9bd">
  <xsd:schema xmlns:xsd="http://www.w3.org/2001/XMLSchema" xmlns:xs="http://www.w3.org/2001/XMLSchema" xmlns:p="http://schemas.microsoft.com/office/2006/metadata/properties" xmlns:ns2="f6de9568-614d-4f6d-90f4-ce1bf79edf3e" xmlns:ns3="78762aea-3521-4cb4-8249-54cadcbfb64d" targetNamespace="http://schemas.microsoft.com/office/2006/metadata/properties" ma:root="true" ma:fieldsID="0f081b9cd5eeb39e6f141f5b1c8a0ada" ns2:_="" ns3:_="">
    <xsd:import namespace="f6de9568-614d-4f6d-90f4-ce1bf79edf3e"/>
    <xsd:import namespace="78762aea-3521-4cb4-8249-54cadcbfb64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ServiceObjectDetectorVersions" minOccurs="0"/>
                <xsd:element ref="ns3:MediaServiceLocation"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de9568-614d-4f6d-90f4-ce1bf79edf3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8746829f-fa2b-43df-b885-7f2ce93eebcb}" ma:internalName="TaxCatchAll" ma:showField="CatchAllData" ma:web="f6de9568-614d-4f6d-90f4-ce1bf79edf3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8762aea-3521-4cb4-8249-54cadcbfb64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5d298e1-810f-4711-8be9-ef4702f2a38a"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description="" ma:hidden="true" ma:indexed="true" ma:internalName="MediaServiceDateTaken" ma:readOnly="true">
      <xsd:simpleType>
        <xsd:restriction base="dms:Text"/>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ServiceLocation" ma:index="20" nillable="true" ma:displayName="Location" ma:descrip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WrappedLabelHistory xmlns:xsi="http://www.w3.org/2001/XMLSchema-instance" xmlns:xsd="http://www.w3.org/2001/XMLSchema" xmlns="http://www.boldonjames.com/2016/02/Classifier/internal/wrappedLabelHistory">
  <Value>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mMjAyMGQ3ZC03N2M4LTQyOTQtYTQyNy01OTBlZThlYjMzMjgiIG9yaWdpbj0idXNlclNlbGVjdGVkIiAvPjxVc2VyTmFtZT5DT1JQXGdvbGRlbm48L1VzZXJOYW1lPjxEYXRlVGltZT4xLzEwLzIwMjIgMTI6MDI6NDYgQU08L0RhdGVUaW1lPjxMYWJlbFN0cmluZz5ObyBNYXJraW5nPC9MYWJlbFN0cmluZz48L2l0ZW0+PC9sYWJlbEhpc3Rvcnk+</Value>
</WrappedLabelHistory>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SharedWithUsers xmlns="f6de9568-614d-4f6d-90f4-ce1bf79edf3e">
      <UserInfo>
        <DisplayName>Golden, Narada</DisplayName>
        <AccountId>14</AccountId>
        <AccountType/>
      </UserInfo>
      <UserInfo>
        <DisplayName>Magee, Manda M.</DisplayName>
        <AccountId>989</AccountId>
        <AccountType/>
      </UserInfo>
      <UserInfo>
        <DisplayName>Fiorello, Joseph</DisplayName>
        <AccountId>992</AccountId>
        <AccountType/>
      </UserInfo>
      <UserInfo>
        <DisplayName>Buffaloe, Sarah</DisplayName>
        <AccountId>49</AccountId>
        <AccountType/>
      </UserInfo>
      <UserInfo>
        <DisplayName>Chen, Jessica</DisplayName>
        <AccountId>194</AccountId>
        <AccountType/>
      </UserInfo>
      <UserInfo>
        <DisplayName>Christians, Robin</DisplayName>
        <AccountId>1982</AccountId>
        <AccountType/>
      </UserInfo>
      <UserInfo>
        <DisplayName>McCarthy, Erin</DisplayName>
        <AccountId>354</AccountId>
        <AccountType/>
      </UserInfo>
      <UserInfo>
        <DisplayName>Soy, Jeffrey</DisplayName>
        <AccountId>2002</AccountId>
        <AccountType/>
      </UserInfo>
    </SharedWithUsers>
    <TaxCatchAll xmlns="f6de9568-614d-4f6d-90f4-ce1bf79edf3e" xsi:nil="true"/>
    <lcf76f155ced4ddcb4097134ff3c332f xmlns="78762aea-3521-4cb4-8249-54cadcbfb64d">
      <Terms xmlns="http://schemas.microsoft.com/office/infopath/2007/PartnerControls"/>
    </lcf76f155ced4ddcb4097134ff3c332f>
  </documentManagement>
</p:properties>
</file>

<file path=customXml/item5.xml><?xml version="1.0" encoding="utf-8"?>
<sisl xmlns:xsi="http://www.w3.org/2001/XMLSchema-instance" xmlns:xsd="http://www.w3.org/2001/XMLSchema" xmlns="http://www.boldonjames.com/2008/01/sie/internal/label" sislVersion="0" policy="f2020d7d-77c8-4294-a427-590ee8eb3328" origin="userSelected"/>
</file>

<file path=customXml/itemProps1.xml><?xml version="1.0" encoding="utf-8"?>
<ds:datastoreItem xmlns:ds="http://schemas.openxmlformats.org/officeDocument/2006/customXml" ds:itemID="{67AFE57A-E811-47D4-86B1-BD1856ACC63A}">
  <ds:schemaRefs>
    <ds:schemaRef ds:uri="78762aea-3521-4cb4-8249-54cadcbfb64d"/>
    <ds:schemaRef ds:uri="f6de9568-614d-4f6d-90f4-ce1bf79edf3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05263FC-DAC2-41DF-8D44-A5F36317A591}">
  <ds:schemaRefs>
    <ds:schemaRef ds:uri="http://www.boldonjames.com/2016/02/Classifier/internal/wrappedLabelHistory"/>
    <ds:schemaRef ds:uri="http://www.w3.org/2001/XMLSchema"/>
  </ds:schemaRefs>
</ds:datastoreItem>
</file>

<file path=customXml/itemProps3.xml><?xml version="1.0" encoding="utf-8"?>
<ds:datastoreItem xmlns:ds="http://schemas.openxmlformats.org/officeDocument/2006/customXml" ds:itemID="{AE65B3D1-9444-4A83-9BD8-B6DCBF6964FB}">
  <ds:schemaRefs>
    <ds:schemaRef ds:uri="http://schemas.microsoft.com/sharepoint/v3/contenttype/forms"/>
  </ds:schemaRefs>
</ds:datastoreItem>
</file>

<file path=customXml/itemProps4.xml><?xml version="1.0" encoding="utf-8"?>
<ds:datastoreItem xmlns:ds="http://schemas.openxmlformats.org/officeDocument/2006/customXml" ds:itemID="{59B6287A-81C5-4076-A79B-410560590300}">
  <ds:schemaRefs>
    <ds:schemaRef ds:uri="78762aea-3521-4cb4-8249-54cadcbfb64d"/>
    <ds:schemaRef ds:uri="f6de9568-614d-4f6d-90f4-ce1bf79edf3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5.xml><?xml version="1.0" encoding="utf-8"?>
<ds:datastoreItem xmlns:ds="http://schemas.openxmlformats.org/officeDocument/2006/customXml" ds:itemID="{5F9919C3-477F-4150-8F12-0179EA9056A8}">
  <ds:schemaRefs>
    <ds:schemaRef ds:uri="http://www.w3.org/2001/XMLSchema"/>
    <ds:schemaRef ds:uri="http://www.boldonjames.com/2008/01/sie/internal/label"/>
  </ds:schemaRefs>
</ds:datastoreItem>
</file>

<file path=docMetadata/LabelInfo.xml><?xml version="1.0" encoding="utf-8"?>
<clbl:labelList xmlns:clbl="http://schemas.microsoft.com/office/2020/mipLabelMetadata">
  <clbl:label id="{3d234255-e20f-4205-88a5-9658a402999b}" enabled="0" method="" siteId="{3d234255-e20f-4205-88a5-9658a402999b}" removed="1"/>
</clbl:labelList>
</file>

<file path=docProps/app.xml><?xml version="1.0" encoding="utf-8"?>
<Properties xmlns="http://schemas.openxmlformats.org/officeDocument/2006/extended-properties" xmlns:vt="http://schemas.openxmlformats.org/officeDocument/2006/docPropsVTypes">
  <Template/>
  <TotalTime>0</TotalTime>
  <Words>1690</Words>
  <Application>Microsoft Office PowerPoint</Application>
  <PresentationFormat>Widescreen</PresentationFormat>
  <Paragraphs>547</Paragraphs>
  <Slides>21</Slides>
  <Notes>21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Gentium Basic</vt:lpstr>
      <vt:lpstr>Calibri</vt:lpstr>
      <vt:lpstr>Montserrat Light</vt:lpstr>
      <vt:lpstr>Montserrat ExtraLight</vt:lpstr>
      <vt:lpstr>Arial</vt:lpstr>
      <vt:lpstr>Cambria Math</vt:lpstr>
      <vt:lpstr>Calibri Light</vt:lpstr>
      <vt:lpstr>Montserrat</vt:lpstr>
      <vt:lpstr>Montserrat Black</vt:lpstr>
      <vt:lpstr>STIXGeneral-Regular</vt:lpstr>
      <vt:lpstr>Montserrat Medium</vt:lpstr>
      <vt:lpstr>BE Template</vt:lpstr>
      <vt:lpstr>DeCarb for MASSings  Decarbonization tool to help categorize your concept massings </vt:lpstr>
      <vt:lpstr>The Team</vt:lpstr>
      <vt:lpstr>Table of Contents</vt:lpstr>
      <vt:lpstr>01 Introduction</vt:lpstr>
      <vt:lpstr>PowerPoint Presentation</vt:lpstr>
      <vt:lpstr>02 Methodology</vt:lpstr>
      <vt:lpstr>PowerPoint Presentation</vt:lpstr>
      <vt:lpstr>PowerPoint Presentation</vt:lpstr>
      <vt:lpstr>PowerPoint Presentation</vt:lpstr>
      <vt:lpstr>PowerPoint Presentation</vt:lpstr>
      <vt:lpstr>PowerPoint Presentation</vt:lpstr>
      <vt:lpstr>PowerPoint Presentation</vt:lpstr>
      <vt:lpstr>03 Case Study</vt:lpstr>
      <vt:lpstr>03 Massings </vt:lpstr>
      <vt:lpstr>03 Inputs – Memo From Clients </vt:lpstr>
      <vt:lpstr>03 Inputs </vt:lpstr>
      <vt:lpstr>03 Climate Zone 5A - Boston – Massing Comparison </vt:lpstr>
      <vt:lpstr>03 Climate Zone 5A - Boston – Massing 1 </vt:lpstr>
      <vt:lpstr>03 Climate Zone 5A - Boston – Massing 2 </vt:lpstr>
      <vt:lpstr>03 Climate Zone 5A - Boston – Massing 3 </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this template</dc:title>
  <dc:subject/>
  <dc:creator>Wildfeuer, Peter</dc:creator>
  <cp:keywords/>
  <dc:description/>
  <cp:lastModifiedBy>Magee, Manda</cp:lastModifiedBy>
  <cp:revision>2</cp:revision>
  <dcterms:created xsi:type="dcterms:W3CDTF">2023-01-19T14:49:15Z</dcterms:created>
  <dcterms:modified xsi:type="dcterms:W3CDTF">2024-02-07T17:38:10Z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0x010100FFA2D3D4D9AF3540860778B231552AD8</vt:lpwstr>
  </property>
  <property fmtid="{D5CDD505-2E9C-101B-9397-08002B2CF9AE}" pid="3" name="docIndexRef">
    <vt:lpwstr>1da45a62-5ec9-406d-a6bb-d957ce71afe0</vt:lpwstr>
  </property>
  <property fmtid="{D5CDD505-2E9C-101B-9397-08002B2CF9AE}" pid="4" name="bjDocumentSecurityLabel">
    <vt:lpwstr>No Marking</vt:lpwstr>
  </property>
  <property fmtid="{D5CDD505-2E9C-101B-9397-08002B2CF9AE}" pid="5" name="bjClsUserRVM">
    <vt:lpwstr>[]</vt:lpwstr>
  </property>
  <property fmtid="{D5CDD505-2E9C-101B-9397-08002B2CF9AE}" pid="6" name="bjSaver">
    <vt:lpwstr>6JP/wLEsLAU430KC0KI1m+Cdtp3io5YF</vt:lpwstr>
  </property>
  <property fmtid="{D5CDD505-2E9C-101B-9397-08002B2CF9AE}" pid="7" name="bjLabelHistoryID">
    <vt:lpwstr>{E05263FC-DAC2-41DF-8D44-A5F36317A591}</vt:lpwstr>
  </property>
  <property fmtid="{D5CDD505-2E9C-101B-9397-08002B2CF9AE}" pid="8" name="MediaServiceImageTags">
    <vt:lpwstr/>
  </property>
  <property fmtid="{D5CDD505-2E9C-101B-9397-08002B2CF9AE}" pid="9" name="BENotebookLink">
    <vt:lpwstr>, </vt:lpwstr>
  </property>
</Properties>
</file>