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8"/>
  </p:notesMasterIdLst>
  <p:sldIdLst>
    <p:sldId id="778" r:id="rId5"/>
    <p:sldId id="883" r:id="rId6"/>
    <p:sldId id="890" r:id="rId7"/>
    <p:sldId id="888" r:id="rId8"/>
    <p:sldId id="889" r:id="rId9"/>
    <p:sldId id="887" r:id="rId10"/>
    <p:sldId id="399" r:id="rId11"/>
    <p:sldId id="886" r:id="rId12"/>
    <p:sldId id="534" r:id="rId13"/>
    <p:sldId id="786" r:id="rId14"/>
    <p:sldId id="882" r:id="rId15"/>
    <p:sldId id="891" r:id="rId16"/>
    <p:sldId id="878"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amp; Intro" id="{637FEBF1-4550-4D91-86C4-708DE2FC16F3}">
          <p14:sldIdLst>
            <p14:sldId id="778"/>
          </p14:sldIdLst>
        </p14:section>
        <p14:section name="PlanRadar at a glance" id="{FD2AA346-CAA3-48EB-934B-689C9B164836}">
          <p14:sldIdLst>
            <p14:sldId id="883"/>
            <p14:sldId id="890"/>
            <p14:sldId id="888"/>
            <p14:sldId id="889"/>
            <p14:sldId id="887"/>
            <p14:sldId id="399"/>
            <p14:sldId id="886"/>
          </p14:sldIdLst>
        </p14:section>
        <p14:section name="Top Features &amp; capabilities" id="{4A983EF4-DD2E-4ABD-9506-5A637A2967D8}">
          <p14:sldIdLst>
            <p14:sldId id="534"/>
            <p14:sldId id="786"/>
            <p14:sldId id="882"/>
            <p14:sldId id="891"/>
            <p14:sldId id="878"/>
          </p14:sldIdLst>
        </p14:section>
        <p14:section name="Industry vertical slides" id="{EC086584-FA7F-4AC8-91CE-B6C13F106D66}">
          <p14:sldIdLst/>
        </p14:section>
        <p14:section name="Keep in touch &amp; end template" id="{C33B4395-8493-42F0-AABE-1A0F06ED87A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280C03-C403-BC59-1B55-D0FFB0CD549F}" name="Kate Robson" initials="KR" userId="S::k.robson@planradar.com::3e2f8438-493a-453f-8a50-6210321eb164" providerId="AD"/>
  <p188:author id="{132B4A33-F914-66D6-BA50-D681556B2AEA}" name="Stacy Schlicht" initials="SS" userId="S::s.schlicht@planradar.com::4fa95a26-cff7-473d-a15e-720a6b60c833" providerId="AD"/>
  <p188:author id="{92409399-7F40-3965-6298-07952EFD16C2}" name="Emily-Claire Wigan" initials="EW" userId="S::e.wigan@planradar.com::ddfd14e0-ca18-45ae-bfe8-c5beca88ea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64"/>
    <a:srgbClr val="66A2DE"/>
    <a:srgbClr val="CCE0F4"/>
    <a:srgbClr val="7FB1E3"/>
    <a:srgbClr val="0064C8"/>
    <a:srgbClr val="FFE346"/>
    <a:srgbClr val="28965A"/>
    <a:srgbClr val="3C4650"/>
    <a:srgbClr val="3383D3"/>
    <a:srgbClr val="68A3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3963FF-35F2-493C-AAE7-DACC11F2CE73}" v="61" dt="2024-02-07T17:31:36.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9" autoAdjust="0"/>
    <p:restoredTop sz="94719"/>
  </p:normalViewPr>
  <p:slideViewPr>
    <p:cSldViewPr snapToGrid="0">
      <p:cViewPr>
        <p:scale>
          <a:sx n="66" d="100"/>
          <a:sy n="66" d="100"/>
        </p:scale>
        <p:origin x="1434" y="10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Noonan" userId="66bd991a-c4b3-4032-a256-9b3ed1e83fcd" providerId="ADAL" clId="{E13963FF-35F2-493C-AAE7-DACC11F2CE73}"/>
    <pc:docChg chg="undo custSel addSld delSld modSld sldOrd modSection">
      <pc:chgData name="Megan Noonan" userId="66bd991a-c4b3-4032-a256-9b3ed1e83fcd" providerId="ADAL" clId="{E13963FF-35F2-493C-AAE7-DACC11F2CE73}" dt="2024-02-07T17:32:10.992" v="1323" actId="255"/>
      <pc:docMkLst>
        <pc:docMk/>
      </pc:docMkLst>
      <pc:sldChg chg="addSp modSp del mod">
        <pc:chgData name="Megan Noonan" userId="66bd991a-c4b3-4032-a256-9b3ed1e83fcd" providerId="ADAL" clId="{E13963FF-35F2-493C-AAE7-DACC11F2CE73}" dt="2024-02-07T17:26:47.323" v="1236" actId="2696"/>
        <pc:sldMkLst>
          <pc:docMk/>
          <pc:sldMk cId="2148889598" sldId="332"/>
        </pc:sldMkLst>
        <pc:spChg chg="add mod">
          <ac:chgData name="Megan Noonan" userId="66bd991a-c4b3-4032-a256-9b3ed1e83fcd" providerId="ADAL" clId="{E13963FF-35F2-493C-AAE7-DACC11F2CE73}" dt="2024-02-07T00:14:01.682" v="671" actId="1076"/>
          <ac:spMkLst>
            <pc:docMk/>
            <pc:sldMk cId="2148889598" sldId="332"/>
            <ac:spMk id="3" creationId="{C38B5139-74F7-4309-14A4-72C5EF260565}"/>
          </ac:spMkLst>
        </pc:spChg>
        <pc:spChg chg="mod">
          <ac:chgData name="Megan Noonan" userId="66bd991a-c4b3-4032-a256-9b3ed1e83fcd" providerId="ADAL" clId="{E13963FF-35F2-493C-AAE7-DACC11F2CE73}" dt="2024-02-07T00:14:04.218" v="672" actId="20577"/>
          <ac:spMkLst>
            <pc:docMk/>
            <pc:sldMk cId="2148889598" sldId="332"/>
            <ac:spMk id="16" creationId="{3E92AD1E-141B-CA4F-886D-6C66CAC1D8E2}"/>
          </ac:spMkLst>
        </pc:spChg>
        <pc:picChg chg="add mod">
          <ac:chgData name="Megan Noonan" userId="66bd991a-c4b3-4032-a256-9b3ed1e83fcd" providerId="ADAL" clId="{E13963FF-35F2-493C-AAE7-DACC11F2CE73}" dt="2024-02-07T00:14:01.682" v="671" actId="1076"/>
          <ac:picMkLst>
            <pc:docMk/>
            <pc:sldMk cId="2148889598" sldId="332"/>
            <ac:picMk id="2" creationId="{F8DA645A-513E-1C4E-12EC-7C3D33F945FC}"/>
          </ac:picMkLst>
        </pc:picChg>
        <pc:picChg chg="mod">
          <ac:chgData name="Megan Noonan" userId="66bd991a-c4b3-4032-a256-9b3ed1e83fcd" providerId="ADAL" clId="{E13963FF-35F2-493C-AAE7-DACC11F2CE73}" dt="2024-02-07T00:13:23.165" v="667" actId="1076"/>
          <ac:picMkLst>
            <pc:docMk/>
            <pc:sldMk cId="2148889598" sldId="332"/>
            <ac:picMk id="7" creationId="{08F47A9C-1F8C-B34A-A277-443649C76384}"/>
          </ac:picMkLst>
        </pc:picChg>
      </pc:sldChg>
      <pc:sldChg chg="modSp mod">
        <pc:chgData name="Megan Noonan" userId="66bd991a-c4b3-4032-a256-9b3ed1e83fcd" providerId="ADAL" clId="{E13963FF-35F2-493C-AAE7-DACC11F2CE73}" dt="2024-02-07T01:37:01.138" v="868" actId="120"/>
        <pc:sldMkLst>
          <pc:docMk/>
          <pc:sldMk cId="2688862655" sldId="399"/>
        </pc:sldMkLst>
        <pc:spChg chg="mod">
          <ac:chgData name="Megan Noonan" userId="66bd991a-c4b3-4032-a256-9b3ed1e83fcd" providerId="ADAL" clId="{E13963FF-35F2-493C-AAE7-DACC11F2CE73}" dt="2024-02-07T01:37:01.138" v="868" actId="120"/>
          <ac:spMkLst>
            <pc:docMk/>
            <pc:sldMk cId="2688862655" sldId="399"/>
            <ac:spMk id="39" creationId="{65209E85-124E-8739-1DF3-A40B1E848397}"/>
          </ac:spMkLst>
        </pc:spChg>
        <pc:spChg chg="mod">
          <ac:chgData name="Megan Noonan" userId="66bd991a-c4b3-4032-a256-9b3ed1e83fcd" providerId="ADAL" clId="{E13963FF-35F2-493C-AAE7-DACC11F2CE73}" dt="2024-02-07T01:31:43.716" v="813" actId="255"/>
          <ac:spMkLst>
            <pc:docMk/>
            <pc:sldMk cId="2688862655" sldId="399"/>
            <ac:spMk id="42" creationId="{ABE3B5E9-686A-EB90-A4FF-34DB735AAC61}"/>
          </ac:spMkLst>
        </pc:spChg>
        <pc:spChg chg="mod">
          <ac:chgData name="Megan Noonan" userId="66bd991a-c4b3-4032-a256-9b3ed1e83fcd" providerId="ADAL" clId="{E13963FF-35F2-493C-AAE7-DACC11F2CE73}" dt="2024-02-07T01:31:48.550" v="814" actId="255"/>
          <ac:spMkLst>
            <pc:docMk/>
            <pc:sldMk cId="2688862655" sldId="399"/>
            <ac:spMk id="43" creationId="{4195A131-4607-F19A-CAE1-1C3187CDC744}"/>
          </ac:spMkLst>
        </pc:spChg>
        <pc:spChg chg="mod">
          <ac:chgData name="Megan Noonan" userId="66bd991a-c4b3-4032-a256-9b3ed1e83fcd" providerId="ADAL" clId="{E13963FF-35F2-493C-AAE7-DACC11F2CE73}" dt="2024-02-07T01:31:55.951" v="815" actId="255"/>
          <ac:spMkLst>
            <pc:docMk/>
            <pc:sldMk cId="2688862655" sldId="399"/>
            <ac:spMk id="44" creationId="{1F354DEC-59C8-977B-CCA4-E4F847A4E0D2}"/>
          </ac:spMkLst>
        </pc:spChg>
      </pc:sldChg>
      <pc:sldChg chg="modSp mod">
        <pc:chgData name="Megan Noonan" userId="66bd991a-c4b3-4032-a256-9b3ed1e83fcd" providerId="ADAL" clId="{E13963FF-35F2-493C-AAE7-DACC11F2CE73}" dt="2024-02-07T16:24:08.026" v="901" actId="1036"/>
        <pc:sldMkLst>
          <pc:docMk/>
          <pc:sldMk cId="758321927" sldId="534"/>
        </pc:sldMkLst>
        <pc:spChg chg="mod">
          <ac:chgData name="Megan Noonan" userId="66bd991a-c4b3-4032-a256-9b3ed1e83fcd" providerId="ADAL" clId="{E13963FF-35F2-493C-AAE7-DACC11F2CE73}" dt="2024-02-07T16:23:44.040" v="895" actId="207"/>
          <ac:spMkLst>
            <pc:docMk/>
            <pc:sldMk cId="758321927" sldId="534"/>
            <ac:spMk id="2" creationId="{AEDFE569-3417-C15A-F463-D415881439D5}"/>
          </ac:spMkLst>
        </pc:spChg>
        <pc:spChg chg="mod">
          <ac:chgData name="Megan Noonan" userId="66bd991a-c4b3-4032-a256-9b3ed1e83fcd" providerId="ADAL" clId="{E13963FF-35F2-493C-AAE7-DACC11F2CE73}" dt="2024-02-07T16:24:08.026" v="901" actId="1036"/>
          <ac:spMkLst>
            <pc:docMk/>
            <pc:sldMk cId="758321927" sldId="534"/>
            <ac:spMk id="3" creationId="{07ABF971-1023-E9D7-7D70-244643486BB1}"/>
          </ac:spMkLst>
        </pc:spChg>
        <pc:spChg chg="mod">
          <ac:chgData name="Megan Noonan" userId="66bd991a-c4b3-4032-a256-9b3ed1e83fcd" providerId="ADAL" clId="{E13963FF-35F2-493C-AAE7-DACC11F2CE73}" dt="2024-02-07T16:23:55.797" v="897" actId="255"/>
          <ac:spMkLst>
            <pc:docMk/>
            <pc:sldMk cId="758321927" sldId="534"/>
            <ac:spMk id="82" creationId="{E59EBAE5-B068-80BC-9B4F-5A31365EBB8D}"/>
          </ac:spMkLst>
        </pc:spChg>
        <pc:spChg chg="mod">
          <ac:chgData name="Megan Noonan" userId="66bd991a-c4b3-4032-a256-9b3ed1e83fcd" providerId="ADAL" clId="{E13963FF-35F2-493C-AAE7-DACC11F2CE73}" dt="2024-02-07T16:24:08.026" v="901" actId="1036"/>
          <ac:spMkLst>
            <pc:docMk/>
            <pc:sldMk cId="758321927" sldId="534"/>
            <ac:spMk id="84" creationId="{5D194B99-B154-5C97-57C1-A2060F145B6D}"/>
          </ac:spMkLst>
        </pc:spChg>
        <pc:spChg chg="mod">
          <ac:chgData name="Megan Noonan" userId="66bd991a-c4b3-4032-a256-9b3ed1e83fcd" providerId="ADAL" clId="{E13963FF-35F2-493C-AAE7-DACC11F2CE73}" dt="2024-02-07T16:24:08.026" v="901" actId="1036"/>
          <ac:spMkLst>
            <pc:docMk/>
            <pc:sldMk cId="758321927" sldId="534"/>
            <ac:spMk id="85" creationId="{68AE72A1-2766-7EC6-2207-0E85D17C66BC}"/>
          </ac:spMkLst>
        </pc:spChg>
      </pc:sldChg>
      <pc:sldChg chg="delSp modSp del mod">
        <pc:chgData name="Megan Noonan" userId="66bd991a-c4b3-4032-a256-9b3ed1e83fcd" providerId="ADAL" clId="{E13963FF-35F2-493C-AAE7-DACC11F2CE73}" dt="2024-02-06T23:46:02.758" v="213" actId="2696"/>
        <pc:sldMkLst>
          <pc:docMk/>
          <pc:sldMk cId="3344854338" sldId="773"/>
        </pc:sldMkLst>
        <pc:spChg chg="mod">
          <ac:chgData name="Megan Noonan" userId="66bd991a-c4b3-4032-a256-9b3ed1e83fcd" providerId="ADAL" clId="{E13963FF-35F2-493C-AAE7-DACC11F2CE73}" dt="2024-02-06T23:43:15.465" v="179" actId="21"/>
          <ac:spMkLst>
            <pc:docMk/>
            <pc:sldMk cId="3344854338" sldId="773"/>
            <ac:spMk id="2" creationId="{62B48F9A-D2C8-E31D-DBF4-970C293C135C}"/>
          </ac:spMkLst>
        </pc:spChg>
        <pc:picChg chg="del">
          <ac:chgData name="Megan Noonan" userId="66bd991a-c4b3-4032-a256-9b3ed1e83fcd" providerId="ADAL" clId="{E13963FF-35F2-493C-AAE7-DACC11F2CE73}" dt="2024-02-06T23:35:48.979" v="11" actId="478"/>
          <ac:picMkLst>
            <pc:docMk/>
            <pc:sldMk cId="3344854338" sldId="773"/>
            <ac:picMk id="19" creationId="{CE4D7EFF-5935-3BCA-A315-774374973ED7}"/>
          </ac:picMkLst>
        </pc:picChg>
        <pc:picChg chg="del">
          <ac:chgData name="Megan Noonan" userId="66bd991a-c4b3-4032-a256-9b3ed1e83fcd" providerId="ADAL" clId="{E13963FF-35F2-493C-AAE7-DACC11F2CE73}" dt="2024-02-06T23:35:48.180" v="10" actId="478"/>
          <ac:picMkLst>
            <pc:docMk/>
            <pc:sldMk cId="3344854338" sldId="773"/>
            <ac:picMk id="20" creationId="{DE06BD81-BC4F-A8FD-EDB6-4110B833C45B}"/>
          </ac:picMkLst>
        </pc:picChg>
        <pc:picChg chg="del">
          <ac:chgData name="Megan Noonan" userId="66bd991a-c4b3-4032-a256-9b3ed1e83fcd" providerId="ADAL" clId="{E13963FF-35F2-493C-AAE7-DACC11F2CE73}" dt="2024-02-06T23:35:47.115" v="9" actId="478"/>
          <ac:picMkLst>
            <pc:docMk/>
            <pc:sldMk cId="3344854338" sldId="773"/>
            <ac:picMk id="22" creationId="{9D8B7888-B3E5-40F5-23E3-DA38FD638A7B}"/>
          </ac:picMkLst>
        </pc:picChg>
      </pc:sldChg>
      <pc:sldChg chg="modSp del mod">
        <pc:chgData name="Megan Noonan" userId="66bd991a-c4b3-4032-a256-9b3ed1e83fcd" providerId="ADAL" clId="{E13963FF-35F2-493C-AAE7-DACC11F2CE73}" dt="2024-02-07T16:49:53.017" v="1127" actId="2696"/>
        <pc:sldMkLst>
          <pc:docMk/>
          <pc:sldMk cId="2688257440" sldId="774"/>
        </pc:sldMkLst>
        <pc:spChg chg="mod">
          <ac:chgData name="Megan Noonan" userId="66bd991a-c4b3-4032-a256-9b3ed1e83fcd" providerId="ADAL" clId="{E13963FF-35F2-493C-AAE7-DACC11F2CE73}" dt="2024-02-07T16:41:47.344" v="1027" actId="207"/>
          <ac:spMkLst>
            <pc:docMk/>
            <pc:sldMk cId="2688257440" sldId="774"/>
            <ac:spMk id="2" creationId="{62B48F9A-D2C8-E31D-DBF4-970C293C135C}"/>
          </ac:spMkLst>
        </pc:spChg>
      </pc:sldChg>
      <pc:sldChg chg="modSp mod">
        <pc:chgData name="Megan Noonan" userId="66bd991a-c4b3-4032-a256-9b3ed1e83fcd" providerId="ADAL" clId="{E13963FF-35F2-493C-AAE7-DACC11F2CE73}" dt="2024-02-06T23:35:06.616" v="8" actId="14100"/>
        <pc:sldMkLst>
          <pc:docMk/>
          <pc:sldMk cId="2689133384" sldId="778"/>
        </pc:sldMkLst>
        <pc:spChg chg="mod">
          <ac:chgData name="Megan Noonan" userId="66bd991a-c4b3-4032-a256-9b3ed1e83fcd" providerId="ADAL" clId="{E13963FF-35F2-493C-AAE7-DACC11F2CE73}" dt="2024-02-06T23:35:06.616" v="8" actId="14100"/>
          <ac:spMkLst>
            <pc:docMk/>
            <pc:sldMk cId="2689133384" sldId="778"/>
            <ac:spMk id="9" creationId="{19EF04E6-804F-7700-AA8A-53CE3065D90B}"/>
          </ac:spMkLst>
        </pc:spChg>
      </pc:sldChg>
      <pc:sldChg chg="addSp delSp modSp mod">
        <pc:chgData name="Megan Noonan" userId="66bd991a-c4b3-4032-a256-9b3ed1e83fcd" providerId="ADAL" clId="{E13963FF-35F2-493C-AAE7-DACC11F2CE73}" dt="2024-02-07T17:22:42.507" v="1196" actId="478"/>
        <pc:sldMkLst>
          <pc:docMk/>
          <pc:sldMk cId="340110359" sldId="786"/>
        </pc:sldMkLst>
        <pc:spChg chg="mod">
          <ac:chgData name="Megan Noonan" userId="66bd991a-c4b3-4032-a256-9b3ed1e83fcd" providerId="ADAL" clId="{E13963FF-35F2-493C-AAE7-DACC11F2CE73}" dt="2024-02-07T16:35:44.094" v="949" actId="6549"/>
          <ac:spMkLst>
            <pc:docMk/>
            <pc:sldMk cId="340110359" sldId="786"/>
            <ac:spMk id="8" creationId="{7CBDAD99-99FA-91B3-AE14-565158DD7E8B}"/>
          </ac:spMkLst>
        </pc:spChg>
        <pc:spChg chg="mod">
          <ac:chgData name="Megan Noonan" userId="66bd991a-c4b3-4032-a256-9b3ed1e83fcd" providerId="ADAL" clId="{E13963FF-35F2-493C-AAE7-DACC11F2CE73}" dt="2024-02-07T16:35:59.073" v="953" actId="14100"/>
          <ac:spMkLst>
            <pc:docMk/>
            <pc:sldMk cId="340110359" sldId="786"/>
            <ac:spMk id="9" creationId="{CCA711D2-5343-F35D-DE94-F5E26C163B3D}"/>
          </ac:spMkLst>
        </pc:spChg>
        <pc:spChg chg="mod">
          <ac:chgData name="Megan Noonan" userId="66bd991a-c4b3-4032-a256-9b3ed1e83fcd" providerId="ADAL" clId="{E13963FF-35F2-493C-AAE7-DACC11F2CE73}" dt="2024-02-07T16:35:50.782" v="950" actId="14100"/>
          <ac:spMkLst>
            <pc:docMk/>
            <pc:sldMk cId="340110359" sldId="786"/>
            <ac:spMk id="13" creationId="{03F115A4-2EC4-5C71-EC08-BBE3AAAC1AD6}"/>
          </ac:spMkLst>
        </pc:spChg>
        <pc:picChg chg="del mod modCrop">
          <ac:chgData name="Megan Noonan" userId="66bd991a-c4b3-4032-a256-9b3ed1e83fcd" providerId="ADAL" clId="{E13963FF-35F2-493C-AAE7-DACC11F2CE73}" dt="2024-02-07T17:22:42.507" v="1196" actId="478"/>
          <ac:picMkLst>
            <pc:docMk/>
            <pc:sldMk cId="340110359" sldId="786"/>
            <ac:picMk id="2" creationId="{44621506-3DD4-4B58-7929-3898CC544DFA}"/>
          </ac:picMkLst>
        </pc:picChg>
        <pc:picChg chg="add mod ord">
          <ac:chgData name="Megan Noonan" userId="66bd991a-c4b3-4032-a256-9b3ed1e83fcd" providerId="ADAL" clId="{E13963FF-35F2-493C-AAE7-DACC11F2CE73}" dt="2024-02-07T16:35:53.787" v="951" actId="14100"/>
          <ac:picMkLst>
            <pc:docMk/>
            <pc:sldMk cId="340110359" sldId="786"/>
            <ac:picMk id="4" creationId="{8D0FA817-F16C-7DB6-1DEC-9EF2799DFD75}"/>
          </ac:picMkLst>
        </pc:picChg>
      </pc:sldChg>
      <pc:sldChg chg="delSp modSp del mod modNotesTx">
        <pc:chgData name="Megan Noonan" userId="66bd991a-c4b3-4032-a256-9b3ed1e83fcd" providerId="ADAL" clId="{E13963FF-35F2-493C-AAE7-DACC11F2CE73}" dt="2024-02-07T17:26:39.962" v="1235" actId="2696"/>
        <pc:sldMkLst>
          <pc:docMk/>
          <pc:sldMk cId="967510675" sldId="839"/>
        </pc:sldMkLst>
        <pc:spChg chg="del">
          <ac:chgData name="Megan Noonan" userId="66bd991a-c4b3-4032-a256-9b3ed1e83fcd" providerId="ADAL" clId="{E13963FF-35F2-493C-AAE7-DACC11F2CE73}" dt="2024-02-07T16:50:06.343" v="1128" actId="478"/>
          <ac:spMkLst>
            <pc:docMk/>
            <pc:sldMk cId="967510675" sldId="839"/>
            <ac:spMk id="2" creationId="{8DF61F11-74F5-3FFB-F8EA-F0B0350E4189}"/>
          </ac:spMkLst>
        </pc:spChg>
        <pc:spChg chg="mod">
          <ac:chgData name="Megan Noonan" userId="66bd991a-c4b3-4032-a256-9b3ed1e83fcd" providerId="ADAL" clId="{E13963FF-35F2-493C-AAE7-DACC11F2CE73}" dt="2024-02-07T16:51:07.637" v="1133" actId="1076"/>
          <ac:spMkLst>
            <pc:docMk/>
            <pc:sldMk cId="967510675" sldId="839"/>
            <ac:spMk id="33" creationId="{4CA578D0-610F-EA63-8C4C-5E9CFE6F980B}"/>
          </ac:spMkLst>
        </pc:spChg>
      </pc:sldChg>
      <pc:sldChg chg="addSp delSp modSp mod">
        <pc:chgData name="Megan Noonan" userId="66bd991a-c4b3-4032-a256-9b3ed1e83fcd" providerId="ADAL" clId="{E13963FF-35F2-493C-AAE7-DACC11F2CE73}" dt="2024-02-07T17:28:04.100" v="1270" actId="1038"/>
        <pc:sldMkLst>
          <pc:docMk/>
          <pc:sldMk cId="3937504962" sldId="878"/>
        </pc:sldMkLst>
        <pc:spChg chg="add del mod">
          <ac:chgData name="Megan Noonan" userId="66bd991a-c4b3-4032-a256-9b3ed1e83fcd" providerId="ADAL" clId="{E13963FF-35F2-493C-AAE7-DACC11F2CE73}" dt="2024-02-07T17:00:09.897" v="1150" actId="478"/>
          <ac:spMkLst>
            <pc:docMk/>
            <pc:sldMk cId="3937504962" sldId="878"/>
            <ac:spMk id="8" creationId="{BD7F0AF9-D201-78CE-23EE-565B7979073B}"/>
          </ac:spMkLst>
        </pc:spChg>
        <pc:spChg chg="del">
          <ac:chgData name="Megan Noonan" userId="66bd991a-c4b3-4032-a256-9b3ed1e83fcd" providerId="ADAL" clId="{E13963FF-35F2-493C-AAE7-DACC11F2CE73}" dt="2024-02-07T00:08:34.767" v="587" actId="478"/>
          <ac:spMkLst>
            <pc:docMk/>
            <pc:sldMk cId="3937504962" sldId="878"/>
            <ac:spMk id="13" creationId="{8225DD54-EB56-6A1E-CEBA-F0316FB5D1C7}"/>
          </ac:spMkLst>
        </pc:spChg>
        <pc:spChg chg="add del mod">
          <ac:chgData name="Megan Noonan" userId="66bd991a-c4b3-4032-a256-9b3ed1e83fcd" providerId="ADAL" clId="{E13963FF-35F2-493C-AAE7-DACC11F2CE73}" dt="2024-02-07T17:13:49.970" v="1176" actId="478"/>
          <ac:spMkLst>
            <pc:docMk/>
            <pc:sldMk cId="3937504962" sldId="878"/>
            <ac:spMk id="15" creationId="{8A1EC178-B8FE-2B91-47B3-2684E96AC752}"/>
          </ac:spMkLst>
        </pc:spChg>
        <pc:spChg chg="add mod ord">
          <ac:chgData name="Megan Noonan" userId="66bd991a-c4b3-4032-a256-9b3ed1e83fcd" providerId="ADAL" clId="{E13963FF-35F2-493C-AAE7-DACC11F2CE73}" dt="2024-02-07T17:26:11.323" v="1219" actId="1036"/>
          <ac:spMkLst>
            <pc:docMk/>
            <pc:sldMk cId="3937504962" sldId="878"/>
            <ac:spMk id="16" creationId="{F83F5002-6F75-41A2-0B19-498EC5659AB8}"/>
          </ac:spMkLst>
        </pc:spChg>
        <pc:spChg chg="add mod ord">
          <ac:chgData name="Megan Noonan" userId="66bd991a-c4b3-4032-a256-9b3ed1e83fcd" providerId="ADAL" clId="{E13963FF-35F2-493C-AAE7-DACC11F2CE73}" dt="2024-02-07T17:28:04.100" v="1270" actId="1038"/>
          <ac:spMkLst>
            <pc:docMk/>
            <pc:sldMk cId="3937504962" sldId="878"/>
            <ac:spMk id="18" creationId="{8CB5F2D6-91AA-FBD5-F14F-668B57EA9CE5}"/>
          </ac:spMkLst>
        </pc:spChg>
        <pc:spChg chg="add mod">
          <ac:chgData name="Megan Noonan" userId="66bd991a-c4b3-4032-a256-9b3ed1e83fcd" providerId="ADAL" clId="{E13963FF-35F2-493C-AAE7-DACC11F2CE73}" dt="2024-02-07T17:26:29.679" v="1234" actId="14100"/>
          <ac:spMkLst>
            <pc:docMk/>
            <pc:sldMk cId="3937504962" sldId="878"/>
            <ac:spMk id="19" creationId="{0C9F7332-EB58-2DB1-FCD0-F3B2F83AA453}"/>
          </ac:spMkLst>
        </pc:spChg>
        <pc:picChg chg="add mod">
          <ac:chgData name="Megan Noonan" userId="66bd991a-c4b3-4032-a256-9b3ed1e83fcd" providerId="ADAL" clId="{E13963FF-35F2-493C-AAE7-DACC11F2CE73}" dt="2024-02-07T17:00:17.192" v="1151" actId="1076"/>
          <ac:picMkLst>
            <pc:docMk/>
            <pc:sldMk cId="3937504962" sldId="878"/>
            <ac:picMk id="4" creationId="{491A314E-B290-9B77-01F3-2B5644537C85}"/>
          </ac:picMkLst>
        </pc:picChg>
        <pc:picChg chg="add del mod">
          <ac:chgData name="Megan Noonan" userId="66bd991a-c4b3-4032-a256-9b3ed1e83fcd" providerId="ADAL" clId="{E13963FF-35F2-493C-AAE7-DACC11F2CE73}" dt="2024-02-07T17:00:17.192" v="1151" actId="1076"/>
          <ac:picMkLst>
            <pc:docMk/>
            <pc:sldMk cId="3937504962" sldId="878"/>
            <ac:picMk id="7" creationId="{E13A16DE-8501-79C4-F3A9-69179611BEA3}"/>
          </ac:picMkLst>
        </pc:picChg>
        <pc:picChg chg="add mod">
          <ac:chgData name="Megan Noonan" userId="66bd991a-c4b3-4032-a256-9b3ed1e83fcd" providerId="ADAL" clId="{E13963FF-35F2-493C-AAE7-DACC11F2CE73}" dt="2024-02-07T17:00:50.768" v="1154" actId="962"/>
          <ac:picMkLst>
            <pc:docMk/>
            <pc:sldMk cId="3937504962" sldId="878"/>
            <ac:picMk id="11" creationId="{F3DC8A24-EC13-4C46-5012-36197A959EBA}"/>
          </ac:picMkLst>
        </pc:picChg>
        <pc:picChg chg="add del mod">
          <ac:chgData name="Megan Noonan" userId="66bd991a-c4b3-4032-a256-9b3ed1e83fcd" providerId="ADAL" clId="{E13963FF-35F2-493C-AAE7-DACC11F2CE73}" dt="2024-02-07T17:01:52.272" v="1171" actId="478"/>
          <ac:picMkLst>
            <pc:docMk/>
            <pc:sldMk cId="3937504962" sldId="878"/>
            <ac:picMk id="17" creationId="{233D3260-98AE-56F8-87E5-B9C97EFB647C}"/>
          </ac:picMkLst>
        </pc:picChg>
        <pc:picChg chg="add mod">
          <ac:chgData name="Megan Noonan" userId="66bd991a-c4b3-4032-a256-9b3ed1e83fcd" providerId="ADAL" clId="{E13963FF-35F2-493C-AAE7-DACC11F2CE73}" dt="2024-02-07T17:28:04.100" v="1270" actId="1038"/>
          <ac:picMkLst>
            <pc:docMk/>
            <pc:sldMk cId="3937504962" sldId="878"/>
            <ac:picMk id="21" creationId="{55795E0B-B7C8-A7F6-9FCC-2147A32D6B93}"/>
          </ac:picMkLst>
        </pc:picChg>
      </pc:sldChg>
      <pc:sldChg chg="addSp delSp modSp mod">
        <pc:chgData name="Megan Noonan" userId="66bd991a-c4b3-4032-a256-9b3ed1e83fcd" providerId="ADAL" clId="{E13963FF-35F2-493C-AAE7-DACC11F2CE73}" dt="2024-02-07T16:50:42.610" v="1132" actId="1076"/>
        <pc:sldMkLst>
          <pc:docMk/>
          <pc:sldMk cId="2696938159" sldId="882"/>
        </pc:sldMkLst>
        <pc:spChg chg="mod">
          <ac:chgData name="Megan Noonan" userId="66bd991a-c4b3-4032-a256-9b3ed1e83fcd" providerId="ADAL" clId="{E13963FF-35F2-493C-AAE7-DACC11F2CE73}" dt="2024-02-07T16:50:39.828" v="1131" actId="207"/>
          <ac:spMkLst>
            <pc:docMk/>
            <pc:sldMk cId="2696938159" sldId="882"/>
            <ac:spMk id="2" creationId="{62B48F9A-D2C8-E31D-DBF4-970C293C135C}"/>
          </ac:spMkLst>
        </pc:spChg>
        <pc:spChg chg="add mod ord">
          <ac:chgData name="Megan Noonan" userId="66bd991a-c4b3-4032-a256-9b3ed1e83fcd" providerId="ADAL" clId="{E13963FF-35F2-493C-AAE7-DACC11F2CE73}" dt="2024-02-07T16:50:36.752" v="1130" actId="14100"/>
          <ac:spMkLst>
            <pc:docMk/>
            <pc:sldMk cId="2696938159" sldId="882"/>
            <ac:spMk id="3" creationId="{0F236B5D-7C62-1472-9CA0-129CE90973ED}"/>
          </ac:spMkLst>
        </pc:spChg>
        <pc:spChg chg="mod">
          <ac:chgData name="Megan Noonan" userId="66bd991a-c4b3-4032-a256-9b3ed1e83fcd" providerId="ADAL" clId="{E13963FF-35F2-493C-AAE7-DACC11F2CE73}" dt="2024-02-07T16:37:56.672" v="981" actId="2711"/>
          <ac:spMkLst>
            <pc:docMk/>
            <pc:sldMk cId="2696938159" sldId="882"/>
            <ac:spMk id="5" creationId="{500A9889-3B0C-EBE9-9A56-783D3B47328C}"/>
          </ac:spMkLst>
        </pc:spChg>
        <pc:grpChg chg="del mod">
          <ac:chgData name="Megan Noonan" userId="66bd991a-c4b3-4032-a256-9b3ed1e83fcd" providerId="ADAL" clId="{E13963FF-35F2-493C-AAE7-DACC11F2CE73}" dt="2024-02-07T16:38:09.693" v="984" actId="478"/>
          <ac:grpSpMkLst>
            <pc:docMk/>
            <pc:sldMk cId="2696938159" sldId="882"/>
            <ac:grpSpMk id="4" creationId="{88815D6F-A935-F333-F724-916415EDC1CE}"/>
          </ac:grpSpMkLst>
        </pc:grpChg>
        <pc:picChg chg="add mod">
          <ac:chgData name="Megan Noonan" userId="66bd991a-c4b3-4032-a256-9b3ed1e83fcd" providerId="ADAL" clId="{E13963FF-35F2-493C-AAE7-DACC11F2CE73}" dt="2024-02-07T16:41:29.604" v="1024" actId="1076"/>
          <ac:picMkLst>
            <pc:docMk/>
            <pc:sldMk cId="2696938159" sldId="882"/>
            <ac:picMk id="7" creationId="{E0931185-23BF-5BED-0A5D-F4D28EE30D7C}"/>
          </ac:picMkLst>
        </pc:picChg>
        <pc:picChg chg="mod">
          <ac:chgData name="Megan Noonan" userId="66bd991a-c4b3-4032-a256-9b3ed1e83fcd" providerId="ADAL" clId="{E13963FF-35F2-493C-AAE7-DACC11F2CE73}" dt="2024-02-07T16:50:42.610" v="1132" actId="1076"/>
          <ac:picMkLst>
            <pc:docMk/>
            <pc:sldMk cId="2696938159" sldId="882"/>
            <ac:picMk id="10" creationId="{4320CB20-7F60-D0B9-D944-9BB4BB503052}"/>
          </ac:picMkLst>
        </pc:picChg>
        <pc:picChg chg="add mod">
          <ac:chgData name="Megan Noonan" userId="66bd991a-c4b3-4032-a256-9b3ed1e83fcd" providerId="ADAL" clId="{E13963FF-35F2-493C-AAE7-DACC11F2CE73}" dt="2024-02-07T16:41:28.039" v="1023" actId="1076"/>
          <ac:picMkLst>
            <pc:docMk/>
            <pc:sldMk cId="2696938159" sldId="882"/>
            <ac:picMk id="11" creationId="{84C98A32-442A-51DF-728E-F41C8CE6CB04}"/>
          </ac:picMkLst>
        </pc:picChg>
      </pc:sldChg>
      <pc:sldChg chg="addSp modSp mod">
        <pc:chgData name="Megan Noonan" userId="66bd991a-c4b3-4032-a256-9b3ed1e83fcd" providerId="ADAL" clId="{E13963FF-35F2-493C-AAE7-DACC11F2CE73}" dt="2024-02-07T16:22:53.244" v="894" actId="20577"/>
        <pc:sldMkLst>
          <pc:docMk/>
          <pc:sldMk cId="2323123532" sldId="883"/>
        </pc:sldMkLst>
        <pc:spChg chg="add mod">
          <ac:chgData name="Megan Noonan" userId="66bd991a-c4b3-4032-a256-9b3ed1e83fcd" providerId="ADAL" clId="{E13963FF-35F2-493C-AAE7-DACC11F2CE73}" dt="2024-02-07T01:24:28.029" v="763" actId="164"/>
          <ac:spMkLst>
            <pc:docMk/>
            <pc:sldMk cId="2323123532" sldId="883"/>
            <ac:spMk id="53" creationId="{335D14EE-5524-5CB9-1E94-3C8CF732F289}"/>
          </ac:spMkLst>
        </pc:spChg>
        <pc:spChg chg="add mod">
          <ac:chgData name="Megan Noonan" userId="66bd991a-c4b3-4032-a256-9b3ed1e83fcd" providerId="ADAL" clId="{E13963FF-35F2-493C-AAE7-DACC11F2CE73}" dt="2024-02-07T01:24:28.029" v="763" actId="164"/>
          <ac:spMkLst>
            <pc:docMk/>
            <pc:sldMk cId="2323123532" sldId="883"/>
            <ac:spMk id="54" creationId="{9DC359E3-3E03-9C6C-C27B-3183BA31670E}"/>
          </ac:spMkLst>
        </pc:spChg>
        <pc:spChg chg="add mod">
          <ac:chgData name="Megan Noonan" userId="66bd991a-c4b3-4032-a256-9b3ed1e83fcd" providerId="ADAL" clId="{E13963FF-35F2-493C-AAE7-DACC11F2CE73}" dt="2024-02-07T01:24:25.781" v="762" actId="164"/>
          <ac:spMkLst>
            <pc:docMk/>
            <pc:sldMk cId="2323123532" sldId="883"/>
            <ac:spMk id="55" creationId="{BA9A062E-4A43-BE8E-B8C8-92E7EE87FE0F}"/>
          </ac:spMkLst>
        </pc:spChg>
        <pc:spChg chg="add mod">
          <ac:chgData name="Megan Noonan" userId="66bd991a-c4b3-4032-a256-9b3ed1e83fcd" providerId="ADAL" clId="{E13963FF-35F2-493C-AAE7-DACC11F2CE73}" dt="2024-02-07T16:22:53.244" v="894" actId="20577"/>
          <ac:spMkLst>
            <pc:docMk/>
            <pc:sldMk cId="2323123532" sldId="883"/>
            <ac:spMk id="56" creationId="{139BAD1D-3B1E-3B2E-958D-334DE5D927F6}"/>
          </ac:spMkLst>
        </pc:spChg>
        <pc:spChg chg="add mod">
          <ac:chgData name="Megan Noonan" userId="66bd991a-c4b3-4032-a256-9b3ed1e83fcd" providerId="ADAL" clId="{E13963FF-35F2-493C-AAE7-DACC11F2CE73}" dt="2024-02-07T01:24:23.470" v="761" actId="164"/>
          <ac:spMkLst>
            <pc:docMk/>
            <pc:sldMk cId="2323123532" sldId="883"/>
            <ac:spMk id="57" creationId="{717D47A3-8FC0-E5A2-9C03-6C1D76DBA04E}"/>
          </ac:spMkLst>
        </pc:spChg>
        <pc:spChg chg="add mod">
          <ac:chgData name="Megan Noonan" userId="66bd991a-c4b3-4032-a256-9b3ed1e83fcd" providerId="ADAL" clId="{E13963FF-35F2-493C-AAE7-DACC11F2CE73}" dt="2024-02-07T01:24:23.470" v="761" actId="164"/>
          <ac:spMkLst>
            <pc:docMk/>
            <pc:sldMk cId="2323123532" sldId="883"/>
            <ac:spMk id="58" creationId="{435E8813-EB09-3C0F-0369-685E7DFC9FAE}"/>
          </ac:spMkLst>
        </pc:spChg>
        <pc:spChg chg="add mod">
          <ac:chgData name="Megan Noonan" userId="66bd991a-c4b3-4032-a256-9b3ed1e83fcd" providerId="ADAL" clId="{E13963FF-35F2-493C-AAE7-DACC11F2CE73}" dt="2024-02-07T01:24:33.128" v="764" actId="164"/>
          <ac:spMkLst>
            <pc:docMk/>
            <pc:sldMk cId="2323123532" sldId="883"/>
            <ac:spMk id="59" creationId="{BCCA1E57-7354-2FC1-5FDF-113142C3145C}"/>
          </ac:spMkLst>
        </pc:spChg>
        <pc:spChg chg="add mod">
          <ac:chgData name="Megan Noonan" userId="66bd991a-c4b3-4032-a256-9b3ed1e83fcd" providerId="ADAL" clId="{E13963FF-35F2-493C-AAE7-DACC11F2CE73}" dt="2024-02-07T01:24:33.128" v="764" actId="164"/>
          <ac:spMkLst>
            <pc:docMk/>
            <pc:sldMk cId="2323123532" sldId="883"/>
            <ac:spMk id="60" creationId="{8A4326C3-2A8B-5E43-2354-958F9332ADCF}"/>
          </ac:spMkLst>
        </pc:spChg>
        <pc:grpChg chg="add mod">
          <ac:chgData name="Megan Noonan" userId="66bd991a-c4b3-4032-a256-9b3ed1e83fcd" providerId="ADAL" clId="{E13963FF-35F2-493C-AAE7-DACC11F2CE73}" dt="2024-02-07T01:24:51.810" v="779" actId="1038"/>
          <ac:grpSpMkLst>
            <pc:docMk/>
            <pc:sldMk cId="2323123532" sldId="883"/>
            <ac:grpSpMk id="61" creationId="{8771E3E8-98F8-6C0E-3573-C5CDD86D150E}"/>
          </ac:grpSpMkLst>
        </pc:grpChg>
        <pc:grpChg chg="add mod">
          <ac:chgData name="Megan Noonan" userId="66bd991a-c4b3-4032-a256-9b3ed1e83fcd" providerId="ADAL" clId="{E13963FF-35F2-493C-AAE7-DACC11F2CE73}" dt="2024-02-07T01:24:42.347" v="765" actId="408"/>
          <ac:grpSpMkLst>
            <pc:docMk/>
            <pc:sldMk cId="2323123532" sldId="883"/>
            <ac:grpSpMk id="62" creationId="{561F7B22-CE11-C161-03B7-CB5E01A246F0}"/>
          </ac:grpSpMkLst>
        </pc:grpChg>
        <pc:grpChg chg="add mod">
          <ac:chgData name="Megan Noonan" userId="66bd991a-c4b3-4032-a256-9b3ed1e83fcd" providerId="ADAL" clId="{E13963FF-35F2-493C-AAE7-DACC11F2CE73}" dt="2024-02-07T01:24:28.029" v="763" actId="164"/>
          <ac:grpSpMkLst>
            <pc:docMk/>
            <pc:sldMk cId="2323123532" sldId="883"/>
            <ac:grpSpMk id="63" creationId="{7BE8B68E-C638-A9E3-BAB5-463CC35D724D}"/>
          </ac:grpSpMkLst>
        </pc:grpChg>
        <pc:grpChg chg="add mod">
          <ac:chgData name="Megan Noonan" userId="66bd991a-c4b3-4032-a256-9b3ed1e83fcd" providerId="ADAL" clId="{E13963FF-35F2-493C-AAE7-DACC11F2CE73}" dt="2024-02-07T01:24:51.810" v="779" actId="1038"/>
          <ac:grpSpMkLst>
            <pc:docMk/>
            <pc:sldMk cId="2323123532" sldId="883"/>
            <ac:grpSpMk id="1024" creationId="{BF119806-524A-4FE8-D532-758467B5BD6F}"/>
          </ac:grpSpMkLst>
        </pc:grpChg>
        <pc:picChg chg="mod">
          <ac:chgData name="Megan Noonan" userId="66bd991a-c4b3-4032-a256-9b3ed1e83fcd" providerId="ADAL" clId="{E13963FF-35F2-493C-AAE7-DACC11F2CE73}" dt="2024-02-07T01:23:53.528" v="751" actId="1076"/>
          <ac:picMkLst>
            <pc:docMk/>
            <pc:sldMk cId="2323123532" sldId="883"/>
            <ac:picMk id="1028" creationId="{B2DD18D4-4BDB-C328-6B6E-84F1368AC5D5}"/>
          </ac:picMkLst>
        </pc:picChg>
      </pc:sldChg>
      <pc:sldChg chg="addSp delSp modSp del mod ord modNotesTx">
        <pc:chgData name="Megan Noonan" userId="66bd991a-c4b3-4032-a256-9b3ed1e83fcd" providerId="ADAL" clId="{E13963FF-35F2-493C-AAE7-DACC11F2CE73}" dt="2024-02-07T00:07:34.598" v="580" actId="47"/>
        <pc:sldMkLst>
          <pc:docMk/>
          <pc:sldMk cId="2948708190" sldId="885"/>
        </pc:sldMkLst>
        <pc:spChg chg="del mod">
          <ac:chgData name="Megan Noonan" userId="66bd991a-c4b3-4032-a256-9b3ed1e83fcd" providerId="ADAL" clId="{E13963FF-35F2-493C-AAE7-DACC11F2CE73}" dt="2024-02-06T23:50:20.060" v="251" actId="478"/>
          <ac:spMkLst>
            <pc:docMk/>
            <pc:sldMk cId="2948708190" sldId="885"/>
            <ac:spMk id="2" creationId="{25420C88-C3FE-A45E-00DB-7A16AB03C107}"/>
          </ac:spMkLst>
        </pc:spChg>
        <pc:spChg chg="del">
          <ac:chgData name="Megan Noonan" userId="66bd991a-c4b3-4032-a256-9b3ed1e83fcd" providerId="ADAL" clId="{E13963FF-35F2-493C-AAE7-DACC11F2CE73}" dt="2024-02-06T23:49:49.756" v="241" actId="478"/>
          <ac:spMkLst>
            <pc:docMk/>
            <pc:sldMk cId="2948708190" sldId="885"/>
            <ac:spMk id="3" creationId="{6F595D9C-440B-E72D-C4AB-8E0C239B1DF8}"/>
          </ac:spMkLst>
        </pc:spChg>
        <pc:spChg chg="mod">
          <ac:chgData name="Megan Noonan" userId="66bd991a-c4b3-4032-a256-9b3ed1e83fcd" providerId="ADAL" clId="{E13963FF-35F2-493C-AAE7-DACC11F2CE73}" dt="2024-02-06T23:59:10.039" v="364"/>
          <ac:spMkLst>
            <pc:docMk/>
            <pc:sldMk cId="2948708190" sldId="885"/>
            <ac:spMk id="7" creationId="{05F4B6F0-00BF-85F8-8AB0-D88E9AA69B56}"/>
          </ac:spMkLst>
        </pc:spChg>
        <pc:spChg chg="mod">
          <ac:chgData name="Megan Noonan" userId="66bd991a-c4b3-4032-a256-9b3ed1e83fcd" providerId="ADAL" clId="{E13963FF-35F2-493C-AAE7-DACC11F2CE73}" dt="2024-02-06T23:59:10.039" v="364"/>
          <ac:spMkLst>
            <pc:docMk/>
            <pc:sldMk cId="2948708190" sldId="885"/>
            <ac:spMk id="11" creationId="{23CDEE2E-96DD-D342-AC33-5333835B3C83}"/>
          </ac:spMkLst>
        </pc:spChg>
        <pc:spChg chg="add mod">
          <ac:chgData name="Megan Noonan" userId="66bd991a-c4b3-4032-a256-9b3ed1e83fcd" providerId="ADAL" clId="{E13963FF-35F2-493C-AAE7-DACC11F2CE73}" dt="2024-02-06T23:59:32.299" v="369" actId="255"/>
          <ac:spMkLst>
            <pc:docMk/>
            <pc:sldMk cId="2948708190" sldId="885"/>
            <ac:spMk id="14" creationId="{8775AFBE-2FDE-C874-E44F-D41B502D964A}"/>
          </ac:spMkLst>
        </pc:spChg>
        <pc:spChg chg="mod">
          <ac:chgData name="Megan Noonan" userId="66bd991a-c4b3-4032-a256-9b3ed1e83fcd" providerId="ADAL" clId="{E13963FF-35F2-493C-AAE7-DACC11F2CE73}" dt="2024-02-06T23:59:10.039" v="364"/>
          <ac:spMkLst>
            <pc:docMk/>
            <pc:sldMk cId="2948708190" sldId="885"/>
            <ac:spMk id="18" creationId="{C0B552CC-EBC1-3D1C-64B5-88AD52EDDB09}"/>
          </ac:spMkLst>
        </pc:spChg>
        <pc:grpChg chg="add mod">
          <ac:chgData name="Megan Noonan" userId="66bd991a-c4b3-4032-a256-9b3ed1e83fcd" providerId="ADAL" clId="{E13963FF-35F2-493C-AAE7-DACC11F2CE73}" dt="2024-02-07T00:00:25.633" v="381" actId="552"/>
          <ac:grpSpMkLst>
            <pc:docMk/>
            <pc:sldMk cId="2948708190" sldId="885"/>
            <ac:grpSpMk id="6" creationId="{C9CF033A-4A48-8E10-E591-57BF26EE1DAF}"/>
          </ac:grpSpMkLst>
        </pc:grpChg>
        <pc:grpChg chg="add mod">
          <ac:chgData name="Megan Noonan" userId="66bd991a-c4b3-4032-a256-9b3ed1e83fcd" providerId="ADAL" clId="{E13963FF-35F2-493C-AAE7-DACC11F2CE73}" dt="2024-02-07T00:00:31.655" v="382" actId="465"/>
          <ac:grpSpMkLst>
            <pc:docMk/>
            <pc:sldMk cId="2948708190" sldId="885"/>
            <ac:grpSpMk id="10" creationId="{4F444D05-2B42-2DDB-8647-F11FE115CBBF}"/>
          </ac:grpSpMkLst>
        </pc:grpChg>
        <pc:grpChg chg="add mod">
          <ac:chgData name="Megan Noonan" userId="66bd991a-c4b3-4032-a256-9b3ed1e83fcd" providerId="ADAL" clId="{E13963FF-35F2-493C-AAE7-DACC11F2CE73}" dt="2024-02-07T00:00:25.633" v="381" actId="552"/>
          <ac:grpSpMkLst>
            <pc:docMk/>
            <pc:sldMk cId="2948708190" sldId="885"/>
            <ac:grpSpMk id="15" creationId="{25C45C34-9E9F-B27D-53C9-04EF4461954B}"/>
          </ac:grpSpMkLst>
        </pc:grpChg>
        <pc:grpChg chg="mod">
          <ac:chgData name="Megan Noonan" userId="66bd991a-c4b3-4032-a256-9b3ed1e83fcd" providerId="ADAL" clId="{E13963FF-35F2-493C-AAE7-DACC11F2CE73}" dt="2024-02-06T23:59:10.039" v="364"/>
          <ac:grpSpMkLst>
            <pc:docMk/>
            <pc:sldMk cId="2948708190" sldId="885"/>
            <ac:grpSpMk id="16" creationId="{FEF96F91-1800-6380-02DF-738AACC2CC78}"/>
          </ac:grpSpMkLst>
        </pc:grpChg>
        <pc:grpChg chg="add del mod">
          <ac:chgData name="Megan Noonan" userId="66bd991a-c4b3-4032-a256-9b3ed1e83fcd" providerId="ADAL" clId="{E13963FF-35F2-493C-AAE7-DACC11F2CE73}" dt="2024-02-07T00:00:56.366" v="387" actId="478"/>
          <ac:grpSpMkLst>
            <pc:docMk/>
            <pc:sldMk cId="2948708190" sldId="885"/>
            <ac:grpSpMk id="20" creationId="{FC79EA98-19D6-FB27-1FD8-7EFAFCE77B70}"/>
          </ac:grpSpMkLst>
        </pc:grpChg>
        <pc:picChg chg="add mod modCrop">
          <ac:chgData name="Megan Noonan" userId="66bd991a-c4b3-4032-a256-9b3ed1e83fcd" providerId="ADAL" clId="{E13963FF-35F2-493C-AAE7-DACC11F2CE73}" dt="2024-02-07T00:00:04.138" v="377" actId="1076"/>
          <ac:picMkLst>
            <pc:docMk/>
            <pc:sldMk cId="2948708190" sldId="885"/>
            <ac:picMk id="4" creationId="{1E668C39-8548-DA7E-A401-E30582E819A0}"/>
          </ac:picMkLst>
        </pc:picChg>
        <pc:picChg chg="add mod">
          <ac:chgData name="Megan Noonan" userId="66bd991a-c4b3-4032-a256-9b3ed1e83fcd" providerId="ADAL" clId="{E13963FF-35F2-493C-AAE7-DACC11F2CE73}" dt="2024-02-07T00:00:07.944" v="379" actId="1076"/>
          <ac:picMkLst>
            <pc:docMk/>
            <pc:sldMk cId="2948708190" sldId="885"/>
            <ac:picMk id="5" creationId="{7E680009-44CE-6371-3AD0-E00281530DE2}"/>
          </ac:picMkLst>
        </pc:picChg>
        <pc:picChg chg="mod">
          <ac:chgData name="Megan Noonan" userId="66bd991a-c4b3-4032-a256-9b3ed1e83fcd" providerId="ADAL" clId="{E13963FF-35F2-493C-AAE7-DACC11F2CE73}" dt="2024-02-06T23:59:10.039" v="364"/>
          <ac:picMkLst>
            <pc:docMk/>
            <pc:sldMk cId="2948708190" sldId="885"/>
            <ac:picMk id="8" creationId="{3E2A07B5-9CF3-4CBB-0DBE-6ADD93601EB2}"/>
          </ac:picMkLst>
        </pc:picChg>
        <pc:picChg chg="mod">
          <ac:chgData name="Megan Noonan" userId="66bd991a-c4b3-4032-a256-9b3ed1e83fcd" providerId="ADAL" clId="{E13963FF-35F2-493C-AAE7-DACC11F2CE73}" dt="2024-02-06T23:59:10.039" v="364"/>
          <ac:picMkLst>
            <pc:docMk/>
            <pc:sldMk cId="2948708190" sldId="885"/>
            <ac:picMk id="9" creationId="{9EAE4E06-BABA-3E27-A5FA-13498EED0D0D}"/>
          </ac:picMkLst>
        </pc:picChg>
        <pc:picChg chg="mod">
          <ac:chgData name="Megan Noonan" userId="66bd991a-c4b3-4032-a256-9b3ed1e83fcd" providerId="ADAL" clId="{E13963FF-35F2-493C-AAE7-DACC11F2CE73}" dt="2024-02-06T23:59:10.039" v="364"/>
          <ac:picMkLst>
            <pc:docMk/>
            <pc:sldMk cId="2948708190" sldId="885"/>
            <ac:picMk id="12" creationId="{929FD048-5A52-D583-44C0-1666EE93D991}"/>
          </ac:picMkLst>
        </pc:picChg>
        <pc:picChg chg="mod">
          <ac:chgData name="Megan Noonan" userId="66bd991a-c4b3-4032-a256-9b3ed1e83fcd" providerId="ADAL" clId="{E13963FF-35F2-493C-AAE7-DACC11F2CE73}" dt="2024-02-06T23:59:10.039" v="364"/>
          <ac:picMkLst>
            <pc:docMk/>
            <pc:sldMk cId="2948708190" sldId="885"/>
            <ac:picMk id="13" creationId="{5D8B4B8B-481A-09A4-9D97-8E05786290BA}"/>
          </ac:picMkLst>
        </pc:picChg>
        <pc:picChg chg="mod">
          <ac:chgData name="Megan Noonan" userId="66bd991a-c4b3-4032-a256-9b3ed1e83fcd" providerId="ADAL" clId="{E13963FF-35F2-493C-AAE7-DACC11F2CE73}" dt="2024-02-06T23:59:10.039" v="364"/>
          <ac:picMkLst>
            <pc:docMk/>
            <pc:sldMk cId="2948708190" sldId="885"/>
            <ac:picMk id="17" creationId="{34467513-4C49-87BC-5167-4714F3182583}"/>
          </ac:picMkLst>
        </pc:picChg>
        <pc:picChg chg="mod">
          <ac:chgData name="Megan Noonan" userId="66bd991a-c4b3-4032-a256-9b3ed1e83fcd" providerId="ADAL" clId="{E13963FF-35F2-493C-AAE7-DACC11F2CE73}" dt="2024-02-06T23:59:10.039" v="364"/>
          <ac:picMkLst>
            <pc:docMk/>
            <pc:sldMk cId="2948708190" sldId="885"/>
            <ac:picMk id="19" creationId="{910B8621-86EF-D24F-9677-D6412A6C271E}"/>
          </ac:picMkLst>
        </pc:picChg>
        <pc:picChg chg="add mod">
          <ac:chgData name="Megan Noonan" userId="66bd991a-c4b3-4032-a256-9b3ed1e83fcd" providerId="ADAL" clId="{E13963FF-35F2-493C-AAE7-DACC11F2CE73}" dt="2024-02-07T00:00:39.778" v="383"/>
          <ac:picMkLst>
            <pc:docMk/>
            <pc:sldMk cId="2948708190" sldId="885"/>
            <ac:picMk id="21" creationId="{7170E6EF-ED73-29A0-68E0-894BA7E4DAA9}"/>
          </ac:picMkLst>
        </pc:picChg>
        <pc:cxnChg chg="add mod">
          <ac:chgData name="Megan Noonan" userId="66bd991a-c4b3-4032-a256-9b3ed1e83fcd" providerId="ADAL" clId="{E13963FF-35F2-493C-AAE7-DACC11F2CE73}" dt="2024-02-07T00:00:39.778" v="383"/>
          <ac:cxnSpMkLst>
            <pc:docMk/>
            <pc:sldMk cId="2948708190" sldId="885"/>
            <ac:cxnSpMk id="22" creationId="{2E708B2A-289C-A4ED-7BB8-1F4D139CB150}"/>
          </ac:cxnSpMkLst>
        </pc:cxnChg>
      </pc:sldChg>
      <pc:sldChg chg="addSp delSp modSp mod chgLayout">
        <pc:chgData name="Megan Noonan" userId="66bd991a-c4b3-4032-a256-9b3ed1e83fcd" providerId="ADAL" clId="{E13963FF-35F2-493C-AAE7-DACC11F2CE73}" dt="2024-02-07T17:32:10.992" v="1323" actId="255"/>
        <pc:sldMkLst>
          <pc:docMk/>
          <pc:sldMk cId="4059238549" sldId="886"/>
        </pc:sldMkLst>
        <pc:spChg chg="mod ord">
          <ac:chgData name="Megan Noonan" userId="66bd991a-c4b3-4032-a256-9b3ed1e83fcd" providerId="ADAL" clId="{E13963FF-35F2-493C-AAE7-DACC11F2CE73}" dt="2024-02-07T17:31:49.178" v="1317" actId="207"/>
          <ac:spMkLst>
            <pc:docMk/>
            <pc:sldMk cId="4059238549" sldId="886"/>
            <ac:spMk id="2" creationId="{97F4CDEA-FA02-8DAF-E401-CE5F0E3E6502}"/>
          </ac:spMkLst>
        </pc:spChg>
        <pc:spChg chg="del mod ord">
          <ac:chgData name="Megan Noonan" userId="66bd991a-c4b3-4032-a256-9b3ed1e83fcd" providerId="ADAL" clId="{E13963FF-35F2-493C-AAE7-DACC11F2CE73}" dt="2024-02-07T01:33:19.895" v="818" actId="700"/>
          <ac:spMkLst>
            <pc:docMk/>
            <pc:sldMk cId="4059238549" sldId="886"/>
            <ac:spMk id="3" creationId="{3142ED3F-80C1-F448-BD9E-2A54732E6455}"/>
          </ac:spMkLst>
        </pc:spChg>
        <pc:spChg chg="del mod ord">
          <ac:chgData name="Megan Noonan" userId="66bd991a-c4b3-4032-a256-9b3ed1e83fcd" providerId="ADAL" clId="{E13963FF-35F2-493C-AAE7-DACC11F2CE73}" dt="2024-02-07T01:33:19.895" v="818" actId="700"/>
          <ac:spMkLst>
            <pc:docMk/>
            <pc:sldMk cId="4059238549" sldId="886"/>
            <ac:spMk id="4" creationId="{08B300DA-4744-2F8A-DC2E-F3E48F23E8E9}"/>
          </ac:spMkLst>
        </pc:spChg>
        <pc:spChg chg="add mod ord">
          <ac:chgData name="Megan Noonan" userId="66bd991a-c4b3-4032-a256-9b3ed1e83fcd" providerId="ADAL" clId="{E13963FF-35F2-493C-AAE7-DACC11F2CE73}" dt="2024-02-07T17:32:03.050" v="1322" actId="255"/>
          <ac:spMkLst>
            <pc:docMk/>
            <pc:sldMk cId="4059238549" sldId="886"/>
            <ac:spMk id="5" creationId="{480C4286-ACE0-4A9D-54F6-5F15747935CB}"/>
          </ac:spMkLst>
        </pc:spChg>
        <pc:spChg chg="add mod ord">
          <ac:chgData name="Megan Noonan" userId="66bd991a-c4b3-4032-a256-9b3ed1e83fcd" providerId="ADAL" clId="{E13963FF-35F2-493C-AAE7-DACC11F2CE73}" dt="2024-02-07T17:32:10.992" v="1323" actId="255"/>
          <ac:spMkLst>
            <pc:docMk/>
            <pc:sldMk cId="4059238549" sldId="886"/>
            <ac:spMk id="6" creationId="{E069E4ED-0E55-47A2-72CC-7612B8B132C9}"/>
          </ac:spMkLst>
        </pc:spChg>
        <pc:spChg chg="add mod ord">
          <ac:chgData name="Megan Noonan" userId="66bd991a-c4b3-4032-a256-9b3ed1e83fcd" providerId="ADAL" clId="{E13963FF-35F2-493C-AAE7-DACC11F2CE73}" dt="2024-02-07T17:31:44.248" v="1316" actId="167"/>
          <ac:spMkLst>
            <pc:docMk/>
            <pc:sldMk cId="4059238549" sldId="886"/>
            <ac:spMk id="7" creationId="{AA6CEE10-DEC0-EE98-E8F0-D314E78CB2DC}"/>
          </ac:spMkLst>
        </pc:spChg>
      </pc:sldChg>
      <pc:sldChg chg="addSp delSp modSp mod">
        <pc:chgData name="Megan Noonan" userId="66bd991a-c4b3-4032-a256-9b3ed1e83fcd" providerId="ADAL" clId="{E13963FF-35F2-493C-AAE7-DACC11F2CE73}" dt="2024-02-07T01:30:26.542" v="812" actId="1076"/>
        <pc:sldMkLst>
          <pc:docMk/>
          <pc:sldMk cId="3137443619" sldId="887"/>
        </pc:sldMkLst>
        <pc:spChg chg="add del mod">
          <ac:chgData name="Megan Noonan" userId="66bd991a-c4b3-4032-a256-9b3ed1e83fcd" providerId="ADAL" clId="{E13963FF-35F2-493C-AAE7-DACC11F2CE73}" dt="2024-02-06T23:48:27.903" v="235" actId="478"/>
          <ac:spMkLst>
            <pc:docMk/>
            <pc:sldMk cId="3137443619" sldId="887"/>
            <ac:spMk id="11" creationId="{68FADC76-2833-44F5-2D25-B2E6E7F415A9}"/>
          </ac:spMkLst>
        </pc:spChg>
        <pc:spChg chg="mod">
          <ac:chgData name="Megan Noonan" userId="66bd991a-c4b3-4032-a256-9b3ed1e83fcd" providerId="ADAL" clId="{E13963FF-35F2-493C-AAE7-DACC11F2CE73}" dt="2024-02-07T00:07:09.235" v="575" actId="1076"/>
          <ac:spMkLst>
            <pc:docMk/>
            <pc:sldMk cId="3137443619" sldId="887"/>
            <ac:spMk id="12" creationId="{00000000-0000-0000-0000-000000000000}"/>
          </ac:spMkLst>
        </pc:spChg>
        <pc:spChg chg="mod">
          <ac:chgData name="Megan Noonan" userId="66bd991a-c4b3-4032-a256-9b3ed1e83fcd" providerId="ADAL" clId="{E13963FF-35F2-493C-AAE7-DACC11F2CE73}" dt="2024-02-07T01:25:33.005" v="781" actId="14100"/>
          <ac:spMkLst>
            <pc:docMk/>
            <pc:sldMk cId="3137443619" sldId="887"/>
            <ac:spMk id="13" creationId="{00000000-0000-0000-0000-000000000000}"/>
          </ac:spMkLst>
        </pc:spChg>
        <pc:spChg chg="mod">
          <ac:chgData name="Megan Noonan" userId="66bd991a-c4b3-4032-a256-9b3ed1e83fcd" providerId="ADAL" clId="{E13963FF-35F2-493C-AAE7-DACC11F2CE73}" dt="2024-02-07T01:25:35.003" v="782" actId="14100"/>
          <ac:spMkLst>
            <pc:docMk/>
            <pc:sldMk cId="3137443619" sldId="887"/>
            <ac:spMk id="14" creationId="{00000000-0000-0000-0000-000000000000}"/>
          </ac:spMkLst>
        </pc:spChg>
        <pc:spChg chg="add mod">
          <ac:chgData name="Megan Noonan" userId="66bd991a-c4b3-4032-a256-9b3ed1e83fcd" providerId="ADAL" clId="{E13963FF-35F2-493C-AAE7-DACC11F2CE73}" dt="2024-02-07T01:29:45.898" v="803" actId="14100"/>
          <ac:spMkLst>
            <pc:docMk/>
            <pc:sldMk cId="3137443619" sldId="887"/>
            <ac:spMk id="21" creationId="{F27559F5-E239-8737-A187-D62D5B4E30D9}"/>
          </ac:spMkLst>
        </pc:spChg>
        <pc:spChg chg="add mod">
          <ac:chgData name="Megan Noonan" userId="66bd991a-c4b3-4032-a256-9b3ed1e83fcd" providerId="ADAL" clId="{E13963FF-35F2-493C-AAE7-DACC11F2CE73}" dt="2024-02-07T01:30:26.542" v="812" actId="1076"/>
          <ac:spMkLst>
            <pc:docMk/>
            <pc:sldMk cId="3137443619" sldId="887"/>
            <ac:spMk id="23" creationId="{EB24D5A3-FE18-5206-CBB7-898072C1B160}"/>
          </ac:spMkLst>
        </pc:spChg>
        <pc:picChg chg="del">
          <ac:chgData name="Megan Noonan" userId="66bd991a-c4b3-4032-a256-9b3ed1e83fcd" providerId="ADAL" clId="{E13963FF-35F2-493C-AAE7-DACC11F2CE73}" dt="2024-02-06T23:48:11.527" v="228" actId="478"/>
          <ac:picMkLst>
            <pc:docMk/>
            <pc:sldMk cId="3137443619" sldId="887"/>
            <ac:picMk id="8" creationId="{65FFEBEA-1184-F528-4500-309683296754}"/>
          </ac:picMkLst>
        </pc:picChg>
        <pc:picChg chg="add del mod ord modCrop">
          <ac:chgData name="Megan Noonan" userId="66bd991a-c4b3-4032-a256-9b3ed1e83fcd" providerId="ADAL" clId="{E13963FF-35F2-493C-AAE7-DACC11F2CE73}" dt="2024-02-06T23:48:29.484" v="236" actId="478"/>
          <ac:picMkLst>
            <pc:docMk/>
            <pc:sldMk cId="3137443619" sldId="887"/>
            <ac:picMk id="9" creationId="{020A2F81-97A4-B5D5-3B17-7F4B9CAC0CEF}"/>
          </ac:picMkLst>
        </pc:picChg>
        <pc:picChg chg="add del mod">
          <ac:chgData name="Megan Noonan" userId="66bd991a-c4b3-4032-a256-9b3ed1e83fcd" providerId="ADAL" clId="{E13963FF-35F2-493C-AAE7-DACC11F2CE73}" dt="2024-02-06T23:51:48.397" v="322" actId="478"/>
          <ac:picMkLst>
            <pc:docMk/>
            <pc:sldMk cId="3137443619" sldId="887"/>
            <ac:picMk id="16" creationId="{17097B99-BF7C-5F35-F84E-0F0FFCF1921F}"/>
          </ac:picMkLst>
        </pc:picChg>
        <pc:picChg chg="add mod ord modCrop">
          <ac:chgData name="Megan Noonan" userId="66bd991a-c4b3-4032-a256-9b3ed1e83fcd" providerId="ADAL" clId="{E13963FF-35F2-493C-AAE7-DACC11F2CE73}" dt="2024-02-06T23:52:45.191" v="332" actId="732"/>
          <ac:picMkLst>
            <pc:docMk/>
            <pc:sldMk cId="3137443619" sldId="887"/>
            <ac:picMk id="18" creationId="{9D9DF574-A922-2A9E-F754-2FEAF4D0A4D9}"/>
          </ac:picMkLst>
        </pc:picChg>
        <pc:picChg chg="add del mod">
          <ac:chgData name="Megan Noonan" userId="66bd991a-c4b3-4032-a256-9b3ed1e83fcd" providerId="ADAL" clId="{E13963FF-35F2-493C-AAE7-DACC11F2CE73}" dt="2024-02-07T00:07:19.738" v="577"/>
          <ac:picMkLst>
            <pc:docMk/>
            <pc:sldMk cId="3137443619" sldId="887"/>
            <ac:picMk id="20" creationId="{F2112869-6C01-FE3C-7214-2C7F4648FB07}"/>
          </ac:picMkLst>
        </pc:picChg>
        <pc:picChg chg="add mod">
          <ac:chgData name="Megan Noonan" userId="66bd991a-c4b3-4032-a256-9b3ed1e83fcd" providerId="ADAL" clId="{E13963FF-35F2-493C-AAE7-DACC11F2CE73}" dt="2024-02-07T01:29:59.838" v="807" actId="14100"/>
          <ac:picMkLst>
            <pc:docMk/>
            <pc:sldMk cId="3137443619" sldId="887"/>
            <ac:picMk id="22" creationId="{FE5DC446-806E-A892-DB09-4A55E6E175DC}"/>
          </ac:picMkLst>
        </pc:picChg>
      </pc:sldChg>
      <pc:sldChg chg="addSp modSp mod modNotesTx">
        <pc:chgData name="Megan Noonan" userId="66bd991a-c4b3-4032-a256-9b3ed1e83fcd" providerId="ADAL" clId="{E13963FF-35F2-493C-AAE7-DACC11F2CE73}" dt="2024-02-06T23:42:46.463" v="175" actId="1076"/>
        <pc:sldMkLst>
          <pc:docMk/>
          <pc:sldMk cId="3418758956" sldId="888"/>
        </pc:sldMkLst>
        <pc:spChg chg="mod">
          <ac:chgData name="Megan Noonan" userId="66bd991a-c4b3-4032-a256-9b3ed1e83fcd" providerId="ADAL" clId="{E13963FF-35F2-493C-AAE7-DACC11F2CE73}" dt="2024-02-06T23:42:46.463" v="175" actId="1076"/>
          <ac:spMkLst>
            <pc:docMk/>
            <pc:sldMk cId="3418758956" sldId="888"/>
            <ac:spMk id="3" creationId="{648C3053-AC5F-9E85-05D8-55C9EBD8C985}"/>
          </ac:spMkLst>
        </pc:spChg>
        <pc:spChg chg="add mod ord">
          <ac:chgData name="Megan Noonan" userId="66bd991a-c4b3-4032-a256-9b3ed1e83fcd" providerId="ADAL" clId="{E13963FF-35F2-493C-AAE7-DACC11F2CE73}" dt="2024-02-06T23:39:44.125" v="56" actId="1076"/>
          <ac:spMkLst>
            <pc:docMk/>
            <pc:sldMk cId="3418758956" sldId="888"/>
            <ac:spMk id="26" creationId="{7B4A9BC6-4140-04EF-E96C-B0E824F83DB4}"/>
          </ac:spMkLst>
        </pc:spChg>
        <pc:spChg chg="add mod">
          <ac:chgData name="Megan Noonan" userId="66bd991a-c4b3-4032-a256-9b3ed1e83fcd" providerId="ADAL" clId="{E13963FF-35F2-493C-AAE7-DACC11F2CE73}" dt="2024-02-06T23:39:44.125" v="56" actId="1076"/>
          <ac:spMkLst>
            <pc:docMk/>
            <pc:sldMk cId="3418758956" sldId="888"/>
            <ac:spMk id="27" creationId="{0ACC92C6-5286-97A4-E55D-422CBD877E42}"/>
          </ac:spMkLst>
        </pc:spChg>
        <pc:spChg chg="add mod">
          <ac:chgData name="Megan Noonan" userId="66bd991a-c4b3-4032-a256-9b3ed1e83fcd" providerId="ADAL" clId="{E13963FF-35F2-493C-AAE7-DACC11F2CE73}" dt="2024-02-06T23:39:44.125" v="56" actId="1076"/>
          <ac:spMkLst>
            <pc:docMk/>
            <pc:sldMk cId="3418758956" sldId="888"/>
            <ac:spMk id="28" creationId="{D3463BA8-F1E6-B5BB-60D4-D5098E482E3B}"/>
          </ac:spMkLst>
        </pc:spChg>
        <pc:spChg chg="add mod">
          <ac:chgData name="Megan Noonan" userId="66bd991a-c4b3-4032-a256-9b3ed1e83fcd" providerId="ADAL" clId="{E13963FF-35F2-493C-AAE7-DACC11F2CE73}" dt="2024-02-06T23:39:44.125" v="56" actId="1076"/>
          <ac:spMkLst>
            <pc:docMk/>
            <pc:sldMk cId="3418758956" sldId="888"/>
            <ac:spMk id="29" creationId="{849A19FA-E212-80D4-B5A5-6AE6F797ED59}"/>
          </ac:spMkLst>
        </pc:spChg>
        <pc:spChg chg="add mod">
          <ac:chgData name="Megan Noonan" userId="66bd991a-c4b3-4032-a256-9b3ed1e83fcd" providerId="ADAL" clId="{E13963FF-35F2-493C-AAE7-DACC11F2CE73}" dt="2024-02-06T23:39:44.125" v="56" actId="1076"/>
          <ac:spMkLst>
            <pc:docMk/>
            <pc:sldMk cId="3418758956" sldId="888"/>
            <ac:spMk id="30" creationId="{6C8DA8BC-C1F1-A452-103A-52F96A63D9DB}"/>
          </ac:spMkLst>
        </pc:spChg>
        <pc:spChg chg="add mod">
          <ac:chgData name="Megan Noonan" userId="66bd991a-c4b3-4032-a256-9b3ed1e83fcd" providerId="ADAL" clId="{E13963FF-35F2-493C-AAE7-DACC11F2CE73}" dt="2024-02-06T23:39:49.971" v="58" actId="1076"/>
          <ac:spMkLst>
            <pc:docMk/>
            <pc:sldMk cId="3418758956" sldId="888"/>
            <ac:spMk id="31" creationId="{751CF768-65E1-FC6A-193F-038ABCB26D43}"/>
          </ac:spMkLst>
        </pc:spChg>
        <pc:picChg chg="mod ord">
          <ac:chgData name="Megan Noonan" userId="66bd991a-c4b3-4032-a256-9b3ed1e83fcd" providerId="ADAL" clId="{E13963FF-35F2-493C-AAE7-DACC11F2CE73}" dt="2024-02-06T23:39:44.125" v="56" actId="1076"/>
          <ac:picMkLst>
            <pc:docMk/>
            <pc:sldMk cId="3418758956" sldId="888"/>
            <ac:picMk id="4" creationId="{D40FA444-F7E8-BC06-9B28-1AA1CB02F115}"/>
          </ac:picMkLst>
        </pc:picChg>
        <pc:picChg chg="mod ord">
          <ac:chgData name="Megan Noonan" userId="66bd991a-c4b3-4032-a256-9b3ed1e83fcd" providerId="ADAL" clId="{E13963FF-35F2-493C-AAE7-DACC11F2CE73}" dt="2024-02-06T23:39:44.125" v="56" actId="1076"/>
          <ac:picMkLst>
            <pc:docMk/>
            <pc:sldMk cId="3418758956" sldId="888"/>
            <ac:picMk id="6" creationId="{4EC5363A-C957-89BB-6661-C89E002FC57D}"/>
          </ac:picMkLst>
        </pc:picChg>
        <pc:picChg chg="mod">
          <ac:chgData name="Megan Noonan" userId="66bd991a-c4b3-4032-a256-9b3ed1e83fcd" providerId="ADAL" clId="{E13963FF-35F2-493C-AAE7-DACC11F2CE73}" dt="2024-02-06T23:39:44.125" v="56" actId="1076"/>
          <ac:picMkLst>
            <pc:docMk/>
            <pc:sldMk cId="3418758956" sldId="888"/>
            <ac:picMk id="7" creationId="{F28B4504-5597-19DD-C3A3-1424192BCED4}"/>
          </ac:picMkLst>
        </pc:picChg>
        <pc:picChg chg="mod ord">
          <ac:chgData name="Megan Noonan" userId="66bd991a-c4b3-4032-a256-9b3ed1e83fcd" providerId="ADAL" clId="{E13963FF-35F2-493C-AAE7-DACC11F2CE73}" dt="2024-02-06T23:39:44.125" v="56" actId="1076"/>
          <ac:picMkLst>
            <pc:docMk/>
            <pc:sldMk cId="3418758956" sldId="888"/>
            <ac:picMk id="8" creationId="{8F945699-26D5-D5FB-5EFE-3E6A90B38598}"/>
          </ac:picMkLst>
        </pc:picChg>
        <pc:picChg chg="mod ord">
          <ac:chgData name="Megan Noonan" userId="66bd991a-c4b3-4032-a256-9b3ed1e83fcd" providerId="ADAL" clId="{E13963FF-35F2-493C-AAE7-DACC11F2CE73}" dt="2024-02-06T23:39:44.125" v="56" actId="1076"/>
          <ac:picMkLst>
            <pc:docMk/>
            <pc:sldMk cId="3418758956" sldId="888"/>
            <ac:picMk id="9" creationId="{0CB9E6BA-5B9C-099A-6F15-9080837B3CEE}"/>
          </ac:picMkLst>
        </pc:picChg>
        <pc:picChg chg="mod ord modCrop">
          <ac:chgData name="Megan Noonan" userId="66bd991a-c4b3-4032-a256-9b3ed1e83fcd" providerId="ADAL" clId="{E13963FF-35F2-493C-AAE7-DACC11F2CE73}" dt="2024-02-06T23:42:05.990" v="165" actId="732"/>
          <ac:picMkLst>
            <pc:docMk/>
            <pc:sldMk cId="3418758956" sldId="888"/>
            <ac:picMk id="23" creationId="{7C49AA73-0B14-193B-E259-A7723E91A7D7}"/>
          </ac:picMkLst>
        </pc:picChg>
        <pc:picChg chg="add mod">
          <ac:chgData name="Megan Noonan" userId="66bd991a-c4b3-4032-a256-9b3ed1e83fcd" providerId="ADAL" clId="{E13963FF-35F2-493C-AAE7-DACC11F2CE73}" dt="2024-02-06T23:40:03.252" v="63" actId="1076"/>
          <ac:picMkLst>
            <pc:docMk/>
            <pc:sldMk cId="3418758956" sldId="888"/>
            <ac:picMk id="33" creationId="{F4C230C8-DBFA-A88E-B805-3009C1B32B2B}"/>
          </ac:picMkLst>
        </pc:picChg>
      </pc:sldChg>
      <pc:sldChg chg="addSp delSp modSp add mod ord">
        <pc:chgData name="Megan Noonan" userId="66bd991a-c4b3-4032-a256-9b3ed1e83fcd" providerId="ADAL" clId="{E13963FF-35F2-493C-AAE7-DACC11F2CE73}" dt="2024-02-07T00:08:04.967" v="585" actId="1076"/>
        <pc:sldMkLst>
          <pc:docMk/>
          <pc:sldMk cId="2992026793" sldId="889"/>
        </pc:sldMkLst>
        <pc:spChg chg="mod">
          <ac:chgData name="Megan Noonan" userId="66bd991a-c4b3-4032-a256-9b3ed1e83fcd" providerId="ADAL" clId="{E13963FF-35F2-493C-AAE7-DACC11F2CE73}" dt="2024-02-06T23:56:29.824" v="357" actId="14100"/>
          <ac:spMkLst>
            <pc:docMk/>
            <pc:sldMk cId="2992026793" sldId="889"/>
            <ac:spMk id="26" creationId="{C4A5A8FA-7367-077C-352B-A71DB49E60A1}"/>
          </ac:spMkLst>
        </pc:spChg>
        <pc:spChg chg="mod">
          <ac:chgData name="Megan Noonan" userId="66bd991a-c4b3-4032-a256-9b3ed1e83fcd" providerId="ADAL" clId="{E13963FF-35F2-493C-AAE7-DACC11F2CE73}" dt="2024-02-06T23:45:58.169" v="212" actId="14100"/>
          <ac:spMkLst>
            <pc:docMk/>
            <pc:sldMk cId="2992026793" sldId="889"/>
            <ac:spMk id="46" creationId="{17B219AD-4159-9F78-5A5D-A5D2B14D9A85}"/>
          </ac:spMkLst>
        </pc:spChg>
        <pc:spChg chg="mod">
          <ac:chgData name="Megan Noonan" userId="66bd991a-c4b3-4032-a256-9b3ed1e83fcd" providerId="ADAL" clId="{E13963FF-35F2-493C-AAE7-DACC11F2CE73}" dt="2024-02-06T23:44:53.586" v="198" actId="1076"/>
          <ac:spMkLst>
            <pc:docMk/>
            <pc:sldMk cId="2992026793" sldId="889"/>
            <ac:spMk id="50" creationId="{1C39E61C-FD3B-653B-0D3B-5F420D0A8911}"/>
          </ac:spMkLst>
        </pc:spChg>
        <pc:spChg chg="del">
          <ac:chgData name="Megan Noonan" userId="66bd991a-c4b3-4032-a256-9b3ed1e83fcd" providerId="ADAL" clId="{E13963FF-35F2-493C-AAE7-DACC11F2CE73}" dt="2024-02-06T23:43:48.939" v="187" actId="478"/>
          <ac:spMkLst>
            <pc:docMk/>
            <pc:sldMk cId="2992026793" sldId="889"/>
            <ac:spMk id="51" creationId="{F8964F66-6D3E-C6D8-4DDF-48B19DDBA3D3}"/>
          </ac:spMkLst>
        </pc:spChg>
        <pc:picChg chg="add del mod ord modCrop">
          <ac:chgData name="Megan Noonan" userId="66bd991a-c4b3-4032-a256-9b3ed1e83fcd" providerId="ADAL" clId="{E13963FF-35F2-493C-AAE7-DACC11F2CE73}" dt="2024-02-06T23:50:43.332" v="252" actId="478"/>
          <ac:picMkLst>
            <pc:docMk/>
            <pc:sldMk cId="2992026793" sldId="889"/>
            <ac:picMk id="2" creationId="{36BA8B88-61D5-FFF3-14AC-51AA3D2F11A2}"/>
          </ac:picMkLst>
        </pc:picChg>
        <pc:picChg chg="add del mod">
          <ac:chgData name="Megan Noonan" userId="66bd991a-c4b3-4032-a256-9b3ed1e83fcd" providerId="ADAL" clId="{E13963FF-35F2-493C-AAE7-DACC11F2CE73}" dt="2024-02-07T00:01:11.711" v="388" actId="478"/>
          <ac:picMkLst>
            <pc:docMk/>
            <pc:sldMk cId="2992026793" sldId="889"/>
            <ac:picMk id="3" creationId="{47022264-A7BA-78E6-859C-948EE90400E6}"/>
          </ac:picMkLst>
        </pc:picChg>
        <pc:picChg chg="add del mod">
          <ac:chgData name="Megan Noonan" userId="66bd991a-c4b3-4032-a256-9b3ed1e83fcd" providerId="ADAL" clId="{E13963FF-35F2-493C-AAE7-DACC11F2CE73}" dt="2024-02-07T00:01:13.695" v="389" actId="478"/>
          <ac:picMkLst>
            <pc:docMk/>
            <pc:sldMk cId="2992026793" sldId="889"/>
            <ac:picMk id="4" creationId="{E2A64A55-C56F-1650-BAC9-1796E59596A3}"/>
          </ac:picMkLst>
        </pc:picChg>
        <pc:picChg chg="add del mod ord">
          <ac:chgData name="Megan Noonan" userId="66bd991a-c4b3-4032-a256-9b3ed1e83fcd" providerId="ADAL" clId="{E13963FF-35F2-493C-AAE7-DACC11F2CE73}" dt="2024-02-06T23:56:28.588" v="355"/>
          <ac:picMkLst>
            <pc:docMk/>
            <pc:sldMk cId="2992026793" sldId="889"/>
            <ac:picMk id="5" creationId="{B5774092-8EA8-9F77-B618-A12107AACF2C}"/>
          </ac:picMkLst>
        </pc:picChg>
        <pc:picChg chg="add del mod ord modCrop">
          <ac:chgData name="Megan Noonan" userId="66bd991a-c4b3-4032-a256-9b3ed1e83fcd" providerId="ADAL" clId="{E13963FF-35F2-493C-AAE7-DACC11F2CE73}" dt="2024-02-07T00:07:55.863" v="581" actId="478"/>
          <ac:picMkLst>
            <pc:docMk/>
            <pc:sldMk cId="2992026793" sldId="889"/>
            <ac:picMk id="6" creationId="{DB1A8A9C-86D7-8A15-C07C-40A778CC8E19}"/>
          </ac:picMkLst>
        </pc:picChg>
        <pc:picChg chg="add mod">
          <ac:chgData name="Megan Noonan" userId="66bd991a-c4b3-4032-a256-9b3ed1e83fcd" providerId="ADAL" clId="{E13963FF-35F2-493C-AAE7-DACC11F2CE73}" dt="2024-02-07T00:08:01.800" v="584" actId="1076"/>
          <ac:picMkLst>
            <pc:docMk/>
            <pc:sldMk cId="2992026793" sldId="889"/>
            <ac:picMk id="7" creationId="{8C354B91-8307-A2A9-7CB6-36B5DAF5C054}"/>
          </ac:picMkLst>
        </pc:picChg>
        <pc:picChg chg="add mod">
          <ac:chgData name="Megan Noonan" userId="66bd991a-c4b3-4032-a256-9b3ed1e83fcd" providerId="ADAL" clId="{E13963FF-35F2-493C-AAE7-DACC11F2CE73}" dt="2024-02-07T00:08:04.967" v="585" actId="1076"/>
          <ac:picMkLst>
            <pc:docMk/>
            <pc:sldMk cId="2992026793" sldId="889"/>
            <ac:picMk id="8" creationId="{3BA8E6C3-EEE4-E391-61EF-4133CEB0A25C}"/>
          </ac:picMkLst>
        </pc:picChg>
        <pc:picChg chg="del">
          <ac:chgData name="Megan Noonan" userId="66bd991a-c4b3-4032-a256-9b3ed1e83fcd" providerId="ADAL" clId="{E13963FF-35F2-493C-AAE7-DACC11F2CE73}" dt="2024-02-06T23:43:34.339" v="185" actId="478"/>
          <ac:picMkLst>
            <pc:docMk/>
            <pc:sldMk cId="2992026793" sldId="889"/>
            <ac:picMk id="1028" creationId="{B2DD18D4-4BDB-C328-6B6E-84F1368AC5D5}"/>
          </ac:picMkLst>
        </pc:picChg>
      </pc:sldChg>
      <pc:sldChg chg="addSp delSp modSp add del mod">
        <pc:chgData name="Megan Noonan" userId="66bd991a-c4b3-4032-a256-9b3ed1e83fcd" providerId="ADAL" clId="{E13963FF-35F2-493C-AAE7-DACC11F2CE73}" dt="2024-02-07T00:08:14.492" v="586" actId="2696"/>
        <pc:sldMkLst>
          <pc:docMk/>
          <pc:sldMk cId="994579715" sldId="890"/>
        </pc:sldMkLst>
        <pc:spChg chg="mod">
          <ac:chgData name="Megan Noonan" userId="66bd991a-c4b3-4032-a256-9b3ed1e83fcd" providerId="ADAL" clId="{E13963FF-35F2-493C-AAE7-DACC11F2CE73}" dt="2024-02-07T00:04:37.638" v="437"/>
          <ac:spMkLst>
            <pc:docMk/>
            <pc:sldMk cId="994579715" sldId="890"/>
            <ac:spMk id="8" creationId="{CD709827-DD75-E83C-6B19-2F4264F7B1F4}"/>
          </ac:spMkLst>
        </pc:spChg>
        <pc:spChg chg="mod">
          <ac:chgData name="Megan Noonan" userId="66bd991a-c4b3-4032-a256-9b3ed1e83fcd" providerId="ADAL" clId="{E13963FF-35F2-493C-AAE7-DACC11F2CE73}" dt="2024-02-07T00:04:37.638" v="437"/>
          <ac:spMkLst>
            <pc:docMk/>
            <pc:sldMk cId="994579715" sldId="890"/>
            <ac:spMk id="12" creationId="{0FD189A6-2ABA-BC04-1AF4-8174A55B20DC}"/>
          </ac:spMkLst>
        </pc:spChg>
        <pc:spChg chg="mod">
          <ac:chgData name="Megan Noonan" userId="66bd991a-c4b3-4032-a256-9b3ed1e83fcd" providerId="ADAL" clId="{E13963FF-35F2-493C-AAE7-DACC11F2CE73}" dt="2024-02-07T00:04:37.638" v="437"/>
          <ac:spMkLst>
            <pc:docMk/>
            <pc:sldMk cId="994579715" sldId="890"/>
            <ac:spMk id="18" creationId="{8B03B6D9-37A4-F21D-AFCD-235300E0CC04}"/>
          </ac:spMkLst>
        </pc:spChg>
        <pc:spChg chg="add mod">
          <ac:chgData name="Megan Noonan" userId="66bd991a-c4b3-4032-a256-9b3ed1e83fcd" providerId="ADAL" clId="{E13963FF-35F2-493C-AAE7-DACC11F2CE73}" dt="2024-02-07T00:06:10.975" v="543" actId="1035"/>
          <ac:spMkLst>
            <pc:docMk/>
            <pc:sldMk cId="994579715" sldId="890"/>
            <ac:spMk id="20" creationId="{AFD441CC-D0C8-5643-CF15-355D1DE1EB54}"/>
          </ac:spMkLst>
        </pc:spChg>
        <pc:spChg chg="del">
          <ac:chgData name="Megan Noonan" userId="66bd991a-c4b3-4032-a256-9b3ed1e83fcd" providerId="ADAL" clId="{E13963FF-35F2-493C-AAE7-DACC11F2CE73}" dt="2024-02-07T00:03:55.998" v="408" actId="478"/>
          <ac:spMkLst>
            <pc:docMk/>
            <pc:sldMk cId="994579715" sldId="890"/>
            <ac:spMk id="26" creationId="{C4A5A8FA-7367-077C-352B-A71DB49E60A1}"/>
          </ac:spMkLst>
        </pc:spChg>
        <pc:spChg chg="del">
          <ac:chgData name="Megan Noonan" userId="66bd991a-c4b3-4032-a256-9b3ed1e83fcd" providerId="ADAL" clId="{E13963FF-35F2-493C-AAE7-DACC11F2CE73}" dt="2024-02-07T00:03:58.558" v="409" actId="478"/>
          <ac:spMkLst>
            <pc:docMk/>
            <pc:sldMk cId="994579715" sldId="890"/>
            <ac:spMk id="46" creationId="{17B219AD-4159-9F78-5A5D-A5D2B14D9A85}"/>
          </ac:spMkLst>
        </pc:spChg>
        <pc:spChg chg="del">
          <ac:chgData name="Megan Noonan" userId="66bd991a-c4b3-4032-a256-9b3ed1e83fcd" providerId="ADAL" clId="{E13963FF-35F2-493C-AAE7-DACC11F2CE73}" dt="2024-02-07T00:04:01.008" v="410" actId="478"/>
          <ac:spMkLst>
            <pc:docMk/>
            <pc:sldMk cId="994579715" sldId="890"/>
            <ac:spMk id="50" creationId="{1C39E61C-FD3B-653B-0D3B-5F420D0A8911}"/>
          </ac:spMkLst>
        </pc:spChg>
        <pc:grpChg chg="add mod">
          <ac:chgData name="Megan Noonan" userId="66bd991a-c4b3-4032-a256-9b3ed1e83fcd" providerId="ADAL" clId="{E13963FF-35F2-493C-AAE7-DACC11F2CE73}" dt="2024-02-07T00:04:37.638" v="437"/>
          <ac:grpSpMkLst>
            <pc:docMk/>
            <pc:sldMk cId="994579715" sldId="890"/>
            <ac:grpSpMk id="7" creationId="{B4CF23F7-C280-3A0F-47AB-2D3B9EA27C72}"/>
          </ac:grpSpMkLst>
        </pc:grpChg>
        <pc:grpChg chg="add mod">
          <ac:chgData name="Megan Noonan" userId="66bd991a-c4b3-4032-a256-9b3ed1e83fcd" providerId="ADAL" clId="{E13963FF-35F2-493C-AAE7-DACC11F2CE73}" dt="2024-02-07T00:04:37.638" v="437"/>
          <ac:grpSpMkLst>
            <pc:docMk/>
            <pc:sldMk cId="994579715" sldId="890"/>
            <ac:grpSpMk id="11" creationId="{550D12F3-3892-B3CC-0A0B-6A6127C6AB6F}"/>
          </ac:grpSpMkLst>
        </pc:grpChg>
        <pc:grpChg chg="add mod">
          <ac:chgData name="Megan Noonan" userId="66bd991a-c4b3-4032-a256-9b3ed1e83fcd" providerId="ADAL" clId="{E13963FF-35F2-493C-AAE7-DACC11F2CE73}" dt="2024-02-07T00:04:37.638" v="437"/>
          <ac:grpSpMkLst>
            <pc:docMk/>
            <pc:sldMk cId="994579715" sldId="890"/>
            <ac:grpSpMk id="15" creationId="{48F128DF-7218-82E2-CE6D-9D0BCDD5AC86}"/>
          </ac:grpSpMkLst>
        </pc:grpChg>
        <pc:grpChg chg="mod">
          <ac:chgData name="Megan Noonan" userId="66bd991a-c4b3-4032-a256-9b3ed1e83fcd" providerId="ADAL" clId="{E13963FF-35F2-493C-AAE7-DACC11F2CE73}" dt="2024-02-07T00:04:37.638" v="437"/>
          <ac:grpSpMkLst>
            <pc:docMk/>
            <pc:sldMk cId="994579715" sldId="890"/>
            <ac:grpSpMk id="16" creationId="{178627A4-6934-9981-6850-150D840B0004}"/>
          </ac:grpSpMkLst>
        </pc:grpChg>
        <pc:picChg chg="add mod">
          <ac:chgData name="Megan Noonan" userId="66bd991a-c4b3-4032-a256-9b3ed1e83fcd" providerId="ADAL" clId="{E13963FF-35F2-493C-AAE7-DACC11F2CE73}" dt="2024-02-07T00:04:26.932" v="436" actId="1076"/>
          <ac:picMkLst>
            <pc:docMk/>
            <pc:sldMk cId="994579715" sldId="890"/>
            <ac:picMk id="3" creationId="{44280980-5502-19B0-AE51-379BE48F3446}"/>
          </ac:picMkLst>
        </pc:picChg>
        <pc:picChg chg="add mod">
          <ac:chgData name="Megan Noonan" userId="66bd991a-c4b3-4032-a256-9b3ed1e83fcd" providerId="ADAL" clId="{E13963FF-35F2-493C-AAE7-DACC11F2CE73}" dt="2024-02-07T00:06:14.491" v="544" actId="1076"/>
          <ac:picMkLst>
            <pc:docMk/>
            <pc:sldMk cId="994579715" sldId="890"/>
            <ac:picMk id="4" creationId="{303396D3-753E-468C-B8FC-B6457D016D10}"/>
          </ac:picMkLst>
        </pc:picChg>
        <pc:picChg chg="add mod">
          <ac:chgData name="Megan Noonan" userId="66bd991a-c4b3-4032-a256-9b3ed1e83fcd" providerId="ADAL" clId="{E13963FF-35F2-493C-AAE7-DACC11F2CE73}" dt="2024-02-07T00:06:19.486" v="545" actId="1076"/>
          <ac:picMkLst>
            <pc:docMk/>
            <pc:sldMk cId="994579715" sldId="890"/>
            <ac:picMk id="5" creationId="{D2F0FC89-C023-8B61-90B3-F9B67E3C8828}"/>
          </ac:picMkLst>
        </pc:picChg>
        <pc:picChg chg="del">
          <ac:chgData name="Megan Noonan" userId="66bd991a-c4b3-4032-a256-9b3ed1e83fcd" providerId="ADAL" clId="{E13963FF-35F2-493C-AAE7-DACC11F2CE73}" dt="2024-02-07T00:04:57.577" v="438" actId="478"/>
          <ac:picMkLst>
            <pc:docMk/>
            <pc:sldMk cId="994579715" sldId="890"/>
            <ac:picMk id="6" creationId="{DB1A8A9C-86D7-8A15-C07C-40A778CC8E19}"/>
          </ac:picMkLst>
        </pc:picChg>
        <pc:picChg chg="mod">
          <ac:chgData name="Megan Noonan" userId="66bd991a-c4b3-4032-a256-9b3ed1e83fcd" providerId="ADAL" clId="{E13963FF-35F2-493C-AAE7-DACC11F2CE73}" dt="2024-02-07T00:04:37.638" v="437"/>
          <ac:picMkLst>
            <pc:docMk/>
            <pc:sldMk cId="994579715" sldId="890"/>
            <ac:picMk id="9" creationId="{2DB9E8D6-B97B-4B18-C755-F3C2B1ED6D91}"/>
          </ac:picMkLst>
        </pc:picChg>
        <pc:picChg chg="mod">
          <ac:chgData name="Megan Noonan" userId="66bd991a-c4b3-4032-a256-9b3ed1e83fcd" providerId="ADAL" clId="{E13963FF-35F2-493C-AAE7-DACC11F2CE73}" dt="2024-02-07T00:04:37.638" v="437"/>
          <ac:picMkLst>
            <pc:docMk/>
            <pc:sldMk cId="994579715" sldId="890"/>
            <ac:picMk id="10" creationId="{F56D87E6-81AD-979C-68F7-2EA4CD1C6879}"/>
          </ac:picMkLst>
        </pc:picChg>
        <pc:picChg chg="mod">
          <ac:chgData name="Megan Noonan" userId="66bd991a-c4b3-4032-a256-9b3ed1e83fcd" providerId="ADAL" clId="{E13963FF-35F2-493C-AAE7-DACC11F2CE73}" dt="2024-02-07T00:04:37.638" v="437"/>
          <ac:picMkLst>
            <pc:docMk/>
            <pc:sldMk cId="994579715" sldId="890"/>
            <ac:picMk id="13" creationId="{66EF4CBB-3793-D8E3-7574-5F8B3807CD91}"/>
          </ac:picMkLst>
        </pc:picChg>
        <pc:picChg chg="mod">
          <ac:chgData name="Megan Noonan" userId="66bd991a-c4b3-4032-a256-9b3ed1e83fcd" providerId="ADAL" clId="{E13963FF-35F2-493C-AAE7-DACC11F2CE73}" dt="2024-02-07T00:04:37.638" v="437"/>
          <ac:picMkLst>
            <pc:docMk/>
            <pc:sldMk cId="994579715" sldId="890"/>
            <ac:picMk id="14" creationId="{3AE68417-1620-1F34-A6EE-C8EAC51A72E4}"/>
          </ac:picMkLst>
        </pc:picChg>
        <pc:picChg chg="mod">
          <ac:chgData name="Megan Noonan" userId="66bd991a-c4b3-4032-a256-9b3ed1e83fcd" providerId="ADAL" clId="{E13963FF-35F2-493C-AAE7-DACC11F2CE73}" dt="2024-02-07T00:04:37.638" v="437"/>
          <ac:picMkLst>
            <pc:docMk/>
            <pc:sldMk cId="994579715" sldId="890"/>
            <ac:picMk id="17" creationId="{C7F64805-F656-B395-C752-4729B3245298}"/>
          </ac:picMkLst>
        </pc:picChg>
        <pc:picChg chg="mod">
          <ac:chgData name="Megan Noonan" userId="66bd991a-c4b3-4032-a256-9b3ed1e83fcd" providerId="ADAL" clId="{E13963FF-35F2-493C-AAE7-DACC11F2CE73}" dt="2024-02-07T00:04:37.638" v="437"/>
          <ac:picMkLst>
            <pc:docMk/>
            <pc:sldMk cId="994579715" sldId="890"/>
            <ac:picMk id="19" creationId="{FE5749CF-4D19-3DAF-2CF8-67F2FBDA1052}"/>
          </ac:picMkLst>
        </pc:picChg>
        <pc:picChg chg="del mod">
          <ac:chgData name="Megan Noonan" userId="66bd991a-c4b3-4032-a256-9b3ed1e83fcd" providerId="ADAL" clId="{E13963FF-35F2-493C-AAE7-DACC11F2CE73}" dt="2024-02-07T00:04:24.431" v="435" actId="478"/>
          <ac:picMkLst>
            <pc:docMk/>
            <pc:sldMk cId="994579715" sldId="890"/>
            <ac:picMk id="52" creationId="{AECB1958-3EA5-7BA4-62C2-8C04C1250F67}"/>
          </ac:picMkLst>
        </pc:picChg>
      </pc:sldChg>
      <pc:sldChg chg="addSp delSp modSp new mod ord">
        <pc:chgData name="Megan Noonan" userId="66bd991a-c4b3-4032-a256-9b3ed1e83fcd" providerId="ADAL" clId="{E13963FF-35F2-493C-AAE7-DACC11F2CE73}" dt="2024-02-07T17:24:23.856" v="1200"/>
        <pc:sldMkLst>
          <pc:docMk/>
          <pc:sldMk cId="3749989015" sldId="890"/>
        </pc:sldMkLst>
        <pc:spChg chg="del">
          <ac:chgData name="Megan Noonan" userId="66bd991a-c4b3-4032-a256-9b3ed1e83fcd" providerId="ADAL" clId="{E13963FF-35F2-493C-AAE7-DACC11F2CE73}" dt="2024-02-07T00:09:28.679" v="589" actId="478"/>
          <ac:spMkLst>
            <pc:docMk/>
            <pc:sldMk cId="3749989015" sldId="890"/>
            <ac:spMk id="2" creationId="{D2A1835D-685D-3B60-7FBE-7DD196E0A267}"/>
          </ac:spMkLst>
        </pc:spChg>
        <pc:spChg chg="del">
          <ac:chgData name="Megan Noonan" userId="66bd991a-c4b3-4032-a256-9b3ed1e83fcd" providerId="ADAL" clId="{E13963FF-35F2-493C-AAE7-DACC11F2CE73}" dt="2024-02-07T00:09:29.992" v="590" actId="478"/>
          <ac:spMkLst>
            <pc:docMk/>
            <pc:sldMk cId="3749989015" sldId="890"/>
            <ac:spMk id="3" creationId="{F5009D93-5931-03EB-56DD-70E606B18C7B}"/>
          </ac:spMkLst>
        </pc:spChg>
        <pc:spChg chg="add mod">
          <ac:chgData name="Megan Noonan" userId="66bd991a-c4b3-4032-a256-9b3ed1e83fcd" providerId="ADAL" clId="{E13963FF-35F2-493C-AAE7-DACC11F2CE73}" dt="2024-02-07T00:11:24.737" v="648" actId="1036"/>
          <ac:spMkLst>
            <pc:docMk/>
            <pc:sldMk cId="3749989015" sldId="890"/>
            <ac:spMk id="5" creationId="{DF73D004-5359-F506-EBA2-609BDF5416F3}"/>
          </ac:spMkLst>
        </pc:spChg>
        <pc:spChg chg="add mod">
          <ac:chgData name="Megan Noonan" userId="66bd991a-c4b3-4032-a256-9b3ed1e83fcd" providerId="ADAL" clId="{E13963FF-35F2-493C-AAE7-DACC11F2CE73}" dt="2024-02-07T00:11:24.737" v="648" actId="1036"/>
          <ac:spMkLst>
            <pc:docMk/>
            <pc:sldMk cId="3749989015" sldId="890"/>
            <ac:spMk id="6" creationId="{FDE96D06-8CD7-7AAA-BC99-02F04AF85232}"/>
          </ac:spMkLst>
        </pc:spChg>
        <pc:spChg chg="add mod">
          <ac:chgData name="Megan Noonan" userId="66bd991a-c4b3-4032-a256-9b3ed1e83fcd" providerId="ADAL" clId="{E13963FF-35F2-493C-AAE7-DACC11F2CE73}" dt="2024-02-07T00:11:24.737" v="648" actId="1036"/>
          <ac:spMkLst>
            <pc:docMk/>
            <pc:sldMk cId="3749989015" sldId="890"/>
            <ac:spMk id="7" creationId="{2D657A30-DF56-E67C-71AA-6D331ECA9988}"/>
          </ac:spMkLst>
        </pc:spChg>
        <pc:spChg chg="add mod">
          <ac:chgData name="Megan Noonan" userId="66bd991a-c4b3-4032-a256-9b3ed1e83fcd" providerId="ADAL" clId="{E13963FF-35F2-493C-AAE7-DACC11F2CE73}" dt="2024-02-07T00:11:30.908" v="649" actId="207"/>
          <ac:spMkLst>
            <pc:docMk/>
            <pc:sldMk cId="3749989015" sldId="890"/>
            <ac:spMk id="8" creationId="{A4ACF10C-60C8-1C37-A414-B7342EFA193E}"/>
          </ac:spMkLst>
        </pc:spChg>
        <pc:spChg chg="add mod">
          <ac:chgData name="Megan Noonan" userId="66bd991a-c4b3-4032-a256-9b3ed1e83fcd" providerId="ADAL" clId="{E13963FF-35F2-493C-AAE7-DACC11F2CE73}" dt="2024-02-07T00:11:24.737" v="648" actId="1036"/>
          <ac:spMkLst>
            <pc:docMk/>
            <pc:sldMk cId="3749989015" sldId="890"/>
            <ac:spMk id="9" creationId="{A30C7600-044C-A5E5-CDBA-5BD8833FCCAD}"/>
          </ac:spMkLst>
        </pc:spChg>
        <pc:spChg chg="add mod">
          <ac:chgData name="Megan Noonan" userId="66bd991a-c4b3-4032-a256-9b3ed1e83fcd" providerId="ADAL" clId="{E13963FF-35F2-493C-AAE7-DACC11F2CE73}" dt="2024-02-07T00:11:24.737" v="648" actId="1036"/>
          <ac:spMkLst>
            <pc:docMk/>
            <pc:sldMk cId="3749989015" sldId="890"/>
            <ac:spMk id="10" creationId="{35CEAEF6-5520-F7E5-9297-8CCFDD681B5B}"/>
          </ac:spMkLst>
        </pc:spChg>
        <pc:spChg chg="add mod">
          <ac:chgData name="Megan Noonan" userId="66bd991a-c4b3-4032-a256-9b3ed1e83fcd" providerId="ADAL" clId="{E13963FF-35F2-493C-AAE7-DACC11F2CE73}" dt="2024-02-07T00:11:24.737" v="648" actId="1036"/>
          <ac:spMkLst>
            <pc:docMk/>
            <pc:sldMk cId="3749989015" sldId="890"/>
            <ac:spMk id="11" creationId="{009D4E77-D4F8-0EA3-B8FC-B1593D186001}"/>
          </ac:spMkLst>
        </pc:spChg>
        <pc:spChg chg="add mod">
          <ac:chgData name="Megan Noonan" userId="66bd991a-c4b3-4032-a256-9b3ed1e83fcd" providerId="ADAL" clId="{E13963FF-35F2-493C-AAE7-DACC11F2CE73}" dt="2024-02-07T00:11:24.737" v="648" actId="1036"/>
          <ac:spMkLst>
            <pc:docMk/>
            <pc:sldMk cId="3749989015" sldId="890"/>
            <ac:spMk id="12" creationId="{E2E77C67-8C0D-F527-FF02-C96DEF25F78F}"/>
          </ac:spMkLst>
        </pc:spChg>
        <pc:spChg chg="add mod">
          <ac:chgData name="Megan Noonan" userId="66bd991a-c4b3-4032-a256-9b3ed1e83fcd" providerId="ADAL" clId="{E13963FF-35F2-493C-AAE7-DACC11F2CE73}" dt="2024-02-07T00:11:24.737" v="648" actId="1036"/>
          <ac:spMkLst>
            <pc:docMk/>
            <pc:sldMk cId="3749989015" sldId="890"/>
            <ac:spMk id="13" creationId="{01030AE0-C9B7-0AD0-B15A-235EA4B31695}"/>
          </ac:spMkLst>
        </pc:spChg>
        <pc:spChg chg="add mod">
          <ac:chgData name="Megan Noonan" userId="66bd991a-c4b3-4032-a256-9b3ed1e83fcd" providerId="ADAL" clId="{E13963FF-35F2-493C-AAE7-DACC11F2CE73}" dt="2024-02-07T00:11:24.737" v="648" actId="1036"/>
          <ac:spMkLst>
            <pc:docMk/>
            <pc:sldMk cId="3749989015" sldId="890"/>
            <ac:spMk id="14" creationId="{80F63A3A-9E5E-75A7-9288-39FC4A9D1A50}"/>
          </ac:spMkLst>
        </pc:spChg>
        <pc:spChg chg="add mod">
          <ac:chgData name="Megan Noonan" userId="66bd991a-c4b3-4032-a256-9b3ed1e83fcd" providerId="ADAL" clId="{E13963FF-35F2-493C-AAE7-DACC11F2CE73}" dt="2024-02-07T00:11:24.737" v="648" actId="1036"/>
          <ac:spMkLst>
            <pc:docMk/>
            <pc:sldMk cId="3749989015" sldId="890"/>
            <ac:spMk id="15" creationId="{3E7849C3-8F54-C368-C1E4-F29D767ED7F1}"/>
          </ac:spMkLst>
        </pc:spChg>
        <pc:spChg chg="add mod">
          <ac:chgData name="Megan Noonan" userId="66bd991a-c4b3-4032-a256-9b3ed1e83fcd" providerId="ADAL" clId="{E13963FF-35F2-493C-AAE7-DACC11F2CE73}" dt="2024-02-07T00:10:36.867" v="594"/>
          <ac:spMkLst>
            <pc:docMk/>
            <pc:sldMk cId="3749989015" sldId="890"/>
            <ac:spMk id="16" creationId="{22044CC4-ED83-CF31-701B-4E7D3324389F}"/>
          </ac:spMkLst>
        </pc:spChg>
        <pc:spChg chg="add mod">
          <ac:chgData name="Megan Noonan" userId="66bd991a-c4b3-4032-a256-9b3ed1e83fcd" providerId="ADAL" clId="{E13963FF-35F2-493C-AAE7-DACC11F2CE73}" dt="2024-02-07T00:11:24.737" v="648" actId="1036"/>
          <ac:spMkLst>
            <pc:docMk/>
            <pc:sldMk cId="3749989015" sldId="890"/>
            <ac:spMk id="17" creationId="{B6FBED9D-7C9B-C89F-46B2-6AA8BBE055F7}"/>
          </ac:spMkLst>
        </pc:spChg>
        <pc:picChg chg="add mod">
          <ac:chgData name="Megan Noonan" userId="66bd991a-c4b3-4032-a256-9b3ed1e83fcd" providerId="ADAL" clId="{E13963FF-35F2-493C-AAE7-DACC11F2CE73}" dt="2024-02-07T00:11:09.183" v="600" actId="1076"/>
          <ac:picMkLst>
            <pc:docMk/>
            <pc:sldMk cId="3749989015" sldId="890"/>
            <ac:picMk id="4" creationId="{CF10699F-57FF-2E29-5E9A-FDB91C4BB8B6}"/>
          </ac:picMkLst>
        </pc:picChg>
        <pc:picChg chg="add del mod">
          <ac:chgData name="Megan Noonan" userId="66bd991a-c4b3-4032-a256-9b3ed1e83fcd" providerId="ADAL" clId="{E13963FF-35F2-493C-AAE7-DACC11F2CE73}" dt="2024-02-07T00:10:34.894" v="593" actId="478"/>
          <ac:picMkLst>
            <pc:docMk/>
            <pc:sldMk cId="3749989015" sldId="890"/>
            <ac:picMk id="2050" creationId="{7E6FF483-E227-363D-240D-9967DE8921C6}"/>
          </ac:picMkLst>
        </pc:picChg>
      </pc:sldChg>
      <pc:sldChg chg="add del">
        <pc:chgData name="Megan Noonan" userId="66bd991a-c4b3-4032-a256-9b3ed1e83fcd" providerId="ADAL" clId="{E13963FF-35F2-493C-AAE7-DACC11F2CE73}" dt="2024-02-06T23:55:54.076" v="347"/>
        <pc:sldMkLst>
          <pc:docMk/>
          <pc:sldMk cId="4136151850" sldId="890"/>
        </pc:sldMkLst>
      </pc:sldChg>
      <pc:sldChg chg="add del">
        <pc:chgData name="Megan Noonan" userId="66bd991a-c4b3-4032-a256-9b3ed1e83fcd" providerId="ADAL" clId="{E13963FF-35F2-493C-AAE7-DACC11F2CE73}" dt="2024-02-07T16:38:28.476" v="988" actId="2696"/>
        <pc:sldMkLst>
          <pc:docMk/>
          <pc:sldMk cId="70552417" sldId="891"/>
        </pc:sldMkLst>
      </pc:sldChg>
      <pc:sldChg chg="addSp delSp modSp add mod ord">
        <pc:chgData name="Megan Noonan" userId="66bd991a-c4b3-4032-a256-9b3ed1e83fcd" providerId="ADAL" clId="{E13963FF-35F2-493C-AAE7-DACC11F2CE73}" dt="2024-02-07T16:49:42.267" v="1126" actId="1076"/>
        <pc:sldMkLst>
          <pc:docMk/>
          <pc:sldMk cId="1316273220" sldId="891"/>
        </pc:sldMkLst>
        <pc:spChg chg="del mod">
          <ac:chgData name="Megan Noonan" userId="66bd991a-c4b3-4032-a256-9b3ed1e83fcd" providerId="ADAL" clId="{E13963FF-35F2-493C-AAE7-DACC11F2CE73}" dt="2024-02-07T16:44:10.912" v="1046" actId="478"/>
          <ac:spMkLst>
            <pc:docMk/>
            <pc:sldMk cId="1316273220" sldId="891"/>
            <ac:spMk id="4" creationId="{00000000-0000-0000-0000-000000000000}"/>
          </ac:spMkLst>
        </pc:spChg>
        <pc:spChg chg="mod">
          <ac:chgData name="Megan Noonan" userId="66bd991a-c4b3-4032-a256-9b3ed1e83fcd" providerId="ADAL" clId="{E13963FF-35F2-493C-AAE7-DACC11F2CE73}" dt="2024-02-07T16:46:32.930" v="1105" actId="14100"/>
          <ac:spMkLst>
            <pc:docMk/>
            <pc:sldMk cId="1316273220" sldId="891"/>
            <ac:spMk id="12" creationId="{00000000-0000-0000-0000-000000000000}"/>
          </ac:spMkLst>
        </pc:spChg>
        <pc:spChg chg="mod">
          <ac:chgData name="Megan Noonan" userId="66bd991a-c4b3-4032-a256-9b3ed1e83fcd" providerId="ADAL" clId="{E13963FF-35F2-493C-AAE7-DACC11F2CE73}" dt="2024-02-07T16:42:51.526" v="1035" actId="14100"/>
          <ac:spMkLst>
            <pc:docMk/>
            <pc:sldMk cId="1316273220" sldId="891"/>
            <ac:spMk id="13" creationId="{00000000-0000-0000-0000-000000000000}"/>
          </ac:spMkLst>
        </pc:spChg>
        <pc:spChg chg="mod">
          <ac:chgData name="Megan Noonan" userId="66bd991a-c4b3-4032-a256-9b3ed1e83fcd" providerId="ADAL" clId="{E13963FF-35F2-493C-AAE7-DACC11F2CE73}" dt="2024-02-07T16:45:19.151" v="1089" actId="6549"/>
          <ac:spMkLst>
            <pc:docMk/>
            <pc:sldMk cId="1316273220" sldId="891"/>
            <ac:spMk id="14" creationId="{00000000-0000-0000-0000-000000000000}"/>
          </ac:spMkLst>
        </pc:spChg>
        <pc:spChg chg="mod">
          <ac:chgData name="Megan Noonan" userId="66bd991a-c4b3-4032-a256-9b3ed1e83fcd" providerId="ADAL" clId="{E13963FF-35F2-493C-AAE7-DACC11F2CE73}" dt="2024-02-07T16:49:42.267" v="1126" actId="1076"/>
          <ac:spMkLst>
            <pc:docMk/>
            <pc:sldMk cId="1316273220" sldId="891"/>
            <ac:spMk id="21" creationId="{F27559F5-E239-8737-A187-D62D5B4E30D9}"/>
          </ac:spMkLst>
        </pc:spChg>
        <pc:spChg chg="mod">
          <ac:chgData name="Megan Noonan" userId="66bd991a-c4b3-4032-a256-9b3ed1e83fcd" providerId="ADAL" clId="{E13963FF-35F2-493C-AAE7-DACC11F2CE73}" dt="2024-02-07T16:49:42.267" v="1126" actId="1076"/>
          <ac:spMkLst>
            <pc:docMk/>
            <pc:sldMk cId="1316273220" sldId="891"/>
            <ac:spMk id="23" creationId="{EB24D5A3-FE18-5206-CBB7-898072C1B160}"/>
          </ac:spMkLst>
        </pc:spChg>
        <pc:spChg chg="del">
          <ac:chgData name="Megan Noonan" userId="66bd991a-c4b3-4032-a256-9b3ed1e83fcd" providerId="ADAL" clId="{E13963FF-35F2-493C-AAE7-DACC11F2CE73}" dt="2024-02-07T16:43:31.705" v="1039" actId="478"/>
          <ac:spMkLst>
            <pc:docMk/>
            <pc:sldMk cId="1316273220" sldId="891"/>
            <ac:spMk id="41" creationId="{4E73B3A6-0D9F-7834-9AE6-5E0DD905CA24}"/>
          </ac:spMkLst>
        </pc:spChg>
        <pc:grpChg chg="del">
          <ac:chgData name="Megan Noonan" userId="66bd991a-c4b3-4032-a256-9b3ed1e83fcd" providerId="ADAL" clId="{E13963FF-35F2-493C-AAE7-DACC11F2CE73}" dt="2024-02-07T16:44:27.927" v="1071" actId="478"/>
          <ac:grpSpMkLst>
            <pc:docMk/>
            <pc:sldMk cId="1316273220" sldId="891"/>
            <ac:grpSpMk id="2" creationId="{0337716A-D346-00B2-3358-50EFF655709A}"/>
          </ac:grpSpMkLst>
        </pc:grpChg>
        <pc:grpChg chg="del">
          <ac:chgData name="Megan Noonan" userId="66bd991a-c4b3-4032-a256-9b3ed1e83fcd" providerId="ADAL" clId="{E13963FF-35F2-493C-AAE7-DACC11F2CE73}" dt="2024-02-07T16:44:28.869" v="1072" actId="478"/>
          <ac:grpSpMkLst>
            <pc:docMk/>
            <pc:sldMk cId="1316273220" sldId="891"/>
            <ac:grpSpMk id="3" creationId="{F59929CD-E7E1-4BD0-6A02-FF949D935FDC}"/>
          </ac:grpSpMkLst>
        </pc:grpChg>
        <pc:grpChg chg="del">
          <ac:chgData name="Megan Noonan" userId="66bd991a-c4b3-4032-a256-9b3ed1e83fcd" providerId="ADAL" clId="{E13963FF-35F2-493C-AAE7-DACC11F2CE73}" dt="2024-02-07T16:44:29.701" v="1073" actId="478"/>
          <ac:grpSpMkLst>
            <pc:docMk/>
            <pc:sldMk cId="1316273220" sldId="891"/>
            <ac:grpSpMk id="5" creationId="{F915DCDB-AD85-62B6-FAE5-00E086006EEF}"/>
          </ac:grpSpMkLst>
        </pc:grpChg>
        <pc:picChg chg="add del mod ord">
          <ac:chgData name="Megan Noonan" userId="66bd991a-c4b3-4032-a256-9b3ed1e83fcd" providerId="ADAL" clId="{E13963FF-35F2-493C-AAE7-DACC11F2CE73}" dt="2024-02-07T16:45:54.962" v="1096" actId="478"/>
          <ac:picMkLst>
            <pc:docMk/>
            <pc:sldMk cId="1316273220" sldId="891"/>
            <ac:picMk id="7" creationId="{BA041102-55EF-88EC-F775-F0ED47E7C001}"/>
          </ac:picMkLst>
        </pc:picChg>
        <pc:picChg chg="add mod ord modCrop">
          <ac:chgData name="Megan Noonan" userId="66bd991a-c4b3-4032-a256-9b3ed1e83fcd" providerId="ADAL" clId="{E13963FF-35F2-493C-AAE7-DACC11F2CE73}" dt="2024-02-07T16:46:45.851" v="1108" actId="732"/>
          <ac:picMkLst>
            <pc:docMk/>
            <pc:sldMk cId="1316273220" sldId="891"/>
            <ac:picMk id="8" creationId="{343BF6E2-318E-0EA0-B5B1-F6E654C2EAEA}"/>
          </ac:picMkLst>
        </pc:picChg>
        <pc:picChg chg="add mod">
          <ac:chgData name="Megan Noonan" userId="66bd991a-c4b3-4032-a256-9b3ed1e83fcd" providerId="ADAL" clId="{E13963FF-35F2-493C-AAE7-DACC11F2CE73}" dt="2024-02-07T16:49:42.267" v="1126" actId="1076"/>
          <ac:picMkLst>
            <pc:docMk/>
            <pc:sldMk cId="1316273220" sldId="891"/>
            <ac:picMk id="9" creationId="{28719595-50E1-2D6E-47B1-EDCC0BE95AC9}"/>
          </ac:picMkLst>
        </pc:picChg>
        <pc:picChg chg="del mod">
          <ac:chgData name="Megan Noonan" userId="66bd991a-c4b3-4032-a256-9b3ed1e83fcd" providerId="ADAL" clId="{E13963FF-35F2-493C-AAE7-DACC11F2CE73}" dt="2024-02-07T16:45:37.670" v="1091" actId="478"/>
          <ac:picMkLst>
            <pc:docMk/>
            <pc:sldMk cId="1316273220" sldId="891"/>
            <ac:picMk id="18" creationId="{9D9DF574-A922-2A9E-F754-2FEAF4D0A4D9}"/>
          </ac:picMkLst>
        </pc:picChg>
        <pc:picChg chg="del mod">
          <ac:chgData name="Megan Noonan" userId="66bd991a-c4b3-4032-a256-9b3ed1e83fcd" providerId="ADAL" clId="{E13963FF-35F2-493C-AAE7-DACC11F2CE73}" dt="2024-02-07T16:48:19.840" v="1115" actId="478"/>
          <ac:picMkLst>
            <pc:docMk/>
            <pc:sldMk cId="1316273220" sldId="891"/>
            <ac:picMk id="22" creationId="{FE5DC446-806E-A892-DB09-4A55E6E175DC}"/>
          </ac:picMkLst>
        </pc:picChg>
      </pc:sldChg>
      <pc:sldChg chg="add del">
        <pc:chgData name="Megan Noonan" userId="66bd991a-c4b3-4032-a256-9b3ed1e83fcd" providerId="ADAL" clId="{E13963FF-35F2-493C-AAE7-DACC11F2CE73}" dt="2024-02-07T16:38:35.030" v="990" actId="2696"/>
        <pc:sldMkLst>
          <pc:docMk/>
          <pc:sldMk cId="3909996248" sldId="891"/>
        </pc:sldMkLst>
      </pc:sldChg>
      <pc:sldChg chg="add del">
        <pc:chgData name="Megan Noonan" userId="66bd991a-c4b3-4032-a256-9b3ed1e83fcd" providerId="ADAL" clId="{E13963FF-35F2-493C-AAE7-DACC11F2CE73}" dt="2024-02-07T16:38:24.791" v="987" actId="2696"/>
        <pc:sldMkLst>
          <pc:docMk/>
          <pc:sldMk cId="641220103" sldId="8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B5841-607A-3640-8C4F-124F5071F81F}" type="datetimeFigureOut">
              <a:rPr lang="de-DE" smtClean="0"/>
              <a:t>05.02.2024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9F9C5-641F-024E-8808-3A09FDFFCCC6}" type="slidenum">
              <a:rPr lang="de-DE" smtClean="0"/>
              <a:t>‹#›</a:t>
            </a:fld>
            <a:endParaRPr lang="de-DE"/>
          </a:p>
        </p:txBody>
      </p:sp>
    </p:spTree>
    <p:extLst>
      <p:ext uri="{BB962C8B-B14F-4D97-AF65-F5344CB8AC3E}">
        <p14:creationId xmlns:p14="http://schemas.microsoft.com/office/powerpoint/2010/main" val="1039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PlanRadar – image to be updated ***</a:t>
            </a:r>
          </a:p>
        </p:txBody>
      </p:sp>
      <p:sp>
        <p:nvSpPr>
          <p:cNvPr id="4" name="Foliennummernplatzhalter 3"/>
          <p:cNvSpPr>
            <a:spLocks noGrp="1"/>
          </p:cNvSpPr>
          <p:nvPr>
            <p:ph type="sldNum" sz="quarter" idx="5"/>
          </p:nvPr>
        </p:nvSpPr>
        <p:spPr/>
        <p:txBody>
          <a:bodyPr/>
          <a:lstStyle/>
          <a:p>
            <a:fld id="{1049F9C5-641F-024E-8808-3A09FDFFCCC6}" type="slidenum">
              <a:rPr lang="de-DE" smtClean="0"/>
              <a:t>1</a:t>
            </a:fld>
            <a:endParaRPr lang="de-DE" dirty="0"/>
          </a:p>
        </p:txBody>
      </p:sp>
    </p:spTree>
    <p:extLst>
      <p:ext uri="{BB962C8B-B14F-4D97-AF65-F5344CB8AC3E}">
        <p14:creationId xmlns:p14="http://schemas.microsoft.com/office/powerpoint/2010/main" val="2133727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049F9C5-641F-024E-8808-3A09FDFFCCC6}" type="slidenum">
              <a:rPr lang="de-DE" smtClean="0"/>
              <a:t>13</a:t>
            </a:fld>
            <a:endParaRPr lang="de-DE"/>
          </a:p>
        </p:txBody>
      </p:sp>
    </p:spTree>
    <p:extLst>
      <p:ext uri="{BB962C8B-B14F-4D97-AF65-F5344CB8AC3E}">
        <p14:creationId xmlns:p14="http://schemas.microsoft.com/office/powerpoint/2010/main" val="55438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image</a:t>
            </a:r>
          </a:p>
        </p:txBody>
      </p:sp>
      <p:sp>
        <p:nvSpPr>
          <p:cNvPr id="4" name="Slide Number Placeholder 3"/>
          <p:cNvSpPr>
            <a:spLocks noGrp="1"/>
          </p:cNvSpPr>
          <p:nvPr>
            <p:ph type="sldNum" sz="quarter" idx="5"/>
          </p:nvPr>
        </p:nvSpPr>
        <p:spPr/>
        <p:txBody>
          <a:bodyPr/>
          <a:lstStyle/>
          <a:p>
            <a:fld id="{1049F9C5-641F-024E-8808-3A09FDFFCCC6}" type="slidenum">
              <a:rPr lang="de-DE" smtClean="0"/>
              <a:t>2</a:t>
            </a:fld>
            <a:endParaRPr lang="de-DE"/>
          </a:p>
        </p:txBody>
      </p:sp>
    </p:spTree>
    <p:extLst>
      <p:ext uri="{BB962C8B-B14F-4D97-AF65-F5344CB8AC3E}">
        <p14:creationId xmlns:p14="http://schemas.microsoft.com/office/powerpoint/2010/main" val="1579042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want just US clients or do you want to showcase o</a:t>
            </a:r>
          </a:p>
        </p:txBody>
      </p:sp>
      <p:sp>
        <p:nvSpPr>
          <p:cNvPr id="4" name="Slide Number Placeholder 3"/>
          <p:cNvSpPr>
            <a:spLocks noGrp="1"/>
          </p:cNvSpPr>
          <p:nvPr>
            <p:ph type="sldNum" sz="quarter" idx="5"/>
          </p:nvPr>
        </p:nvSpPr>
        <p:spPr/>
        <p:txBody>
          <a:bodyPr/>
          <a:lstStyle/>
          <a:p>
            <a:fld id="{1049F9C5-641F-024E-8808-3A09FDFFCCC6}" type="slidenum">
              <a:rPr lang="de-DE" smtClean="0"/>
              <a:t>4</a:t>
            </a:fld>
            <a:endParaRPr lang="de-DE"/>
          </a:p>
        </p:txBody>
      </p:sp>
    </p:spTree>
    <p:extLst>
      <p:ext uri="{BB962C8B-B14F-4D97-AF65-F5344CB8AC3E}">
        <p14:creationId xmlns:p14="http://schemas.microsoft.com/office/powerpoint/2010/main" val="2176790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image</a:t>
            </a:r>
          </a:p>
        </p:txBody>
      </p:sp>
      <p:sp>
        <p:nvSpPr>
          <p:cNvPr id="4" name="Slide Number Placeholder 3"/>
          <p:cNvSpPr>
            <a:spLocks noGrp="1"/>
          </p:cNvSpPr>
          <p:nvPr>
            <p:ph type="sldNum" sz="quarter" idx="5"/>
          </p:nvPr>
        </p:nvSpPr>
        <p:spPr/>
        <p:txBody>
          <a:bodyPr/>
          <a:lstStyle/>
          <a:p>
            <a:fld id="{1049F9C5-641F-024E-8808-3A09FDFFCCC6}" type="slidenum">
              <a:rPr lang="de-DE" smtClean="0"/>
              <a:t>5</a:t>
            </a:fld>
            <a:endParaRPr lang="de-DE"/>
          </a:p>
        </p:txBody>
      </p:sp>
    </p:spTree>
    <p:extLst>
      <p:ext uri="{BB962C8B-B14F-4D97-AF65-F5344CB8AC3E}">
        <p14:creationId xmlns:p14="http://schemas.microsoft.com/office/powerpoint/2010/main" val="2709071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image</a:t>
            </a:r>
          </a:p>
        </p:txBody>
      </p:sp>
      <p:sp>
        <p:nvSpPr>
          <p:cNvPr id="4" name="Slide Number Placeholder 3"/>
          <p:cNvSpPr>
            <a:spLocks noGrp="1"/>
          </p:cNvSpPr>
          <p:nvPr>
            <p:ph type="sldNum" sz="quarter" idx="5"/>
          </p:nvPr>
        </p:nvSpPr>
        <p:spPr/>
        <p:txBody>
          <a:bodyPr/>
          <a:lstStyle/>
          <a:p>
            <a:fld id="{1049F9C5-641F-024E-8808-3A09FDFFCCC6}" type="slidenum">
              <a:rPr lang="de-DE" smtClean="0"/>
              <a:t>6</a:t>
            </a:fld>
            <a:endParaRPr lang="de-DE"/>
          </a:p>
        </p:txBody>
      </p:sp>
    </p:spTree>
    <p:extLst>
      <p:ext uri="{BB962C8B-B14F-4D97-AF65-F5344CB8AC3E}">
        <p14:creationId xmlns:p14="http://schemas.microsoft.com/office/powerpoint/2010/main" val="324997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more buzz words i.e. NFPA 10, TJC, Life Safety Codes…  </a:t>
            </a:r>
          </a:p>
        </p:txBody>
      </p:sp>
      <p:sp>
        <p:nvSpPr>
          <p:cNvPr id="4" name="Slide Number Placeholder 3"/>
          <p:cNvSpPr>
            <a:spLocks noGrp="1"/>
          </p:cNvSpPr>
          <p:nvPr>
            <p:ph type="sldNum" sz="quarter" idx="5"/>
          </p:nvPr>
        </p:nvSpPr>
        <p:spPr/>
        <p:txBody>
          <a:bodyPr/>
          <a:lstStyle/>
          <a:p>
            <a:fld id="{1049F9C5-641F-024E-8808-3A09FDFFCCC6}" type="slidenum">
              <a:rPr lang="de-DE" smtClean="0"/>
              <a:t>7</a:t>
            </a:fld>
            <a:endParaRPr lang="de-DE"/>
          </a:p>
        </p:txBody>
      </p:sp>
    </p:spTree>
    <p:extLst>
      <p:ext uri="{BB962C8B-B14F-4D97-AF65-F5344CB8AC3E}">
        <p14:creationId xmlns:p14="http://schemas.microsoft.com/office/powerpoint/2010/main" val="242085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Circle back with Bob about these words</a:t>
            </a:r>
          </a:p>
        </p:txBody>
      </p:sp>
      <p:sp>
        <p:nvSpPr>
          <p:cNvPr id="4" name="Slide Number Placeholder 3"/>
          <p:cNvSpPr>
            <a:spLocks noGrp="1"/>
          </p:cNvSpPr>
          <p:nvPr>
            <p:ph type="sldNum" sz="quarter" idx="5"/>
          </p:nvPr>
        </p:nvSpPr>
        <p:spPr/>
        <p:txBody>
          <a:bodyPr/>
          <a:lstStyle/>
          <a:p>
            <a:fld id="{1049F9C5-641F-024E-8808-3A09FDFFCCC6}" type="slidenum">
              <a:rPr lang="de-DE" smtClean="0"/>
              <a:t>9</a:t>
            </a:fld>
            <a:endParaRPr lang="de-DE"/>
          </a:p>
        </p:txBody>
      </p:sp>
    </p:spTree>
    <p:extLst>
      <p:ext uri="{BB962C8B-B14F-4D97-AF65-F5344CB8AC3E}">
        <p14:creationId xmlns:p14="http://schemas.microsoft.com/office/powerpoint/2010/main" val="62905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49F9C5-641F-024E-8808-3A09FDFFCCC6}" type="slidenum">
              <a:rPr lang="de-DE" smtClean="0"/>
              <a:t>10</a:t>
            </a:fld>
            <a:endParaRPr lang="de-DE"/>
          </a:p>
        </p:txBody>
      </p:sp>
    </p:spTree>
    <p:extLst>
      <p:ext uri="{BB962C8B-B14F-4D97-AF65-F5344CB8AC3E}">
        <p14:creationId xmlns:p14="http://schemas.microsoft.com/office/powerpoint/2010/main" val="1418906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image</a:t>
            </a:r>
          </a:p>
        </p:txBody>
      </p:sp>
      <p:sp>
        <p:nvSpPr>
          <p:cNvPr id="4" name="Slide Number Placeholder 3"/>
          <p:cNvSpPr>
            <a:spLocks noGrp="1"/>
          </p:cNvSpPr>
          <p:nvPr>
            <p:ph type="sldNum" sz="quarter" idx="5"/>
          </p:nvPr>
        </p:nvSpPr>
        <p:spPr/>
        <p:txBody>
          <a:bodyPr/>
          <a:lstStyle/>
          <a:p>
            <a:fld id="{1049F9C5-641F-024E-8808-3A09FDFFCCC6}" type="slidenum">
              <a:rPr lang="de-DE" smtClean="0"/>
              <a:t>12</a:t>
            </a:fld>
            <a:endParaRPr lang="de-DE"/>
          </a:p>
        </p:txBody>
      </p:sp>
    </p:spTree>
    <p:extLst>
      <p:ext uri="{BB962C8B-B14F-4D97-AF65-F5344CB8AC3E}">
        <p14:creationId xmlns:p14="http://schemas.microsoft.com/office/powerpoint/2010/main" val="2827121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75628-DE4B-E941-B2A9-FC689BA9B37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34E0700-8416-5443-8121-0059C658BD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49B0641-DB6F-6345-BA88-EC5D147CCF2E}"/>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5" name="Fußzeilenplatzhalter 4">
            <a:extLst>
              <a:ext uri="{FF2B5EF4-FFF2-40B4-BE49-F238E27FC236}">
                <a16:creationId xmlns:a16="http://schemas.microsoft.com/office/drawing/2014/main" id="{DD33C6FC-03E4-8B47-A245-1389958619C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2CA6091-EB9F-6C4B-B394-7AFEECC292BE}"/>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2642581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C58B0B-D1D7-F644-A04D-926B3650F32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DAB86A9-DC58-B94E-9ECD-070A3FDE1BD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B32BDE7-74A0-9A47-AAF5-FF88422990C2}"/>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5" name="Fußzeilenplatzhalter 4">
            <a:extLst>
              <a:ext uri="{FF2B5EF4-FFF2-40B4-BE49-F238E27FC236}">
                <a16:creationId xmlns:a16="http://schemas.microsoft.com/office/drawing/2014/main" id="{C655096F-CE89-DA48-ADA1-1706DCC683E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8ABBD9B-26AC-664A-B688-756FDA129235}"/>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369089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BABBF4F-ED57-DB41-82F8-A03629026BB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9FBAE93-3566-B845-A455-898376B5CA4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5CCB100-CBF6-F34C-94E6-6E7642E2BBB5}"/>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5" name="Fußzeilenplatzhalter 4">
            <a:extLst>
              <a:ext uri="{FF2B5EF4-FFF2-40B4-BE49-F238E27FC236}">
                <a16:creationId xmlns:a16="http://schemas.microsoft.com/office/drawing/2014/main" id="{330D7FDC-8894-8E42-AAF9-83B22855FFF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F8DE861-6D8C-7441-B232-913A24CAEDF8}"/>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3503405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621" y="-24387"/>
            <a:ext cx="12192000" cy="4875787"/>
          </a:xfrm>
        </p:spPr>
        <p:txBody>
          <a:bodyPr>
            <a:normAutofit/>
          </a:bodyPr>
          <a:lstStyle>
            <a:lvl1pPr>
              <a:defRPr sz="1867">
                <a:solidFill>
                  <a:srgbClr val="17375E"/>
                </a:solidFill>
              </a:defRPr>
            </a:lvl1pPr>
          </a:lstStyle>
          <a:p>
            <a:endParaRPr lang="en-JM"/>
          </a:p>
        </p:txBody>
      </p:sp>
    </p:spTree>
    <p:extLst>
      <p:ext uri="{BB962C8B-B14F-4D97-AF65-F5344CB8AC3E}">
        <p14:creationId xmlns:p14="http://schemas.microsoft.com/office/powerpoint/2010/main" val="222335257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9" name="Title 8"/>
          <p:cNvSpPr>
            <a:spLocks noGrp="1"/>
          </p:cNvSpPr>
          <p:nvPr>
            <p:ph type="title"/>
          </p:nvPr>
        </p:nvSpPr>
        <p:spPr>
          <a:xfrm>
            <a:off x="815340" y="687548"/>
            <a:ext cx="10538460" cy="508179"/>
          </a:xfrm>
          <a:prstGeom prst="rect">
            <a:avLst/>
          </a:prstGeom>
        </p:spPr>
        <p:txBody>
          <a:bodyPr lIns="0" tIns="0" rIns="0" bIns="0" anchor="t" anchorCtr="0"/>
          <a:lstStyle>
            <a:lvl1pPr>
              <a:defRPr sz="36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9" name="Text Placeholder 18"/>
          <p:cNvSpPr>
            <a:spLocks noGrp="1"/>
          </p:cNvSpPr>
          <p:nvPr>
            <p:ph type="body" sz="quarter" idx="10"/>
          </p:nvPr>
        </p:nvSpPr>
        <p:spPr>
          <a:xfrm>
            <a:off x="838200" y="417563"/>
            <a:ext cx="10515600" cy="152350"/>
          </a:xfrm>
          <a:prstGeom prst="rect">
            <a:avLst/>
          </a:prstGeom>
        </p:spPr>
        <p:txBody>
          <a:bodyPr wrap="square" lIns="0" tIns="0" rIns="0" bIns="0">
            <a:noAutofit/>
          </a:bodyPr>
          <a:lstStyle>
            <a:lvl1pPr marL="0" indent="0">
              <a:lnSpc>
                <a:spcPct val="100000"/>
              </a:lnSpc>
              <a:spcBef>
                <a:spcPts val="0"/>
              </a:spcBef>
              <a:buNone/>
              <a:defRPr sz="1100" cap="all" spc="2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p:txBody>
      </p:sp>
      <p:sp>
        <p:nvSpPr>
          <p:cNvPr id="20" name="Text Placeholder 18"/>
          <p:cNvSpPr>
            <a:spLocks noGrp="1"/>
          </p:cNvSpPr>
          <p:nvPr>
            <p:ph type="body" sz="quarter" idx="11"/>
          </p:nvPr>
        </p:nvSpPr>
        <p:spPr>
          <a:xfrm>
            <a:off x="838200" y="1251718"/>
            <a:ext cx="10515600" cy="212350"/>
          </a:xfrm>
          <a:prstGeom prst="rect">
            <a:avLst/>
          </a:prstGeom>
        </p:spPr>
        <p:txBody>
          <a:bodyPr wrap="square" lIns="0" tIns="0" rIns="0" bIns="0">
            <a:noAutofit/>
          </a:bodyPr>
          <a:lstStyle>
            <a:lvl1pPr marL="0" indent="0">
              <a:lnSpc>
                <a:spcPct val="100000"/>
              </a:lnSpc>
              <a:spcBef>
                <a:spcPts val="0"/>
              </a:spcBef>
              <a:buNone/>
              <a:defRPr sz="1200" cap="none" spc="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1100" cap="all" spc="250" baseline="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p:txBody>
      </p:sp>
    </p:spTree>
    <p:extLst>
      <p:ext uri="{BB962C8B-B14F-4D97-AF65-F5344CB8AC3E}">
        <p14:creationId xmlns:p14="http://schemas.microsoft.com/office/powerpoint/2010/main" val="246900186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guide id="5" orient="horz" pos="2304">
          <p15:clr>
            <a:srgbClr val="FBAE40"/>
          </p15:clr>
        </p15:guide>
        <p15:guide id="6" pos="2208">
          <p15:clr>
            <a:srgbClr val="FBAE40"/>
          </p15:clr>
        </p15:guide>
        <p15:guide id="7" pos="13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1CEAC-96E2-2F4E-B610-75B22F99960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097476C-7077-E542-B253-28D400E60F2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796ABA8-C266-3141-A519-D7C81B6C3225}"/>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5" name="Fußzeilenplatzhalter 4">
            <a:extLst>
              <a:ext uri="{FF2B5EF4-FFF2-40B4-BE49-F238E27FC236}">
                <a16:creationId xmlns:a16="http://schemas.microsoft.com/office/drawing/2014/main" id="{6D84B2E9-AE49-074B-8A98-CB2B1F38808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4ED3AC0-83AC-E14A-B593-20CD6A8B5593}"/>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147139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9C9F3-F8E8-1F43-B550-5EEB0EC9670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DFC0951-D759-A84F-9BFE-F7181E25EF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B8666AC-A996-A244-B7D0-140FD36BDFFF}"/>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5" name="Fußzeilenplatzhalter 4">
            <a:extLst>
              <a:ext uri="{FF2B5EF4-FFF2-40B4-BE49-F238E27FC236}">
                <a16:creationId xmlns:a16="http://schemas.microsoft.com/office/drawing/2014/main" id="{1D1BDF23-E86B-0344-B344-086ABFD893B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E8F57CD-A438-1543-91D7-C52606205BE2}"/>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2102599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65C25-3483-0F40-A0BB-0ACD5CA775F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D9F17D9-3A67-014A-9FAB-11F50759E02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21F77AB-9C57-D44E-A17E-F1CE8680C08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DC4BE11-0894-E349-AB21-A55ED1699EEC}"/>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6" name="Fußzeilenplatzhalter 5">
            <a:extLst>
              <a:ext uri="{FF2B5EF4-FFF2-40B4-BE49-F238E27FC236}">
                <a16:creationId xmlns:a16="http://schemas.microsoft.com/office/drawing/2014/main" id="{C92072B5-1AE3-A147-BF23-4EA9F88C97A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3662B30-FA0F-1944-A88A-99D250047976}"/>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3211407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551EAE-1F4B-4043-9D7D-48544EACB57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0009ECC-92B7-D74E-BCB0-D5C4D0DF2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37B05DA-08FF-394F-A557-A8A666FBD70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3DA3278-3F50-3C48-A224-9410154701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F494495-3F65-0B47-B1EE-7E853FB314E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9BE5DDA-331F-C84E-8CF3-288D71919AA0}"/>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8" name="Fußzeilenplatzhalter 7">
            <a:extLst>
              <a:ext uri="{FF2B5EF4-FFF2-40B4-BE49-F238E27FC236}">
                <a16:creationId xmlns:a16="http://schemas.microsoft.com/office/drawing/2014/main" id="{AC962921-333D-B748-841E-FD5BBA8D426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A3295F2-B4E7-4C43-8DDC-C964ACC0C51B}"/>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201349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F13C7-7B42-C247-8E75-B5E42966FEE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6BFA6CE-CDB8-EE4F-9F8E-493A926F5464}"/>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4" name="Fußzeilenplatzhalter 3">
            <a:extLst>
              <a:ext uri="{FF2B5EF4-FFF2-40B4-BE49-F238E27FC236}">
                <a16:creationId xmlns:a16="http://schemas.microsoft.com/office/drawing/2014/main" id="{82DC3211-D196-844A-952C-94F0F5797D7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22A6CED-A07C-CE47-A454-4E9DB9386EF6}"/>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420472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9BDA98E-1561-E247-8167-0BE108487ECC}"/>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3" name="Fußzeilenplatzhalter 2">
            <a:extLst>
              <a:ext uri="{FF2B5EF4-FFF2-40B4-BE49-F238E27FC236}">
                <a16:creationId xmlns:a16="http://schemas.microsoft.com/office/drawing/2014/main" id="{8C1EE908-68A2-D645-A4A5-E1048A5057C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8C62ADD-BFCE-0C4B-8A76-82F671AB8E73}"/>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2996971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9AC3B5-12B3-534F-AF47-9892206A7D4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CBE1100-19BD-AC4B-891E-27660DD34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7C784C4-CF73-2247-BFBC-2684A7543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AA4BB25-4A6E-3748-9BDA-910CF5B39A7A}"/>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6" name="Fußzeilenplatzhalter 5">
            <a:extLst>
              <a:ext uri="{FF2B5EF4-FFF2-40B4-BE49-F238E27FC236}">
                <a16:creationId xmlns:a16="http://schemas.microsoft.com/office/drawing/2014/main" id="{B2766A5A-84DD-8843-96D3-0B324EC3E63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12A2160-D409-B340-9E8A-A538B5DBD9C2}"/>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2178675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337A2-1E04-0248-AC1B-F349F7D893F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4395D54-D897-8C4C-AD4C-52BCA84A1E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2095D33-DCE6-CF47-9013-5078FBBB3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E318151-9D29-4E40-B366-9EE2DDC615C3}"/>
              </a:ext>
            </a:extLst>
          </p:cNvPr>
          <p:cNvSpPr>
            <a:spLocks noGrp="1"/>
          </p:cNvSpPr>
          <p:nvPr>
            <p:ph type="dt" sz="half" idx="10"/>
          </p:nvPr>
        </p:nvSpPr>
        <p:spPr/>
        <p:txBody>
          <a:bodyPr/>
          <a:lstStyle/>
          <a:p>
            <a:fld id="{1983CE32-6E1F-A24A-B10A-B8733DE6C41F}" type="datetimeFigureOut">
              <a:rPr lang="de-DE" smtClean="0"/>
              <a:t>05.02.2024</a:t>
            </a:fld>
            <a:endParaRPr lang="de-DE"/>
          </a:p>
        </p:txBody>
      </p:sp>
      <p:sp>
        <p:nvSpPr>
          <p:cNvPr id="6" name="Fußzeilenplatzhalter 5">
            <a:extLst>
              <a:ext uri="{FF2B5EF4-FFF2-40B4-BE49-F238E27FC236}">
                <a16:creationId xmlns:a16="http://schemas.microsoft.com/office/drawing/2014/main" id="{DA1DC569-A60F-2F4D-9D60-7D9F4E37C9D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07629CF-22EA-0546-B1CF-E92963AFA67C}"/>
              </a:ext>
            </a:extLst>
          </p:cNvPr>
          <p:cNvSpPr>
            <a:spLocks noGrp="1"/>
          </p:cNvSpPr>
          <p:nvPr>
            <p:ph type="sldNum" sz="quarter" idx="12"/>
          </p:nvPr>
        </p:nvSpPr>
        <p:spPr/>
        <p:txBody>
          <a:bodyPr/>
          <a:lstStyle/>
          <a:p>
            <a:fld id="{0B98EE29-B363-2B4D-840B-EEF78916CAC8}" type="slidenum">
              <a:rPr lang="de-DE" smtClean="0"/>
              <a:t>‹#›</a:t>
            </a:fld>
            <a:endParaRPr lang="de-DE"/>
          </a:p>
        </p:txBody>
      </p:sp>
    </p:spTree>
    <p:extLst>
      <p:ext uri="{BB962C8B-B14F-4D97-AF65-F5344CB8AC3E}">
        <p14:creationId xmlns:p14="http://schemas.microsoft.com/office/powerpoint/2010/main" val="746162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1CBF8D5-0F4B-7043-8E44-5C5AC2EB5F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DD84C6E-9C43-DC48-B466-80247194EA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2DB39CF-736C-CC48-8299-726896785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3CE32-6E1F-A24A-B10A-B8733DE6C41F}" type="datetimeFigureOut">
              <a:rPr lang="de-DE" smtClean="0"/>
              <a:t>05.02.2024</a:t>
            </a:fld>
            <a:endParaRPr lang="de-DE"/>
          </a:p>
        </p:txBody>
      </p:sp>
      <p:sp>
        <p:nvSpPr>
          <p:cNvPr id="5" name="Fußzeilenplatzhalter 4">
            <a:extLst>
              <a:ext uri="{FF2B5EF4-FFF2-40B4-BE49-F238E27FC236}">
                <a16:creationId xmlns:a16="http://schemas.microsoft.com/office/drawing/2014/main" id="{BAC487B1-76E0-5644-8D3E-FAEE473F0F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A53D96E-245B-FD40-ADC5-81FE4489C7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8EE29-B363-2B4D-840B-EEF78916CAC8}" type="slidenum">
              <a:rPr lang="de-DE" smtClean="0"/>
              <a:t>‹#›</a:t>
            </a:fld>
            <a:endParaRPr lang="de-DE"/>
          </a:p>
        </p:txBody>
      </p:sp>
    </p:spTree>
    <p:extLst>
      <p:ext uri="{BB962C8B-B14F-4D97-AF65-F5344CB8AC3E}">
        <p14:creationId xmlns:p14="http://schemas.microsoft.com/office/powerpoint/2010/main" val="1858371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sv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052FD7-276C-9040-A2A6-5B3B28166331}"/>
              </a:ext>
            </a:extLst>
          </p:cNvPr>
          <p:cNvPicPr>
            <a:picLocks noChangeAspect="1"/>
          </p:cNvPicPr>
          <p:nvPr/>
        </p:nvPicPr>
        <p:blipFill rotWithShape="1">
          <a:blip r:embed="rId3"/>
          <a:srcRect t="953" r="953" b="9135"/>
          <a:stretch/>
        </p:blipFill>
        <p:spPr>
          <a:xfrm>
            <a:off x="116113" y="0"/>
            <a:ext cx="12075885" cy="6858000"/>
          </a:xfrm>
          <a:prstGeom prst="rect">
            <a:avLst/>
          </a:prstGeom>
        </p:spPr>
      </p:pic>
      <p:sp>
        <p:nvSpPr>
          <p:cNvPr id="7" name="Freihandform 6">
            <a:extLst>
              <a:ext uri="{FF2B5EF4-FFF2-40B4-BE49-F238E27FC236}">
                <a16:creationId xmlns:a16="http://schemas.microsoft.com/office/drawing/2014/main" id="{25E580D1-E155-4380-540D-698AC39B2EA7}"/>
              </a:ext>
            </a:extLst>
          </p:cNvPr>
          <p:cNvSpPr/>
          <p:nvPr/>
        </p:nvSpPr>
        <p:spPr>
          <a:xfrm>
            <a:off x="1" y="-1"/>
            <a:ext cx="7300685" cy="6858001"/>
          </a:xfrm>
          <a:custGeom>
            <a:avLst/>
            <a:gdLst>
              <a:gd name="connsiteX0" fmla="*/ 0 w 6737053"/>
              <a:gd name="connsiteY0" fmla="*/ 0 h 6857999"/>
              <a:gd name="connsiteX1" fmla="*/ 1431235 w 6737053"/>
              <a:gd name="connsiteY1" fmla="*/ 0 h 6857999"/>
              <a:gd name="connsiteX2" fmla="*/ 5184432 w 6737053"/>
              <a:gd name="connsiteY2" fmla="*/ 0 h 6857999"/>
              <a:gd name="connsiteX3" fmla="*/ 6615667 w 6737053"/>
              <a:gd name="connsiteY3" fmla="*/ 0 h 6857999"/>
              <a:gd name="connsiteX4" fmla="*/ 6661725 w 6737053"/>
              <a:gd name="connsiteY4" fmla="*/ 257908 h 6857999"/>
              <a:gd name="connsiteX5" fmla="*/ 6737053 w 6737053"/>
              <a:gd name="connsiteY5" fmla="*/ 1253529 h 6857999"/>
              <a:gd name="connsiteX6" fmla="*/ 3589407 w 6737053"/>
              <a:gd name="connsiteY6" fmla="*/ 6844711 h 6857999"/>
              <a:gd name="connsiteX7" fmla="*/ 3566297 w 6737053"/>
              <a:gd name="connsiteY7" fmla="*/ 6857999 h 6857999"/>
              <a:gd name="connsiteX8" fmla="*/ 2135062 w 6737053"/>
              <a:gd name="connsiteY8" fmla="*/ 6857999 h 6857999"/>
              <a:gd name="connsiteX9" fmla="*/ 1431235 w 6737053"/>
              <a:gd name="connsiteY9" fmla="*/ 6857999 h 6857999"/>
              <a:gd name="connsiteX10" fmla="*/ 0 w 6737053"/>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37053" h="6857999">
                <a:moveTo>
                  <a:pt x="0" y="0"/>
                </a:moveTo>
                <a:lnTo>
                  <a:pt x="1431235" y="0"/>
                </a:lnTo>
                <a:lnTo>
                  <a:pt x="5184432" y="0"/>
                </a:lnTo>
                <a:lnTo>
                  <a:pt x="6615667" y="0"/>
                </a:lnTo>
                <a:lnTo>
                  <a:pt x="6661725" y="257908"/>
                </a:lnTo>
                <a:cubicBezTo>
                  <a:pt x="6711328" y="582541"/>
                  <a:pt x="6737053" y="915031"/>
                  <a:pt x="6737053" y="1253529"/>
                </a:cubicBezTo>
                <a:cubicBezTo>
                  <a:pt x="6737053" y="3623018"/>
                  <a:pt x="5476495" y="5698089"/>
                  <a:pt x="3589407" y="6844711"/>
                </a:cubicBezTo>
                <a:lnTo>
                  <a:pt x="3566297" y="6857999"/>
                </a:lnTo>
                <a:lnTo>
                  <a:pt x="2135062" y="6857999"/>
                </a:lnTo>
                <a:lnTo>
                  <a:pt x="1431235" y="6857999"/>
                </a:lnTo>
                <a:lnTo>
                  <a:pt x="0" y="6857999"/>
                </a:lnTo>
                <a:close/>
              </a:path>
            </a:pathLst>
          </a:custGeom>
          <a:solidFill>
            <a:srgbClr val="003264"/>
          </a:solidFill>
          <a:ln>
            <a:solidFill>
              <a:srgbClr val="003264"/>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rgbClr val="003264"/>
              </a:solidFill>
              <a:highlight>
                <a:srgbClr val="003264"/>
              </a:highlight>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2">
            <a:extLst>
              <a:ext uri="{FF2B5EF4-FFF2-40B4-BE49-F238E27FC236}">
                <a16:creationId xmlns:a16="http://schemas.microsoft.com/office/drawing/2014/main" id="{29F0BDF5-73E0-7845-FBC7-5914332F1E95}"/>
              </a:ext>
            </a:extLst>
          </p:cNvPr>
          <p:cNvCxnSpPr/>
          <p:nvPr/>
        </p:nvCxnSpPr>
        <p:spPr>
          <a:xfrm>
            <a:off x="655208" y="4342150"/>
            <a:ext cx="3742660" cy="0"/>
          </a:xfrm>
          <a:prstGeom prst="line">
            <a:avLst/>
          </a:prstGeom>
          <a:ln>
            <a:solidFill>
              <a:srgbClr val="7FB1E3"/>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6E8FEDAB-1A3F-26D0-0FF8-3B0A468EEA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807" y="4807486"/>
            <a:ext cx="3089478" cy="666512"/>
          </a:xfrm>
          <a:prstGeom prst="rect">
            <a:avLst/>
          </a:prstGeom>
        </p:spPr>
      </p:pic>
      <p:sp>
        <p:nvSpPr>
          <p:cNvPr id="2" name="Rechteck 18">
            <a:extLst>
              <a:ext uri="{FF2B5EF4-FFF2-40B4-BE49-F238E27FC236}">
                <a16:creationId xmlns:a16="http://schemas.microsoft.com/office/drawing/2014/main" id="{5D94FE5C-EFB5-9805-791F-CDF5386533AE}"/>
              </a:ext>
            </a:extLst>
          </p:cNvPr>
          <p:cNvSpPr/>
          <p:nvPr/>
        </p:nvSpPr>
        <p:spPr>
          <a:xfrm>
            <a:off x="655207" y="635384"/>
            <a:ext cx="6369707" cy="1877437"/>
          </a:xfrm>
          <a:prstGeom prst="rect">
            <a:avLst/>
          </a:prstGeom>
        </p:spPr>
        <p:txBody>
          <a:bodyPr wrap="square">
            <a:spAutoFit/>
          </a:bodyPr>
          <a:lstStyle/>
          <a:p>
            <a:r>
              <a:rPr lang="en-US" sz="5800" dirty="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App-solute </a:t>
            </a:r>
            <a:br>
              <a:rPr lang="en-US" sz="5800" dirty="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br>
            <a:r>
              <a:rPr lang="en-US" sz="5800" dirty="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Efficiency</a:t>
            </a:r>
            <a:endParaRPr lang="de-DE" sz="58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6" name="TextBox 5">
            <a:extLst>
              <a:ext uri="{FF2B5EF4-FFF2-40B4-BE49-F238E27FC236}">
                <a16:creationId xmlns:a16="http://schemas.microsoft.com/office/drawing/2014/main" id="{960CF84E-85C4-C8D7-9718-7DAC837EF978}"/>
              </a:ext>
            </a:extLst>
          </p:cNvPr>
          <p:cNvSpPr txBox="1"/>
          <p:nvPr/>
        </p:nvSpPr>
        <p:spPr>
          <a:xfrm>
            <a:off x="655208" y="5706185"/>
            <a:ext cx="3089478" cy="369332"/>
          </a:xfrm>
          <a:prstGeom prst="rect">
            <a:avLst/>
          </a:prstGeom>
          <a:noFill/>
        </p:spPr>
        <p:txBody>
          <a:bodyPr wrap="square" rtlCol="0">
            <a:spAutoFit/>
          </a:bodyPr>
          <a:lstStyle/>
          <a:p>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Booth #260</a:t>
            </a:r>
          </a:p>
        </p:txBody>
      </p:sp>
      <p:sp>
        <p:nvSpPr>
          <p:cNvPr id="9" name="Rechteck 18">
            <a:extLst>
              <a:ext uri="{FF2B5EF4-FFF2-40B4-BE49-F238E27FC236}">
                <a16:creationId xmlns:a16="http://schemas.microsoft.com/office/drawing/2014/main" id="{19EF04E6-804F-7700-AA8A-53CE3065D90B}"/>
              </a:ext>
            </a:extLst>
          </p:cNvPr>
          <p:cNvSpPr/>
          <p:nvPr/>
        </p:nvSpPr>
        <p:spPr>
          <a:xfrm>
            <a:off x="655207" y="2484813"/>
            <a:ext cx="5847194" cy="1569660"/>
          </a:xfrm>
          <a:prstGeom prst="rect">
            <a:avLst/>
          </a:prstGeom>
        </p:spPr>
        <p:txBody>
          <a:bodyPr wrap="square">
            <a:spAutoFit/>
          </a:bodyPr>
          <a:lstStyle/>
          <a:p>
            <a:r>
              <a:rPr lang="en-US" sz="3200" kern="0" dirty="0">
                <a:solidFill>
                  <a:srgbClr val="7FB1E3"/>
                </a:solidFill>
                <a:effectLst/>
                <a:latin typeface="Lato Black" panose="020F0502020204030203" pitchFamily="34" charset="0"/>
                <a:ea typeface="Lato Black" panose="020F0502020204030203" pitchFamily="34" charset="0"/>
                <a:cs typeface="Lato Black" panose="020F0502020204030203" pitchFamily="34" charset="0"/>
              </a:rPr>
              <a:t>Harnessing Mobile Tech to </a:t>
            </a:r>
            <a:br>
              <a:rPr lang="en-US" sz="3200" kern="0" dirty="0">
                <a:solidFill>
                  <a:srgbClr val="7FB1E3"/>
                </a:solidFill>
                <a:effectLst/>
                <a:latin typeface="Lato Black" panose="020F0502020204030203" pitchFamily="34" charset="0"/>
                <a:ea typeface="Lato Black" panose="020F0502020204030203" pitchFamily="34" charset="0"/>
                <a:cs typeface="Lato Black" panose="020F0502020204030203" pitchFamily="34" charset="0"/>
              </a:rPr>
            </a:br>
            <a:r>
              <a:rPr lang="en-US" sz="3200" kern="0" dirty="0">
                <a:solidFill>
                  <a:srgbClr val="7FB1E3"/>
                </a:solidFill>
                <a:effectLst/>
                <a:latin typeface="Lato Black" panose="020F0502020204030203" pitchFamily="34" charset="0"/>
                <a:ea typeface="Lato Black" panose="020F0502020204030203" pitchFamily="34" charset="0"/>
                <a:cs typeface="Lato Black" panose="020F0502020204030203" pitchFamily="34" charset="0"/>
              </a:rPr>
              <a:t>Future-Proof </a:t>
            </a:r>
            <a:br>
              <a:rPr lang="en-US" sz="3200" kern="0" dirty="0">
                <a:solidFill>
                  <a:srgbClr val="7FB1E3"/>
                </a:solidFill>
                <a:effectLst/>
                <a:latin typeface="Lato Black" panose="020F0502020204030203" pitchFamily="34" charset="0"/>
                <a:ea typeface="Lato Black" panose="020F0502020204030203" pitchFamily="34" charset="0"/>
                <a:cs typeface="Lato Black" panose="020F0502020204030203" pitchFamily="34" charset="0"/>
              </a:rPr>
            </a:br>
            <a:r>
              <a:rPr lang="en-US" sz="3200" kern="0" dirty="0">
                <a:solidFill>
                  <a:srgbClr val="7FB1E3"/>
                </a:solidFill>
                <a:effectLst/>
                <a:latin typeface="Lato Black" panose="020F0502020204030203" pitchFamily="34" charset="0"/>
                <a:ea typeface="Lato Black" panose="020F0502020204030203" pitchFamily="34" charset="0"/>
                <a:cs typeface="Lato Black" panose="020F0502020204030203" pitchFamily="34" charset="0"/>
              </a:rPr>
              <a:t>Healthcare Facilities</a:t>
            </a:r>
            <a:endParaRPr lang="de-DE" sz="3200" b="1" dirty="0">
              <a:solidFill>
                <a:srgbClr val="7FB1E3"/>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689133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tablet&#10;&#10;Description automatically generated">
            <a:extLst>
              <a:ext uri="{FF2B5EF4-FFF2-40B4-BE49-F238E27FC236}">
                <a16:creationId xmlns:a16="http://schemas.microsoft.com/office/drawing/2014/main" id="{8D0FA817-F16C-7DB6-1DEC-9EF2799DFD75}"/>
              </a:ext>
            </a:extLst>
          </p:cNvPr>
          <p:cNvPicPr>
            <a:picLocks noChangeAspect="1"/>
          </p:cNvPicPr>
          <p:nvPr/>
        </p:nvPicPr>
        <p:blipFill>
          <a:blip r:embed="rId3"/>
          <a:stretch>
            <a:fillRect/>
          </a:stretch>
        </p:blipFill>
        <p:spPr>
          <a:xfrm>
            <a:off x="5215579" y="1640114"/>
            <a:ext cx="6976421" cy="5232316"/>
          </a:xfrm>
          <a:prstGeom prst="rect">
            <a:avLst/>
          </a:prstGeom>
        </p:spPr>
      </p:pic>
      <p:sp>
        <p:nvSpPr>
          <p:cNvPr id="13" name="Rechteck 12">
            <a:extLst>
              <a:ext uri="{FF2B5EF4-FFF2-40B4-BE49-F238E27FC236}">
                <a16:creationId xmlns:a16="http://schemas.microsoft.com/office/drawing/2014/main" id="{03F115A4-2EC4-5C71-EC08-BBE3AAAC1AD6}"/>
              </a:ext>
            </a:extLst>
          </p:cNvPr>
          <p:cNvSpPr/>
          <p:nvPr/>
        </p:nvSpPr>
        <p:spPr>
          <a:xfrm>
            <a:off x="1" y="-1"/>
            <a:ext cx="12192000" cy="1640115"/>
          </a:xfrm>
          <a:prstGeom prst="rect">
            <a:avLst/>
          </a:prstGeom>
          <a:solidFill>
            <a:srgbClr val="00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Lato" panose="020F0502020204030203" pitchFamily="34" charset="0"/>
              <a:ea typeface="Lato" panose="020F0502020204030203" pitchFamily="34" charset="0"/>
              <a:cs typeface="Lato" panose="020F0502020204030203" pitchFamily="34" charset="0"/>
            </a:endParaRPr>
          </a:p>
        </p:txBody>
      </p:sp>
      <p:sp>
        <p:nvSpPr>
          <p:cNvPr id="8" name="Rechteck 7">
            <a:extLst>
              <a:ext uri="{FF2B5EF4-FFF2-40B4-BE49-F238E27FC236}">
                <a16:creationId xmlns:a16="http://schemas.microsoft.com/office/drawing/2014/main" id="{7CBDAD99-99FA-91B3-AE14-565158DD7E8B}"/>
              </a:ext>
            </a:extLst>
          </p:cNvPr>
          <p:cNvSpPr/>
          <p:nvPr/>
        </p:nvSpPr>
        <p:spPr>
          <a:xfrm>
            <a:off x="222239" y="204622"/>
            <a:ext cx="11635932" cy="1077218"/>
          </a:xfrm>
          <a:prstGeom prst="rect">
            <a:avLst/>
          </a:prstGeom>
        </p:spPr>
        <p:txBody>
          <a:bodyPr wrap="square">
            <a:spAutoFit/>
          </a:bodyPr>
          <a:lstStyle/>
          <a:p>
            <a:r>
              <a:rPr lang="en-GB" sz="3200" b="1" u="sng" dirty="0">
                <a:solidFill>
                  <a:schemeClr val="bg1"/>
                </a:solidFill>
                <a:latin typeface="Lato Black" panose="020F0502020204030203" pitchFamily="34" charset="0"/>
                <a:cs typeface="Lato Black" panose="020F0502020204030203" pitchFamily="34" charset="0"/>
              </a:rPr>
              <a:t>Paperless Process</a:t>
            </a:r>
          </a:p>
          <a:p>
            <a:r>
              <a:rPr lang="de-DE" sz="3200" b="1" dirty="0">
                <a:solidFill>
                  <a:schemeClr val="bg1"/>
                </a:solidFill>
                <a:latin typeface="Lato Black" panose="020F0502020204030203" pitchFamily="34" charset="0"/>
                <a:cs typeface="Lato Black" panose="020F0502020204030203" pitchFamily="34" charset="0"/>
              </a:rPr>
              <a:t>Survey </a:t>
            </a:r>
            <a:r>
              <a:rPr lang="de-DE" sz="3200" b="1" dirty="0" err="1">
                <a:solidFill>
                  <a:schemeClr val="bg1"/>
                </a:solidFill>
                <a:latin typeface="Lato Black" panose="020F0502020204030203" pitchFamily="34" charset="0"/>
                <a:cs typeface="Lato Black" panose="020F0502020204030203" pitchFamily="34" charset="0"/>
              </a:rPr>
              <a:t>Preparedness</a:t>
            </a:r>
            <a:r>
              <a:rPr lang="de-DE" sz="3200" b="1" dirty="0">
                <a:solidFill>
                  <a:schemeClr val="bg1"/>
                </a:solidFill>
                <a:latin typeface="Lato Black" panose="020F0502020204030203" pitchFamily="34" charset="0"/>
                <a:cs typeface="Lato Black" panose="020F0502020204030203" pitchFamily="34" charset="0"/>
              </a:rPr>
              <a:t>, </a:t>
            </a:r>
            <a:r>
              <a:rPr lang="de-DE"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EC </a:t>
            </a:r>
            <a:r>
              <a:rPr lang="de-DE" sz="3200" b="1"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Rounds</a:t>
            </a:r>
            <a:r>
              <a:rPr lang="de-DE"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LS Surveys</a:t>
            </a:r>
          </a:p>
        </p:txBody>
      </p:sp>
      <p:sp>
        <p:nvSpPr>
          <p:cNvPr id="9" name="Untertitel 2">
            <a:extLst>
              <a:ext uri="{FF2B5EF4-FFF2-40B4-BE49-F238E27FC236}">
                <a16:creationId xmlns:a16="http://schemas.microsoft.com/office/drawing/2014/main" id="{CCA711D2-5343-F35D-DE94-F5E26C163B3D}"/>
              </a:ext>
            </a:extLst>
          </p:cNvPr>
          <p:cNvSpPr txBox="1">
            <a:spLocks/>
          </p:cNvSpPr>
          <p:nvPr/>
        </p:nvSpPr>
        <p:spPr>
          <a:xfrm>
            <a:off x="222239" y="2119087"/>
            <a:ext cx="4741647" cy="43875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003264"/>
              </a:buClr>
              <a:buSzPct val="75000"/>
              <a:buBlip>
                <a:blip r:embed="rId4">
                  <a:extLst>
                    <a:ext uri="{96DAC541-7B7A-43D3-8B79-37D633B846F1}">
                      <asvg:svgBlip xmlns:asvg="http://schemas.microsoft.com/office/drawing/2016/SVG/main" r:embed="rId5"/>
                    </a:ext>
                  </a:extLst>
                </a:blip>
              </a:buBlip>
            </a:pPr>
            <a:r>
              <a:rPr lang="en-GB" sz="2000" dirty="0">
                <a:solidFill>
                  <a:schemeClr val="tx1">
                    <a:lumMod val="95000"/>
                    <a:lumOff val="5000"/>
                  </a:schemeClr>
                </a:solidFill>
                <a:latin typeface="Lato Light" panose="020F0502020204030203" pitchFamily="34" charset="0"/>
                <a:ea typeface="Lato Light" panose="020F0502020204030203" pitchFamily="34" charset="0"/>
                <a:cs typeface="Lato Light" panose="020F0502020204030203" pitchFamily="34" charset="0"/>
              </a:rPr>
              <a:t>Document issues as they are found </a:t>
            </a:r>
          </a:p>
          <a:p>
            <a:pPr marL="285750" indent="-285750" algn="l">
              <a:buClr>
                <a:srgbClr val="003264"/>
              </a:buClr>
              <a:buSzPct val="75000"/>
              <a:buBlip>
                <a:blip r:embed="rId4">
                  <a:extLst>
                    <a:ext uri="{96DAC541-7B7A-43D3-8B79-37D633B846F1}">
                      <asvg:svgBlip xmlns:asvg="http://schemas.microsoft.com/office/drawing/2016/SVG/main" r:embed="rId5"/>
                    </a:ext>
                  </a:extLst>
                </a:blip>
              </a:buBlip>
            </a:pPr>
            <a:r>
              <a:rPr lang="en-GB" sz="2000" dirty="0">
                <a:solidFill>
                  <a:schemeClr val="tx1">
                    <a:lumMod val="95000"/>
                    <a:lumOff val="5000"/>
                  </a:schemeClr>
                </a:solidFill>
                <a:latin typeface="Lato Light" panose="020F0502020204030203" pitchFamily="34" charset="0"/>
                <a:ea typeface="Lato Light" panose="020F0502020204030203" pitchFamily="34" charset="0"/>
                <a:cs typeface="Lato Light" panose="020F0502020204030203" pitchFamily="34" charset="0"/>
              </a:rPr>
              <a:t>Send to responsible party immediately, not in days</a:t>
            </a:r>
          </a:p>
          <a:p>
            <a:pPr marL="285750" indent="-285750" algn="l">
              <a:buClr>
                <a:srgbClr val="003264"/>
              </a:buClr>
              <a:buSzPct val="75000"/>
              <a:buBlip>
                <a:blip r:embed="rId4">
                  <a:extLst>
                    <a:ext uri="{96DAC541-7B7A-43D3-8B79-37D633B846F1}">
                      <asvg:svgBlip xmlns:asvg="http://schemas.microsoft.com/office/drawing/2016/SVG/main" r:embed="rId5"/>
                    </a:ext>
                  </a:extLst>
                </a:blip>
              </a:buBlip>
            </a:pPr>
            <a:r>
              <a:rPr lang="en-GB" sz="2000" b="1" u="sng" dirty="0">
                <a:solidFill>
                  <a:schemeClr val="tx1">
                    <a:lumMod val="95000"/>
                    <a:lumOff val="5000"/>
                  </a:schemeClr>
                </a:solidFill>
                <a:latin typeface="Lato Light" panose="020F0502020204030203" pitchFamily="34" charset="0"/>
                <a:ea typeface="Lato Light" panose="020F0502020204030203" pitchFamily="34" charset="0"/>
                <a:cs typeface="Lato Light" panose="020F0502020204030203" pitchFamily="34" charset="0"/>
              </a:rPr>
              <a:t>Track and close</a:t>
            </a:r>
          </a:p>
          <a:p>
            <a:pPr marL="285750" indent="-285750" algn="l">
              <a:buClr>
                <a:srgbClr val="003264"/>
              </a:buClr>
              <a:buSzPct val="75000"/>
              <a:buBlip>
                <a:blip r:embed="rId4">
                  <a:extLst>
                    <a:ext uri="{96DAC541-7B7A-43D3-8B79-37D633B846F1}">
                      <asvg:svgBlip xmlns:asvg="http://schemas.microsoft.com/office/drawing/2016/SVG/main" r:embed="rId5"/>
                    </a:ext>
                  </a:extLst>
                </a:blip>
              </a:buBlip>
            </a:pPr>
            <a:r>
              <a:rPr lang="en-GB" sz="2000" dirty="0">
                <a:solidFill>
                  <a:schemeClr val="tx1">
                    <a:lumMod val="95000"/>
                    <a:lumOff val="5000"/>
                  </a:schemeClr>
                </a:solidFill>
                <a:latin typeface="Lato Light" panose="020F0502020204030203" pitchFamily="34" charset="0"/>
                <a:ea typeface="Lato Light" panose="020F0502020204030203" pitchFamily="34" charset="0"/>
                <a:cs typeface="Lato Light" panose="020F0502020204030203" pitchFamily="34" charset="0"/>
              </a:rPr>
              <a:t>Efficient processes with digital site diary</a:t>
            </a:r>
          </a:p>
          <a:p>
            <a:pPr marL="285750" indent="-285750" algn="l">
              <a:buClr>
                <a:srgbClr val="003264"/>
              </a:buClr>
              <a:buSzPct val="75000"/>
              <a:buBlip>
                <a:blip r:embed="rId4">
                  <a:extLst>
                    <a:ext uri="{96DAC541-7B7A-43D3-8B79-37D633B846F1}">
                      <asvg:svgBlip xmlns:asvg="http://schemas.microsoft.com/office/drawing/2016/SVG/main" r:embed="rId5"/>
                    </a:ext>
                  </a:extLst>
                </a:blip>
              </a:buBlip>
            </a:pPr>
            <a:r>
              <a:rPr lang="en-GB" sz="2000" dirty="0">
                <a:solidFill>
                  <a:schemeClr val="tx1">
                    <a:lumMod val="95000"/>
                    <a:lumOff val="5000"/>
                  </a:schemeClr>
                </a:solidFill>
                <a:latin typeface="Lato Light" panose="020F0502020204030203" pitchFamily="34" charset="0"/>
                <a:ea typeface="Lato Light" panose="020F0502020204030203" pitchFamily="34" charset="0"/>
                <a:cs typeface="Lato Light" panose="020F0502020204030203" pitchFamily="34" charset="0"/>
              </a:rPr>
              <a:t>Photo evidence</a:t>
            </a:r>
          </a:p>
          <a:p>
            <a:pPr marL="285750" indent="-285750" algn="l">
              <a:buClr>
                <a:srgbClr val="003264"/>
              </a:buClr>
              <a:buSzPct val="75000"/>
              <a:buBlip>
                <a:blip r:embed="rId4">
                  <a:extLst>
                    <a:ext uri="{96DAC541-7B7A-43D3-8B79-37D633B846F1}">
                      <asvg:svgBlip xmlns:asvg="http://schemas.microsoft.com/office/drawing/2016/SVG/main" r:embed="rId5"/>
                    </a:ext>
                  </a:extLst>
                </a:blip>
              </a:buBlip>
            </a:pPr>
            <a:r>
              <a:rPr lang="en-GB" sz="2000" dirty="0">
                <a:solidFill>
                  <a:schemeClr val="tx1">
                    <a:lumMod val="95000"/>
                    <a:lumOff val="5000"/>
                  </a:schemeClr>
                </a:solidFill>
                <a:latin typeface="Lato Light" panose="020F0502020204030203" pitchFamily="34" charset="0"/>
                <a:ea typeface="Lato Light" panose="020F0502020204030203" pitchFamily="34" charset="0"/>
                <a:cs typeface="Lato Light" panose="020F0502020204030203" pitchFamily="34" charset="0"/>
              </a:rPr>
              <a:t>Ability to create a digital report immediately </a:t>
            </a:r>
          </a:p>
          <a:p>
            <a:pPr marL="285750" indent="-285750" algn="l">
              <a:buClr>
                <a:srgbClr val="003264"/>
              </a:buClr>
              <a:buSzPct val="75000"/>
              <a:buBlip>
                <a:blip r:embed="rId4">
                  <a:extLst>
                    <a:ext uri="{96DAC541-7B7A-43D3-8B79-37D633B846F1}">
                      <asvg:svgBlip xmlns:asvg="http://schemas.microsoft.com/office/drawing/2016/SVG/main" r:embed="rId5"/>
                    </a:ext>
                  </a:extLst>
                </a:blip>
              </a:buBlip>
            </a:pPr>
            <a:endParaRPr lang="en-GB" sz="1400" dirty="0">
              <a:solidFill>
                <a:schemeClr val="tx1">
                  <a:lumMod val="95000"/>
                  <a:lumOff val="5000"/>
                </a:schemeClr>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40110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2">
            <a:extLst>
              <a:ext uri="{FF2B5EF4-FFF2-40B4-BE49-F238E27FC236}">
                <a16:creationId xmlns:a16="http://schemas.microsoft.com/office/drawing/2014/main" id="{0F236B5D-7C62-1472-9CA0-129CE90973ED}"/>
              </a:ext>
            </a:extLst>
          </p:cNvPr>
          <p:cNvSpPr/>
          <p:nvPr/>
        </p:nvSpPr>
        <p:spPr>
          <a:xfrm>
            <a:off x="0" y="1"/>
            <a:ext cx="4240342" cy="6858000"/>
          </a:xfrm>
          <a:prstGeom prst="rect">
            <a:avLst/>
          </a:prstGeom>
          <a:solidFill>
            <a:srgbClr val="00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62B48F9A-D2C8-E31D-DBF4-970C293C135C}"/>
              </a:ext>
            </a:extLst>
          </p:cNvPr>
          <p:cNvSpPr>
            <a:spLocks noGrp="1"/>
          </p:cNvSpPr>
          <p:nvPr>
            <p:ph type="title"/>
          </p:nvPr>
        </p:nvSpPr>
        <p:spPr>
          <a:xfrm>
            <a:off x="319221" y="390786"/>
            <a:ext cx="10515600" cy="1325563"/>
          </a:xfrm>
        </p:spPr>
        <p:txBody>
          <a:bodyPr>
            <a:normAutofit/>
          </a:bodyPr>
          <a:lstStyle/>
          <a:p>
            <a:r>
              <a:rPr lang="de-DE"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Custom Aplications</a:t>
            </a:r>
          </a:p>
        </p:txBody>
      </p:sp>
      <p:sp>
        <p:nvSpPr>
          <p:cNvPr id="5" name="Rectangle 7">
            <a:extLst>
              <a:ext uri="{FF2B5EF4-FFF2-40B4-BE49-F238E27FC236}">
                <a16:creationId xmlns:a16="http://schemas.microsoft.com/office/drawing/2014/main" id="{500A9889-3B0C-EBE9-9A56-783D3B47328C}"/>
              </a:ext>
            </a:extLst>
          </p:cNvPr>
          <p:cNvSpPr/>
          <p:nvPr/>
        </p:nvSpPr>
        <p:spPr>
          <a:xfrm>
            <a:off x="662888" y="2079803"/>
            <a:ext cx="4592018" cy="2123658"/>
          </a:xfrm>
          <a:prstGeom prst="rect">
            <a:avLst/>
          </a:prstGeom>
        </p:spPr>
        <p:txBody>
          <a:bodyPr wrap="square">
            <a:spAutoFit/>
          </a:bodyPr>
          <a:lstStyle/>
          <a:p>
            <a:pPr lvl="0">
              <a:defRPr sz="1800" b="0" spc="0">
                <a:solidFill>
                  <a:srgbClr val="000000"/>
                </a:solidFill>
              </a:defRPr>
            </a:pPr>
            <a:r>
              <a:rPr lang="en-US" sz="2000" dirty="0">
                <a:solidFill>
                  <a:schemeClr val="bg1"/>
                </a:solidFill>
                <a:latin typeface="+mj-lt"/>
                <a:ea typeface="Lato Black" panose="020F0502020204030203" pitchFamily="34" charset="0"/>
                <a:cs typeface="Lato Black" panose="020F0502020204030203" pitchFamily="34" charset="0"/>
              </a:rPr>
              <a:t>-Construction Rounds</a:t>
            </a:r>
          </a:p>
          <a:p>
            <a:pPr lvl="0">
              <a:defRPr sz="1800" b="0" spc="0">
                <a:solidFill>
                  <a:srgbClr val="000000"/>
                </a:solidFill>
              </a:defRPr>
            </a:pPr>
            <a:r>
              <a:rPr lang="en-US" sz="2000" dirty="0">
                <a:solidFill>
                  <a:schemeClr val="bg1"/>
                </a:solidFill>
                <a:latin typeface="+mj-lt"/>
                <a:ea typeface="Lato Black" panose="020F0502020204030203" pitchFamily="34" charset="0"/>
                <a:cs typeface="Lato Black" panose="020F0502020204030203" pitchFamily="34" charset="0"/>
              </a:rPr>
              <a:t>-ICRA, ILSM</a:t>
            </a:r>
          </a:p>
          <a:p>
            <a:pPr lvl="0">
              <a:defRPr sz="1800" b="0" spc="0">
                <a:solidFill>
                  <a:srgbClr val="000000"/>
                </a:solidFill>
              </a:defRPr>
            </a:pPr>
            <a:r>
              <a:rPr lang="en-US" sz="2000" dirty="0">
                <a:solidFill>
                  <a:schemeClr val="bg1"/>
                </a:solidFill>
                <a:latin typeface="+mj-lt"/>
                <a:ea typeface="Lato Black" panose="020F0502020204030203" pitchFamily="34" charset="0"/>
                <a:cs typeface="Lato Black" panose="020F0502020204030203" pitchFamily="34" charset="0"/>
              </a:rPr>
              <a:t>-Compliance Checklists</a:t>
            </a:r>
          </a:p>
          <a:p>
            <a:pPr lvl="0">
              <a:defRPr sz="1800" b="0" spc="0">
                <a:solidFill>
                  <a:srgbClr val="000000"/>
                </a:solidFill>
              </a:defRPr>
            </a:pPr>
            <a:r>
              <a:rPr lang="en-US" sz="2000" dirty="0">
                <a:solidFill>
                  <a:schemeClr val="bg1"/>
                </a:solidFill>
                <a:latin typeface="+mj-lt"/>
                <a:ea typeface="Lato Black" panose="020F0502020204030203" pitchFamily="34" charset="0"/>
                <a:cs typeface="Lato Black" panose="020F0502020204030203" pitchFamily="34" charset="0"/>
              </a:rPr>
              <a:t>-Condition reports</a:t>
            </a:r>
          </a:p>
          <a:p>
            <a:pPr lvl="0">
              <a:defRPr sz="1800" b="0" spc="0">
                <a:solidFill>
                  <a:srgbClr val="000000"/>
                </a:solidFill>
              </a:defRPr>
            </a:pPr>
            <a:r>
              <a:rPr lang="en-US" sz="2000" dirty="0">
                <a:solidFill>
                  <a:schemeClr val="bg1"/>
                </a:solidFill>
                <a:latin typeface="+mj-lt"/>
                <a:ea typeface="Lato Black" panose="020F0502020204030203" pitchFamily="34" charset="0"/>
                <a:cs typeface="Lato Black" panose="020F0502020204030203" pitchFamily="34" charset="0"/>
              </a:rPr>
              <a:t>-Custom Report Format</a:t>
            </a:r>
          </a:p>
          <a:p>
            <a:pPr lvl="0">
              <a:defRPr sz="1800" b="0" spc="0">
                <a:solidFill>
                  <a:srgbClr val="000000"/>
                </a:solidFill>
              </a:defRPr>
            </a:pPr>
            <a:endParaRPr lang="en-US"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10" name="Picture 9">
            <a:extLst>
              <a:ext uri="{FF2B5EF4-FFF2-40B4-BE49-F238E27FC236}">
                <a16:creationId xmlns:a16="http://schemas.microsoft.com/office/drawing/2014/main" id="{4320CB20-7F60-D0B9-D944-9BB4BB503052}"/>
              </a:ext>
            </a:extLst>
          </p:cNvPr>
          <p:cNvPicPr>
            <a:picLocks noChangeAspect="1"/>
          </p:cNvPicPr>
          <p:nvPr/>
        </p:nvPicPr>
        <p:blipFill>
          <a:blip r:embed="rId2">
            <a:alphaModFix/>
          </a:blip>
          <a:stretch>
            <a:fillRect/>
          </a:stretch>
        </p:blipFill>
        <p:spPr>
          <a:xfrm>
            <a:off x="4803633" y="328365"/>
            <a:ext cx="4146954" cy="5366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close-up of a document&#10;&#10;Description automatically generated">
            <a:extLst>
              <a:ext uri="{FF2B5EF4-FFF2-40B4-BE49-F238E27FC236}">
                <a16:creationId xmlns:a16="http://schemas.microsoft.com/office/drawing/2014/main" id="{E0931185-23BF-5BED-0A5D-F4D28EE30D7C}"/>
              </a:ext>
            </a:extLst>
          </p:cNvPr>
          <p:cNvPicPr>
            <a:picLocks noChangeAspect="1"/>
          </p:cNvPicPr>
          <p:nvPr/>
        </p:nvPicPr>
        <p:blipFill>
          <a:blip r:embed="rId3"/>
          <a:stretch>
            <a:fillRect/>
          </a:stretch>
        </p:blipFill>
        <p:spPr>
          <a:xfrm>
            <a:off x="5917794" y="2765935"/>
            <a:ext cx="5364295" cy="376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84C98A32-442A-51DF-728E-F41C8CE6CB04}"/>
              </a:ext>
            </a:extLst>
          </p:cNvPr>
          <p:cNvPicPr>
            <a:picLocks noChangeAspect="1"/>
          </p:cNvPicPr>
          <p:nvPr/>
        </p:nvPicPr>
        <p:blipFill>
          <a:blip r:embed="rId4"/>
          <a:stretch>
            <a:fillRect/>
          </a:stretch>
        </p:blipFill>
        <p:spPr>
          <a:xfrm>
            <a:off x="7936023" y="1100569"/>
            <a:ext cx="3822026" cy="4936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6938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nurse standing in a hospital hallway&#10;&#10;Description automatically generated">
            <a:extLst>
              <a:ext uri="{FF2B5EF4-FFF2-40B4-BE49-F238E27FC236}">
                <a16:creationId xmlns:a16="http://schemas.microsoft.com/office/drawing/2014/main" id="{343BF6E2-318E-0EA0-B5B1-F6E654C2EAEA}"/>
              </a:ext>
            </a:extLst>
          </p:cNvPr>
          <p:cNvPicPr>
            <a:picLocks noChangeAspect="1"/>
          </p:cNvPicPr>
          <p:nvPr/>
        </p:nvPicPr>
        <p:blipFill rotWithShape="1">
          <a:blip r:embed="rId3"/>
          <a:srcRect b="13453"/>
          <a:stretch/>
        </p:blipFill>
        <p:spPr>
          <a:xfrm>
            <a:off x="0" y="1"/>
            <a:ext cx="12192000" cy="6858000"/>
          </a:xfrm>
          <a:prstGeom prst="rect">
            <a:avLst/>
          </a:prstGeom>
        </p:spPr>
      </p:pic>
      <p:sp>
        <p:nvSpPr>
          <p:cNvPr id="12" name="Rectangle 11"/>
          <p:cNvSpPr/>
          <p:nvPr/>
        </p:nvSpPr>
        <p:spPr>
          <a:xfrm>
            <a:off x="859018" y="0"/>
            <a:ext cx="3454400" cy="6858000"/>
          </a:xfrm>
          <a:prstGeom prst="rect">
            <a:avLst/>
          </a:prstGeom>
          <a:solidFill>
            <a:srgbClr val="003264"/>
          </a:solidFill>
          <a:ln>
            <a:solidFill>
              <a:srgbClr val="0032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64C8"/>
              </a:solidFill>
              <a:latin typeface="Roboto Light"/>
              <a:cs typeface="Roboto Light"/>
            </a:endParaRPr>
          </a:p>
        </p:txBody>
      </p:sp>
      <p:sp>
        <p:nvSpPr>
          <p:cNvPr id="13" name="Text Placeholder 6"/>
          <p:cNvSpPr txBox="1">
            <a:spLocks/>
          </p:cNvSpPr>
          <p:nvPr/>
        </p:nvSpPr>
        <p:spPr>
          <a:xfrm>
            <a:off x="1117600" y="796270"/>
            <a:ext cx="2707579" cy="1575941"/>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Real Time Tracking</a:t>
            </a:r>
            <a:endParaRPr lang="en-US" dirty="0">
              <a:solidFill>
                <a:schemeClr val="bg1"/>
              </a:solidFill>
              <a:cs typeface="Calibri" panose="020F0502020204030204"/>
            </a:endParaRPr>
          </a:p>
        </p:txBody>
      </p:sp>
      <p:sp>
        <p:nvSpPr>
          <p:cNvPr id="14" name="Rectangle 13"/>
          <p:cNvSpPr/>
          <p:nvPr/>
        </p:nvSpPr>
        <p:spPr>
          <a:xfrm>
            <a:off x="1341906" y="2282394"/>
            <a:ext cx="2707579" cy="3785652"/>
          </a:xfrm>
          <a:prstGeom prst="rect">
            <a:avLst/>
          </a:prstGeom>
        </p:spPr>
        <p:txBody>
          <a:bodyPr wrap="square" lIns="91440" tIns="45720" rIns="91440" bIns="45720" anchor="t">
            <a:spAutoFit/>
          </a:bodyPr>
          <a:lstStyle/>
          <a:p>
            <a:pPr lvl="0">
              <a:defRPr sz="1800" b="0" spc="0">
                <a:solidFill>
                  <a:srgbClr val="000000"/>
                </a:solidFill>
              </a:defRPr>
            </a:pPr>
            <a:r>
              <a:rPr lang="en-US"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Effective method for tracking issues during survey or </a:t>
            </a:r>
            <a:r>
              <a:rPr lang="en-US" sz="2000" b="1"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disasters</a:t>
            </a:r>
            <a:r>
              <a:rPr lang="en-US" sz="2000" b="1" dirty="0" err="1">
                <a:solidFill>
                  <a:srgbClr val="003264"/>
                </a:solidFill>
                <a:latin typeface="Lato Black" panose="020F0502020204030203" pitchFamily="34" charset="0"/>
                <a:ea typeface="Lato Black" panose="020F0502020204030203" pitchFamily="34" charset="0"/>
                <a:cs typeface="Lato Black" panose="020F0502020204030203" pitchFamily="34" charset="0"/>
              </a:rPr>
              <a:t>S</a:t>
            </a:r>
            <a:r>
              <a:rPr lang="en-US" sz="2000" b="1" dirty="0">
                <a:solidFill>
                  <a:srgbClr val="003264"/>
                </a:solidFill>
                <a:latin typeface="Lato Black" panose="020F0502020204030203" pitchFamily="34" charset="0"/>
                <a:ea typeface="Lato Black" panose="020F0502020204030203" pitchFamily="34" charset="0"/>
                <a:cs typeface="Lato Black" panose="020F0502020204030203" pitchFamily="34" charset="0"/>
              </a:rPr>
              <a:t> during TJC Surveys</a:t>
            </a:r>
          </a:p>
          <a:p>
            <a:pPr marL="342900" lvl="0" indent="-342900">
              <a:buFont typeface="Arial" panose="020B0604020202020204" pitchFamily="34" charset="0"/>
              <a:buChar char="•"/>
              <a:defRPr sz="1800" b="0" spc="0">
                <a:solidFill>
                  <a:srgbClr val="000000"/>
                </a:solidFill>
              </a:defRPr>
            </a:pPr>
            <a:r>
              <a:rPr lang="en-US"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Communication with ICS during TJC Surveys</a:t>
            </a:r>
          </a:p>
          <a:p>
            <a:pPr lvl="0">
              <a:defRPr sz="1800" b="0" spc="0">
                <a:solidFill>
                  <a:srgbClr val="000000"/>
                </a:solidFill>
              </a:defRPr>
            </a:pPr>
            <a:endParaRPr lang="en-US"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marL="342900" lvl="0" indent="-342900">
              <a:buFont typeface="Arial" panose="020B0604020202020204" pitchFamily="34" charset="0"/>
              <a:buChar char="•"/>
              <a:defRPr sz="1800" b="0" spc="0">
                <a:solidFill>
                  <a:srgbClr val="000000"/>
                </a:solidFill>
              </a:defRPr>
            </a:pPr>
            <a:r>
              <a:rPr lang="en-US"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Communication with ICS during disasters</a:t>
            </a:r>
          </a:p>
          <a:p>
            <a:pPr lvl="0">
              <a:defRPr sz="1800" b="0" spc="0">
                <a:solidFill>
                  <a:srgbClr val="000000"/>
                </a:solidFill>
              </a:defRPr>
            </a:pPr>
            <a:endParaRPr lang="en-US"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1" name="Abgerundetes Rechteck 10">
            <a:extLst>
              <a:ext uri="{FF2B5EF4-FFF2-40B4-BE49-F238E27FC236}">
                <a16:creationId xmlns:a16="http://schemas.microsoft.com/office/drawing/2014/main" id="{F27559F5-E239-8737-A187-D62D5B4E30D9}"/>
              </a:ext>
            </a:extLst>
          </p:cNvPr>
          <p:cNvSpPr/>
          <p:nvPr/>
        </p:nvSpPr>
        <p:spPr>
          <a:xfrm>
            <a:off x="5276608" y="2372211"/>
            <a:ext cx="5573486" cy="2693276"/>
          </a:xfrm>
          <a:prstGeom prst="roundRect">
            <a:avLst/>
          </a:prstGeom>
          <a:solidFill>
            <a:schemeClr val="bg1"/>
          </a:solidFill>
          <a:ln>
            <a:noFill/>
          </a:ln>
          <a:effectLst>
            <a:outerShdw blurRad="152400" dist="50800" dir="348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B24D5A3-FE18-5206-CBB7-898072C1B160}"/>
              </a:ext>
            </a:extLst>
          </p:cNvPr>
          <p:cNvSpPr txBox="1"/>
          <p:nvPr/>
        </p:nvSpPr>
        <p:spPr>
          <a:xfrm>
            <a:off x="5539638" y="2777689"/>
            <a:ext cx="5151698" cy="1846659"/>
          </a:xfrm>
          <a:prstGeom prst="rect">
            <a:avLst/>
          </a:prstGeom>
          <a:noFill/>
        </p:spPr>
        <p:txBody>
          <a:bodyPr wrap="square" rtlCol="0">
            <a:spAutoFit/>
          </a:bodyPr>
          <a:lstStyle/>
          <a:p>
            <a:r>
              <a:rPr lang="en-US" sz="1600" i="1" dirty="0">
                <a:effectLst/>
                <a:latin typeface="Arial" panose="020B0604020202020204" pitchFamily="34" charset="0"/>
                <a:ea typeface="Arial" panose="020B0604020202020204" pitchFamily="34" charset="0"/>
              </a:rPr>
              <a:t>"We're not just in the business to ensure compliance; we're here to guarantee safety. With PlanRadar, we can perform real-time reporting and trigger immediate action on life safety issues in healthcare facilities. This isn't just about meeting standards; it's about saving lives."</a:t>
            </a:r>
            <a:endParaRPr lang="en-US" sz="1600" dirty="0">
              <a:effectLst/>
              <a:latin typeface="Arial" panose="020B0604020202020204" pitchFamily="34" charset="0"/>
              <a:ea typeface="Arial" panose="020B0604020202020204" pitchFamily="34" charset="0"/>
            </a:endParaRPr>
          </a:p>
          <a:p>
            <a:endParaRPr lang="en-US" dirty="0"/>
          </a:p>
        </p:txBody>
      </p:sp>
      <p:pic>
        <p:nvPicPr>
          <p:cNvPr id="9" name="Picture 8" descr="A blue and white logo&#10;&#10;Description automatically generated">
            <a:extLst>
              <a:ext uri="{FF2B5EF4-FFF2-40B4-BE49-F238E27FC236}">
                <a16:creationId xmlns:a16="http://schemas.microsoft.com/office/drawing/2014/main" id="{28719595-50E1-2D6E-47B1-EDCC0BE95AC9}"/>
              </a:ext>
            </a:extLst>
          </p:cNvPr>
          <p:cNvPicPr>
            <a:picLocks noChangeAspect="1"/>
          </p:cNvPicPr>
          <p:nvPr/>
        </p:nvPicPr>
        <p:blipFill>
          <a:blip r:embed="rId4"/>
          <a:stretch>
            <a:fillRect/>
          </a:stretch>
        </p:blipFill>
        <p:spPr>
          <a:xfrm>
            <a:off x="8313194" y="4175220"/>
            <a:ext cx="1848460" cy="499162"/>
          </a:xfrm>
          <a:prstGeom prst="rect">
            <a:avLst/>
          </a:prstGeom>
        </p:spPr>
      </p:pic>
    </p:spTree>
    <p:extLst>
      <p:ext uri="{BB962C8B-B14F-4D97-AF65-F5344CB8AC3E}">
        <p14:creationId xmlns:p14="http://schemas.microsoft.com/office/powerpoint/2010/main" val="13162732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2107DEA-8549-6BA8-A8FE-5F8A2C2A90E2}"/>
              </a:ext>
            </a:extLst>
          </p:cNvPr>
          <p:cNvSpPr/>
          <p:nvPr/>
        </p:nvSpPr>
        <p:spPr>
          <a:xfrm>
            <a:off x="0" y="0"/>
            <a:ext cx="12192000" cy="6858000"/>
          </a:xfrm>
          <a:prstGeom prst="rect">
            <a:avLst/>
          </a:prstGeom>
          <a:gradFill>
            <a:gsLst>
              <a:gs pos="0">
                <a:srgbClr val="003264"/>
              </a:gs>
              <a:gs pos="100000">
                <a:srgbClr val="0064C8"/>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FC1CF89D-2E86-8344-AFDF-F1E76F88ECE8}"/>
              </a:ext>
            </a:extLst>
          </p:cNvPr>
          <p:cNvSpPr txBox="1"/>
          <p:nvPr/>
        </p:nvSpPr>
        <p:spPr>
          <a:xfrm>
            <a:off x="12906703" y="-184666"/>
            <a:ext cx="184731" cy="369332"/>
          </a:xfrm>
          <a:prstGeom prst="rect">
            <a:avLst/>
          </a:prstGeom>
          <a:noFill/>
        </p:spPr>
        <p:txBody>
          <a:bodyPr wrap="none" rtlCol="0">
            <a:spAutoFit/>
          </a:bodyPr>
          <a:lstStyle/>
          <a:p>
            <a:endParaRPr lang="de-DE" dirty="0"/>
          </a:p>
        </p:txBody>
      </p:sp>
      <p:pic>
        <p:nvPicPr>
          <p:cNvPr id="4" name="Picture 3" descr="A person in a suit&#10;&#10;Description automatically generated">
            <a:extLst>
              <a:ext uri="{FF2B5EF4-FFF2-40B4-BE49-F238E27FC236}">
                <a16:creationId xmlns:a16="http://schemas.microsoft.com/office/drawing/2014/main" id="{491A314E-B290-9B77-01F3-2B5644537C85}"/>
              </a:ext>
            </a:extLst>
          </p:cNvPr>
          <p:cNvPicPr>
            <a:picLocks noChangeAspect="1"/>
          </p:cNvPicPr>
          <p:nvPr/>
        </p:nvPicPr>
        <p:blipFill>
          <a:blip r:embed="rId3"/>
          <a:stretch>
            <a:fillRect/>
          </a:stretch>
        </p:blipFill>
        <p:spPr>
          <a:xfrm>
            <a:off x="5933622" y="1607456"/>
            <a:ext cx="3486150" cy="3486150"/>
          </a:xfrm>
          <a:prstGeom prst="rect">
            <a:avLst/>
          </a:prstGeom>
        </p:spPr>
      </p:pic>
      <p:pic>
        <p:nvPicPr>
          <p:cNvPr id="7" name="Picture 6" descr="A person in a suit smiling&#10;&#10;Description automatically generated">
            <a:extLst>
              <a:ext uri="{FF2B5EF4-FFF2-40B4-BE49-F238E27FC236}">
                <a16:creationId xmlns:a16="http://schemas.microsoft.com/office/drawing/2014/main" id="{E13A16DE-8501-79C4-F3A9-69179611BEA3}"/>
              </a:ext>
            </a:extLst>
          </p:cNvPr>
          <p:cNvPicPr>
            <a:picLocks noChangeAspect="1"/>
          </p:cNvPicPr>
          <p:nvPr/>
        </p:nvPicPr>
        <p:blipFill>
          <a:blip r:embed="rId4"/>
          <a:stretch>
            <a:fillRect/>
          </a:stretch>
        </p:blipFill>
        <p:spPr>
          <a:xfrm>
            <a:off x="2835729" y="1607456"/>
            <a:ext cx="2728686" cy="3410858"/>
          </a:xfrm>
          <a:prstGeom prst="rect">
            <a:avLst/>
          </a:prstGeom>
        </p:spPr>
      </p:pic>
      <p:pic>
        <p:nvPicPr>
          <p:cNvPr id="11" name="Picture 10" descr="A group of men standing in front of a blue and white poster&#10;&#10;Description automatically generated">
            <a:extLst>
              <a:ext uri="{FF2B5EF4-FFF2-40B4-BE49-F238E27FC236}">
                <a16:creationId xmlns:a16="http://schemas.microsoft.com/office/drawing/2014/main" id="{F3DC8A24-EC13-4C46-5012-36197A959EBA}"/>
              </a:ext>
            </a:extLst>
          </p:cNvPr>
          <p:cNvPicPr>
            <a:picLocks noChangeAspect="1"/>
          </p:cNvPicPr>
          <p:nvPr/>
        </p:nvPicPr>
        <p:blipFill>
          <a:blip r:embed="rId5"/>
          <a:stretch>
            <a:fillRect/>
          </a:stretch>
        </p:blipFill>
        <p:spPr>
          <a:xfrm>
            <a:off x="0" y="0"/>
            <a:ext cx="12192000" cy="6858000"/>
          </a:xfrm>
          <a:prstGeom prst="rect">
            <a:avLst/>
          </a:prstGeom>
        </p:spPr>
      </p:pic>
      <p:sp>
        <p:nvSpPr>
          <p:cNvPr id="19" name="Freihandform 6">
            <a:extLst>
              <a:ext uri="{FF2B5EF4-FFF2-40B4-BE49-F238E27FC236}">
                <a16:creationId xmlns:a16="http://schemas.microsoft.com/office/drawing/2014/main" id="{0C9F7332-EB58-2DB1-FCD0-F3B2F83AA453}"/>
              </a:ext>
            </a:extLst>
          </p:cNvPr>
          <p:cNvSpPr/>
          <p:nvPr/>
        </p:nvSpPr>
        <p:spPr>
          <a:xfrm>
            <a:off x="0" y="-1"/>
            <a:ext cx="6937829" cy="6858001"/>
          </a:xfrm>
          <a:custGeom>
            <a:avLst/>
            <a:gdLst>
              <a:gd name="connsiteX0" fmla="*/ 0 w 6737053"/>
              <a:gd name="connsiteY0" fmla="*/ 0 h 6857999"/>
              <a:gd name="connsiteX1" fmla="*/ 1431235 w 6737053"/>
              <a:gd name="connsiteY1" fmla="*/ 0 h 6857999"/>
              <a:gd name="connsiteX2" fmla="*/ 5184432 w 6737053"/>
              <a:gd name="connsiteY2" fmla="*/ 0 h 6857999"/>
              <a:gd name="connsiteX3" fmla="*/ 6615667 w 6737053"/>
              <a:gd name="connsiteY3" fmla="*/ 0 h 6857999"/>
              <a:gd name="connsiteX4" fmla="*/ 6661725 w 6737053"/>
              <a:gd name="connsiteY4" fmla="*/ 257908 h 6857999"/>
              <a:gd name="connsiteX5" fmla="*/ 6737053 w 6737053"/>
              <a:gd name="connsiteY5" fmla="*/ 1253529 h 6857999"/>
              <a:gd name="connsiteX6" fmla="*/ 3589407 w 6737053"/>
              <a:gd name="connsiteY6" fmla="*/ 6844711 h 6857999"/>
              <a:gd name="connsiteX7" fmla="*/ 3566297 w 6737053"/>
              <a:gd name="connsiteY7" fmla="*/ 6857999 h 6857999"/>
              <a:gd name="connsiteX8" fmla="*/ 2135062 w 6737053"/>
              <a:gd name="connsiteY8" fmla="*/ 6857999 h 6857999"/>
              <a:gd name="connsiteX9" fmla="*/ 1431235 w 6737053"/>
              <a:gd name="connsiteY9" fmla="*/ 6857999 h 6857999"/>
              <a:gd name="connsiteX10" fmla="*/ 0 w 6737053"/>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37053" h="6857999">
                <a:moveTo>
                  <a:pt x="0" y="0"/>
                </a:moveTo>
                <a:lnTo>
                  <a:pt x="1431235" y="0"/>
                </a:lnTo>
                <a:lnTo>
                  <a:pt x="5184432" y="0"/>
                </a:lnTo>
                <a:lnTo>
                  <a:pt x="6615667" y="0"/>
                </a:lnTo>
                <a:lnTo>
                  <a:pt x="6661725" y="257908"/>
                </a:lnTo>
                <a:cubicBezTo>
                  <a:pt x="6711328" y="582541"/>
                  <a:pt x="6737053" y="915031"/>
                  <a:pt x="6737053" y="1253529"/>
                </a:cubicBezTo>
                <a:cubicBezTo>
                  <a:pt x="6737053" y="3623018"/>
                  <a:pt x="5476495" y="5698089"/>
                  <a:pt x="3589407" y="6844711"/>
                </a:cubicBezTo>
                <a:lnTo>
                  <a:pt x="3566297" y="6857999"/>
                </a:lnTo>
                <a:lnTo>
                  <a:pt x="2135062" y="6857999"/>
                </a:lnTo>
                <a:lnTo>
                  <a:pt x="1431235" y="6857999"/>
                </a:lnTo>
                <a:lnTo>
                  <a:pt x="0" y="6857999"/>
                </a:lnTo>
                <a:close/>
              </a:path>
            </a:pathLst>
          </a:cu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rgbClr val="003264"/>
              </a:solidFill>
              <a:highlight>
                <a:srgbClr val="003264"/>
              </a:highlight>
              <a:latin typeface="Lato" panose="020F0502020204030203" pitchFamily="34" charset="0"/>
              <a:ea typeface="Lato" panose="020F0502020204030203" pitchFamily="34" charset="0"/>
              <a:cs typeface="Lato" panose="020F0502020204030203" pitchFamily="34" charset="0"/>
            </a:endParaRPr>
          </a:p>
        </p:txBody>
      </p:sp>
      <p:sp>
        <p:nvSpPr>
          <p:cNvPr id="16" name="Untertitel 2">
            <a:extLst>
              <a:ext uri="{FF2B5EF4-FFF2-40B4-BE49-F238E27FC236}">
                <a16:creationId xmlns:a16="http://schemas.microsoft.com/office/drawing/2014/main" id="{F83F5002-6F75-41A2-0B19-498EC5659AB8}"/>
              </a:ext>
            </a:extLst>
          </p:cNvPr>
          <p:cNvSpPr txBox="1">
            <a:spLocks/>
          </p:cNvSpPr>
          <p:nvPr/>
        </p:nvSpPr>
        <p:spPr>
          <a:xfrm>
            <a:off x="395390" y="1504288"/>
            <a:ext cx="5849257" cy="212201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6600" b="1" dirty="0" err="1">
                <a:solidFill>
                  <a:srgbClr val="003264"/>
                </a:solidFill>
                <a:latin typeface="Lato Black" panose="020F0502020204030203" pitchFamily="34" charset="0"/>
                <a:ea typeface="Lato Black" panose="020F0502020204030203" pitchFamily="34" charset="0"/>
                <a:cs typeface="Lato Black" panose="020F0502020204030203" pitchFamily="34" charset="0"/>
              </a:rPr>
              <a:t>Thank</a:t>
            </a:r>
            <a:r>
              <a:rPr lang="de-DE" sz="6600" b="1" dirty="0">
                <a:solidFill>
                  <a:srgbClr val="003264"/>
                </a:solidFill>
                <a:latin typeface="Lato Black" panose="020F0502020204030203" pitchFamily="34" charset="0"/>
                <a:ea typeface="Lato Black" panose="020F0502020204030203" pitchFamily="34" charset="0"/>
                <a:cs typeface="Lato Black" panose="020F0502020204030203" pitchFamily="34" charset="0"/>
              </a:rPr>
              <a:t> </a:t>
            </a:r>
            <a:r>
              <a:rPr lang="de-DE" sz="6600" b="1" dirty="0" err="1">
                <a:solidFill>
                  <a:srgbClr val="003264"/>
                </a:solidFill>
                <a:latin typeface="Lato Black" panose="020F0502020204030203" pitchFamily="34" charset="0"/>
                <a:ea typeface="Lato Black" panose="020F0502020204030203" pitchFamily="34" charset="0"/>
                <a:cs typeface="Lato Black" panose="020F0502020204030203" pitchFamily="34" charset="0"/>
              </a:rPr>
              <a:t>you</a:t>
            </a:r>
            <a:r>
              <a:rPr lang="de-DE" sz="6600" b="1" dirty="0">
                <a:solidFill>
                  <a:srgbClr val="003264"/>
                </a:solidFill>
                <a:latin typeface="Lato Black" panose="020F0502020204030203" pitchFamily="34" charset="0"/>
                <a:ea typeface="Lato Black" panose="020F0502020204030203" pitchFamily="34" charset="0"/>
                <a:cs typeface="Lato Black" panose="020F0502020204030203" pitchFamily="34" charset="0"/>
              </a:rPr>
              <a:t>!</a:t>
            </a:r>
          </a:p>
        </p:txBody>
      </p:sp>
      <p:sp>
        <p:nvSpPr>
          <p:cNvPr id="18" name="TextBox 17">
            <a:extLst>
              <a:ext uri="{FF2B5EF4-FFF2-40B4-BE49-F238E27FC236}">
                <a16:creationId xmlns:a16="http://schemas.microsoft.com/office/drawing/2014/main" id="{8CB5F2D6-91AA-FBD5-F14F-668B57EA9CE5}"/>
              </a:ext>
            </a:extLst>
          </p:cNvPr>
          <p:cNvSpPr txBox="1"/>
          <p:nvPr/>
        </p:nvSpPr>
        <p:spPr>
          <a:xfrm>
            <a:off x="1631168" y="3949966"/>
            <a:ext cx="3089478" cy="369332"/>
          </a:xfrm>
          <a:prstGeom prst="rect">
            <a:avLst/>
          </a:prstGeom>
          <a:noFill/>
        </p:spPr>
        <p:txBody>
          <a:bodyPr wrap="square" rtlCol="0">
            <a:spAutoFit/>
          </a:bodyPr>
          <a:lstStyle/>
          <a:p>
            <a:pPr algn="ctr"/>
            <a:r>
              <a:rPr lang="en-US" dirty="0">
                <a:solidFill>
                  <a:srgbClr val="003264"/>
                </a:solidFill>
                <a:latin typeface="Lato Black" panose="020F0502020204030203" pitchFamily="34" charset="0"/>
                <a:ea typeface="Lato Black" panose="020F0502020204030203" pitchFamily="34" charset="0"/>
                <a:cs typeface="Lato Black" panose="020F0502020204030203" pitchFamily="34" charset="0"/>
              </a:rPr>
              <a:t>Visit Booth #260</a:t>
            </a:r>
          </a:p>
        </p:txBody>
      </p:sp>
      <p:pic>
        <p:nvPicPr>
          <p:cNvPr id="21" name="Picture 20" descr="A black background with grey text&#10;&#10;Description automatically generated">
            <a:extLst>
              <a:ext uri="{FF2B5EF4-FFF2-40B4-BE49-F238E27FC236}">
                <a16:creationId xmlns:a16="http://schemas.microsoft.com/office/drawing/2014/main" id="{55795E0B-B7C8-A7F6-9FCC-2147A32D6B93}"/>
              </a:ext>
            </a:extLst>
          </p:cNvPr>
          <p:cNvPicPr>
            <a:picLocks noChangeAspect="1"/>
          </p:cNvPicPr>
          <p:nvPr/>
        </p:nvPicPr>
        <p:blipFill>
          <a:blip r:embed="rId6"/>
          <a:stretch>
            <a:fillRect/>
          </a:stretch>
        </p:blipFill>
        <p:spPr>
          <a:xfrm>
            <a:off x="1421780" y="2848432"/>
            <a:ext cx="3508255" cy="1251207"/>
          </a:xfrm>
          <a:prstGeom prst="rect">
            <a:avLst/>
          </a:prstGeom>
        </p:spPr>
      </p:pic>
    </p:spTree>
    <p:extLst>
      <p:ext uri="{BB962C8B-B14F-4D97-AF65-F5344CB8AC3E}">
        <p14:creationId xmlns:p14="http://schemas.microsoft.com/office/powerpoint/2010/main" val="3937504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C4A5A8FA-7367-077C-352B-A71DB49E60A1}"/>
              </a:ext>
            </a:extLst>
          </p:cNvPr>
          <p:cNvSpPr/>
          <p:nvPr/>
        </p:nvSpPr>
        <p:spPr>
          <a:xfrm>
            <a:off x="-2" y="-4012"/>
            <a:ext cx="12192001" cy="6862012"/>
          </a:xfrm>
          <a:prstGeom prst="rect">
            <a:avLst/>
          </a:prstGeom>
          <a:solidFill>
            <a:srgbClr val="0032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8965A"/>
              </a:solidFill>
              <a:latin typeface="Roboto Light"/>
              <a:cs typeface="Roboto Light"/>
            </a:endParaRPr>
          </a:p>
        </p:txBody>
      </p:sp>
      <p:sp>
        <p:nvSpPr>
          <p:cNvPr id="46" name="Rechteck 82">
            <a:extLst>
              <a:ext uri="{FF2B5EF4-FFF2-40B4-BE49-F238E27FC236}">
                <a16:creationId xmlns:a16="http://schemas.microsoft.com/office/drawing/2014/main" id="{17B219AD-4159-9F78-5A5D-A5D2B14D9A85}"/>
              </a:ext>
            </a:extLst>
          </p:cNvPr>
          <p:cNvSpPr/>
          <p:nvPr/>
        </p:nvSpPr>
        <p:spPr>
          <a:xfrm>
            <a:off x="308410" y="1788900"/>
            <a:ext cx="5482790" cy="887872"/>
          </a:xfrm>
          <a:prstGeom prst="rect">
            <a:avLst/>
          </a:prstGeom>
        </p:spPr>
        <p:txBody>
          <a:bodyPr wrap="square">
            <a:spAutoFit/>
          </a:bodyPr>
          <a:lstStyle/>
          <a:p>
            <a:pPr marL="12700" marR="0">
              <a:lnSpc>
                <a:spcPct val="107000"/>
              </a:lnSpc>
              <a:spcBef>
                <a:spcPts val="100"/>
              </a:spcBef>
              <a:spcAft>
                <a:spcPts val="800"/>
              </a:spcAft>
            </a:pPr>
            <a:r>
              <a:rPr lang="en-US" sz="1800" kern="100" spc="-20" dirty="0">
                <a:solidFill>
                  <a:srgbClr val="7FB1E3"/>
                </a:solidFill>
                <a:effectLst/>
                <a:latin typeface="Calibri" panose="020F0502020204030204" pitchFamily="34" charset="0"/>
                <a:ea typeface="Calibri" panose="020F0502020204030204" pitchFamily="34" charset="0"/>
                <a:cs typeface="Arial" panose="020B0604020202020204" pitchFamily="34" charset="0"/>
              </a:rPr>
              <a:t>2024</a:t>
            </a:r>
            <a:br>
              <a:rPr lang="en-US" kern="100" spc="-20" dirty="0">
                <a:latin typeface="Calibri" panose="020F0502020204030204" pitchFamily="34" charset="0"/>
                <a:ea typeface="Calibri" panose="020F0502020204030204" pitchFamily="34" charset="0"/>
                <a:cs typeface="Arial" panose="020B0604020202020204" pitchFamily="34" charset="0"/>
              </a:rPr>
            </a:br>
            <a:r>
              <a:rPr lang="en-US" sz="3200" b="1" kern="100" dirty="0">
                <a:solidFill>
                  <a:srgbClr val="FFFFFF"/>
                </a:solidFill>
                <a:effectLst/>
                <a:latin typeface="Lato-Black"/>
                <a:ea typeface="Calibri" panose="020F0502020204030204" pitchFamily="34" charset="0"/>
                <a:cs typeface="Arial" panose="020B0604020202020204" pitchFamily="34" charset="0"/>
              </a:rPr>
              <a:t>PlanRadar Company Profile</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0" name="Rechteck 82">
            <a:extLst>
              <a:ext uri="{FF2B5EF4-FFF2-40B4-BE49-F238E27FC236}">
                <a16:creationId xmlns:a16="http://schemas.microsoft.com/office/drawing/2014/main" id="{1C39E61C-FD3B-653B-0D3B-5F420D0A8911}"/>
              </a:ext>
            </a:extLst>
          </p:cNvPr>
          <p:cNvSpPr/>
          <p:nvPr/>
        </p:nvSpPr>
        <p:spPr>
          <a:xfrm>
            <a:off x="276524" y="2956236"/>
            <a:ext cx="5482790" cy="700641"/>
          </a:xfrm>
          <a:prstGeom prst="rect">
            <a:avLst/>
          </a:prstGeom>
        </p:spPr>
        <p:txBody>
          <a:bodyPr wrap="square">
            <a:spAutoFit/>
          </a:bodyPr>
          <a:lstStyle/>
          <a:p>
            <a:pPr marL="12700" marR="0">
              <a:lnSpc>
                <a:spcPct val="107000"/>
              </a:lnSpc>
              <a:spcBef>
                <a:spcPts val="100"/>
              </a:spcBef>
              <a:spcAft>
                <a:spcPts val="800"/>
              </a:spcAft>
            </a:pPr>
            <a:r>
              <a:rPr lang="en-US" sz="1800" kern="100" spc="-20" dirty="0">
                <a:solidFill>
                  <a:srgbClr val="7FB1E3"/>
                </a:solidFill>
                <a:effectLst/>
                <a:latin typeface="Calibri" panose="020F0502020204030204" pitchFamily="34" charset="0"/>
                <a:ea typeface="Calibri" panose="020F0502020204030204" pitchFamily="34" charset="0"/>
                <a:cs typeface="Arial" panose="020B0604020202020204" pitchFamily="34" charset="0"/>
              </a:rPr>
              <a:t>Our Mission</a:t>
            </a:r>
            <a:br>
              <a:rPr lang="en-US" kern="100" spc="-20" dirty="0">
                <a:solidFill>
                  <a:srgbClr val="7FB1E3"/>
                </a:solidFill>
                <a:latin typeface="Calibri" panose="020F0502020204030204" pitchFamily="34" charset="0"/>
                <a:ea typeface="Calibri" panose="020F0502020204030204" pitchFamily="34" charset="0"/>
                <a:cs typeface="Arial" panose="020B0604020202020204" pitchFamily="34" charset="0"/>
              </a:rPr>
            </a:br>
            <a:r>
              <a:rPr lang="en-US" sz="2000" b="1" kern="100" dirty="0">
                <a:solidFill>
                  <a:srgbClr val="FFFFFF"/>
                </a:solidFill>
                <a:effectLst/>
                <a:latin typeface="Lato-Black"/>
                <a:ea typeface="Calibri" panose="020F0502020204030204" pitchFamily="34" charset="0"/>
                <a:cs typeface="Arial" panose="020B0604020202020204" pitchFamily="34" charset="0"/>
              </a:rPr>
              <a:t>We make working together easier.</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1" name="Rechteck 82">
            <a:extLst>
              <a:ext uri="{FF2B5EF4-FFF2-40B4-BE49-F238E27FC236}">
                <a16:creationId xmlns:a16="http://schemas.microsoft.com/office/drawing/2014/main" id="{F8964F66-6D3E-C6D8-4DDF-48B19DDBA3D3}"/>
              </a:ext>
            </a:extLst>
          </p:cNvPr>
          <p:cNvSpPr/>
          <p:nvPr/>
        </p:nvSpPr>
        <p:spPr>
          <a:xfrm>
            <a:off x="276524" y="3974346"/>
            <a:ext cx="4861534" cy="1359283"/>
          </a:xfrm>
          <a:prstGeom prst="rect">
            <a:avLst/>
          </a:prstGeom>
        </p:spPr>
        <p:txBody>
          <a:bodyPr wrap="square">
            <a:spAutoFit/>
          </a:bodyPr>
          <a:lstStyle/>
          <a:p>
            <a:pPr marL="12700">
              <a:lnSpc>
                <a:spcPct val="107000"/>
              </a:lnSpc>
              <a:spcBef>
                <a:spcPts val="100"/>
              </a:spcBef>
              <a:spcAft>
                <a:spcPts val="800"/>
              </a:spcAft>
            </a:pPr>
            <a:r>
              <a:rPr lang="en-US" sz="1800" kern="100" spc="-20" dirty="0">
                <a:solidFill>
                  <a:srgbClr val="7FB1E3"/>
                </a:solidFill>
                <a:effectLst/>
                <a:latin typeface="Calibri" panose="020F0502020204030204" pitchFamily="34" charset="0"/>
                <a:ea typeface="Calibri" panose="020F0502020204030204" pitchFamily="34" charset="0"/>
                <a:cs typeface="Arial" panose="020B0604020202020204" pitchFamily="34" charset="0"/>
              </a:rPr>
              <a:t>Our Vision</a:t>
            </a:r>
            <a:br>
              <a:rPr lang="en-US" kern="100" spc="-20" dirty="0">
                <a:solidFill>
                  <a:srgbClr val="7FB1E3"/>
                </a:solidFill>
                <a:latin typeface="Calibri" panose="020F0502020204030204" pitchFamily="34" charset="0"/>
                <a:ea typeface="Calibri" panose="020F0502020204030204" pitchFamily="34" charset="0"/>
                <a:cs typeface="Arial" panose="020B0604020202020204" pitchFamily="34" charset="0"/>
              </a:rPr>
            </a:br>
            <a:r>
              <a:rPr lang="en-US" sz="2000" b="1" dirty="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For every building and asset in the world to be constructed and operated with a digital solution.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2" name="Grafik 7">
            <a:extLst>
              <a:ext uri="{FF2B5EF4-FFF2-40B4-BE49-F238E27FC236}">
                <a16:creationId xmlns:a16="http://schemas.microsoft.com/office/drawing/2014/main" id="{AECB1958-3EA5-7BA4-62C2-8C04C1250F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067" y="362488"/>
            <a:ext cx="3089478" cy="666512"/>
          </a:xfrm>
          <a:prstGeom prst="rect">
            <a:avLst/>
          </a:prstGeom>
        </p:spPr>
      </p:pic>
      <p:pic>
        <p:nvPicPr>
          <p:cNvPr id="1028" name="Picture 4" descr="Graphical user interface, application&#10;&#10;Description automatically generated">
            <a:extLst>
              <a:ext uri="{FF2B5EF4-FFF2-40B4-BE49-F238E27FC236}">
                <a16:creationId xmlns:a16="http://schemas.microsoft.com/office/drawing/2014/main" id="{B2DD18D4-4BDB-C328-6B6E-84F1368AC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614" y="413383"/>
            <a:ext cx="10311387" cy="6444617"/>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7BE8B68E-C638-A9E3-BAB5-463CC35D724D}"/>
              </a:ext>
            </a:extLst>
          </p:cNvPr>
          <p:cNvGrpSpPr/>
          <p:nvPr/>
        </p:nvGrpSpPr>
        <p:grpSpPr>
          <a:xfrm>
            <a:off x="-51492" y="5669475"/>
            <a:ext cx="1816423" cy="1039335"/>
            <a:chOff x="-51492" y="5669475"/>
            <a:chExt cx="1816423" cy="1039335"/>
          </a:xfrm>
        </p:grpSpPr>
        <p:sp>
          <p:nvSpPr>
            <p:cNvPr id="53" name="TextBox 1">
              <a:extLst>
                <a:ext uri="{FF2B5EF4-FFF2-40B4-BE49-F238E27FC236}">
                  <a16:creationId xmlns:a16="http://schemas.microsoft.com/office/drawing/2014/main" id="{335D14EE-5524-5CB9-1E94-3C8CF732F289}"/>
                </a:ext>
              </a:extLst>
            </p:cNvPr>
            <p:cNvSpPr txBox="1"/>
            <p:nvPr/>
          </p:nvSpPr>
          <p:spPr>
            <a:xfrm>
              <a:off x="-51492" y="6105980"/>
              <a:ext cx="1816423" cy="602830"/>
            </a:xfrm>
            <a:prstGeom prst="rect">
              <a:avLst/>
            </a:prstGeom>
          </p:spPr>
          <p:txBody>
            <a:bodyPr vert="horz" lIns="91440" tIns="45720" rIns="91440" bIns="45720" rtlCol="0" anchor="t">
              <a:noAutofit/>
            </a:bodyPr>
            <a:lstStyle>
              <a:defPPr>
                <a:defRPr lang="de-DE"/>
              </a:defPPr>
              <a:lvl1pPr indent="0">
                <a:lnSpc>
                  <a:spcPct val="110000"/>
                </a:lnSpc>
                <a:spcBef>
                  <a:spcPts val="1000"/>
                </a:spcBef>
                <a:buFont typeface="Arial" panose="020B0604020202020204" pitchFamily="34" charset="0"/>
                <a:buNone/>
                <a:defRPr sz="4000">
                  <a:solidFill>
                    <a:srgbClr val="0064C8"/>
                  </a:solidFill>
                  <a:latin typeface="Lato Black" panose="020F0502020204030203" pitchFamily="34" charset="0"/>
                  <a:ea typeface="Lato Black" panose="020F0502020204030203" pitchFamily="34" charset="0"/>
                  <a:cs typeface="Lato Black" panose="020F050202020403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lnSpc>
                  <a:spcPct val="100000"/>
                </a:lnSpc>
                <a:spcBef>
                  <a:spcPts val="0"/>
                </a:spcBef>
              </a:pPr>
              <a:r>
                <a:rPr lang="de-DE" sz="1400" b="1" dirty="0" err="1">
                  <a:solidFill>
                    <a:schemeClr val="bg1"/>
                  </a:solidFill>
                  <a:latin typeface="Lato Black"/>
                  <a:ea typeface="Lato Black"/>
                  <a:cs typeface="Lato Black"/>
                </a:rPr>
                <a:t>Employees</a:t>
              </a:r>
              <a:endParaRPr lang="de-DE" sz="1400" b="1" dirty="0">
                <a:solidFill>
                  <a:schemeClr val="bg1"/>
                </a:solidFill>
                <a:latin typeface="Lato Black"/>
                <a:ea typeface="Lato Black"/>
                <a:cs typeface="Lato Black"/>
              </a:endParaRPr>
            </a:p>
          </p:txBody>
        </p:sp>
        <p:sp>
          <p:nvSpPr>
            <p:cNvPr id="54" name="TextBox 1">
              <a:extLst>
                <a:ext uri="{FF2B5EF4-FFF2-40B4-BE49-F238E27FC236}">
                  <a16:creationId xmlns:a16="http://schemas.microsoft.com/office/drawing/2014/main" id="{9DC359E3-3E03-9C6C-C27B-3183BA31670E}"/>
                </a:ext>
              </a:extLst>
            </p:cNvPr>
            <p:cNvSpPr txBox="1"/>
            <p:nvPr/>
          </p:nvSpPr>
          <p:spPr>
            <a:xfrm>
              <a:off x="276524" y="5669475"/>
              <a:ext cx="1160390" cy="602830"/>
            </a:xfrm>
            <a:prstGeom prst="rect">
              <a:avLst/>
            </a:prstGeom>
          </p:spPr>
          <p:txBody>
            <a:bodyPr vert="horz" lIns="91440" tIns="45720" rIns="91440" bIns="45720" rtlCol="0">
              <a:noAutofit/>
            </a:bodyPr>
            <a:lstStyle>
              <a:defPPr>
                <a:defRPr lang="de-DE"/>
              </a:defPPr>
              <a:lvl1pPr indent="0">
                <a:lnSpc>
                  <a:spcPct val="110000"/>
                </a:lnSpc>
                <a:spcBef>
                  <a:spcPts val="1000"/>
                </a:spcBef>
                <a:buFont typeface="Arial" panose="020B0604020202020204" pitchFamily="34" charset="0"/>
                <a:buNone/>
                <a:defRPr sz="4000">
                  <a:solidFill>
                    <a:srgbClr val="0064C8"/>
                  </a:solidFill>
                  <a:latin typeface="Lato Black" panose="020F0502020204030203" pitchFamily="34" charset="0"/>
                  <a:ea typeface="Lato Black" panose="020F0502020204030203" pitchFamily="34" charset="0"/>
                  <a:cs typeface="Lato Black" panose="020F050202020403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lnSpc>
                  <a:spcPct val="100000"/>
                </a:lnSpc>
                <a:spcBef>
                  <a:spcPts val="0"/>
                </a:spcBef>
              </a:pPr>
              <a:r>
                <a:rPr lang="de-DE" sz="2800" b="1" dirty="0">
                  <a:solidFill>
                    <a:schemeClr val="bg1"/>
                  </a:solidFill>
                </a:rPr>
                <a:t>400+</a:t>
              </a:r>
            </a:p>
          </p:txBody>
        </p:sp>
      </p:grpSp>
      <p:grpSp>
        <p:nvGrpSpPr>
          <p:cNvPr id="62" name="Group 61">
            <a:extLst>
              <a:ext uri="{FF2B5EF4-FFF2-40B4-BE49-F238E27FC236}">
                <a16:creationId xmlns:a16="http://schemas.microsoft.com/office/drawing/2014/main" id="{561F7B22-CE11-C161-03B7-CB5E01A246F0}"/>
              </a:ext>
            </a:extLst>
          </p:cNvPr>
          <p:cNvGrpSpPr/>
          <p:nvPr/>
        </p:nvGrpSpPr>
        <p:grpSpPr>
          <a:xfrm>
            <a:off x="1566788" y="5669475"/>
            <a:ext cx="1628869" cy="1039335"/>
            <a:chOff x="1451426" y="5669475"/>
            <a:chExt cx="1628869" cy="1039335"/>
          </a:xfrm>
        </p:grpSpPr>
        <p:sp>
          <p:nvSpPr>
            <p:cNvPr id="55" name="TextBox 1">
              <a:extLst>
                <a:ext uri="{FF2B5EF4-FFF2-40B4-BE49-F238E27FC236}">
                  <a16:creationId xmlns:a16="http://schemas.microsoft.com/office/drawing/2014/main" id="{BA9A062E-4A43-BE8E-B8C8-92E7EE87FE0F}"/>
                </a:ext>
              </a:extLst>
            </p:cNvPr>
            <p:cNvSpPr txBox="1"/>
            <p:nvPr/>
          </p:nvSpPr>
          <p:spPr>
            <a:xfrm>
              <a:off x="1451426" y="6105980"/>
              <a:ext cx="1628869" cy="602830"/>
            </a:xfrm>
            <a:prstGeom prst="rect">
              <a:avLst/>
            </a:prstGeom>
          </p:spPr>
          <p:txBody>
            <a:bodyPr vert="horz" lIns="91440" tIns="45720" rIns="91440" bIns="45720" rtlCol="0" anchor="t">
              <a:noAutofit/>
            </a:bodyPr>
            <a:lstStyle>
              <a:defPPr>
                <a:defRPr lang="de-DE"/>
              </a:defPPr>
              <a:lvl1pPr indent="0">
                <a:lnSpc>
                  <a:spcPct val="110000"/>
                </a:lnSpc>
                <a:spcBef>
                  <a:spcPts val="1000"/>
                </a:spcBef>
                <a:buFont typeface="Arial" panose="020B0604020202020204" pitchFamily="34" charset="0"/>
                <a:buNone/>
                <a:defRPr sz="4000">
                  <a:solidFill>
                    <a:srgbClr val="0064C8"/>
                  </a:solidFill>
                  <a:latin typeface="Lato Black" panose="020F0502020204030203" pitchFamily="34" charset="0"/>
                  <a:ea typeface="Lato Black" panose="020F0502020204030203" pitchFamily="34" charset="0"/>
                  <a:cs typeface="Lato Black" panose="020F050202020403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lnSpc>
                  <a:spcPct val="100000"/>
                </a:lnSpc>
                <a:spcBef>
                  <a:spcPts val="0"/>
                </a:spcBef>
              </a:pPr>
              <a:r>
                <a:rPr lang="de-DE" sz="1400" b="1" dirty="0">
                  <a:solidFill>
                    <a:schemeClr val="bg1"/>
                  </a:solidFill>
                  <a:latin typeface="Lato Black"/>
                  <a:ea typeface="Lato Black"/>
                  <a:cs typeface="Lato Black"/>
                </a:rPr>
                <a:t>Global Locations</a:t>
              </a:r>
            </a:p>
          </p:txBody>
        </p:sp>
        <p:sp>
          <p:nvSpPr>
            <p:cNvPr id="56" name="TextBox 1">
              <a:extLst>
                <a:ext uri="{FF2B5EF4-FFF2-40B4-BE49-F238E27FC236}">
                  <a16:creationId xmlns:a16="http://schemas.microsoft.com/office/drawing/2014/main" id="{139BAD1D-3B1E-3B2E-958D-334DE5D927F6}"/>
                </a:ext>
              </a:extLst>
            </p:cNvPr>
            <p:cNvSpPr txBox="1"/>
            <p:nvPr/>
          </p:nvSpPr>
          <p:spPr>
            <a:xfrm>
              <a:off x="1591888" y="5669475"/>
              <a:ext cx="1160390" cy="602830"/>
            </a:xfrm>
            <a:prstGeom prst="rect">
              <a:avLst/>
            </a:prstGeom>
          </p:spPr>
          <p:txBody>
            <a:bodyPr vert="horz" lIns="91440" tIns="45720" rIns="91440" bIns="45720" rtlCol="0">
              <a:noAutofit/>
            </a:bodyPr>
            <a:lstStyle>
              <a:defPPr>
                <a:defRPr lang="de-DE"/>
              </a:defPPr>
              <a:lvl1pPr indent="0">
                <a:lnSpc>
                  <a:spcPct val="110000"/>
                </a:lnSpc>
                <a:spcBef>
                  <a:spcPts val="1000"/>
                </a:spcBef>
                <a:buFont typeface="Arial" panose="020B0604020202020204" pitchFamily="34" charset="0"/>
                <a:buNone/>
                <a:defRPr sz="4000">
                  <a:solidFill>
                    <a:srgbClr val="0064C8"/>
                  </a:solidFill>
                  <a:latin typeface="Lato Black" panose="020F0502020204030203" pitchFamily="34" charset="0"/>
                  <a:ea typeface="Lato Black" panose="020F0502020204030203" pitchFamily="34" charset="0"/>
                  <a:cs typeface="Lato Black" panose="020F050202020403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lnSpc>
                  <a:spcPct val="100000"/>
                </a:lnSpc>
                <a:spcBef>
                  <a:spcPts val="0"/>
                </a:spcBef>
              </a:pPr>
              <a:r>
                <a:rPr lang="de-DE" sz="2800" b="1" dirty="0">
                  <a:solidFill>
                    <a:schemeClr val="bg1"/>
                  </a:solidFill>
                </a:rPr>
                <a:t> 16</a:t>
              </a:r>
            </a:p>
          </p:txBody>
        </p:sp>
      </p:grpSp>
      <p:grpSp>
        <p:nvGrpSpPr>
          <p:cNvPr id="61" name="Group 60">
            <a:extLst>
              <a:ext uri="{FF2B5EF4-FFF2-40B4-BE49-F238E27FC236}">
                <a16:creationId xmlns:a16="http://schemas.microsoft.com/office/drawing/2014/main" id="{8771E3E8-98F8-6C0E-3573-C5CDD86D150E}"/>
              </a:ext>
            </a:extLst>
          </p:cNvPr>
          <p:cNvGrpSpPr/>
          <p:nvPr/>
        </p:nvGrpSpPr>
        <p:grpSpPr>
          <a:xfrm>
            <a:off x="3200710" y="5669475"/>
            <a:ext cx="1628869" cy="1039335"/>
            <a:chOff x="2939833" y="5669475"/>
            <a:chExt cx="1628869" cy="1039335"/>
          </a:xfrm>
        </p:grpSpPr>
        <p:sp>
          <p:nvSpPr>
            <p:cNvPr id="57" name="TextBox 1">
              <a:extLst>
                <a:ext uri="{FF2B5EF4-FFF2-40B4-BE49-F238E27FC236}">
                  <a16:creationId xmlns:a16="http://schemas.microsoft.com/office/drawing/2014/main" id="{717D47A3-8FC0-E5A2-9C03-6C1D76DBA04E}"/>
                </a:ext>
              </a:extLst>
            </p:cNvPr>
            <p:cNvSpPr txBox="1"/>
            <p:nvPr/>
          </p:nvSpPr>
          <p:spPr>
            <a:xfrm>
              <a:off x="2939833" y="6105980"/>
              <a:ext cx="1628869" cy="602830"/>
            </a:xfrm>
            <a:prstGeom prst="rect">
              <a:avLst/>
            </a:prstGeom>
          </p:spPr>
          <p:txBody>
            <a:bodyPr vert="horz" lIns="91440" tIns="45720" rIns="91440" bIns="45720" rtlCol="0" anchor="t">
              <a:noAutofit/>
            </a:bodyPr>
            <a:lstStyle>
              <a:defPPr>
                <a:defRPr lang="de-DE"/>
              </a:defPPr>
              <a:lvl1pPr indent="0">
                <a:lnSpc>
                  <a:spcPct val="110000"/>
                </a:lnSpc>
                <a:spcBef>
                  <a:spcPts val="1000"/>
                </a:spcBef>
                <a:buFont typeface="Arial" panose="020B0604020202020204" pitchFamily="34" charset="0"/>
                <a:buNone/>
                <a:defRPr sz="4000">
                  <a:solidFill>
                    <a:srgbClr val="0064C8"/>
                  </a:solidFill>
                  <a:latin typeface="Lato Black" panose="020F0502020204030203" pitchFamily="34" charset="0"/>
                  <a:ea typeface="Lato Black" panose="020F0502020204030203" pitchFamily="34" charset="0"/>
                  <a:cs typeface="Lato Black" panose="020F050202020403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lnSpc>
                  <a:spcPct val="100000"/>
                </a:lnSpc>
                <a:spcBef>
                  <a:spcPts val="0"/>
                </a:spcBef>
              </a:pPr>
              <a:r>
                <a:rPr lang="de-DE" sz="1400" b="1" dirty="0">
                  <a:solidFill>
                    <a:schemeClr val="bg1"/>
                  </a:solidFill>
                  <a:latin typeface="Lato Black"/>
                  <a:ea typeface="Lato Black"/>
                  <a:cs typeface="Lato Black"/>
                </a:rPr>
                <a:t>Users Worldwide</a:t>
              </a:r>
            </a:p>
          </p:txBody>
        </p:sp>
        <p:sp>
          <p:nvSpPr>
            <p:cNvPr id="58" name="TextBox 1">
              <a:extLst>
                <a:ext uri="{FF2B5EF4-FFF2-40B4-BE49-F238E27FC236}">
                  <a16:creationId xmlns:a16="http://schemas.microsoft.com/office/drawing/2014/main" id="{435E8813-EB09-3C0F-0369-685E7DFC9FAE}"/>
                </a:ext>
              </a:extLst>
            </p:cNvPr>
            <p:cNvSpPr txBox="1"/>
            <p:nvPr/>
          </p:nvSpPr>
          <p:spPr>
            <a:xfrm>
              <a:off x="3080295" y="5669475"/>
              <a:ext cx="1320802" cy="602830"/>
            </a:xfrm>
            <a:prstGeom prst="rect">
              <a:avLst/>
            </a:prstGeom>
          </p:spPr>
          <p:txBody>
            <a:bodyPr vert="horz" lIns="91440" tIns="45720" rIns="91440" bIns="45720" rtlCol="0">
              <a:noAutofit/>
            </a:bodyPr>
            <a:lstStyle>
              <a:defPPr>
                <a:defRPr lang="de-DE"/>
              </a:defPPr>
              <a:lvl1pPr indent="0">
                <a:lnSpc>
                  <a:spcPct val="110000"/>
                </a:lnSpc>
                <a:spcBef>
                  <a:spcPts val="1000"/>
                </a:spcBef>
                <a:buFont typeface="Arial" panose="020B0604020202020204" pitchFamily="34" charset="0"/>
                <a:buNone/>
                <a:defRPr sz="4000">
                  <a:solidFill>
                    <a:srgbClr val="0064C8"/>
                  </a:solidFill>
                  <a:latin typeface="Lato Black" panose="020F0502020204030203" pitchFamily="34" charset="0"/>
                  <a:ea typeface="Lato Black" panose="020F0502020204030203" pitchFamily="34" charset="0"/>
                  <a:cs typeface="Lato Black" panose="020F050202020403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lnSpc>
                  <a:spcPct val="100000"/>
                </a:lnSpc>
                <a:spcBef>
                  <a:spcPts val="0"/>
                </a:spcBef>
              </a:pPr>
              <a:r>
                <a:rPr lang="de-DE" sz="2800" b="1" dirty="0">
                  <a:solidFill>
                    <a:schemeClr val="bg1"/>
                  </a:solidFill>
                </a:rPr>
                <a:t>150k+</a:t>
              </a:r>
            </a:p>
          </p:txBody>
        </p:sp>
      </p:grpSp>
      <p:grpSp>
        <p:nvGrpSpPr>
          <p:cNvPr id="1024" name="Group 1023">
            <a:extLst>
              <a:ext uri="{FF2B5EF4-FFF2-40B4-BE49-F238E27FC236}">
                <a16:creationId xmlns:a16="http://schemas.microsoft.com/office/drawing/2014/main" id="{BF119806-524A-4FE8-D532-758467B5BD6F}"/>
              </a:ext>
            </a:extLst>
          </p:cNvPr>
          <p:cNvGrpSpPr/>
          <p:nvPr/>
        </p:nvGrpSpPr>
        <p:grpSpPr>
          <a:xfrm>
            <a:off x="4631436" y="5660908"/>
            <a:ext cx="1628869" cy="1039335"/>
            <a:chOff x="4428240" y="5660908"/>
            <a:chExt cx="1628869" cy="1039335"/>
          </a:xfrm>
        </p:grpSpPr>
        <p:sp>
          <p:nvSpPr>
            <p:cNvPr id="59" name="TextBox 1">
              <a:extLst>
                <a:ext uri="{FF2B5EF4-FFF2-40B4-BE49-F238E27FC236}">
                  <a16:creationId xmlns:a16="http://schemas.microsoft.com/office/drawing/2014/main" id="{BCCA1E57-7354-2FC1-5FDF-113142C3145C}"/>
                </a:ext>
              </a:extLst>
            </p:cNvPr>
            <p:cNvSpPr txBox="1"/>
            <p:nvPr/>
          </p:nvSpPr>
          <p:spPr>
            <a:xfrm>
              <a:off x="4428240" y="6097413"/>
              <a:ext cx="1628869" cy="602830"/>
            </a:xfrm>
            <a:prstGeom prst="rect">
              <a:avLst/>
            </a:prstGeom>
          </p:spPr>
          <p:txBody>
            <a:bodyPr vert="horz" lIns="91440" tIns="45720" rIns="91440" bIns="45720" rtlCol="0" anchor="t">
              <a:noAutofit/>
            </a:bodyPr>
            <a:lstStyle>
              <a:defPPr>
                <a:defRPr lang="de-DE"/>
              </a:defPPr>
              <a:lvl1pPr indent="0">
                <a:lnSpc>
                  <a:spcPct val="110000"/>
                </a:lnSpc>
                <a:spcBef>
                  <a:spcPts val="1000"/>
                </a:spcBef>
                <a:buFont typeface="Arial" panose="020B0604020202020204" pitchFamily="34" charset="0"/>
                <a:buNone/>
                <a:defRPr sz="4000">
                  <a:solidFill>
                    <a:srgbClr val="0064C8"/>
                  </a:solidFill>
                  <a:latin typeface="Lato Black" panose="020F0502020204030203" pitchFamily="34" charset="0"/>
                  <a:ea typeface="Lato Black" panose="020F0502020204030203" pitchFamily="34" charset="0"/>
                  <a:cs typeface="Lato Black" panose="020F050202020403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lnSpc>
                  <a:spcPct val="100000"/>
                </a:lnSpc>
                <a:spcBef>
                  <a:spcPts val="0"/>
                </a:spcBef>
              </a:pPr>
              <a:r>
                <a:rPr lang="de-DE" sz="1400" b="1" dirty="0">
                  <a:solidFill>
                    <a:schemeClr val="bg1"/>
                  </a:solidFill>
                  <a:latin typeface="Lato Black"/>
                  <a:ea typeface="Lato Black"/>
                  <a:cs typeface="Lato Black"/>
                </a:rPr>
                <a:t>Countries</a:t>
              </a:r>
            </a:p>
          </p:txBody>
        </p:sp>
        <p:sp>
          <p:nvSpPr>
            <p:cNvPr id="60" name="TextBox 1">
              <a:extLst>
                <a:ext uri="{FF2B5EF4-FFF2-40B4-BE49-F238E27FC236}">
                  <a16:creationId xmlns:a16="http://schemas.microsoft.com/office/drawing/2014/main" id="{8A4326C3-2A8B-5E43-2354-958F9332ADCF}"/>
                </a:ext>
              </a:extLst>
            </p:cNvPr>
            <p:cNvSpPr txBox="1"/>
            <p:nvPr/>
          </p:nvSpPr>
          <p:spPr>
            <a:xfrm>
              <a:off x="4568702" y="5660908"/>
              <a:ext cx="1320802" cy="602830"/>
            </a:xfrm>
            <a:prstGeom prst="rect">
              <a:avLst/>
            </a:prstGeom>
          </p:spPr>
          <p:txBody>
            <a:bodyPr vert="horz" lIns="91440" tIns="45720" rIns="91440" bIns="45720" rtlCol="0">
              <a:noAutofit/>
            </a:bodyPr>
            <a:lstStyle>
              <a:defPPr>
                <a:defRPr lang="de-DE"/>
              </a:defPPr>
              <a:lvl1pPr indent="0">
                <a:lnSpc>
                  <a:spcPct val="110000"/>
                </a:lnSpc>
                <a:spcBef>
                  <a:spcPts val="1000"/>
                </a:spcBef>
                <a:buFont typeface="Arial" panose="020B0604020202020204" pitchFamily="34" charset="0"/>
                <a:buNone/>
                <a:defRPr sz="4000">
                  <a:solidFill>
                    <a:srgbClr val="0064C8"/>
                  </a:solidFill>
                  <a:latin typeface="Lato Black" panose="020F0502020204030203" pitchFamily="34" charset="0"/>
                  <a:ea typeface="Lato Black" panose="020F0502020204030203" pitchFamily="34" charset="0"/>
                  <a:cs typeface="Lato Black" panose="020F050202020403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lnSpc>
                  <a:spcPct val="100000"/>
                </a:lnSpc>
                <a:spcBef>
                  <a:spcPts val="0"/>
                </a:spcBef>
              </a:pPr>
              <a:r>
                <a:rPr lang="de-DE" sz="2800" b="1" dirty="0">
                  <a:solidFill>
                    <a:schemeClr val="bg1"/>
                  </a:solidFill>
                </a:rPr>
                <a:t>75+</a:t>
              </a:r>
            </a:p>
          </p:txBody>
        </p:sp>
      </p:grpSp>
    </p:spTree>
    <p:extLst>
      <p:ext uri="{BB962C8B-B14F-4D97-AF65-F5344CB8AC3E}">
        <p14:creationId xmlns:p14="http://schemas.microsoft.com/office/powerpoint/2010/main" val="232312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6">
            <a:extLst>
              <a:ext uri="{FF2B5EF4-FFF2-40B4-BE49-F238E27FC236}">
                <a16:creationId xmlns:a16="http://schemas.microsoft.com/office/drawing/2014/main" id="{CF10699F-57FF-2E29-5E9A-FDB91C4BB8B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0"/>
            <a:ext cx="12180231" cy="6422202"/>
          </a:xfrm>
          <a:prstGeom prst="rect">
            <a:avLst/>
          </a:prstGeom>
        </p:spPr>
      </p:pic>
      <p:sp>
        <p:nvSpPr>
          <p:cNvPr id="5" name="Rechteck 10">
            <a:extLst>
              <a:ext uri="{FF2B5EF4-FFF2-40B4-BE49-F238E27FC236}">
                <a16:creationId xmlns:a16="http://schemas.microsoft.com/office/drawing/2014/main" id="{DF73D004-5359-F506-EBA2-609BDF5416F3}"/>
              </a:ext>
            </a:extLst>
          </p:cNvPr>
          <p:cNvSpPr/>
          <p:nvPr/>
        </p:nvSpPr>
        <p:spPr>
          <a:xfrm>
            <a:off x="2029522" y="4865910"/>
            <a:ext cx="2029521" cy="2006600"/>
          </a:xfrm>
          <a:prstGeom prst="rect">
            <a:avLst/>
          </a:prstGeom>
          <a:solidFill>
            <a:srgbClr val="FFE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E346"/>
              </a:solidFill>
            </a:endParaRPr>
          </a:p>
        </p:txBody>
      </p:sp>
      <p:sp>
        <p:nvSpPr>
          <p:cNvPr id="6" name="Rechteck 8">
            <a:extLst>
              <a:ext uri="{FF2B5EF4-FFF2-40B4-BE49-F238E27FC236}">
                <a16:creationId xmlns:a16="http://schemas.microsoft.com/office/drawing/2014/main" id="{FDE96D06-8CD7-7AAA-BC99-02F04AF85232}"/>
              </a:ext>
            </a:extLst>
          </p:cNvPr>
          <p:cNvSpPr/>
          <p:nvPr/>
        </p:nvSpPr>
        <p:spPr>
          <a:xfrm>
            <a:off x="0" y="4865910"/>
            <a:ext cx="2029521" cy="2006600"/>
          </a:xfrm>
          <a:prstGeom prst="rect">
            <a:avLst/>
          </a:prstGeom>
          <a:solidFill>
            <a:srgbClr val="66A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E346"/>
              </a:solidFill>
            </a:endParaRPr>
          </a:p>
        </p:txBody>
      </p:sp>
      <p:sp>
        <p:nvSpPr>
          <p:cNvPr id="7" name="Untertitel 2">
            <a:extLst>
              <a:ext uri="{FF2B5EF4-FFF2-40B4-BE49-F238E27FC236}">
                <a16:creationId xmlns:a16="http://schemas.microsoft.com/office/drawing/2014/main" id="{2D657A30-DF56-E67C-71AA-6D331ECA9988}"/>
              </a:ext>
            </a:extLst>
          </p:cNvPr>
          <p:cNvSpPr txBox="1">
            <a:spLocks/>
          </p:cNvSpPr>
          <p:nvPr/>
        </p:nvSpPr>
        <p:spPr>
          <a:xfrm>
            <a:off x="47393" y="5191696"/>
            <a:ext cx="2029521" cy="15210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de-DE" sz="1400" b="1" err="1">
                <a:solidFill>
                  <a:schemeClr val="bg1"/>
                </a:solidFill>
                <a:latin typeface="Lato Black" panose="020F0502020204030203" pitchFamily="34" charset="0"/>
                <a:ea typeface="Lato Black" panose="020F0502020204030203" pitchFamily="34" charset="0"/>
                <a:cs typeface="Lato Black" panose="020F0502020204030203" pitchFamily="34" charset="0"/>
              </a:rPr>
              <a:t>Speciality</a:t>
            </a:r>
            <a:br>
              <a:rPr lang="de-DE" sz="1400" b="1">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de-DE" sz="1400" b="1" err="1">
                <a:solidFill>
                  <a:schemeClr val="bg1"/>
                </a:solidFill>
                <a:latin typeface="Lato Black" panose="020F0502020204030203" pitchFamily="34" charset="0"/>
                <a:ea typeface="Lato Black" panose="020F0502020204030203" pitchFamily="34" charset="0"/>
                <a:cs typeface="Lato Black" panose="020F0502020204030203" pitchFamily="34" charset="0"/>
              </a:rPr>
              <a:t>Contractors</a:t>
            </a:r>
            <a:endParaRPr lang="de-DE" sz="1400" b="1">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l">
              <a:lnSpc>
                <a:spcPct val="100000"/>
              </a:lnSpc>
            </a:pP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Protect</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your</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margins</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&amp;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guarantee</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compliance</a:t>
            </a:r>
            <a:endPar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 name="Untertitel 2">
            <a:extLst>
              <a:ext uri="{FF2B5EF4-FFF2-40B4-BE49-F238E27FC236}">
                <a16:creationId xmlns:a16="http://schemas.microsoft.com/office/drawing/2014/main" id="{A4ACF10C-60C8-1C37-A414-B7342EFA193E}"/>
              </a:ext>
            </a:extLst>
          </p:cNvPr>
          <p:cNvSpPr txBox="1">
            <a:spLocks/>
          </p:cNvSpPr>
          <p:nvPr/>
        </p:nvSpPr>
        <p:spPr>
          <a:xfrm>
            <a:off x="255278" y="71894"/>
            <a:ext cx="8386625" cy="7278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de-DE" sz="4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Who </a:t>
            </a:r>
            <a:r>
              <a:rPr lang="de-DE" sz="4000"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benefits</a:t>
            </a:r>
            <a:r>
              <a:rPr lang="de-DE" sz="4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t>
            </a:r>
          </a:p>
        </p:txBody>
      </p:sp>
      <p:sp>
        <p:nvSpPr>
          <p:cNvPr id="9" name="Untertitel 2">
            <a:extLst>
              <a:ext uri="{FF2B5EF4-FFF2-40B4-BE49-F238E27FC236}">
                <a16:creationId xmlns:a16="http://schemas.microsoft.com/office/drawing/2014/main" id="{A30C7600-044C-A5E5-CDBA-5BD8833FCCAD}"/>
              </a:ext>
            </a:extLst>
          </p:cNvPr>
          <p:cNvSpPr txBox="1">
            <a:spLocks/>
          </p:cNvSpPr>
          <p:nvPr/>
        </p:nvSpPr>
        <p:spPr>
          <a:xfrm>
            <a:off x="2191213" y="5191696"/>
            <a:ext cx="1706137" cy="15210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de-DE" sz="1400" b="1">
                <a:solidFill>
                  <a:srgbClr val="003264"/>
                </a:solidFill>
                <a:latin typeface="Lato Black" panose="020F0502020204030203" pitchFamily="34" charset="0"/>
                <a:ea typeface="Lato Black" panose="020F0502020204030203" pitchFamily="34" charset="0"/>
                <a:cs typeface="Lato Black" panose="020F0502020204030203" pitchFamily="34" charset="0"/>
              </a:rPr>
              <a:t>General</a:t>
            </a:r>
            <a:br>
              <a:rPr lang="de-DE" sz="1400" b="1">
                <a:solidFill>
                  <a:srgbClr val="003264"/>
                </a:solidFill>
                <a:latin typeface="Lato Black" panose="020F0502020204030203" pitchFamily="34" charset="0"/>
                <a:ea typeface="Lato Black" panose="020F0502020204030203" pitchFamily="34" charset="0"/>
                <a:cs typeface="Lato Black" panose="020F0502020204030203" pitchFamily="34" charset="0"/>
              </a:rPr>
            </a:br>
            <a:r>
              <a:rPr lang="de-DE" sz="1400" b="1" err="1">
                <a:solidFill>
                  <a:srgbClr val="003264"/>
                </a:solidFill>
                <a:latin typeface="Lato Black" panose="020F0502020204030203" pitchFamily="34" charset="0"/>
                <a:ea typeface="Lato Black" panose="020F0502020204030203" pitchFamily="34" charset="0"/>
                <a:cs typeface="Lato Black" panose="020F0502020204030203" pitchFamily="34" charset="0"/>
              </a:rPr>
              <a:t>Contractors</a:t>
            </a:r>
            <a:endParaRPr lang="de-DE" sz="1400" b="1">
              <a:solidFill>
                <a:srgbClr val="003264"/>
              </a:solidFill>
              <a:latin typeface="Lato Black" panose="020F0502020204030203" pitchFamily="34" charset="0"/>
              <a:ea typeface="Lato Black" panose="020F0502020204030203" pitchFamily="34" charset="0"/>
              <a:cs typeface="Lato Black" panose="020F0502020204030203" pitchFamily="34" charset="0"/>
            </a:endParaRPr>
          </a:p>
          <a:p>
            <a:pPr algn="l">
              <a:lnSpc>
                <a:spcPct val="100000"/>
              </a:lnSpc>
            </a:pPr>
            <a:r>
              <a:rPr lang="de-DE" sz="1400">
                <a:solidFill>
                  <a:srgbClr val="003264"/>
                </a:solidFill>
                <a:latin typeface="Lato Light" panose="020F0502020204030203" pitchFamily="34" charset="0"/>
                <a:ea typeface="Lato Light" panose="020F0502020204030203" pitchFamily="34" charset="0"/>
                <a:cs typeface="Lato Light" panose="020F0502020204030203" pitchFamily="34" charset="0"/>
              </a:rPr>
              <a:t>Keep </a:t>
            </a:r>
            <a:r>
              <a:rPr lang="de-DE" sz="1400" err="1">
                <a:solidFill>
                  <a:srgbClr val="003264"/>
                </a:solidFill>
                <a:latin typeface="Lato Light" panose="020F0502020204030203" pitchFamily="34" charset="0"/>
                <a:ea typeface="Lato Light" panose="020F0502020204030203" pitchFamily="34" charset="0"/>
                <a:cs typeface="Lato Light" panose="020F0502020204030203" pitchFamily="34" charset="0"/>
              </a:rPr>
              <a:t>the</a:t>
            </a:r>
            <a:r>
              <a:rPr lang="de-DE" sz="1400">
                <a:solidFill>
                  <a:srgbClr val="003264"/>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rgbClr val="003264"/>
                </a:solidFill>
                <a:latin typeface="Lato Light" panose="020F0502020204030203" pitchFamily="34" charset="0"/>
                <a:ea typeface="Lato Light" panose="020F0502020204030203" pitchFamily="34" charset="0"/>
                <a:cs typeface="Lato Light" panose="020F0502020204030203" pitchFamily="34" charset="0"/>
              </a:rPr>
              <a:t>build</a:t>
            </a:r>
            <a:r>
              <a:rPr lang="de-DE" sz="1400">
                <a:solidFill>
                  <a:srgbClr val="003264"/>
                </a:solidFill>
                <a:latin typeface="Lato Light" panose="020F0502020204030203" pitchFamily="34" charset="0"/>
                <a:ea typeface="Lato Light" panose="020F0502020204030203" pitchFamily="34" charset="0"/>
                <a:cs typeface="Lato Light" panose="020F0502020204030203" pitchFamily="34" charset="0"/>
              </a:rPr>
              <a:t> on-time and on-budget</a:t>
            </a:r>
          </a:p>
        </p:txBody>
      </p:sp>
      <p:sp>
        <p:nvSpPr>
          <p:cNvPr id="10" name="Rechteck 11">
            <a:extLst>
              <a:ext uri="{FF2B5EF4-FFF2-40B4-BE49-F238E27FC236}">
                <a16:creationId xmlns:a16="http://schemas.microsoft.com/office/drawing/2014/main" id="{35CEAEF6-5520-F7E5-9297-8CCFDD681B5B}"/>
              </a:ext>
            </a:extLst>
          </p:cNvPr>
          <p:cNvSpPr/>
          <p:nvPr/>
        </p:nvSpPr>
        <p:spPr>
          <a:xfrm>
            <a:off x="4059044" y="4865910"/>
            <a:ext cx="2036956" cy="2006600"/>
          </a:xfrm>
          <a:prstGeom prst="rect">
            <a:avLst/>
          </a:prstGeom>
          <a:solidFill>
            <a:srgbClr val="28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7FB1E3"/>
              </a:solidFill>
            </a:endParaRPr>
          </a:p>
        </p:txBody>
      </p:sp>
      <p:sp>
        <p:nvSpPr>
          <p:cNvPr id="11" name="Untertitel 2">
            <a:extLst>
              <a:ext uri="{FF2B5EF4-FFF2-40B4-BE49-F238E27FC236}">
                <a16:creationId xmlns:a16="http://schemas.microsoft.com/office/drawing/2014/main" id="{009D4E77-D4F8-0EA3-B8FC-B1593D186001}"/>
              </a:ext>
            </a:extLst>
          </p:cNvPr>
          <p:cNvSpPr txBox="1">
            <a:spLocks/>
          </p:cNvSpPr>
          <p:nvPr/>
        </p:nvSpPr>
        <p:spPr>
          <a:xfrm>
            <a:off x="4149212" y="5108661"/>
            <a:ext cx="1902184" cy="15210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de-DE" sz="1400" b="1">
                <a:solidFill>
                  <a:schemeClr val="bg1"/>
                </a:solidFill>
                <a:latin typeface="Lato Black" panose="020F0502020204030203" pitchFamily="34" charset="0"/>
                <a:ea typeface="Lato Black" panose="020F0502020204030203" pitchFamily="34" charset="0"/>
                <a:cs typeface="Lato Black" panose="020F0502020204030203" pitchFamily="34" charset="0"/>
              </a:rPr>
              <a:t>Facility- &amp;</a:t>
            </a:r>
            <a:br>
              <a:rPr lang="de-DE" sz="1400" b="1">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de-DE" sz="1400" b="1">
                <a:solidFill>
                  <a:schemeClr val="bg1"/>
                </a:solidFill>
                <a:latin typeface="Lato Black" panose="020F0502020204030203" pitchFamily="34" charset="0"/>
                <a:ea typeface="Lato Black" panose="020F0502020204030203" pitchFamily="34" charset="0"/>
                <a:cs typeface="Lato Black" panose="020F0502020204030203" pitchFamily="34" charset="0"/>
              </a:rPr>
              <a:t>Property Managers</a:t>
            </a:r>
          </a:p>
          <a:p>
            <a:pPr algn="l">
              <a:lnSpc>
                <a:spcPct val="100000"/>
              </a:lnSpc>
            </a:pP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Manage and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optimise</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your</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property</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operations</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with</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smart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insights</a:t>
            </a:r>
            <a:endPar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Rechteck 12">
            <a:extLst>
              <a:ext uri="{FF2B5EF4-FFF2-40B4-BE49-F238E27FC236}">
                <a16:creationId xmlns:a16="http://schemas.microsoft.com/office/drawing/2014/main" id="{E2E77C67-8C0D-F527-FF02-C96DEF25F78F}"/>
              </a:ext>
            </a:extLst>
          </p:cNvPr>
          <p:cNvSpPr/>
          <p:nvPr/>
        </p:nvSpPr>
        <p:spPr>
          <a:xfrm>
            <a:off x="6099717" y="4865910"/>
            <a:ext cx="2062974" cy="2006600"/>
          </a:xfrm>
          <a:prstGeom prst="rect">
            <a:avLst/>
          </a:prstGeom>
          <a:solidFill>
            <a:srgbClr val="00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7FB1E3"/>
              </a:solidFill>
            </a:endParaRPr>
          </a:p>
        </p:txBody>
      </p:sp>
      <p:sp>
        <p:nvSpPr>
          <p:cNvPr id="13" name="Untertitel 2">
            <a:extLst>
              <a:ext uri="{FF2B5EF4-FFF2-40B4-BE49-F238E27FC236}">
                <a16:creationId xmlns:a16="http://schemas.microsoft.com/office/drawing/2014/main" id="{01030AE0-C9B7-0AD0-B15A-235EA4B31695}"/>
              </a:ext>
            </a:extLst>
          </p:cNvPr>
          <p:cNvSpPr txBox="1">
            <a:spLocks/>
          </p:cNvSpPr>
          <p:nvPr/>
        </p:nvSpPr>
        <p:spPr>
          <a:xfrm>
            <a:off x="6260507" y="5108661"/>
            <a:ext cx="1902184" cy="15210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de-DE" sz="1400" b="1" err="1">
                <a:solidFill>
                  <a:schemeClr val="bg1"/>
                </a:solidFill>
                <a:latin typeface="Lato Black" panose="020F0502020204030203" pitchFamily="34" charset="0"/>
                <a:ea typeface="Lato Black" panose="020F0502020204030203" pitchFamily="34" charset="0"/>
                <a:cs typeface="Lato Black" panose="020F0502020204030203" pitchFamily="34" charset="0"/>
              </a:rPr>
              <a:t>Owners</a:t>
            </a:r>
            <a:r>
              <a:rPr lang="de-DE" sz="1400" b="1">
                <a:solidFill>
                  <a:schemeClr val="bg1"/>
                </a:solidFill>
                <a:latin typeface="Lato Black" panose="020F0502020204030203" pitchFamily="34" charset="0"/>
                <a:ea typeface="Lato Black" panose="020F0502020204030203" pitchFamily="34" charset="0"/>
                <a:cs typeface="Lato Black" panose="020F0502020204030203" pitchFamily="34" charset="0"/>
              </a:rPr>
              <a:t> &amp; Developers</a:t>
            </a:r>
          </a:p>
          <a:p>
            <a:pPr algn="l">
              <a:lnSpc>
                <a:spcPct val="100000"/>
              </a:lnSpc>
            </a:pP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Increase</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profitability</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with</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full</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project</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oversight</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visibility</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and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control</a:t>
            </a:r>
            <a:endPar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Rechteck 14">
            <a:extLst>
              <a:ext uri="{FF2B5EF4-FFF2-40B4-BE49-F238E27FC236}">
                <a16:creationId xmlns:a16="http://schemas.microsoft.com/office/drawing/2014/main" id="{80F63A3A-9E5E-75A7-9288-39FC4A9D1A50}"/>
              </a:ext>
            </a:extLst>
          </p:cNvPr>
          <p:cNvSpPr/>
          <p:nvPr/>
        </p:nvSpPr>
        <p:spPr>
          <a:xfrm>
            <a:off x="8140390" y="4865910"/>
            <a:ext cx="2029521" cy="2006600"/>
          </a:xfrm>
          <a:prstGeom prst="rect">
            <a:avLst/>
          </a:prstGeom>
          <a:solidFill>
            <a:srgbClr val="3C4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7FB1E3"/>
              </a:solidFill>
            </a:endParaRPr>
          </a:p>
        </p:txBody>
      </p:sp>
      <p:sp>
        <p:nvSpPr>
          <p:cNvPr id="15" name="Untertitel 2">
            <a:extLst>
              <a:ext uri="{FF2B5EF4-FFF2-40B4-BE49-F238E27FC236}">
                <a16:creationId xmlns:a16="http://schemas.microsoft.com/office/drawing/2014/main" id="{3E7849C3-8F54-C368-C1E4-F29D767ED7F1}"/>
              </a:ext>
            </a:extLst>
          </p:cNvPr>
          <p:cNvSpPr txBox="1">
            <a:spLocks/>
          </p:cNvSpPr>
          <p:nvPr/>
        </p:nvSpPr>
        <p:spPr>
          <a:xfrm>
            <a:off x="8301179" y="5108661"/>
            <a:ext cx="1902184" cy="15210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de-DE" sz="1400" b="1" err="1">
                <a:solidFill>
                  <a:schemeClr val="bg1"/>
                </a:solidFill>
                <a:latin typeface="Lato Black" panose="020F0502020204030203" pitchFamily="34" charset="0"/>
                <a:ea typeface="Lato Black" panose="020F0502020204030203" pitchFamily="34" charset="0"/>
                <a:cs typeface="Lato Black" panose="020F0502020204030203" pitchFamily="34" charset="0"/>
              </a:rPr>
              <a:t>Architects</a:t>
            </a:r>
            <a:endParaRPr lang="de-DE" sz="1400" b="1">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l">
              <a:lnSpc>
                <a:spcPct val="100000"/>
              </a:lnSpc>
            </a:pP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Get</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work</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delivered</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a:t>
            </a:r>
            <a:b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to</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match </a:t>
            </a:r>
            <a:r>
              <a:rPr lang="de-DE" sz="1400" err="1">
                <a:solidFill>
                  <a:schemeClr val="bg1"/>
                </a:solidFill>
                <a:latin typeface="Lato Light" panose="020F0502020204030203" pitchFamily="34" charset="0"/>
                <a:ea typeface="Lato Light" panose="020F0502020204030203" pitchFamily="34" charset="0"/>
                <a:cs typeface="Lato Light" panose="020F0502020204030203" pitchFamily="34" charset="0"/>
              </a:rPr>
              <a:t>the</a:t>
            </a:r>
            <a:r>
              <a:rPr lang="de-DE" sz="1400">
                <a:solidFill>
                  <a:schemeClr val="bg1"/>
                </a:solidFill>
                <a:latin typeface="Lato Light" panose="020F0502020204030203" pitchFamily="34" charset="0"/>
                <a:ea typeface="Lato Light" panose="020F0502020204030203" pitchFamily="34" charset="0"/>
                <a:cs typeface="Lato Light" panose="020F0502020204030203" pitchFamily="34" charset="0"/>
              </a:rPr>
              <a:t> design</a:t>
            </a:r>
          </a:p>
        </p:txBody>
      </p:sp>
      <p:sp>
        <p:nvSpPr>
          <p:cNvPr id="16" name="Rechteck 16">
            <a:extLst>
              <a:ext uri="{FF2B5EF4-FFF2-40B4-BE49-F238E27FC236}">
                <a16:creationId xmlns:a16="http://schemas.microsoft.com/office/drawing/2014/main" id="{22044CC4-ED83-CF31-701B-4E7D3324389F}"/>
              </a:ext>
            </a:extLst>
          </p:cNvPr>
          <p:cNvSpPr/>
          <p:nvPr/>
        </p:nvSpPr>
        <p:spPr>
          <a:xfrm>
            <a:off x="10158761" y="4851400"/>
            <a:ext cx="2029521" cy="2006600"/>
          </a:xfrm>
          <a:prstGeom prst="rect">
            <a:avLst/>
          </a:prstGeom>
          <a:solidFill>
            <a:srgbClr val="00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7FB1E3"/>
              </a:solidFill>
            </a:endParaRPr>
          </a:p>
        </p:txBody>
      </p:sp>
      <p:sp>
        <p:nvSpPr>
          <p:cNvPr id="17" name="Untertitel 2">
            <a:extLst>
              <a:ext uri="{FF2B5EF4-FFF2-40B4-BE49-F238E27FC236}">
                <a16:creationId xmlns:a16="http://schemas.microsoft.com/office/drawing/2014/main" id="{B6FBED9D-7C9B-C89F-46B2-6AA8BBE055F7}"/>
              </a:ext>
            </a:extLst>
          </p:cNvPr>
          <p:cNvSpPr txBox="1">
            <a:spLocks/>
          </p:cNvSpPr>
          <p:nvPr/>
        </p:nvSpPr>
        <p:spPr>
          <a:xfrm>
            <a:off x="10230341" y="5108661"/>
            <a:ext cx="1902184" cy="15210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de-DE" sz="14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Engineers</a:t>
            </a:r>
          </a:p>
          <a:p>
            <a:pPr algn="l">
              <a:lnSpc>
                <a:spcPct val="100000"/>
              </a:lnSpc>
            </a:pPr>
            <a:r>
              <a:rPr lang="de-DE" sz="14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Ensure</a:t>
            </a:r>
            <a:r>
              <a:rPr lang="de-DE"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project</a:t>
            </a:r>
            <a:r>
              <a:rPr lang="de-DE"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compliance</a:t>
            </a:r>
            <a:r>
              <a:rPr lang="de-DE"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14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every</a:t>
            </a:r>
            <a:r>
              <a:rPr lang="de-DE"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time </a:t>
            </a:r>
          </a:p>
        </p:txBody>
      </p:sp>
    </p:spTree>
    <p:extLst>
      <p:ext uri="{BB962C8B-B14F-4D97-AF65-F5344CB8AC3E}">
        <p14:creationId xmlns:p14="http://schemas.microsoft.com/office/powerpoint/2010/main" val="3749989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1">
            <a:extLst>
              <a:ext uri="{FF2B5EF4-FFF2-40B4-BE49-F238E27FC236}">
                <a16:creationId xmlns:a16="http://schemas.microsoft.com/office/drawing/2014/main" id="{7C49AA73-0B14-193B-E259-A7723E91A7D7}"/>
              </a:ext>
            </a:extLst>
          </p:cNvPr>
          <p:cNvPicPr>
            <a:picLocks noChangeAspect="1"/>
          </p:cNvPicPr>
          <p:nvPr/>
        </p:nvPicPr>
        <p:blipFill rotWithShape="1">
          <a:blip r:embed="rId3">
            <a:extLst>
              <a:ext uri="{28A0092B-C50C-407E-A947-70E740481C1C}">
                <a14:useLocalDpi xmlns:a14="http://schemas.microsoft.com/office/drawing/2010/main" val="0"/>
              </a:ext>
            </a:extLst>
          </a:blip>
          <a:srcRect l="3098" t="276" r="2946" b="802"/>
          <a:stretch/>
        </p:blipFill>
        <p:spPr bwMode="auto">
          <a:xfrm>
            <a:off x="-1" y="0"/>
            <a:ext cx="12192001" cy="6858000"/>
          </a:xfrm>
          <a:prstGeom prst="rect">
            <a:avLst/>
          </a:prstGeom>
          <a:noFill/>
          <a:ln>
            <a:noFill/>
          </a:ln>
        </p:spPr>
      </p:pic>
      <p:sp>
        <p:nvSpPr>
          <p:cNvPr id="26" name="Abgerundetes Rechteck 10">
            <a:extLst>
              <a:ext uri="{FF2B5EF4-FFF2-40B4-BE49-F238E27FC236}">
                <a16:creationId xmlns:a16="http://schemas.microsoft.com/office/drawing/2014/main" id="{7B4A9BC6-4140-04EF-E96C-B0E824F83DB4}"/>
              </a:ext>
            </a:extLst>
          </p:cNvPr>
          <p:cNvSpPr/>
          <p:nvPr/>
        </p:nvSpPr>
        <p:spPr>
          <a:xfrm>
            <a:off x="213524" y="2702640"/>
            <a:ext cx="1776465" cy="1658681"/>
          </a:xfrm>
          <a:prstGeom prst="roundRect">
            <a:avLst/>
          </a:prstGeom>
          <a:solidFill>
            <a:schemeClr val="bg1"/>
          </a:solidFill>
          <a:ln>
            <a:noFill/>
          </a:ln>
          <a:effectLst>
            <a:outerShdw blurRad="152400" dist="50800" dir="348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13">
            <a:extLst>
              <a:ext uri="{FF2B5EF4-FFF2-40B4-BE49-F238E27FC236}">
                <a16:creationId xmlns:a16="http://schemas.microsoft.com/office/drawing/2014/main" id="{648C3053-AC5F-9E85-05D8-55C9EBD8C985}"/>
              </a:ext>
            </a:extLst>
          </p:cNvPr>
          <p:cNvSpPr/>
          <p:nvPr/>
        </p:nvSpPr>
        <p:spPr>
          <a:xfrm>
            <a:off x="3209154" y="628791"/>
            <a:ext cx="6037943" cy="584775"/>
          </a:xfrm>
          <a:prstGeom prst="rect">
            <a:avLst/>
          </a:prstGeom>
        </p:spPr>
        <p:txBody>
          <a:bodyPr wrap="square" lIns="91440" tIns="45720" rIns="91440" bIns="45720" anchor="t">
            <a:spAutoFit/>
          </a:bodyPr>
          <a:lstStyle/>
          <a:p>
            <a:r>
              <a:rPr lang="en-GB" sz="3200" b="1" dirty="0">
                <a:solidFill>
                  <a:srgbClr val="003264"/>
                </a:solidFill>
                <a:latin typeface="Lato Black"/>
                <a:ea typeface="Lato Black"/>
                <a:cs typeface="Lato Black"/>
              </a:rPr>
              <a:t>Some of Our Valued Customers</a:t>
            </a:r>
          </a:p>
        </p:txBody>
      </p:sp>
      <p:pic>
        <p:nvPicPr>
          <p:cNvPr id="7" name="Picture 6" descr="A black text on a white background&#10;&#10;Description automatically generated">
            <a:extLst>
              <a:ext uri="{FF2B5EF4-FFF2-40B4-BE49-F238E27FC236}">
                <a16:creationId xmlns:a16="http://schemas.microsoft.com/office/drawing/2014/main" id="{F28B4504-5597-19DD-C3A3-1424192BCED4}"/>
              </a:ext>
            </a:extLst>
          </p:cNvPr>
          <p:cNvPicPr>
            <a:picLocks noChangeAspect="1"/>
          </p:cNvPicPr>
          <p:nvPr/>
        </p:nvPicPr>
        <p:blipFill>
          <a:blip r:embed="rId4"/>
          <a:stretch>
            <a:fillRect/>
          </a:stretch>
        </p:blipFill>
        <p:spPr>
          <a:xfrm>
            <a:off x="331172" y="3241472"/>
            <a:ext cx="1541168" cy="581015"/>
          </a:xfrm>
          <a:prstGeom prst="rect">
            <a:avLst/>
          </a:prstGeom>
        </p:spPr>
      </p:pic>
      <p:sp>
        <p:nvSpPr>
          <p:cNvPr id="27" name="Abgerundetes Rechteck 10">
            <a:extLst>
              <a:ext uri="{FF2B5EF4-FFF2-40B4-BE49-F238E27FC236}">
                <a16:creationId xmlns:a16="http://schemas.microsoft.com/office/drawing/2014/main" id="{0ACC92C6-5286-97A4-E55D-422CBD877E42}"/>
              </a:ext>
            </a:extLst>
          </p:cNvPr>
          <p:cNvSpPr/>
          <p:nvPr/>
        </p:nvSpPr>
        <p:spPr>
          <a:xfrm>
            <a:off x="2211823" y="2711793"/>
            <a:ext cx="1776465" cy="1658681"/>
          </a:xfrm>
          <a:prstGeom prst="roundRect">
            <a:avLst/>
          </a:prstGeom>
          <a:solidFill>
            <a:schemeClr val="bg1"/>
          </a:solidFill>
          <a:ln>
            <a:noFill/>
          </a:ln>
          <a:effectLst>
            <a:outerShdw blurRad="152400" dist="50800" dir="348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lack background with a black square&#10;&#10;Description automatically generated">
            <a:extLst>
              <a:ext uri="{FF2B5EF4-FFF2-40B4-BE49-F238E27FC236}">
                <a16:creationId xmlns:a16="http://schemas.microsoft.com/office/drawing/2014/main" id="{D40FA444-F7E8-BC06-9B28-1AA1CB02F115}"/>
              </a:ext>
            </a:extLst>
          </p:cNvPr>
          <p:cNvPicPr>
            <a:picLocks noChangeAspect="1"/>
          </p:cNvPicPr>
          <p:nvPr/>
        </p:nvPicPr>
        <p:blipFill>
          <a:blip r:embed="rId5"/>
          <a:stretch>
            <a:fillRect/>
          </a:stretch>
        </p:blipFill>
        <p:spPr>
          <a:xfrm>
            <a:off x="2270947" y="3364736"/>
            <a:ext cx="1717341" cy="334485"/>
          </a:xfrm>
          <a:prstGeom prst="rect">
            <a:avLst/>
          </a:prstGeom>
        </p:spPr>
      </p:pic>
      <p:sp>
        <p:nvSpPr>
          <p:cNvPr id="28" name="Abgerundetes Rechteck 10">
            <a:extLst>
              <a:ext uri="{FF2B5EF4-FFF2-40B4-BE49-F238E27FC236}">
                <a16:creationId xmlns:a16="http://schemas.microsoft.com/office/drawing/2014/main" id="{D3463BA8-F1E6-B5BB-60D4-D5098E482E3B}"/>
              </a:ext>
            </a:extLst>
          </p:cNvPr>
          <p:cNvSpPr/>
          <p:nvPr/>
        </p:nvSpPr>
        <p:spPr>
          <a:xfrm>
            <a:off x="4169181" y="2711793"/>
            <a:ext cx="1776465" cy="1658681"/>
          </a:xfrm>
          <a:prstGeom prst="roundRect">
            <a:avLst/>
          </a:prstGeom>
          <a:solidFill>
            <a:schemeClr val="bg1"/>
          </a:solidFill>
          <a:ln>
            <a:noFill/>
          </a:ln>
          <a:effectLst>
            <a:outerShdw blurRad="152400" dist="50800" dir="348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for a health care consulting company&#10;&#10;Description automatically generated">
            <a:extLst>
              <a:ext uri="{FF2B5EF4-FFF2-40B4-BE49-F238E27FC236}">
                <a16:creationId xmlns:a16="http://schemas.microsoft.com/office/drawing/2014/main" id="{4EC5363A-C957-89BB-6661-C89E002FC57D}"/>
              </a:ext>
            </a:extLst>
          </p:cNvPr>
          <p:cNvPicPr>
            <a:picLocks noChangeAspect="1"/>
          </p:cNvPicPr>
          <p:nvPr/>
        </p:nvPicPr>
        <p:blipFill>
          <a:blip r:embed="rId6"/>
          <a:stretch>
            <a:fillRect/>
          </a:stretch>
        </p:blipFill>
        <p:spPr>
          <a:xfrm>
            <a:off x="4440785" y="3036475"/>
            <a:ext cx="1247234" cy="991005"/>
          </a:xfrm>
          <a:prstGeom prst="rect">
            <a:avLst/>
          </a:prstGeom>
        </p:spPr>
      </p:pic>
      <p:sp>
        <p:nvSpPr>
          <p:cNvPr id="29" name="Abgerundetes Rechteck 10">
            <a:extLst>
              <a:ext uri="{FF2B5EF4-FFF2-40B4-BE49-F238E27FC236}">
                <a16:creationId xmlns:a16="http://schemas.microsoft.com/office/drawing/2014/main" id="{849A19FA-E212-80D4-B5A5-6AE6F797ED59}"/>
              </a:ext>
            </a:extLst>
          </p:cNvPr>
          <p:cNvSpPr/>
          <p:nvPr/>
        </p:nvSpPr>
        <p:spPr>
          <a:xfrm>
            <a:off x="6126539" y="2711793"/>
            <a:ext cx="1776465" cy="1658681"/>
          </a:xfrm>
          <a:prstGeom prst="roundRect">
            <a:avLst/>
          </a:prstGeom>
          <a:solidFill>
            <a:schemeClr val="bg1"/>
          </a:solidFill>
          <a:ln>
            <a:noFill/>
          </a:ln>
          <a:effectLst>
            <a:outerShdw blurRad="152400" dist="50800" dir="348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blue and white logo&#10;&#10;Description automatically generated">
            <a:extLst>
              <a:ext uri="{FF2B5EF4-FFF2-40B4-BE49-F238E27FC236}">
                <a16:creationId xmlns:a16="http://schemas.microsoft.com/office/drawing/2014/main" id="{8F945699-26D5-D5FB-5EFE-3E6A90B38598}"/>
              </a:ext>
            </a:extLst>
          </p:cNvPr>
          <p:cNvPicPr>
            <a:picLocks noChangeAspect="1"/>
          </p:cNvPicPr>
          <p:nvPr/>
        </p:nvPicPr>
        <p:blipFill>
          <a:blip r:embed="rId7"/>
          <a:stretch>
            <a:fillRect/>
          </a:stretch>
        </p:blipFill>
        <p:spPr>
          <a:xfrm>
            <a:off x="6228126" y="3347254"/>
            <a:ext cx="1455077" cy="392932"/>
          </a:xfrm>
          <a:prstGeom prst="rect">
            <a:avLst/>
          </a:prstGeom>
        </p:spPr>
      </p:pic>
      <p:sp>
        <p:nvSpPr>
          <p:cNvPr id="30" name="Abgerundetes Rechteck 10">
            <a:extLst>
              <a:ext uri="{FF2B5EF4-FFF2-40B4-BE49-F238E27FC236}">
                <a16:creationId xmlns:a16="http://schemas.microsoft.com/office/drawing/2014/main" id="{6C8DA8BC-C1F1-A452-103A-52F96A63D9DB}"/>
              </a:ext>
            </a:extLst>
          </p:cNvPr>
          <p:cNvSpPr/>
          <p:nvPr/>
        </p:nvSpPr>
        <p:spPr>
          <a:xfrm>
            <a:off x="8083897" y="2702636"/>
            <a:ext cx="1776465" cy="1658681"/>
          </a:xfrm>
          <a:prstGeom prst="roundRect">
            <a:avLst/>
          </a:prstGeom>
          <a:solidFill>
            <a:schemeClr val="bg1"/>
          </a:solidFill>
          <a:ln>
            <a:noFill/>
          </a:ln>
          <a:effectLst>
            <a:outerShdw blurRad="152400" dist="50800" dir="348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up of a sign&#10;&#10;Description automatically generated">
            <a:extLst>
              <a:ext uri="{FF2B5EF4-FFF2-40B4-BE49-F238E27FC236}">
                <a16:creationId xmlns:a16="http://schemas.microsoft.com/office/drawing/2014/main" id="{0CB9E6BA-5B9C-099A-6F15-9080837B3CEE}"/>
              </a:ext>
            </a:extLst>
          </p:cNvPr>
          <p:cNvPicPr>
            <a:picLocks noChangeAspect="1"/>
          </p:cNvPicPr>
          <p:nvPr/>
        </p:nvPicPr>
        <p:blipFill>
          <a:blip r:embed="rId8"/>
          <a:stretch>
            <a:fillRect/>
          </a:stretch>
        </p:blipFill>
        <p:spPr>
          <a:xfrm>
            <a:off x="8274516" y="3215767"/>
            <a:ext cx="1375902" cy="574009"/>
          </a:xfrm>
          <a:prstGeom prst="rect">
            <a:avLst/>
          </a:prstGeom>
        </p:spPr>
      </p:pic>
      <p:sp>
        <p:nvSpPr>
          <p:cNvPr id="31" name="Abgerundetes Rechteck 10">
            <a:extLst>
              <a:ext uri="{FF2B5EF4-FFF2-40B4-BE49-F238E27FC236}">
                <a16:creationId xmlns:a16="http://schemas.microsoft.com/office/drawing/2014/main" id="{751CF768-65E1-FC6A-193F-038ABCB26D43}"/>
              </a:ext>
            </a:extLst>
          </p:cNvPr>
          <p:cNvSpPr/>
          <p:nvPr/>
        </p:nvSpPr>
        <p:spPr>
          <a:xfrm>
            <a:off x="10002347" y="2711792"/>
            <a:ext cx="1776465" cy="1658681"/>
          </a:xfrm>
          <a:prstGeom prst="roundRect">
            <a:avLst/>
          </a:prstGeom>
          <a:solidFill>
            <a:schemeClr val="bg1"/>
          </a:solidFill>
          <a:ln>
            <a:noFill/>
          </a:ln>
          <a:effectLst>
            <a:outerShdw blurRad="152400" dist="50800" dir="348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blue text on a white background&#10;&#10;Description automatically generated">
            <a:extLst>
              <a:ext uri="{FF2B5EF4-FFF2-40B4-BE49-F238E27FC236}">
                <a16:creationId xmlns:a16="http://schemas.microsoft.com/office/drawing/2014/main" id="{F4C230C8-DBFA-A88E-B805-3009C1B32B2B}"/>
              </a:ext>
            </a:extLst>
          </p:cNvPr>
          <p:cNvPicPr>
            <a:picLocks noChangeAspect="1"/>
          </p:cNvPicPr>
          <p:nvPr/>
        </p:nvPicPr>
        <p:blipFill>
          <a:blip r:embed="rId9"/>
          <a:stretch>
            <a:fillRect/>
          </a:stretch>
        </p:blipFill>
        <p:spPr>
          <a:xfrm>
            <a:off x="10115875" y="3378366"/>
            <a:ext cx="1549407" cy="248810"/>
          </a:xfrm>
          <a:prstGeom prst="rect">
            <a:avLst/>
          </a:prstGeom>
        </p:spPr>
      </p:pic>
    </p:spTree>
    <p:extLst>
      <p:ext uri="{BB962C8B-B14F-4D97-AF65-F5344CB8AC3E}">
        <p14:creationId xmlns:p14="http://schemas.microsoft.com/office/powerpoint/2010/main" val="341875895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C4A5A8FA-7367-077C-352B-A71DB49E60A1}"/>
              </a:ext>
            </a:extLst>
          </p:cNvPr>
          <p:cNvSpPr/>
          <p:nvPr/>
        </p:nvSpPr>
        <p:spPr>
          <a:xfrm>
            <a:off x="-2" y="-4012"/>
            <a:ext cx="8098973" cy="6862012"/>
          </a:xfrm>
          <a:prstGeom prst="rect">
            <a:avLst/>
          </a:prstGeom>
          <a:solidFill>
            <a:srgbClr val="0032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8965A"/>
              </a:solidFill>
              <a:latin typeface="Roboto Light"/>
              <a:cs typeface="Roboto Light"/>
            </a:endParaRPr>
          </a:p>
        </p:txBody>
      </p:sp>
      <p:sp>
        <p:nvSpPr>
          <p:cNvPr id="46" name="Rechteck 82">
            <a:extLst>
              <a:ext uri="{FF2B5EF4-FFF2-40B4-BE49-F238E27FC236}">
                <a16:creationId xmlns:a16="http://schemas.microsoft.com/office/drawing/2014/main" id="{17B219AD-4159-9F78-5A5D-A5D2B14D9A85}"/>
              </a:ext>
            </a:extLst>
          </p:cNvPr>
          <p:cNvSpPr/>
          <p:nvPr/>
        </p:nvSpPr>
        <p:spPr>
          <a:xfrm>
            <a:off x="308409" y="1788900"/>
            <a:ext cx="7413191" cy="1118448"/>
          </a:xfrm>
          <a:prstGeom prst="rect">
            <a:avLst/>
          </a:prstGeom>
        </p:spPr>
        <p:txBody>
          <a:bodyPr wrap="square">
            <a:spAutoFit/>
          </a:bodyPr>
          <a:lstStyle/>
          <a:p>
            <a:pPr marL="12700" marR="0">
              <a:lnSpc>
                <a:spcPct val="107000"/>
              </a:lnSpc>
              <a:spcBef>
                <a:spcPts val="100"/>
              </a:spcBef>
              <a:spcAft>
                <a:spcPts val="800"/>
              </a:spcAft>
            </a:pPr>
            <a:r>
              <a:rPr lang="de-DE" sz="3200" b="1"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Outdated</a:t>
            </a:r>
            <a:r>
              <a:rPr lang="de-DE"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Methods </a:t>
            </a:r>
            <a:r>
              <a:rPr lang="de-DE" sz="3200" b="1"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for</a:t>
            </a:r>
            <a:r>
              <a:rPr lang="de-DE"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a:t>
            </a:r>
            <a:r>
              <a:rPr lang="de-DE" sz="3200" b="1"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Documenting</a:t>
            </a:r>
            <a:r>
              <a:rPr lang="de-DE"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a:t>
            </a:r>
            <a:br>
              <a:rPr lang="de-DE"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de-DE" sz="3200" b="1"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Deficencies</a:t>
            </a:r>
            <a:r>
              <a:rPr lang="de-DE" sz="3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a:t>
            </a:r>
            <a:endParaRPr lang="en-US" sz="32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0" name="Rechteck 82">
            <a:extLst>
              <a:ext uri="{FF2B5EF4-FFF2-40B4-BE49-F238E27FC236}">
                <a16:creationId xmlns:a16="http://schemas.microsoft.com/office/drawing/2014/main" id="{1C39E61C-FD3B-653B-0D3B-5F420D0A8911}"/>
              </a:ext>
            </a:extLst>
          </p:cNvPr>
          <p:cNvSpPr/>
          <p:nvPr/>
        </p:nvSpPr>
        <p:spPr>
          <a:xfrm>
            <a:off x="308409" y="3488806"/>
            <a:ext cx="6066219" cy="2422907"/>
          </a:xfrm>
          <a:prstGeom prst="rect">
            <a:avLst/>
          </a:prstGeom>
        </p:spPr>
        <p:txBody>
          <a:bodyPr wrap="square">
            <a:spAutoFit/>
          </a:bodyPr>
          <a:lstStyle/>
          <a:p>
            <a:pPr lvl="0">
              <a:defRPr sz="1800" b="0" spc="0">
                <a:solidFill>
                  <a:srgbClr val="000000"/>
                </a:solidFill>
              </a:defRPr>
            </a:pPr>
            <a:r>
              <a:rPr lang="en-US" sz="2000" b="1" u="sng" dirty="0">
                <a:solidFill>
                  <a:schemeClr val="bg1"/>
                </a:solidFill>
                <a:latin typeface="Lato Black" panose="020F0502020204030203" pitchFamily="34" charset="0"/>
                <a:ea typeface="Lato Black" panose="020F0502020204030203" pitchFamily="34" charset="0"/>
                <a:cs typeface="Lato Black" panose="020F0502020204030203" pitchFamily="34" charset="0"/>
              </a:rPr>
              <a:t>Before PlanRadar: No automation</a:t>
            </a:r>
          </a:p>
          <a:p>
            <a:pPr marL="285750" lvl="0" indent="-285750">
              <a:lnSpc>
                <a:spcPct val="150000"/>
              </a:lnSpc>
              <a:buFont typeface="Arial" panose="020B0604020202020204" pitchFamily="34" charset="0"/>
              <a:buChar char="•"/>
              <a:defRPr sz="1800" b="0" spc="0">
                <a:solidFill>
                  <a:srgbClr val="000000"/>
                </a:solidFill>
              </a:defRPr>
            </a:pPr>
            <a:r>
              <a:rPr lang="en-US" sz="18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Write issue/deficiency </a:t>
            </a:r>
          </a:p>
          <a:p>
            <a:pPr marL="285750" lvl="0" indent="-285750">
              <a:lnSpc>
                <a:spcPct val="150000"/>
              </a:lnSpc>
              <a:buFont typeface="Arial" panose="020B0604020202020204" pitchFamily="34" charset="0"/>
              <a:buChar char="•"/>
              <a:defRPr sz="1800" b="0" spc="0">
                <a:solidFill>
                  <a:srgbClr val="000000"/>
                </a:solidFill>
              </a:defRPr>
            </a:pPr>
            <a:r>
              <a:rPr lang="en-US" sz="18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Create report without tracking capabilities</a:t>
            </a:r>
          </a:p>
          <a:p>
            <a:pPr marL="285750" lvl="0" indent="-285750">
              <a:lnSpc>
                <a:spcPct val="150000"/>
              </a:lnSpc>
              <a:buFont typeface="Arial" panose="020B0604020202020204" pitchFamily="34" charset="0"/>
              <a:buChar char="•"/>
              <a:defRPr sz="1800" b="0" spc="0">
                <a:solidFill>
                  <a:srgbClr val="000000"/>
                </a:solidFill>
              </a:defRPr>
            </a:pPr>
            <a:r>
              <a:rPr lang="en-US" sz="18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Send email with issue and photos to responsible party</a:t>
            </a:r>
          </a:p>
          <a:p>
            <a:pPr marL="285750" lvl="0" indent="-285750">
              <a:lnSpc>
                <a:spcPct val="150000"/>
              </a:lnSpc>
              <a:buFont typeface="Arial" panose="020B0604020202020204" pitchFamily="34" charset="0"/>
              <a:buChar char="•"/>
              <a:defRPr sz="1800" b="0" spc="0">
                <a:solidFill>
                  <a:srgbClr val="000000"/>
                </a:solidFill>
              </a:defRPr>
            </a:pPr>
            <a:r>
              <a:rPr lang="en-US" sz="18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Follow-up on completion</a:t>
            </a:r>
          </a:p>
          <a:p>
            <a:pPr marL="285750" lvl="0" indent="-285750">
              <a:lnSpc>
                <a:spcPct val="150000"/>
              </a:lnSpc>
              <a:buFont typeface="Arial" panose="020B0604020202020204" pitchFamily="34" charset="0"/>
              <a:buChar char="•"/>
              <a:defRPr sz="1800" b="0" spc="0">
                <a:solidFill>
                  <a:srgbClr val="000000"/>
                </a:solidFill>
              </a:defRPr>
            </a:pPr>
            <a:r>
              <a:rPr lang="en-US" sz="18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Go back to report and document issue closed </a:t>
            </a:r>
            <a:endParaRPr lang="id-ID" sz="18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52" name="Grafik 7">
            <a:extLst>
              <a:ext uri="{FF2B5EF4-FFF2-40B4-BE49-F238E27FC236}">
                <a16:creationId xmlns:a16="http://schemas.microsoft.com/office/drawing/2014/main" id="{AECB1958-3EA5-7BA4-62C2-8C04C1250F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067" y="362488"/>
            <a:ext cx="3089478" cy="666512"/>
          </a:xfrm>
          <a:prstGeom prst="rect">
            <a:avLst/>
          </a:prstGeom>
        </p:spPr>
      </p:pic>
      <p:pic>
        <p:nvPicPr>
          <p:cNvPr id="7" name="Picture 6" descr="A yellow lined paper and a pen&#10;&#10;Description automatically generated">
            <a:extLst>
              <a:ext uri="{FF2B5EF4-FFF2-40B4-BE49-F238E27FC236}">
                <a16:creationId xmlns:a16="http://schemas.microsoft.com/office/drawing/2014/main" id="{8C354B91-8307-A2A9-7CB6-36B5DAF5C054}"/>
              </a:ext>
            </a:extLst>
          </p:cNvPr>
          <p:cNvPicPr>
            <a:picLocks noChangeAspect="1"/>
          </p:cNvPicPr>
          <p:nvPr/>
        </p:nvPicPr>
        <p:blipFill rotWithShape="1">
          <a:blip r:embed="rId4"/>
          <a:srcRect r="478"/>
          <a:stretch/>
        </p:blipFill>
        <p:spPr>
          <a:xfrm rot="506024">
            <a:off x="8433088" y="242069"/>
            <a:ext cx="3565086" cy="3582239"/>
          </a:xfrm>
          <a:prstGeom prst="rect">
            <a:avLst/>
          </a:prstGeom>
        </p:spPr>
      </p:pic>
      <p:pic>
        <p:nvPicPr>
          <p:cNvPr id="8" name="Picture 7" descr="A screenshot of a device&#10;&#10;Description automatically generated">
            <a:extLst>
              <a:ext uri="{FF2B5EF4-FFF2-40B4-BE49-F238E27FC236}">
                <a16:creationId xmlns:a16="http://schemas.microsoft.com/office/drawing/2014/main" id="{3BA8E6C3-EEE4-E391-61EF-4133CEB0A25C}"/>
              </a:ext>
            </a:extLst>
          </p:cNvPr>
          <p:cNvPicPr>
            <a:picLocks noChangeAspect="1"/>
          </p:cNvPicPr>
          <p:nvPr/>
        </p:nvPicPr>
        <p:blipFill>
          <a:blip r:embed="rId5"/>
          <a:stretch>
            <a:fillRect/>
          </a:stretch>
        </p:blipFill>
        <p:spPr>
          <a:xfrm>
            <a:off x="8953696" y="2490330"/>
            <a:ext cx="3097404" cy="4205849"/>
          </a:xfrm>
          <a:prstGeom prst="rect">
            <a:avLst/>
          </a:prstGeom>
        </p:spPr>
      </p:pic>
    </p:spTree>
    <p:extLst>
      <p:ext uri="{BB962C8B-B14F-4D97-AF65-F5344CB8AC3E}">
        <p14:creationId xmlns:p14="http://schemas.microsoft.com/office/powerpoint/2010/main" val="29920267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long hallway with blue doors&#10;&#10;Description automatically generated">
            <a:extLst>
              <a:ext uri="{FF2B5EF4-FFF2-40B4-BE49-F238E27FC236}">
                <a16:creationId xmlns:a16="http://schemas.microsoft.com/office/drawing/2014/main" id="{9D9DF574-A922-2A9E-F754-2FEAF4D0A4D9}"/>
              </a:ext>
            </a:extLst>
          </p:cNvPr>
          <p:cNvPicPr>
            <a:picLocks noChangeAspect="1"/>
          </p:cNvPicPr>
          <p:nvPr/>
        </p:nvPicPr>
        <p:blipFill rotWithShape="1">
          <a:blip r:embed="rId3"/>
          <a:srcRect t="22966" b="25518"/>
          <a:stretch/>
        </p:blipFill>
        <p:spPr>
          <a:xfrm>
            <a:off x="-19603" y="0"/>
            <a:ext cx="12211603" cy="4596367"/>
          </a:xfrm>
          <a:prstGeom prst="rect">
            <a:avLst/>
          </a:prstGeom>
        </p:spPr>
      </p:pic>
      <p:sp>
        <p:nvSpPr>
          <p:cNvPr id="12" name="Rectangle 11"/>
          <p:cNvSpPr/>
          <p:nvPr/>
        </p:nvSpPr>
        <p:spPr>
          <a:xfrm>
            <a:off x="859018" y="0"/>
            <a:ext cx="3454400" cy="4596367"/>
          </a:xfrm>
          <a:prstGeom prst="rect">
            <a:avLst/>
          </a:prstGeom>
          <a:solidFill>
            <a:srgbClr val="003264"/>
          </a:solidFill>
          <a:ln>
            <a:solidFill>
              <a:srgbClr val="0032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64C8"/>
              </a:solidFill>
              <a:latin typeface="Roboto Light"/>
              <a:cs typeface="Roboto Light"/>
            </a:endParaRPr>
          </a:p>
        </p:txBody>
      </p:sp>
      <p:sp>
        <p:nvSpPr>
          <p:cNvPr id="13" name="Text Placeholder 6"/>
          <p:cNvSpPr txBox="1">
            <a:spLocks/>
          </p:cNvSpPr>
          <p:nvPr/>
        </p:nvSpPr>
        <p:spPr>
          <a:xfrm>
            <a:off x="1117600" y="796270"/>
            <a:ext cx="3062514" cy="1575941"/>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sz="3200" b="1" dirty="0" err="1">
                <a:solidFill>
                  <a:schemeClr val="bg1"/>
                </a:solidFill>
                <a:latin typeface="Lato Black"/>
                <a:ea typeface="Lato Black"/>
                <a:cs typeface="Lato Black"/>
              </a:rPr>
              <a:t>Why</a:t>
            </a:r>
            <a:r>
              <a:rPr lang="de-DE" sz="3200" b="1" dirty="0">
                <a:solidFill>
                  <a:schemeClr val="bg1"/>
                </a:solidFill>
                <a:latin typeface="Lato Black"/>
                <a:ea typeface="Lato Black"/>
                <a:cs typeface="Lato Black"/>
              </a:rPr>
              <a:t> PlanRadar?</a:t>
            </a:r>
            <a:endParaRPr lang="en-US" dirty="0">
              <a:solidFill>
                <a:schemeClr val="bg1"/>
              </a:solidFill>
              <a:cs typeface="Calibri" panose="020F0502020204030204"/>
            </a:endParaRPr>
          </a:p>
        </p:txBody>
      </p:sp>
      <p:sp>
        <p:nvSpPr>
          <p:cNvPr id="14" name="Rectangle 13"/>
          <p:cNvSpPr/>
          <p:nvPr/>
        </p:nvSpPr>
        <p:spPr>
          <a:xfrm>
            <a:off x="1341906" y="2282394"/>
            <a:ext cx="2707579" cy="1323439"/>
          </a:xfrm>
          <a:prstGeom prst="rect">
            <a:avLst/>
          </a:prstGeom>
        </p:spPr>
        <p:txBody>
          <a:bodyPr wrap="square" lIns="91440" tIns="45720" rIns="91440" bIns="45720" anchor="t">
            <a:spAutoFit/>
          </a:bodyPr>
          <a:lstStyle/>
          <a:p>
            <a:r>
              <a:rPr lang="en-US" sz="2000" b="1" dirty="0">
                <a:solidFill>
                  <a:schemeClr val="bg1"/>
                </a:solidFill>
                <a:latin typeface="adobe-clean"/>
              </a:rPr>
              <a:t>Easy to use app to track and resolve compliance issues in healthcare facilities</a:t>
            </a:r>
            <a:endParaRPr lang="en-US" sz="2000" b="1" dirty="0">
              <a:solidFill>
                <a:schemeClr val="bg1"/>
              </a:solidFill>
              <a:latin typeface="adobe-clean"/>
              <a:ea typeface="Lato Black" panose="020F0502020204030203" pitchFamily="34" charset="0"/>
              <a:cs typeface="Lato Black" panose="020F0502020204030203" pitchFamily="34" charset="0"/>
            </a:endParaRPr>
          </a:p>
        </p:txBody>
      </p:sp>
      <p:grpSp>
        <p:nvGrpSpPr>
          <p:cNvPr id="2" name="Gruppieren 1">
            <a:extLst>
              <a:ext uri="{FF2B5EF4-FFF2-40B4-BE49-F238E27FC236}">
                <a16:creationId xmlns:a16="http://schemas.microsoft.com/office/drawing/2014/main" id="{0337716A-D346-00B2-3358-50EFF655709A}"/>
              </a:ext>
            </a:extLst>
          </p:cNvPr>
          <p:cNvGrpSpPr/>
          <p:nvPr/>
        </p:nvGrpSpPr>
        <p:grpSpPr>
          <a:xfrm>
            <a:off x="2586218" y="4768130"/>
            <a:ext cx="3097404" cy="1958416"/>
            <a:chOff x="2663713" y="4732935"/>
            <a:chExt cx="3097404" cy="1958416"/>
          </a:xfrm>
        </p:grpSpPr>
        <p:sp>
          <p:nvSpPr>
            <p:cNvPr id="4" name="TextBox 3"/>
            <p:cNvSpPr txBox="1"/>
            <p:nvPr/>
          </p:nvSpPr>
          <p:spPr>
            <a:xfrm>
              <a:off x="2663713" y="5306356"/>
              <a:ext cx="3097404" cy="1384995"/>
            </a:xfrm>
            <a:prstGeom prst="rect">
              <a:avLst/>
            </a:prstGeom>
            <a:noFill/>
          </p:spPr>
          <p:txBody>
            <a:bodyPr wrap="square" lIns="91440" tIns="45720" rIns="91440" bIns="45720" rtlCol="0" anchor="t">
              <a:spAutoFit/>
            </a:bodyPr>
            <a:lstStyle/>
            <a:p>
              <a:pPr>
                <a:buClr>
                  <a:srgbClr val="003264"/>
                </a:buClr>
              </a:pPr>
              <a:r>
                <a:rPr lang="en-GB" sz="1400" b="1" dirty="0">
                  <a:latin typeface="Lato Black"/>
                  <a:ea typeface="Lato Black"/>
                  <a:cs typeface="Lato Black"/>
                </a:rPr>
                <a:t>Accessible</a:t>
              </a:r>
              <a:endParaRPr lang="en-GB" sz="1400" b="1" dirty="0">
                <a:latin typeface="Lato Black" panose="020F0502020204030203" pitchFamily="34" charset="0"/>
                <a:ea typeface="Lato Black" panose="020F0502020204030203" pitchFamily="34" charset="0"/>
                <a:cs typeface="Lato Black" panose="020F0502020204030203" pitchFamily="34" charset="0"/>
              </a:endParaRPr>
            </a:p>
            <a:p>
              <a:pPr>
                <a:buClr>
                  <a:srgbClr val="003264"/>
                </a:buClr>
              </a:pPr>
              <a:r>
                <a:rPr lang="en-GB" sz="1400" dirty="0">
                  <a:latin typeface="Lato Light"/>
                  <a:ea typeface="Lato Light"/>
                  <a:cs typeface="Lato Light"/>
                </a:rPr>
                <a:t>Works on any internet connected computer through your browser as well as any mobile device on iOS, Android and Windows online and offline</a:t>
              </a:r>
            </a:p>
          </p:txBody>
        </p:sp>
        <p:pic>
          <p:nvPicPr>
            <p:cNvPr id="19" name="Grafik 18">
              <a:extLst>
                <a:ext uri="{FF2B5EF4-FFF2-40B4-BE49-F238E27FC236}">
                  <a16:creationId xmlns:a16="http://schemas.microsoft.com/office/drawing/2014/main" id="{48F4C773-F8AE-D67E-97C0-71F9ABE1350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779580" y="4732935"/>
              <a:ext cx="401658" cy="401658"/>
            </a:xfrm>
            <a:prstGeom prst="rect">
              <a:avLst/>
            </a:prstGeom>
          </p:spPr>
        </p:pic>
        <p:pic>
          <p:nvPicPr>
            <p:cNvPr id="25" name="Grafik 24">
              <a:extLst>
                <a:ext uri="{FF2B5EF4-FFF2-40B4-BE49-F238E27FC236}">
                  <a16:creationId xmlns:a16="http://schemas.microsoft.com/office/drawing/2014/main" id="{1D0925CD-EF46-2740-A1A4-57BC99B1258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863176" y="4817347"/>
              <a:ext cx="234465" cy="234465"/>
            </a:xfrm>
            <a:prstGeom prst="rect">
              <a:avLst/>
            </a:prstGeom>
          </p:spPr>
        </p:pic>
      </p:grpSp>
      <p:grpSp>
        <p:nvGrpSpPr>
          <p:cNvPr id="3" name="Gruppieren 2">
            <a:extLst>
              <a:ext uri="{FF2B5EF4-FFF2-40B4-BE49-F238E27FC236}">
                <a16:creationId xmlns:a16="http://schemas.microsoft.com/office/drawing/2014/main" id="{F59929CD-E7E1-4BD0-6A02-FF949D935FDC}"/>
              </a:ext>
            </a:extLst>
          </p:cNvPr>
          <p:cNvGrpSpPr/>
          <p:nvPr/>
        </p:nvGrpSpPr>
        <p:grpSpPr>
          <a:xfrm>
            <a:off x="5861223" y="4768130"/>
            <a:ext cx="2810535" cy="1527528"/>
            <a:chOff x="5581724" y="4732935"/>
            <a:chExt cx="2810535" cy="1527528"/>
          </a:xfrm>
        </p:grpSpPr>
        <p:sp>
          <p:nvSpPr>
            <p:cNvPr id="35" name="TextBox 3">
              <a:extLst>
                <a:ext uri="{FF2B5EF4-FFF2-40B4-BE49-F238E27FC236}">
                  <a16:creationId xmlns:a16="http://schemas.microsoft.com/office/drawing/2014/main" id="{681D5F00-E252-4955-DA53-AC7A91031983}"/>
                </a:ext>
              </a:extLst>
            </p:cNvPr>
            <p:cNvSpPr txBox="1"/>
            <p:nvPr/>
          </p:nvSpPr>
          <p:spPr>
            <a:xfrm>
              <a:off x="5581724" y="5306356"/>
              <a:ext cx="2810535" cy="954107"/>
            </a:xfrm>
            <a:prstGeom prst="rect">
              <a:avLst/>
            </a:prstGeom>
            <a:noFill/>
          </p:spPr>
          <p:txBody>
            <a:bodyPr wrap="square" lIns="91440" tIns="45720" rIns="91440" bIns="45720" rtlCol="0" anchor="t">
              <a:spAutoFit/>
            </a:bodyPr>
            <a:lstStyle/>
            <a:p>
              <a:pPr>
                <a:buClr>
                  <a:srgbClr val="003264"/>
                </a:buClr>
              </a:pPr>
              <a:r>
                <a:rPr lang="en-GB" sz="1400" b="1" dirty="0">
                  <a:latin typeface="Lato Black"/>
                  <a:ea typeface="Lato Black"/>
                  <a:cs typeface="Lato Black"/>
                </a:rPr>
                <a:t>Customizable</a:t>
              </a:r>
              <a:endParaRPr lang="en-GB" sz="1400" b="1" dirty="0">
                <a:latin typeface="Lato Black" panose="020F0502020204030203" pitchFamily="34" charset="0"/>
                <a:ea typeface="Lato Black" panose="020F0502020204030203" pitchFamily="34" charset="0"/>
                <a:cs typeface="Lato Black" panose="020F0502020204030203" pitchFamily="34" charset="0"/>
              </a:endParaRPr>
            </a:p>
            <a:p>
              <a:r>
                <a:rPr lang="en-GB" sz="1400" dirty="0">
                  <a:latin typeface="Lato Light"/>
                  <a:ea typeface="Lato Light"/>
                  <a:cs typeface="Lato Light"/>
                </a:rPr>
                <a:t>Able to make the platform yours with workflows, checklists, reports and terminology</a:t>
              </a:r>
            </a:p>
          </p:txBody>
        </p:sp>
        <p:pic>
          <p:nvPicPr>
            <p:cNvPr id="36" name="Grafik 35">
              <a:extLst>
                <a:ext uri="{FF2B5EF4-FFF2-40B4-BE49-F238E27FC236}">
                  <a16:creationId xmlns:a16="http://schemas.microsoft.com/office/drawing/2014/main" id="{5F52B950-D11A-760C-AA59-9EED7BE32A6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97592" y="4732935"/>
              <a:ext cx="401658" cy="401658"/>
            </a:xfrm>
            <a:prstGeom prst="rect">
              <a:avLst/>
            </a:prstGeom>
          </p:spPr>
        </p:pic>
        <p:pic>
          <p:nvPicPr>
            <p:cNvPr id="37" name="Grafik 36">
              <a:extLst>
                <a:ext uri="{FF2B5EF4-FFF2-40B4-BE49-F238E27FC236}">
                  <a16:creationId xmlns:a16="http://schemas.microsoft.com/office/drawing/2014/main" id="{77BE7537-EF37-696B-8285-C6B2A353955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811109" y="4820268"/>
              <a:ext cx="171906" cy="229209"/>
            </a:xfrm>
            <a:prstGeom prst="rect">
              <a:avLst/>
            </a:prstGeom>
          </p:spPr>
        </p:pic>
      </p:grpSp>
      <p:sp>
        <p:nvSpPr>
          <p:cNvPr id="41" name="Rectangle 13">
            <a:extLst>
              <a:ext uri="{FF2B5EF4-FFF2-40B4-BE49-F238E27FC236}">
                <a16:creationId xmlns:a16="http://schemas.microsoft.com/office/drawing/2014/main" id="{4E73B3A6-0D9F-7834-9AE6-5E0DD905CA24}"/>
              </a:ext>
            </a:extLst>
          </p:cNvPr>
          <p:cNvSpPr/>
          <p:nvPr/>
        </p:nvSpPr>
        <p:spPr>
          <a:xfrm>
            <a:off x="300265" y="5229943"/>
            <a:ext cx="1951180" cy="1015663"/>
          </a:xfrm>
          <a:prstGeom prst="rect">
            <a:avLst/>
          </a:prstGeom>
        </p:spPr>
        <p:txBody>
          <a:bodyPr wrap="square" lIns="91440" tIns="45720" rIns="91440" bIns="45720" anchor="t">
            <a:spAutoFit/>
          </a:bodyPr>
          <a:lstStyle/>
          <a:p>
            <a:r>
              <a:rPr lang="en-GB" sz="2000" b="1" dirty="0">
                <a:solidFill>
                  <a:srgbClr val="0064C8"/>
                </a:solidFill>
                <a:latin typeface="Lato Black"/>
                <a:ea typeface="Lato Black"/>
                <a:cs typeface="Lato Black"/>
              </a:rPr>
              <a:t>Go Digital!</a:t>
            </a:r>
          </a:p>
          <a:p>
            <a:r>
              <a:rPr lang="en-GB" sz="2000" b="1" dirty="0">
                <a:solidFill>
                  <a:srgbClr val="0064C8"/>
                </a:solidFill>
                <a:latin typeface="Lato Black"/>
                <a:ea typeface="Lato Black"/>
                <a:cs typeface="Lato Black"/>
              </a:rPr>
              <a:t>No More Paper and Pencil!</a:t>
            </a:r>
          </a:p>
        </p:txBody>
      </p:sp>
      <p:grpSp>
        <p:nvGrpSpPr>
          <p:cNvPr id="5" name="Gruppieren 4">
            <a:extLst>
              <a:ext uri="{FF2B5EF4-FFF2-40B4-BE49-F238E27FC236}">
                <a16:creationId xmlns:a16="http://schemas.microsoft.com/office/drawing/2014/main" id="{F915DCDB-AD85-62B6-FAE5-00E086006EEF}"/>
              </a:ext>
            </a:extLst>
          </p:cNvPr>
          <p:cNvGrpSpPr/>
          <p:nvPr/>
        </p:nvGrpSpPr>
        <p:grpSpPr>
          <a:xfrm>
            <a:off x="8849360" y="4768130"/>
            <a:ext cx="2940584" cy="1527528"/>
            <a:chOff x="8849360" y="4866176"/>
            <a:chExt cx="2940584" cy="1527528"/>
          </a:xfrm>
        </p:grpSpPr>
        <p:grpSp>
          <p:nvGrpSpPr>
            <p:cNvPr id="6" name="Gruppieren 5">
              <a:extLst>
                <a:ext uri="{FF2B5EF4-FFF2-40B4-BE49-F238E27FC236}">
                  <a16:creationId xmlns:a16="http://schemas.microsoft.com/office/drawing/2014/main" id="{DA1E14F9-AF94-7878-86C8-8B21D9B66B4A}"/>
                </a:ext>
              </a:extLst>
            </p:cNvPr>
            <p:cNvGrpSpPr/>
            <p:nvPr/>
          </p:nvGrpSpPr>
          <p:grpSpPr>
            <a:xfrm>
              <a:off x="8849360" y="4866176"/>
              <a:ext cx="2940584" cy="1527528"/>
              <a:chOff x="8849360" y="4732935"/>
              <a:chExt cx="2940584" cy="1527528"/>
            </a:xfrm>
          </p:grpSpPr>
          <p:sp>
            <p:nvSpPr>
              <p:cNvPr id="38" name="TextBox 3">
                <a:extLst>
                  <a:ext uri="{FF2B5EF4-FFF2-40B4-BE49-F238E27FC236}">
                    <a16:creationId xmlns:a16="http://schemas.microsoft.com/office/drawing/2014/main" id="{6345FAF7-D0DE-E658-59C9-A52E02CC9ED2}"/>
                  </a:ext>
                </a:extLst>
              </p:cNvPr>
              <p:cNvSpPr txBox="1"/>
              <p:nvPr/>
            </p:nvSpPr>
            <p:spPr>
              <a:xfrm>
                <a:off x="8849360" y="5306356"/>
                <a:ext cx="2940584" cy="954107"/>
              </a:xfrm>
              <a:prstGeom prst="rect">
                <a:avLst/>
              </a:prstGeom>
              <a:noFill/>
            </p:spPr>
            <p:txBody>
              <a:bodyPr wrap="square" lIns="91440" tIns="45720" rIns="91440" bIns="45720" rtlCol="0" anchor="t">
                <a:spAutoFit/>
              </a:bodyPr>
              <a:lstStyle/>
              <a:p>
                <a:pPr>
                  <a:buClr>
                    <a:srgbClr val="003264"/>
                  </a:buClr>
                </a:pPr>
                <a:r>
                  <a:rPr lang="en-GB" sz="1400" b="1" dirty="0">
                    <a:latin typeface="Lato Black"/>
                    <a:ea typeface="Lato Black"/>
                    <a:cs typeface="Lato Black"/>
                  </a:rPr>
                  <a:t>Easy to Use</a:t>
                </a:r>
                <a:endParaRPr lang="en-GB" sz="1400" b="1" dirty="0">
                  <a:latin typeface="Lato Black" panose="020F0502020204030203" pitchFamily="34" charset="0"/>
                  <a:ea typeface="Lato Black" panose="020F0502020204030203" pitchFamily="34" charset="0"/>
                  <a:cs typeface="Lato Black" panose="020F0502020204030203" pitchFamily="34" charset="0"/>
                </a:endParaRPr>
              </a:p>
              <a:p>
                <a:r>
                  <a:rPr lang="en-GB" sz="1400" dirty="0">
                    <a:latin typeface="Lato Light"/>
                    <a:ea typeface="Lato Light"/>
                    <a:cs typeface="Lato Light"/>
                  </a:rPr>
                  <a:t>Be up and running on the platform fast with easy-to-use interface and support</a:t>
                </a:r>
                <a:endParaRPr lang="en-GB" dirty="0"/>
              </a:p>
            </p:txBody>
          </p:sp>
          <p:pic>
            <p:nvPicPr>
              <p:cNvPr id="39" name="Grafik 38">
                <a:extLst>
                  <a:ext uri="{FF2B5EF4-FFF2-40B4-BE49-F238E27FC236}">
                    <a16:creationId xmlns:a16="http://schemas.microsoft.com/office/drawing/2014/main" id="{ED6853F0-40C8-9834-E2B3-0F79373F312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965227" y="4732935"/>
                <a:ext cx="401658" cy="401658"/>
              </a:xfrm>
              <a:prstGeom prst="rect">
                <a:avLst/>
              </a:prstGeom>
            </p:spPr>
          </p:pic>
        </p:grpSp>
        <p:pic>
          <p:nvPicPr>
            <p:cNvPr id="44" name="Grafik 43">
              <a:extLst>
                <a:ext uri="{FF2B5EF4-FFF2-40B4-BE49-F238E27FC236}">
                  <a16:creationId xmlns:a16="http://schemas.microsoft.com/office/drawing/2014/main" id="{41EF1C91-8602-2325-31D1-9AE2004B9C5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082834" y="4946388"/>
              <a:ext cx="174098" cy="232130"/>
            </a:xfrm>
            <a:prstGeom prst="rect">
              <a:avLst/>
            </a:prstGeom>
          </p:spPr>
        </p:pic>
      </p:grpSp>
      <p:sp>
        <p:nvSpPr>
          <p:cNvPr id="21" name="Abgerundetes Rechteck 10">
            <a:extLst>
              <a:ext uri="{FF2B5EF4-FFF2-40B4-BE49-F238E27FC236}">
                <a16:creationId xmlns:a16="http://schemas.microsoft.com/office/drawing/2014/main" id="{F27559F5-E239-8737-A187-D62D5B4E30D9}"/>
              </a:ext>
            </a:extLst>
          </p:cNvPr>
          <p:cNvSpPr/>
          <p:nvPr/>
        </p:nvSpPr>
        <p:spPr>
          <a:xfrm>
            <a:off x="4663002" y="757272"/>
            <a:ext cx="6977455" cy="3354138"/>
          </a:xfrm>
          <a:prstGeom prst="roundRect">
            <a:avLst/>
          </a:prstGeom>
          <a:solidFill>
            <a:schemeClr val="bg1"/>
          </a:solidFill>
          <a:ln>
            <a:noFill/>
          </a:ln>
          <a:effectLst>
            <a:outerShdw blurRad="152400" dist="50800" dir="348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descr="A black background with a black square&#10;&#10;Description automatically generated">
            <a:extLst>
              <a:ext uri="{FF2B5EF4-FFF2-40B4-BE49-F238E27FC236}">
                <a16:creationId xmlns:a16="http://schemas.microsoft.com/office/drawing/2014/main" id="{FE5DC446-806E-A892-DB09-4A55E6E175DC}"/>
              </a:ext>
            </a:extLst>
          </p:cNvPr>
          <p:cNvPicPr>
            <a:picLocks noChangeAspect="1"/>
          </p:cNvPicPr>
          <p:nvPr/>
        </p:nvPicPr>
        <p:blipFill>
          <a:blip r:embed="rId12"/>
          <a:stretch>
            <a:fillRect/>
          </a:stretch>
        </p:blipFill>
        <p:spPr>
          <a:xfrm>
            <a:off x="8200571" y="3355293"/>
            <a:ext cx="2902693" cy="565355"/>
          </a:xfrm>
          <a:prstGeom prst="rect">
            <a:avLst/>
          </a:prstGeom>
        </p:spPr>
      </p:pic>
      <p:sp>
        <p:nvSpPr>
          <p:cNvPr id="23" name="TextBox 22">
            <a:extLst>
              <a:ext uri="{FF2B5EF4-FFF2-40B4-BE49-F238E27FC236}">
                <a16:creationId xmlns:a16="http://schemas.microsoft.com/office/drawing/2014/main" id="{EB24D5A3-FE18-5206-CBB7-898072C1B160}"/>
              </a:ext>
            </a:extLst>
          </p:cNvPr>
          <p:cNvSpPr txBox="1"/>
          <p:nvPr/>
        </p:nvSpPr>
        <p:spPr>
          <a:xfrm>
            <a:off x="4938406" y="1215811"/>
            <a:ext cx="6628605" cy="2339102"/>
          </a:xfrm>
          <a:prstGeom prst="rect">
            <a:avLst/>
          </a:prstGeom>
          <a:noFill/>
        </p:spPr>
        <p:txBody>
          <a:bodyPr wrap="square" rtlCol="0">
            <a:spAutoFit/>
          </a:bodyPr>
          <a:lstStyle/>
          <a:p>
            <a:r>
              <a:rPr lang="en-US" sz="1600" i="1" dirty="0">
                <a:effectLst/>
                <a:latin typeface="Helvetica Neue"/>
                <a:ea typeface="Calibri" panose="020F0502020204030204" pitchFamily="34" charset="0"/>
              </a:rPr>
              <a:t>"PlanRadar's digital platform has revolutionized our approach to surveying hospital facilities, replacing the traditional pen and paper method with an efficient and streamlined solution. The platform's capabilities have simplified the entire survey process, offering significant benefits in issue identification, tracking, and resolution. Through real-time updates and seamless communication, all parties involved are constantly informed, eliminating redundancies and alleviating the workload for our dedicated hospital facilities teams."</a:t>
            </a:r>
            <a:endParaRPr lang="en-US" sz="16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137443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hteck 66">
            <a:extLst>
              <a:ext uri="{FF2B5EF4-FFF2-40B4-BE49-F238E27FC236}">
                <a16:creationId xmlns:a16="http://schemas.microsoft.com/office/drawing/2014/main" id="{4678DF98-3521-FF6C-255A-EC00183D5BD4}"/>
              </a:ext>
            </a:extLst>
          </p:cNvPr>
          <p:cNvSpPr/>
          <p:nvPr/>
        </p:nvSpPr>
        <p:spPr>
          <a:xfrm>
            <a:off x="7844727" y="1498451"/>
            <a:ext cx="3153898" cy="692099"/>
          </a:xfrm>
          <a:prstGeom prst="rect">
            <a:avLst/>
          </a:prstGeom>
          <a:solidFill>
            <a:srgbClr val="0032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Dreieck 65">
            <a:extLst>
              <a:ext uri="{FF2B5EF4-FFF2-40B4-BE49-F238E27FC236}">
                <a16:creationId xmlns:a16="http://schemas.microsoft.com/office/drawing/2014/main" id="{12CA8B38-A460-67D2-92E3-BA177E20A851}"/>
              </a:ext>
            </a:extLst>
          </p:cNvPr>
          <p:cNvSpPr/>
          <p:nvPr/>
        </p:nvSpPr>
        <p:spPr>
          <a:xfrm rot="5400000">
            <a:off x="10524900" y="1562946"/>
            <a:ext cx="1287004" cy="560003"/>
          </a:xfrm>
          <a:prstGeom prst="triangle">
            <a:avLst/>
          </a:prstGeom>
          <a:solidFill>
            <a:srgbClr val="00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tangle 22"/>
          <p:cNvSpPr/>
          <p:nvPr/>
        </p:nvSpPr>
        <p:spPr>
          <a:xfrm>
            <a:off x="4343400" y="1494257"/>
            <a:ext cx="3505200" cy="699870"/>
          </a:xfrm>
          <a:prstGeom prst="rect">
            <a:avLst/>
          </a:prstGeom>
          <a:solidFill>
            <a:srgbClr val="0064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Freeform 25"/>
          <p:cNvSpPr/>
          <p:nvPr/>
        </p:nvSpPr>
        <p:spPr>
          <a:xfrm>
            <a:off x="838200" y="1494257"/>
            <a:ext cx="3505200" cy="699870"/>
          </a:xfrm>
          <a:custGeom>
            <a:avLst/>
            <a:gdLst>
              <a:gd name="connsiteX0" fmla="*/ 272011 w 7010400"/>
              <a:gd name="connsiteY0" fmla="*/ 0 h 1015611"/>
              <a:gd name="connsiteX1" fmla="*/ 7010400 w 7010400"/>
              <a:gd name="connsiteY1" fmla="*/ 0 h 1015611"/>
              <a:gd name="connsiteX2" fmla="*/ 7010400 w 7010400"/>
              <a:gd name="connsiteY2" fmla="*/ 1015611 h 1015611"/>
              <a:gd name="connsiteX3" fmla="*/ 272011 w 7010400"/>
              <a:gd name="connsiteY3" fmla="*/ 1015611 h 1015611"/>
              <a:gd name="connsiteX4" fmla="*/ 0 w 7010400"/>
              <a:gd name="connsiteY4" fmla="*/ 743600 h 1015611"/>
              <a:gd name="connsiteX5" fmla="*/ 0 w 7010400"/>
              <a:gd name="connsiteY5" fmla="*/ 272011 h 1015611"/>
              <a:gd name="connsiteX6" fmla="*/ 272011 w 7010400"/>
              <a:gd name="connsiteY6" fmla="*/ 0 h 10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0400" h="1015611">
                <a:moveTo>
                  <a:pt x="272011" y="0"/>
                </a:moveTo>
                <a:lnTo>
                  <a:pt x="7010400" y="0"/>
                </a:lnTo>
                <a:lnTo>
                  <a:pt x="7010400" y="1015611"/>
                </a:lnTo>
                <a:lnTo>
                  <a:pt x="272011" y="1015611"/>
                </a:lnTo>
                <a:cubicBezTo>
                  <a:pt x="121783" y="1015611"/>
                  <a:pt x="0" y="893828"/>
                  <a:pt x="0" y="743600"/>
                </a:cubicBezTo>
                <a:lnTo>
                  <a:pt x="0" y="272011"/>
                </a:lnTo>
                <a:cubicBezTo>
                  <a:pt x="0" y="121783"/>
                  <a:pt x="121783" y="0"/>
                  <a:pt x="272011" y="0"/>
                </a:cubicBezTo>
                <a:close/>
              </a:path>
            </a:pathLst>
          </a:custGeom>
          <a:solidFill>
            <a:srgbClr val="66A2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extBox 14"/>
          <p:cNvSpPr txBox="1"/>
          <p:nvPr/>
        </p:nvSpPr>
        <p:spPr>
          <a:xfrm>
            <a:off x="838201" y="1690301"/>
            <a:ext cx="3505199" cy="307777"/>
          </a:xfrm>
          <a:prstGeom prst="rect">
            <a:avLst/>
          </a:prstGeom>
          <a:noFill/>
        </p:spPr>
        <p:txBody>
          <a:bodyPr wrap="square" lIns="0" tIns="0" rIns="0" bIns="0" rtlCol="0">
            <a:spAutoFit/>
          </a:bodyPr>
          <a:lstStyle/>
          <a:p>
            <a:pPr algn="ctr"/>
            <a:r>
              <a:rPr lang="en-US"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A one-of-a-kind platform</a:t>
            </a:r>
          </a:p>
        </p:txBody>
      </p:sp>
      <p:sp>
        <p:nvSpPr>
          <p:cNvPr id="39" name="Untertitel 2">
            <a:extLst>
              <a:ext uri="{FF2B5EF4-FFF2-40B4-BE49-F238E27FC236}">
                <a16:creationId xmlns:a16="http://schemas.microsoft.com/office/drawing/2014/main" id="{65209E85-124E-8739-1DF3-A40B1E848397}"/>
              </a:ext>
            </a:extLst>
          </p:cNvPr>
          <p:cNvSpPr txBox="1">
            <a:spLocks/>
          </p:cNvSpPr>
          <p:nvPr/>
        </p:nvSpPr>
        <p:spPr>
          <a:xfrm>
            <a:off x="838201" y="515000"/>
            <a:ext cx="10751544" cy="6998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3600" b="0" i="0" dirty="0">
                <a:solidFill>
                  <a:srgbClr val="003264"/>
                </a:solidFill>
                <a:effectLst/>
                <a:latin typeface="Lato Black" panose="020F0502020204030203" pitchFamily="34" charset="0"/>
                <a:ea typeface="Lato Black" panose="020F0502020204030203" pitchFamily="34" charset="0"/>
                <a:cs typeface="Lato Black" panose="020F0502020204030203" pitchFamily="34" charset="0"/>
              </a:rPr>
              <a:t>Streamlining</a:t>
            </a:r>
            <a:r>
              <a:rPr lang="en-US" sz="3200" b="0" i="0" dirty="0">
                <a:solidFill>
                  <a:srgbClr val="003264"/>
                </a:solidFill>
                <a:effectLst/>
                <a:latin typeface="Lato Black" panose="020F0502020204030203" pitchFamily="34" charset="0"/>
                <a:ea typeface="Lato Black" panose="020F0502020204030203" pitchFamily="34" charset="0"/>
                <a:cs typeface="Lato Black" panose="020F0502020204030203" pitchFamily="34" charset="0"/>
              </a:rPr>
              <a:t> Compliance</a:t>
            </a:r>
            <a:endParaRPr lang="de-DE" sz="3200" dirty="0">
              <a:solidFill>
                <a:srgbClr val="003264"/>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0" name="TextBox 14">
            <a:extLst>
              <a:ext uri="{FF2B5EF4-FFF2-40B4-BE49-F238E27FC236}">
                <a16:creationId xmlns:a16="http://schemas.microsoft.com/office/drawing/2014/main" id="{A59ADB6A-3908-B9D6-6AFF-75E0B32661B4}"/>
              </a:ext>
            </a:extLst>
          </p:cNvPr>
          <p:cNvSpPr txBox="1"/>
          <p:nvPr/>
        </p:nvSpPr>
        <p:spPr>
          <a:xfrm>
            <a:off x="4343401" y="1690301"/>
            <a:ext cx="3505199" cy="307777"/>
          </a:xfrm>
          <a:prstGeom prst="rect">
            <a:avLst/>
          </a:prstGeom>
          <a:noFill/>
        </p:spPr>
        <p:txBody>
          <a:bodyPr wrap="square" lIns="0" tIns="0" rIns="0" bIns="0" rtlCol="0">
            <a:spAutoFit/>
          </a:bodyPr>
          <a:lstStyle/>
          <a:p>
            <a:pPr algn="ctr"/>
            <a:r>
              <a:rPr lang="en-US"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Trustworthy</a:t>
            </a:r>
          </a:p>
        </p:txBody>
      </p:sp>
      <p:sp>
        <p:nvSpPr>
          <p:cNvPr id="41" name="TextBox 14">
            <a:extLst>
              <a:ext uri="{FF2B5EF4-FFF2-40B4-BE49-F238E27FC236}">
                <a16:creationId xmlns:a16="http://schemas.microsoft.com/office/drawing/2014/main" id="{AAB8E677-8B30-24D4-7033-34B5CCB40E79}"/>
              </a:ext>
            </a:extLst>
          </p:cNvPr>
          <p:cNvSpPr txBox="1"/>
          <p:nvPr/>
        </p:nvSpPr>
        <p:spPr>
          <a:xfrm>
            <a:off x="7848601" y="1536414"/>
            <a:ext cx="3505199" cy="615553"/>
          </a:xfrm>
          <a:prstGeom prst="rect">
            <a:avLst/>
          </a:prstGeom>
          <a:noFill/>
        </p:spPr>
        <p:txBody>
          <a:bodyPr wrap="square" lIns="0" tIns="0" rIns="0" bIns="0" rtlCol="0">
            <a:spAutoFit/>
          </a:bodyPr>
          <a:lstStyle/>
          <a:p>
            <a:pPr algn="ctr"/>
            <a:r>
              <a:rPr lang="en-US" sz="2000" b="1">
                <a:solidFill>
                  <a:schemeClr val="bg1"/>
                </a:solidFill>
                <a:latin typeface="Lato Black" panose="020F0502020204030203" pitchFamily="34" charset="0"/>
                <a:ea typeface="Lato Black" panose="020F0502020204030203" pitchFamily="34" charset="0"/>
                <a:cs typeface="Lato Black" panose="020F0502020204030203" pitchFamily="34" charset="0"/>
              </a:rPr>
              <a:t>Taking your business </a:t>
            </a:r>
            <a:br>
              <a:rPr lang="en-US" sz="2000" b="1">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en-US" sz="2000" b="1">
                <a:solidFill>
                  <a:schemeClr val="bg1"/>
                </a:solidFill>
                <a:latin typeface="Lato Black" panose="020F0502020204030203" pitchFamily="34" charset="0"/>
                <a:ea typeface="Lato Black" panose="020F0502020204030203" pitchFamily="34" charset="0"/>
                <a:cs typeface="Lato Black" panose="020F0502020204030203" pitchFamily="34" charset="0"/>
              </a:rPr>
              <a:t>to the next level</a:t>
            </a:r>
          </a:p>
        </p:txBody>
      </p:sp>
      <p:sp>
        <p:nvSpPr>
          <p:cNvPr id="42" name="Untertitel 2">
            <a:extLst>
              <a:ext uri="{FF2B5EF4-FFF2-40B4-BE49-F238E27FC236}">
                <a16:creationId xmlns:a16="http://schemas.microsoft.com/office/drawing/2014/main" id="{ABE3B5E9-686A-EB90-A4FF-34DB735AAC61}"/>
              </a:ext>
            </a:extLst>
          </p:cNvPr>
          <p:cNvSpPr txBox="1">
            <a:spLocks/>
          </p:cNvSpPr>
          <p:nvPr/>
        </p:nvSpPr>
        <p:spPr>
          <a:xfrm>
            <a:off x="1060801" y="3234999"/>
            <a:ext cx="3060000" cy="294244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Built for you and free </a:t>
            </a:r>
            <a:br>
              <a:rPr lang="en-GB" sz="1600" dirty="0">
                <a:latin typeface="Lato Light" panose="020F0502020204030203" pitchFamily="34" charset="0"/>
                <a:ea typeface="Lato Light" panose="020F0502020204030203" pitchFamily="34" charset="0"/>
                <a:cs typeface="Lato Light" panose="020F0502020204030203" pitchFamily="34" charset="0"/>
              </a:rPr>
            </a:br>
            <a:r>
              <a:rPr lang="en-GB" sz="1600" dirty="0">
                <a:latin typeface="Lato Light"/>
                <a:ea typeface="Lato Light"/>
                <a:cs typeface="Lato Light"/>
              </a:rPr>
              <a:t>to configure at any time</a:t>
            </a: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Quick onboarding means no </a:t>
            </a:r>
            <a:br>
              <a:rPr lang="en-GB" sz="1600" dirty="0">
                <a:latin typeface="Lato Light" panose="020F0502020204030203" pitchFamily="34" charset="0"/>
                <a:ea typeface="Lato Light" panose="020F0502020204030203" pitchFamily="34" charset="0"/>
                <a:cs typeface="Lato Light" panose="020F0502020204030203" pitchFamily="34" charset="0"/>
              </a:rPr>
            </a:br>
            <a:r>
              <a:rPr lang="en-GB" sz="1600" dirty="0">
                <a:latin typeface="Lato Light"/>
                <a:ea typeface="Lato Light"/>
                <a:cs typeface="Lato Light"/>
              </a:rPr>
              <a:t>down time </a:t>
            </a:r>
            <a:endParaRPr lang="en-GB" sz="1600" dirty="0">
              <a:latin typeface="Lato Light" panose="020F0502020204030203" pitchFamily="34" charset="0"/>
              <a:ea typeface="Lato Light" panose="020F0502020204030203" pitchFamily="34" charset="0"/>
              <a:cs typeface="Lato Light" panose="020F0502020204030203" pitchFamily="34" charset="0"/>
            </a:endParaRP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Easy to use interface, with 3 click maximum navigation</a:t>
            </a: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Free live web training</a:t>
            </a: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Upscale easily at anytime</a:t>
            </a: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panose="020F0502020204030203" pitchFamily="34" charset="0"/>
                <a:ea typeface="Lato Light" panose="020F0502020204030203" pitchFamily="34" charset="0"/>
                <a:cs typeface="Lato Light" panose="020F0502020204030203" pitchFamily="34" charset="0"/>
              </a:rPr>
              <a:t>Superior integration capabilities </a:t>
            </a:r>
          </a:p>
        </p:txBody>
      </p:sp>
      <p:sp>
        <p:nvSpPr>
          <p:cNvPr id="43" name="Untertitel 2">
            <a:extLst>
              <a:ext uri="{FF2B5EF4-FFF2-40B4-BE49-F238E27FC236}">
                <a16:creationId xmlns:a16="http://schemas.microsoft.com/office/drawing/2014/main" id="{4195A131-4607-F19A-CAE1-1C3187CDC744}"/>
              </a:ext>
            </a:extLst>
          </p:cNvPr>
          <p:cNvSpPr txBox="1">
            <a:spLocks/>
          </p:cNvSpPr>
          <p:nvPr/>
        </p:nvSpPr>
        <p:spPr>
          <a:xfrm>
            <a:off x="4566000" y="3234999"/>
            <a:ext cx="3060000" cy="294244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Tamperproof audit trail</a:t>
            </a: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Security &amp; data privacy: AWS – 2 factor authentication, SSO</a:t>
            </a: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GDPR &amp; ISO compliant</a:t>
            </a: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Gold standard support program</a:t>
            </a:r>
          </a:p>
        </p:txBody>
      </p:sp>
      <p:sp>
        <p:nvSpPr>
          <p:cNvPr id="44" name="Untertitel 2">
            <a:extLst>
              <a:ext uri="{FF2B5EF4-FFF2-40B4-BE49-F238E27FC236}">
                <a16:creationId xmlns:a16="http://schemas.microsoft.com/office/drawing/2014/main" id="{1F354DEC-59C8-977B-CCA4-E4F847A4E0D2}"/>
              </a:ext>
            </a:extLst>
          </p:cNvPr>
          <p:cNvSpPr txBox="1">
            <a:spLocks/>
          </p:cNvSpPr>
          <p:nvPr/>
        </p:nvSpPr>
        <p:spPr>
          <a:xfrm>
            <a:off x="8071199" y="3234999"/>
            <a:ext cx="3060000" cy="294244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Generate PDF reports quickly from your mobile device</a:t>
            </a: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No more paper and pencil</a:t>
            </a:r>
          </a:p>
          <a:p>
            <a:pPr marL="285750" indent="-285750" algn="l">
              <a:buSzPct val="75000"/>
              <a:buBlip>
                <a:blip r:embed="rId3">
                  <a:extLst>
                    <a:ext uri="{96DAC541-7B7A-43D3-8B79-37D633B846F1}">
                      <asvg:svgBlip xmlns:asvg="http://schemas.microsoft.com/office/drawing/2016/SVG/main" r:embed="rId4"/>
                    </a:ext>
                  </a:extLst>
                </a:blip>
              </a:buBlip>
            </a:pPr>
            <a:r>
              <a:rPr lang="en-GB" sz="1600" dirty="0">
                <a:latin typeface="Lato Light"/>
                <a:ea typeface="Lato Light"/>
                <a:cs typeface="Lato Light"/>
              </a:rPr>
              <a:t>Unlimited free of charge subcontractors and stakeholders </a:t>
            </a:r>
            <a:endParaRPr lang="en-GB" sz="1600" dirty="0">
              <a:latin typeface="Lato Light" panose="020F0502020204030203" pitchFamily="34" charset="0"/>
              <a:ea typeface="Lato Light" panose="020F0502020204030203" pitchFamily="34" charset="0"/>
              <a:cs typeface="Lato Light" panose="020F0502020204030203" pitchFamily="34" charset="0"/>
            </a:endParaRPr>
          </a:p>
          <a:p>
            <a:pPr algn="l">
              <a:buSzPct val="75000"/>
            </a:pPr>
            <a:endParaRPr lang="en-GB" sz="1400" dirty="0">
              <a:latin typeface="Lato Light"/>
              <a:ea typeface="Lato Light"/>
              <a:cs typeface="Lato Light"/>
            </a:endParaRPr>
          </a:p>
          <a:p>
            <a:pPr algn="l">
              <a:buSzPct val="75000"/>
            </a:pPr>
            <a:endParaRPr lang="en-GB" sz="1400" dirty="0">
              <a:latin typeface="Lato Light"/>
              <a:ea typeface="Lato Light"/>
              <a:cs typeface="Lato Light"/>
            </a:endParaRPr>
          </a:p>
        </p:txBody>
      </p:sp>
      <p:grpSp>
        <p:nvGrpSpPr>
          <p:cNvPr id="16" name="Gruppieren 15">
            <a:extLst>
              <a:ext uri="{FF2B5EF4-FFF2-40B4-BE49-F238E27FC236}">
                <a16:creationId xmlns:a16="http://schemas.microsoft.com/office/drawing/2014/main" id="{9EBDE313-8F77-FC34-2B1C-7696C925E5E0}"/>
              </a:ext>
            </a:extLst>
          </p:cNvPr>
          <p:cNvGrpSpPr>
            <a:grpSpLocks noChangeAspect="1"/>
          </p:cNvGrpSpPr>
          <p:nvPr/>
        </p:nvGrpSpPr>
        <p:grpSpPr>
          <a:xfrm>
            <a:off x="9331200" y="2449424"/>
            <a:ext cx="540000" cy="540000"/>
            <a:chOff x="8071199" y="3429000"/>
            <a:chExt cx="1800000" cy="1800000"/>
          </a:xfrm>
        </p:grpSpPr>
        <p:pic>
          <p:nvPicPr>
            <p:cNvPr id="45" name="Grafik 44">
              <a:extLst>
                <a:ext uri="{FF2B5EF4-FFF2-40B4-BE49-F238E27FC236}">
                  <a16:creationId xmlns:a16="http://schemas.microsoft.com/office/drawing/2014/main" id="{2189618D-27D1-65A0-ECE5-2C930DFE84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1199" y="3429000"/>
              <a:ext cx="1800000" cy="1800000"/>
            </a:xfrm>
            <a:prstGeom prst="rect">
              <a:avLst/>
            </a:prstGeom>
          </p:spPr>
        </p:pic>
        <p:pic>
          <p:nvPicPr>
            <p:cNvPr id="13" name="Grafik 12">
              <a:extLst>
                <a:ext uri="{FF2B5EF4-FFF2-40B4-BE49-F238E27FC236}">
                  <a16:creationId xmlns:a16="http://schemas.microsoft.com/office/drawing/2014/main" id="{5980E040-7B3E-D401-8DEB-2D7A7A76E25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31199" y="3789000"/>
              <a:ext cx="1080000" cy="1080000"/>
            </a:xfrm>
            <a:prstGeom prst="rect">
              <a:avLst/>
            </a:prstGeom>
          </p:spPr>
        </p:pic>
      </p:grpSp>
      <p:pic>
        <p:nvPicPr>
          <p:cNvPr id="48" name="Grafik 47">
            <a:extLst>
              <a:ext uri="{FF2B5EF4-FFF2-40B4-BE49-F238E27FC236}">
                <a16:creationId xmlns:a16="http://schemas.microsoft.com/office/drawing/2014/main" id="{6906B37D-FD1D-16A6-0FF5-199AEE1198E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34000" y="2557424"/>
            <a:ext cx="324000" cy="324000"/>
          </a:xfrm>
          <a:prstGeom prst="rect">
            <a:avLst/>
          </a:prstGeom>
        </p:spPr>
      </p:pic>
      <p:grpSp>
        <p:nvGrpSpPr>
          <p:cNvPr id="55" name="Gruppieren 54">
            <a:extLst>
              <a:ext uri="{FF2B5EF4-FFF2-40B4-BE49-F238E27FC236}">
                <a16:creationId xmlns:a16="http://schemas.microsoft.com/office/drawing/2014/main" id="{627B313F-3C5F-1F02-DB73-6455E1D65B58}"/>
              </a:ext>
            </a:extLst>
          </p:cNvPr>
          <p:cNvGrpSpPr>
            <a:grpSpLocks noChangeAspect="1"/>
          </p:cNvGrpSpPr>
          <p:nvPr/>
        </p:nvGrpSpPr>
        <p:grpSpPr>
          <a:xfrm>
            <a:off x="5826000" y="2449424"/>
            <a:ext cx="540000" cy="540000"/>
            <a:chOff x="5461000" y="2794000"/>
            <a:chExt cx="1800000" cy="1800000"/>
          </a:xfrm>
        </p:grpSpPr>
        <p:pic>
          <p:nvPicPr>
            <p:cNvPr id="25" name="Grafik 24">
              <a:extLst>
                <a:ext uri="{FF2B5EF4-FFF2-40B4-BE49-F238E27FC236}">
                  <a16:creationId xmlns:a16="http://schemas.microsoft.com/office/drawing/2014/main" id="{5171A4CD-8E43-1E61-8EDD-FE861A4EAC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61000" y="2794000"/>
              <a:ext cx="1800000" cy="1800000"/>
            </a:xfrm>
            <a:prstGeom prst="rect">
              <a:avLst/>
            </a:prstGeom>
          </p:spPr>
        </p:pic>
        <p:pic>
          <p:nvPicPr>
            <p:cNvPr id="22" name="Grafik 21">
              <a:extLst>
                <a:ext uri="{FF2B5EF4-FFF2-40B4-BE49-F238E27FC236}">
                  <a16:creationId xmlns:a16="http://schemas.microsoft.com/office/drawing/2014/main" id="{1BB5DBDD-C641-2269-78C3-AB6ACC78333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3500" y="3262000"/>
              <a:ext cx="1080000" cy="864000"/>
            </a:xfrm>
            <a:prstGeom prst="rect">
              <a:avLst/>
            </a:prstGeom>
          </p:spPr>
        </p:pic>
      </p:grpSp>
      <p:grpSp>
        <p:nvGrpSpPr>
          <p:cNvPr id="61" name="Gruppieren 60">
            <a:extLst>
              <a:ext uri="{FF2B5EF4-FFF2-40B4-BE49-F238E27FC236}">
                <a16:creationId xmlns:a16="http://schemas.microsoft.com/office/drawing/2014/main" id="{95817285-376B-4569-173B-5F021A8B7025}"/>
              </a:ext>
            </a:extLst>
          </p:cNvPr>
          <p:cNvGrpSpPr>
            <a:grpSpLocks noChangeAspect="1"/>
          </p:cNvGrpSpPr>
          <p:nvPr/>
        </p:nvGrpSpPr>
        <p:grpSpPr>
          <a:xfrm>
            <a:off x="2320800" y="2449424"/>
            <a:ext cx="540000" cy="540000"/>
            <a:chOff x="5461000" y="2794000"/>
            <a:chExt cx="1800000" cy="1800000"/>
          </a:xfrm>
        </p:grpSpPr>
        <p:pic>
          <p:nvPicPr>
            <p:cNvPr id="57" name="Grafik 56">
              <a:extLst>
                <a:ext uri="{FF2B5EF4-FFF2-40B4-BE49-F238E27FC236}">
                  <a16:creationId xmlns:a16="http://schemas.microsoft.com/office/drawing/2014/main" id="{5C851BD7-DD6E-DD3C-A81E-C76E5EAD392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61000" y="2794000"/>
              <a:ext cx="1800000" cy="1800000"/>
            </a:xfrm>
            <a:prstGeom prst="rect">
              <a:avLst/>
            </a:prstGeom>
          </p:spPr>
        </p:pic>
        <p:pic>
          <p:nvPicPr>
            <p:cNvPr id="59" name="Grafik 58">
              <a:extLst>
                <a:ext uri="{FF2B5EF4-FFF2-40B4-BE49-F238E27FC236}">
                  <a16:creationId xmlns:a16="http://schemas.microsoft.com/office/drawing/2014/main" id="{6E39FA3F-9325-41F1-D4B1-2BFABE04864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61000" y="2794000"/>
              <a:ext cx="1800000" cy="1800000"/>
            </a:xfrm>
            <a:prstGeom prst="rect">
              <a:avLst/>
            </a:prstGeom>
          </p:spPr>
        </p:pic>
      </p:grpSp>
    </p:spTree>
    <p:extLst>
      <p:ext uri="{BB962C8B-B14F-4D97-AF65-F5344CB8AC3E}">
        <p14:creationId xmlns:p14="http://schemas.microsoft.com/office/powerpoint/2010/main" val="268886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2">
            <a:extLst>
              <a:ext uri="{FF2B5EF4-FFF2-40B4-BE49-F238E27FC236}">
                <a16:creationId xmlns:a16="http://schemas.microsoft.com/office/drawing/2014/main" id="{AA6CEE10-DEC0-EE98-E8F0-D314E78CB2DC}"/>
              </a:ext>
            </a:extLst>
          </p:cNvPr>
          <p:cNvSpPr/>
          <p:nvPr/>
        </p:nvSpPr>
        <p:spPr>
          <a:xfrm>
            <a:off x="1" y="-1"/>
            <a:ext cx="12192000" cy="1640115"/>
          </a:xfrm>
          <a:prstGeom prst="rect">
            <a:avLst/>
          </a:prstGeom>
          <a:solidFill>
            <a:srgbClr val="00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97F4CDEA-FA02-8DAF-E401-CE5F0E3E6502}"/>
              </a:ext>
            </a:extLst>
          </p:cNvPr>
          <p:cNvSpPr>
            <a:spLocks noGrp="1"/>
          </p:cNvSpPr>
          <p:nvPr>
            <p:ph type="title"/>
          </p:nvPr>
        </p:nvSpPr>
        <p:spPr>
          <a:xfrm>
            <a:off x="838200" y="16789"/>
            <a:ext cx="10515600" cy="1325563"/>
          </a:xfrm>
        </p:spPr>
        <p:txBody>
          <a:bodyPr>
            <a:normAutofit/>
          </a:bodyPr>
          <a:lstStyle/>
          <a:p>
            <a:r>
              <a:rPr lang="en-US" sz="3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Healthcare Compliance Examples</a:t>
            </a:r>
          </a:p>
        </p:txBody>
      </p:sp>
      <p:sp>
        <p:nvSpPr>
          <p:cNvPr id="5" name="Content Placeholder 4">
            <a:extLst>
              <a:ext uri="{FF2B5EF4-FFF2-40B4-BE49-F238E27FC236}">
                <a16:creationId xmlns:a16="http://schemas.microsoft.com/office/drawing/2014/main" id="{480C4286-ACE0-4A9D-54F6-5F15747935CB}"/>
              </a:ext>
            </a:extLst>
          </p:cNvPr>
          <p:cNvSpPr>
            <a:spLocks noGrp="1"/>
          </p:cNvSpPr>
          <p:nvPr>
            <p:ph sz="half" idx="1"/>
          </p:nvPr>
        </p:nvSpPr>
        <p:spPr>
          <a:xfrm>
            <a:off x="838200" y="1828799"/>
            <a:ext cx="5181600" cy="3767603"/>
          </a:xfrm>
        </p:spPr>
        <p:txBody>
          <a:bodyPr>
            <a:noAutofit/>
          </a:bodyPr>
          <a:lstStyle/>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NFPA 101	Life Safety Code</a:t>
            </a:r>
            <a:br>
              <a:rPr lang="en-US" sz="1600" kern="100" dirty="0">
                <a:effectLst/>
                <a:latin typeface="Lato Light" panose="020F0502020204030203" pitchFamily="34" charset="0"/>
                <a:ea typeface="Lato Light" panose="020F0502020204030203" pitchFamily="34" charset="0"/>
                <a:cs typeface="Lato Light" panose="020F0502020204030203" pitchFamily="34" charset="0"/>
              </a:rPr>
            </a:b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NFPA 99	Health Care Facilities Code</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NFPA 13	Sprinkler Heads</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NFPA 70E	Electrical Workplace Safety</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NFPA 72	National Fire Alarm Code</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NFPA 96	Kitchen Fire Protection</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NFPA 80	Fire Doors</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NFPA 88A	Garages &amp; Parking Structures</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EC.02.03.05	Fire Protection and Suppression Testing and Inspection</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EC.02.05.07	Emergency Power Systems are Maintained and Tested</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EC.02.05.09	Medical Gas and Vacuum Systems are Inspected and Tested</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EC.02.03.05	Fire Protection</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EC.02.03.03	Fire Drills</a:t>
            </a:r>
          </a:p>
          <a:p>
            <a:pPr>
              <a:lnSpc>
                <a:spcPct val="100000"/>
              </a:lnSpc>
              <a:spcBef>
                <a:spcPts val="0"/>
              </a:spcBef>
              <a:buClr>
                <a:srgbClr val="28965A"/>
              </a:buClr>
              <a:buFont typeface="Wingdings" panose="05000000000000000000" pitchFamily="2" charset="2"/>
              <a:buChar char="§"/>
            </a:pPr>
            <a:r>
              <a:rPr lang="en-US" sz="1600" kern="100" dirty="0">
                <a:effectLst/>
                <a:latin typeface="Lato Light" panose="020F0502020204030203" pitchFamily="34" charset="0"/>
                <a:ea typeface="Lato Light" panose="020F0502020204030203" pitchFamily="34" charset="0"/>
                <a:cs typeface="Lato Light" panose="020F0502020204030203" pitchFamily="34" charset="0"/>
              </a:rPr>
              <a:t>EC.02.05.01	Manages Risks Associated with Utility Systems</a:t>
            </a:r>
          </a:p>
          <a:p>
            <a:pPr>
              <a:spcBef>
                <a:spcPts val="0"/>
              </a:spcBef>
              <a:buClr>
                <a:srgbClr val="28965A"/>
              </a:buClr>
              <a:buFont typeface="Wingdings" panose="05000000000000000000" pitchFamily="2" charset="2"/>
              <a:buChar char="§"/>
            </a:pPr>
            <a:endParaRPr lang="en-US" sz="1600" kern="100" dirty="0">
              <a:effectLst/>
              <a:latin typeface="Lato ExtraBold" panose="020F0502020204030204" pitchFamily="34" charset="0"/>
              <a:ea typeface="Lato ExtraBold" panose="020F0502020204030204" pitchFamily="34" charset="0"/>
              <a:cs typeface="Lato ExtraBold" panose="020F0502020204030204" pitchFamily="34" charset="0"/>
            </a:endParaRPr>
          </a:p>
        </p:txBody>
      </p:sp>
      <p:sp>
        <p:nvSpPr>
          <p:cNvPr id="6" name="Content Placeholder 5">
            <a:extLst>
              <a:ext uri="{FF2B5EF4-FFF2-40B4-BE49-F238E27FC236}">
                <a16:creationId xmlns:a16="http://schemas.microsoft.com/office/drawing/2014/main" id="{E069E4ED-0E55-47A2-72CC-7612B8B132C9}"/>
              </a:ext>
            </a:extLst>
          </p:cNvPr>
          <p:cNvSpPr>
            <a:spLocks noGrp="1"/>
          </p:cNvSpPr>
          <p:nvPr>
            <p:ph sz="half" idx="2"/>
          </p:nvPr>
        </p:nvSpPr>
        <p:spPr>
          <a:xfrm>
            <a:off x="6172200" y="1828799"/>
            <a:ext cx="5181600" cy="4252697"/>
          </a:xfrm>
        </p:spPr>
        <p:txBody>
          <a:bodyPr>
            <a:normAutofit fontScale="40000" lnSpcReduction="20000"/>
          </a:bodyPr>
          <a:lstStyle/>
          <a:p>
            <a:pPr>
              <a:lnSpc>
                <a:spcPct val="120000"/>
              </a:lnSpc>
              <a:spcBef>
                <a:spcPts val="0"/>
              </a:spcBef>
              <a:buClr>
                <a:srgbClr val="28965A"/>
              </a:buClr>
              <a:buFont typeface="Wingdings" panose="05000000000000000000" pitchFamily="2" charset="2"/>
              <a:buChar char="§"/>
            </a:pP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EC.02.05.02	Manages Risks Associated with Utility Systems – Water </a:t>
            </a:r>
            <a:r>
              <a:rPr lang="en-US" sz="4000" kern="100" dirty="0" err="1">
                <a:effectLst/>
                <a:latin typeface="Lato Light" panose="020F0502020204030203" pitchFamily="34" charset="0"/>
                <a:ea typeface="Lato Light" panose="020F0502020204030203" pitchFamily="34" charset="0"/>
                <a:cs typeface="Lato Light" panose="020F0502020204030203" pitchFamily="34" charset="0"/>
              </a:rPr>
              <a:t>Mgmt</a:t>
            </a:r>
            <a:endParaRPr lang="en-US" sz="4000" kern="100" dirty="0">
              <a:effectLst/>
              <a:latin typeface="Lato Light" panose="020F0502020204030203" pitchFamily="34" charset="0"/>
              <a:ea typeface="Lato Light" panose="020F0502020204030203" pitchFamily="34" charset="0"/>
              <a:cs typeface="Lato Light" panose="020F0502020204030203" pitchFamily="34" charset="0"/>
            </a:endParaRPr>
          </a:p>
          <a:p>
            <a:pPr>
              <a:lnSpc>
                <a:spcPct val="120000"/>
              </a:lnSpc>
              <a:spcBef>
                <a:spcPts val="0"/>
              </a:spcBef>
              <a:buClr>
                <a:srgbClr val="28965A"/>
              </a:buClr>
              <a:buFont typeface="Wingdings" panose="05000000000000000000" pitchFamily="2" charset="2"/>
              <a:buChar char="§"/>
            </a:pP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EC.02.04.01	Management of Medical Equipment Risks</a:t>
            </a:r>
          </a:p>
          <a:p>
            <a:pPr>
              <a:lnSpc>
                <a:spcPct val="120000"/>
              </a:lnSpc>
              <a:spcBef>
                <a:spcPts val="0"/>
              </a:spcBef>
              <a:buClr>
                <a:srgbClr val="28965A"/>
              </a:buClr>
              <a:buFont typeface="Wingdings" panose="05000000000000000000" pitchFamily="2" charset="2"/>
              <a:buChar char="§"/>
            </a:pP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EC.02.04.03	Medical Equipment Inspection, Testing, and Maintenance</a:t>
            </a:r>
          </a:p>
          <a:p>
            <a:pPr>
              <a:lnSpc>
                <a:spcPct val="120000"/>
              </a:lnSpc>
              <a:spcBef>
                <a:spcPts val="0"/>
              </a:spcBef>
              <a:buClr>
                <a:srgbClr val="28965A"/>
              </a:buClr>
              <a:buFont typeface="Wingdings" panose="05000000000000000000" pitchFamily="2" charset="2"/>
              <a:buChar char="§"/>
            </a:pP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EC.02.05.05	Utility System Inspection, Testing, and Maintenance</a:t>
            </a:r>
            <a:br>
              <a:rPr lang="en-US" sz="4000" kern="100" dirty="0">
                <a:effectLst/>
                <a:latin typeface="Lato Light" panose="020F0502020204030203" pitchFamily="34" charset="0"/>
                <a:ea typeface="Lato Light" panose="020F0502020204030203" pitchFamily="34" charset="0"/>
                <a:cs typeface="Lato Light" panose="020F0502020204030203" pitchFamily="34" charset="0"/>
              </a:rPr>
            </a:b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EC.02.06.01	Built Environment</a:t>
            </a:r>
          </a:p>
          <a:p>
            <a:pPr>
              <a:lnSpc>
                <a:spcPct val="120000"/>
              </a:lnSpc>
              <a:spcBef>
                <a:spcPts val="0"/>
              </a:spcBef>
              <a:buClr>
                <a:srgbClr val="28965A"/>
              </a:buClr>
              <a:buFont typeface="Wingdings" panose="05000000000000000000" pitchFamily="2" charset="2"/>
              <a:buChar char="§"/>
            </a:pP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EC.04.01.05	Hospital Improves its Environment of Care</a:t>
            </a:r>
          </a:p>
          <a:p>
            <a:pPr>
              <a:lnSpc>
                <a:spcPct val="120000"/>
              </a:lnSpc>
              <a:spcBef>
                <a:spcPts val="0"/>
              </a:spcBef>
              <a:buClr>
                <a:srgbClr val="28965A"/>
              </a:buClr>
              <a:buFont typeface="Wingdings" panose="05000000000000000000" pitchFamily="2" charset="2"/>
              <a:buChar char="§"/>
            </a:pP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EC.02.06.01	Kitchen Equipment Inspection</a:t>
            </a:r>
            <a:br>
              <a:rPr lang="en-US" sz="4000" kern="100" dirty="0">
                <a:effectLst/>
                <a:latin typeface="Lato Light" panose="020F0502020204030203" pitchFamily="34" charset="0"/>
                <a:ea typeface="Lato Light" panose="020F0502020204030203" pitchFamily="34" charset="0"/>
                <a:cs typeface="Lato Light" panose="020F0502020204030203" pitchFamily="34" charset="0"/>
              </a:rPr>
            </a:b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LS.01.01.01	Buildings Serving Patients comply with NFPA 101</a:t>
            </a:r>
          </a:p>
          <a:p>
            <a:pPr>
              <a:lnSpc>
                <a:spcPct val="120000"/>
              </a:lnSpc>
              <a:spcBef>
                <a:spcPts val="0"/>
              </a:spcBef>
              <a:buClr>
                <a:srgbClr val="28965A"/>
              </a:buClr>
              <a:buFont typeface="Wingdings" panose="05000000000000000000" pitchFamily="2" charset="2"/>
              <a:buChar char="§"/>
            </a:pP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LS.01.02.01	Interim Life Safety Measures</a:t>
            </a:r>
          </a:p>
          <a:p>
            <a:pPr>
              <a:lnSpc>
                <a:spcPct val="120000"/>
              </a:lnSpc>
              <a:spcBef>
                <a:spcPts val="0"/>
              </a:spcBef>
              <a:buClr>
                <a:srgbClr val="28965A"/>
              </a:buClr>
              <a:buFont typeface="Wingdings" panose="05000000000000000000" pitchFamily="2" charset="2"/>
              <a:buChar char="§"/>
            </a:pP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LS.02.01.20	Means of Egress</a:t>
            </a:r>
          </a:p>
          <a:p>
            <a:pPr>
              <a:lnSpc>
                <a:spcPct val="120000"/>
              </a:lnSpc>
              <a:spcBef>
                <a:spcPts val="0"/>
              </a:spcBef>
              <a:buClr>
                <a:srgbClr val="28965A"/>
              </a:buClr>
              <a:buFont typeface="Wingdings" panose="05000000000000000000" pitchFamily="2" charset="2"/>
              <a:buChar char="§"/>
            </a:pPr>
            <a:r>
              <a:rPr lang="en-US" sz="4000" kern="100" dirty="0">
                <a:effectLst/>
                <a:latin typeface="Lato Light" panose="020F0502020204030203" pitchFamily="34" charset="0"/>
                <a:ea typeface="Lato Light" panose="020F0502020204030203" pitchFamily="34" charset="0"/>
                <a:cs typeface="Lato Light" panose="020F0502020204030203" pitchFamily="34" charset="0"/>
              </a:rPr>
              <a:t>LS.02.01.35	Automated Suppression</a:t>
            </a:r>
          </a:p>
          <a:p>
            <a:pPr>
              <a:lnSpc>
                <a:spcPct val="120000"/>
              </a:lnSpc>
            </a:pPr>
            <a:endParaRPr lang="en-US" dirty="0"/>
          </a:p>
        </p:txBody>
      </p:sp>
    </p:spTree>
    <p:extLst>
      <p:ext uri="{BB962C8B-B14F-4D97-AF65-F5344CB8AC3E}">
        <p14:creationId xmlns:p14="http://schemas.microsoft.com/office/powerpoint/2010/main" val="4059238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EDFE569-3417-C15A-F463-D415881439D5}"/>
              </a:ext>
            </a:extLst>
          </p:cNvPr>
          <p:cNvSpPr/>
          <p:nvPr/>
        </p:nvSpPr>
        <p:spPr>
          <a:xfrm>
            <a:off x="0" y="-16161"/>
            <a:ext cx="12192000" cy="6858000"/>
          </a:xfrm>
          <a:prstGeom prst="rect">
            <a:avLst/>
          </a:prstGeom>
          <a:solidFill>
            <a:srgbClr val="003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Freeform 10">
            <a:extLst>
              <a:ext uri="{FF2B5EF4-FFF2-40B4-BE49-F238E27FC236}">
                <a16:creationId xmlns:a16="http://schemas.microsoft.com/office/drawing/2014/main" id="{CE41823F-281F-2AF1-A4BD-9ED2D3F2FE30}"/>
              </a:ext>
            </a:extLst>
          </p:cNvPr>
          <p:cNvSpPr>
            <a:spLocks/>
          </p:cNvSpPr>
          <p:nvPr/>
        </p:nvSpPr>
        <p:spPr bwMode="auto">
          <a:xfrm>
            <a:off x="4595582" y="2634550"/>
            <a:ext cx="1500305" cy="203703"/>
          </a:xfrm>
          <a:custGeom>
            <a:avLst/>
            <a:gdLst>
              <a:gd name="T0" fmla="*/ 0 w 1775"/>
              <a:gd name="T1" fmla="*/ 0 h 241"/>
              <a:gd name="T2" fmla="*/ 121 w 1775"/>
              <a:gd name="T3" fmla="*/ 121 h 241"/>
              <a:gd name="T4" fmla="*/ 0 w 1775"/>
              <a:gd name="T5" fmla="*/ 241 h 241"/>
              <a:gd name="T6" fmla="*/ 1775 w 1775"/>
              <a:gd name="T7" fmla="*/ 241 h 241"/>
              <a:gd name="T8" fmla="*/ 1775 w 1775"/>
              <a:gd name="T9" fmla="*/ 0 h 241"/>
              <a:gd name="T10" fmla="*/ 0 w 1775"/>
              <a:gd name="T11" fmla="*/ 0 h 241"/>
            </a:gdLst>
            <a:ahLst/>
            <a:cxnLst>
              <a:cxn ang="0">
                <a:pos x="T0" y="T1"/>
              </a:cxn>
              <a:cxn ang="0">
                <a:pos x="T2" y="T3"/>
              </a:cxn>
              <a:cxn ang="0">
                <a:pos x="T4" y="T5"/>
              </a:cxn>
              <a:cxn ang="0">
                <a:pos x="T6" y="T7"/>
              </a:cxn>
              <a:cxn ang="0">
                <a:pos x="T8" y="T9"/>
              </a:cxn>
              <a:cxn ang="0">
                <a:pos x="T10" y="T11"/>
              </a:cxn>
            </a:cxnLst>
            <a:rect l="0" t="0" r="r" b="b"/>
            <a:pathLst>
              <a:path w="1775" h="241">
                <a:moveTo>
                  <a:pt x="0" y="0"/>
                </a:moveTo>
                <a:lnTo>
                  <a:pt x="121" y="121"/>
                </a:lnTo>
                <a:lnTo>
                  <a:pt x="0" y="241"/>
                </a:lnTo>
                <a:lnTo>
                  <a:pt x="1775" y="241"/>
                </a:lnTo>
                <a:lnTo>
                  <a:pt x="1775" y="0"/>
                </a:lnTo>
                <a:lnTo>
                  <a:pt x="0" y="0"/>
                </a:lnTo>
                <a:close/>
              </a:path>
            </a:pathLst>
          </a:custGeom>
          <a:solidFill>
            <a:srgbClr val="28965A"/>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E346"/>
              </a:solidFill>
            </a:endParaRPr>
          </a:p>
        </p:txBody>
      </p:sp>
      <p:sp>
        <p:nvSpPr>
          <p:cNvPr id="73" name="Rectangle 11">
            <a:extLst>
              <a:ext uri="{FF2B5EF4-FFF2-40B4-BE49-F238E27FC236}">
                <a16:creationId xmlns:a16="http://schemas.microsoft.com/office/drawing/2014/main" id="{4C8B63CE-D85F-7B02-8873-8F89C2AC4626}"/>
              </a:ext>
            </a:extLst>
          </p:cNvPr>
          <p:cNvSpPr>
            <a:spLocks noChangeArrowheads="1"/>
          </p:cNvSpPr>
          <p:nvPr/>
        </p:nvSpPr>
        <p:spPr bwMode="auto">
          <a:xfrm>
            <a:off x="-1" y="2634550"/>
            <a:ext cx="2945670" cy="203703"/>
          </a:xfrm>
          <a:prstGeom prst="rect">
            <a:avLst/>
          </a:prstGeom>
          <a:solidFill>
            <a:srgbClr val="FFE346"/>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7FB1E3"/>
              </a:solidFill>
            </a:endParaRPr>
          </a:p>
        </p:txBody>
      </p:sp>
      <p:sp>
        <p:nvSpPr>
          <p:cNvPr id="74" name="Freeform 9">
            <a:extLst>
              <a:ext uri="{FF2B5EF4-FFF2-40B4-BE49-F238E27FC236}">
                <a16:creationId xmlns:a16="http://schemas.microsoft.com/office/drawing/2014/main" id="{E2FC262A-9885-0271-AEDA-B7C8299DF0DA}"/>
              </a:ext>
            </a:extLst>
          </p:cNvPr>
          <p:cNvSpPr>
            <a:spLocks/>
          </p:cNvSpPr>
          <p:nvPr/>
        </p:nvSpPr>
        <p:spPr bwMode="auto">
          <a:xfrm>
            <a:off x="2945669" y="2522130"/>
            <a:ext cx="1670199" cy="428538"/>
          </a:xfrm>
          <a:custGeom>
            <a:avLst/>
            <a:gdLst>
              <a:gd name="T0" fmla="*/ 1976 w 1976"/>
              <a:gd name="T1" fmla="*/ 254 h 507"/>
              <a:gd name="T2" fmla="*/ 1723 w 1976"/>
              <a:gd name="T3" fmla="*/ 0 h 507"/>
              <a:gd name="T4" fmla="*/ 1723 w 1976"/>
              <a:gd name="T5" fmla="*/ 133 h 507"/>
              <a:gd name="T6" fmla="*/ 0 w 1976"/>
              <a:gd name="T7" fmla="*/ 133 h 507"/>
              <a:gd name="T8" fmla="*/ 0 w 1976"/>
              <a:gd name="T9" fmla="*/ 374 h 507"/>
              <a:gd name="T10" fmla="*/ 1723 w 1976"/>
              <a:gd name="T11" fmla="*/ 374 h 507"/>
              <a:gd name="T12" fmla="*/ 1723 w 1976"/>
              <a:gd name="T13" fmla="*/ 507 h 507"/>
              <a:gd name="T14" fmla="*/ 1976 w 1976"/>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6" h="507">
                <a:moveTo>
                  <a:pt x="1976" y="254"/>
                </a:moveTo>
                <a:lnTo>
                  <a:pt x="1723" y="0"/>
                </a:lnTo>
                <a:lnTo>
                  <a:pt x="1723" y="133"/>
                </a:lnTo>
                <a:lnTo>
                  <a:pt x="0" y="133"/>
                </a:lnTo>
                <a:lnTo>
                  <a:pt x="0" y="374"/>
                </a:lnTo>
                <a:lnTo>
                  <a:pt x="1723" y="374"/>
                </a:lnTo>
                <a:lnTo>
                  <a:pt x="1723" y="507"/>
                </a:lnTo>
                <a:lnTo>
                  <a:pt x="1976" y="254"/>
                </a:lnTo>
                <a:close/>
              </a:path>
            </a:pathLst>
          </a:custGeom>
          <a:solidFill>
            <a:srgbClr val="FFE346"/>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7FB1E3"/>
              </a:solidFill>
            </a:endParaRPr>
          </a:p>
        </p:txBody>
      </p:sp>
      <p:sp>
        <p:nvSpPr>
          <p:cNvPr id="75" name="Freeform 13">
            <a:extLst>
              <a:ext uri="{FF2B5EF4-FFF2-40B4-BE49-F238E27FC236}">
                <a16:creationId xmlns:a16="http://schemas.microsoft.com/office/drawing/2014/main" id="{96D1883F-EB2B-30DB-B1AD-592CCB3185AB}"/>
              </a:ext>
            </a:extLst>
          </p:cNvPr>
          <p:cNvSpPr>
            <a:spLocks/>
          </p:cNvSpPr>
          <p:nvPr/>
        </p:nvSpPr>
        <p:spPr bwMode="auto">
          <a:xfrm>
            <a:off x="6095887" y="2522133"/>
            <a:ext cx="1669354" cy="428538"/>
          </a:xfrm>
          <a:custGeom>
            <a:avLst/>
            <a:gdLst>
              <a:gd name="T0" fmla="*/ 1975 w 1975"/>
              <a:gd name="T1" fmla="*/ 254 h 507"/>
              <a:gd name="T2" fmla="*/ 1723 w 1975"/>
              <a:gd name="T3" fmla="*/ 0 h 507"/>
              <a:gd name="T4" fmla="*/ 1723 w 1975"/>
              <a:gd name="T5" fmla="*/ 133 h 507"/>
              <a:gd name="T6" fmla="*/ 0 w 1975"/>
              <a:gd name="T7" fmla="*/ 133 h 507"/>
              <a:gd name="T8" fmla="*/ 0 w 1975"/>
              <a:gd name="T9" fmla="*/ 374 h 507"/>
              <a:gd name="T10" fmla="*/ 1723 w 1975"/>
              <a:gd name="T11" fmla="*/ 374 h 507"/>
              <a:gd name="T12" fmla="*/ 1723 w 1975"/>
              <a:gd name="T13" fmla="*/ 507 h 507"/>
              <a:gd name="T14" fmla="*/ 1975 w 1975"/>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5" h="507">
                <a:moveTo>
                  <a:pt x="1975" y="254"/>
                </a:moveTo>
                <a:lnTo>
                  <a:pt x="1723" y="0"/>
                </a:lnTo>
                <a:lnTo>
                  <a:pt x="1723" y="133"/>
                </a:lnTo>
                <a:lnTo>
                  <a:pt x="0" y="133"/>
                </a:lnTo>
                <a:lnTo>
                  <a:pt x="0" y="374"/>
                </a:lnTo>
                <a:lnTo>
                  <a:pt x="1723" y="374"/>
                </a:lnTo>
                <a:lnTo>
                  <a:pt x="1723" y="507"/>
                </a:lnTo>
                <a:lnTo>
                  <a:pt x="1975" y="254"/>
                </a:lnTo>
                <a:close/>
              </a:path>
            </a:pathLst>
          </a:custGeom>
          <a:solidFill>
            <a:srgbClr val="28965A"/>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E346"/>
              </a:solidFill>
            </a:endParaRPr>
          </a:p>
        </p:txBody>
      </p:sp>
      <p:sp>
        <p:nvSpPr>
          <p:cNvPr id="76" name="Freeform 19">
            <a:extLst>
              <a:ext uri="{FF2B5EF4-FFF2-40B4-BE49-F238E27FC236}">
                <a16:creationId xmlns:a16="http://schemas.microsoft.com/office/drawing/2014/main" id="{4576098A-405D-2F91-79AB-78F7D038F6C6}"/>
              </a:ext>
            </a:extLst>
          </p:cNvPr>
          <p:cNvSpPr>
            <a:spLocks/>
          </p:cNvSpPr>
          <p:nvPr/>
        </p:nvSpPr>
        <p:spPr bwMode="auto">
          <a:xfrm>
            <a:off x="9243570" y="2522133"/>
            <a:ext cx="1671889" cy="428538"/>
          </a:xfrm>
          <a:custGeom>
            <a:avLst/>
            <a:gdLst>
              <a:gd name="T0" fmla="*/ 1978 w 1978"/>
              <a:gd name="T1" fmla="*/ 254 h 507"/>
              <a:gd name="T2" fmla="*/ 1725 w 1978"/>
              <a:gd name="T3" fmla="*/ 0 h 507"/>
              <a:gd name="T4" fmla="*/ 1725 w 1978"/>
              <a:gd name="T5" fmla="*/ 133 h 507"/>
              <a:gd name="T6" fmla="*/ 0 w 1978"/>
              <a:gd name="T7" fmla="*/ 133 h 507"/>
              <a:gd name="T8" fmla="*/ 0 w 1978"/>
              <a:gd name="T9" fmla="*/ 374 h 507"/>
              <a:gd name="T10" fmla="*/ 1725 w 1978"/>
              <a:gd name="T11" fmla="*/ 374 h 507"/>
              <a:gd name="T12" fmla="*/ 1725 w 1978"/>
              <a:gd name="T13" fmla="*/ 507 h 507"/>
              <a:gd name="T14" fmla="*/ 1978 w 1978"/>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8" h="507">
                <a:moveTo>
                  <a:pt x="1978" y="254"/>
                </a:moveTo>
                <a:lnTo>
                  <a:pt x="1725" y="0"/>
                </a:lnTo>
                <a:lnTo>
                  <a:pt x="1725" y="133"/>
                </a:lnTo>
                <a:lnTo>
                  <a:pt x="0" y="133"/>
                </a:lnTo>
                <a:lnTo>
                  <a:pt x="0" y="374"/>
                </a:lnTo>
                <a:lnTo>
                  <a:pt x="1725" y="374"/>
                </a:lnTo>
                <a:lnTo>
                  <a:pt x="1725" y="507"/>
                </a:lnTo>
                <a:lnTo>
                  <a:pt x="1978" y="254"/>
                </a:lnTo>
                <a:close/>
              </a:path>
            </a:pathLst>
          </a:custGeom>
          <a:solidFill>
            <a:srgbClr val="7FB1E3"/>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7FB1E3"/>
              </a:solidFill>
            </a:endParaRPr>
          </a:p>
        </p:txBody>
      </p:sp>
      <p:sp>
        <p:nvSpPr>
          <p:cNvPr id="79" name="Freeform 14">
            <a:extLst>
              <a:ext uri="{FF2B5EF4-FFF2-40B4-BE49-F238E27FC236}">
                <a16:creationId xmlns:a16="http://schemas.microsoft.com/office/drawing/2014/main" id="{414D1B0E-902C-8D1A-25C3-879A6A6B1810}"/>
              </a:ext>
            </a:extLst>
          </p:cNvPr>
          <p:cNvSpPr>
            <a:spLocks/>
          </p:cNvSpPr>
          <p:nvPr/>
        </p:nvSpPr>
        <p:spPr bwMode="auto">
          <a:xfrm>
            <a:off x="7745800" y="2634548"/>
            <a:ext cx="1497769" cy="203703"/>
          </a:xfrm>
          <a:custGeom>
            <a:avLst/>
            <a:gdLst>
              <a:gd name="T0" fmla="*/ 0 w 1772"/>
              <a:gd name="T1" fmla="*/ 0 h 241"/>
              <a:gd name="T2" fmla="*/ 120 w 1772"/>
              <a:gd name="T3" fmla="*/ 121 h 241"/>
              <a:gd name="T4" fmla="*/ 0 w 1772"/>
              <a:gd name="T5" fmla="*/ 241 h 241"/>
              <a:gd name="T6" fmla="*/ 1772 w 1772"/>
              <a:gd name="T7" fmla="*/ 241 h 241"/>
              <a:gd name="T8" fmla="*/ 1772 w 1772"/>
              <a:gd name="T9" fmla="*/ 0 h 241"/>
              <a:gd name="T10" fmla="*/ 0 w 1772"/>
              <a:gd name="T11" fmla="*/ 0 h 241"/>
            </a:gdLst>
            <a:ahLst/>
            <a:cxnLst>
              <a:cxn ang="0">
                <a:pos x="T0" y="T1"/>
              </a:cxn>
              <a:cxn ang="0">
                <a:pos x="T2" y="T3"/>
              </a:cxn>
              <a:cxn ang="0">
                <a:pos x="T4" y="T5"/>
              </a:cxn>
              <a:cxn ang="0">
                <a:pos x="T6" y="T7"/>
              </a:cxn>
              <a:cxn ang="0">
                <a:pos x="T8" y="T9"/>
              </a:cxn>
              <a:cxn ang="0">
                <a:pos x="T10" y="T11"/>
              </a:cxn>
            </a:cxnLst>
            <a:rect l="0" t="0" r="r" b="b"/>
            <a:pathLst>
              <a:path w="1772" h="241">
                <a:moveTo>
                  <a:pt x="0" y="0"/>
                </a:moveTo>
                <a:lnTo>
                  <a:pt x="120" y="121"/>
                </a:lnTo>
                <a:lnTo>
                  <a:pt x="0" y="241"/>
                </a:lnTo>
                <a:lnTo>
                  <a:pt x="1772" y="241"/>
                </a:lnTo>
                <a:lnTo>
                  <a:pt x="1772" y="0"/>
                </a:lnTo>
                <a:lnTo>
                  <a:pt x="0" y="0"/>
                </a:lnTo>
                <a:close/>
              </a:path>
            </a:pathLst>
          </a:custGeom>
          <a:solidFill>
            <a:srgbClr val="7FB1E3"/>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7FB1E3"/>
              </a:solidFill>
            </a:endParaRPr>
          </a:p>
        </p:txBody>
      </p:sp>
      <p:sp>
        <p:nvSpPr>
          <p:cNvPr id="82" name="Untertitel 2">
            <a:extLst>
              <a:ext uri="{FF2B5EF4-FFF2-40B4-BE49-F238E27FC236}">
                <a16:creationId xmlns:a16="http://schemas.microsoft.com/office/drawing/2014/main" id="{E59EBAE5-B068-80BC-9B4F-5A31365EBB8D}"/>
              </a:ext>
            </a:extLst>
          </p:cNvPr>
          <p:cNvSpPr txBox="1">
            <a:spLocks/>
          </p:cNvSpPr>
          <p:nvPr/>
        </p:nvSpPr>
        <p:spPr>
          <a:xfrm>
            <a:off x="776992" y="169325"/>
            <a:ext cx="10632559" cy="7963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de-DE" sz="3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Compliance and Survey Lifecycle</a:t>
            </a:r>
          </a:p>
          <a:p>
            <a:pPr>
              <a:lnSpc>
                <a:spcPct val="110000"/>
              </a:lnSpc>
            </a:pPr>
            <a:r>
              <a:rPr lang="de-DE" sz="3200"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Continuous</a:t>
            </a:r>
            <a:r>
              <a:rPr lang="de-DE" sz="3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 Survey </a:t>
            </a:r>
            <a:r>
              <a:rPr lang="de-DE" sz="3200"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Readiness</a:t>
            </a:r>
            <a:r>
              <a:rPr lang="de-DE" sz="3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 MODEL</a:t>
            </a:r>
          </a:p>
        </p:txBody>
      </p:sp>
      <p:sp>
        <p:nvSpPr>
          <p:cNvPr id="84" name="Untertitel 2">
            <a:extLst>
              <a:ext uri="{FF2B5EF4-FFF2-40B4-BE49-F238E27FC236}">
                <a16:creationId xmlns:a16="http://schemas.microsoft.com/office/drawing/2014/main" id="{5D194B99-B154-5C97-57C1-A2060F145B6D}"/>
              </a:ext>
            </a:extLst>
          </p:cNvPr>
          <p:cNvSpPr txBox="1">
            <a:spLocks/>
          </p:cNvSpPr>
          <p:nvPr/>
        </p:nvSpPr>
        <p:spPr>
          <a:xfrm>
            <a:off x="4741158" y="1636745"/>
            <a:ext cx="2736257" cy="9996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de-DE" sz="2800">
                <a:solidFill>
                  <a:srgbClr val="28965A"/>
                </a:solidFill>
                <a:latin typeface="Lato Black" panose="020F0502020204030203" pitchFamily="34" charset="0"/>
                <a:ea typeface="Lato Black" panose="020F0502020204030203" pitchFamily="34" charset="0"/>
                <a:cs typeface="Lato Black" panose="020F0502020204030203" pitchFamily="34" charset="0"/>
              </a:rPr>
              <a:t>Facility Action</a:t>
            </a:r>
          </a:p>
        </p:txBody>
      </p:sp>
      <p:sp>
        <p:nvSpPr>
          <p:cNvPr id="85" name="Untertitel 2">
            <a:extLst>
              <a:ext uri="{FF2B5EF4-FFF2-40B4-BE49-F238E27FC236}">
                <a16:creationId xmlns:a16="http://schemas.microsoft.com/office/drawing/2014/main" id="{68AE72A1-2766-7EC6-2207-0E85D17C66BC}"/>
              </a:ext>
            </a:extLst>
          </p:cNvPr>
          <p:cNvSpPr txBox="1">
            <a:spLocks/>
          </p:cNvSpPr>
          <p:nvPr/>
        </p:nvSpPr>
        <p:spPr>
          <a:xfrm>
            <a:off x="7882110" y="1616591"/>
            <a:ext cx="2728444" cy="10399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de-DE" sz="2800">
                <a:solidFill>
                  <a:srgbClr val="7FB1E3"/>
                </a:solidFill>
                <a:latin typeface="Lato Black" panose="020F0502020204030203" pitchFamily="34" charset="0"/>
                <a:ea typeface="Lato Black" panose="020F0502020204030203" pitchFamily="34" charset="0"/>
                <a:cs typeface="Lato Black" panose="020F0502020204030203" pitchFamily="34" charset="0"/>
              </a:rPr>
              <a:t>Follow-</a:t>
            </a:r>
            <a:r>
              <a:rPr lang="de-DE" sz="2800" err="1">
                <a:solidFill>
                  <a:srgbClr val="7FB1E3"/>
                </a:solidFill>
                <a:latin typeface="Lato Black" panose="020F0502020204030203" pitchFamily="34" charset="0"/>
                <a:ea typeface="Lato Black" panose="020F0502020204030203" pitchFamily="34" charset="0"/>
                <a:cs typeface="Lato Black" panose="020F0502020204030203" pitchFamily="34" charset="0"/>
              </a:rPr>
              <a:t>up</a:t>
            </a:r>
            <a:r>
              <a:rPr lang="de-DE" sz="2800">
                <a:solidFill>
                  <a:srgbClr val="7FB1E3"/>
                </a:solidFill>
                <a:latin typeface="Lato Black" panose="020F0502020204030203" pitchFamily="34" charset="0"/>
                <a:ea typeface="Lato Black" panose="020F0502020204030203" pitchFamily="34" charset="0"/>
                <a:cs typeface="Lato Black" panose="020F0502020204030203" pitchFamily="34" charset="0"/>
              </a:rPr>
              <a:t> and Education</a:t>
            </a:r>
          </a:p>
        </p:txBody>
      </p:sp>
      <p:sp>
        <p:nvSpPr>
          <p:cNvPr id="88" name="Untertitel 2">
            <a:extLst>
              <a:ext uri="{FF2B5EF4-FFF2-40B4-BE49-F238E27FC236}">
                <a16:creationId xmlns:a16="http://schemas.microsoft.com/office/drawing/2014/main" id="{162A9C23-6F86-A1DE-E0AC-20BC4825060C}"/>
              </a:ext>
            </a:extLst>
          </p:cNvPr>
          <p:cNvSpPr txBox="1">
            <a:spLocks/>
          </p:cNvSpPr>
          <p:nvPr/>
        </p:nvSpPr>
        <p:spPr>
          <a:xfrm>
            <a:off x="1838778" y="3038760"/>
            <a:ext cx="3001575" cy="1828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Mock Survey</a:t>
            </a: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SOC Review</a:t>
            </a: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Utilities Management review</a:t>
            </a: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EC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Issues</a:t>
            </a:r>
            <a:endPar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Document</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review</a:t>
            </a: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Submission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of</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Report</a:t>
            </a: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Client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has</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access</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to</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PlanRadar</a:t>
            </a:r>
            <a:endPar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algn="l">
              <a:buClr>
                <a:srgbClr val="7FB1E3"/>
              </a:buClr>
              <a:buSzPct val="75000"/>
            </a:pPr>
            <a:endPar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9" name="Untertitel 2">
            <a:extLst>
              <a:ext uri="{FF2B5EF4-FFF2-40B4-BE49-F238E27FC236}">
                <a16:creationId xmlns:a16="http://schemas.microsoft.com/office/drawing/2014/main" id="{DD2C81BA-4CFB-209A-86FC-71DAC84CED6E}"/>
              </a:ext>
            </a:extLst>
          </p:cNvPr>
          <p:cNvSpPr txBox="1">
            <a:spLocks/>
          </p:cNvSpPr>
          <p:nvPr/>
        </p:nvSpPr>
        <p:spPr>
          <a:xfrm>
            <a:off x="4840353" y="3038760"/>
            <a:ext cx="2505838" cy="1828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Facility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performs</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corrective</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action</a:t>
            </a:r>
            <a:endPar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Consultant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reviews</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progress</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offsite</a:t>
            </a:r>
            <a:endPar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Internal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communication</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and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correction</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between</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stakeholders</a:t>
            </a:r>
            <a:endPar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0" name="Untertitel 2">
            <a:extLst>
              <a:ext uri="{FF2B5EF4-FFF2-40B4-BE49-F238E27FC236}">
                <a16:creationId xmlns:a16="http://schemas.microsoft.com/office/drawing/2014/main" id="{CDC7D675-D933-B1E3-615B-0DAD52ED2AE9}"/>
              </a:ext>
            </a:extLst>
          </p:cNvPr>
          <p:cNvSpPr txBox="1">
            <a:spLocks/>
          </p:cNvSpPr>
          <p:nvPr/>
        </p:nvSpPr>
        <p:spPr>
          <a:xfrm>
            <a:off x="7790926" y="3055604"/>
            <a:ext cx="3242233" cy="1828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Follow-</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up</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review/</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survey</a:t>
            </a:r>
            <a:endPar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Educated</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staff</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on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issues</a:t>
            </a:r>
            <a:endPar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Ability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to</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identify</a:t>
            </a: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de-DE" sz="20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vulnerbilities</a:t>
            </a:r>
            <a:endPar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lgn="l">
              <a:buClr>
                <a:srgbClr val="7FB1E3"/>
              </a:buClr>
              <a:buSzPct val="75000"/>
              <a:buBlip>
                <a:blip r:embed="rId3">
                  <a:extLst>
                    <a:ext uri="{96DAC541-7B7A-43D3-8B79-37D633B846F1}">
                      <asvg:svgBlip xmlns:asvg="http://schemas.microsoft.com/office/drawing/2016/SVG/main" r:embed="rId4"/>
                    </a:ext>
                  </a:extLst>
                </a:blip>
              </a:buBlip>
            </a:pPr>
            <a:r>
              <a:rPr lang="de-DE" sz="2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START CYCLE AGAIN</a:t>
            </a:r>
          </a:p>
        </p:txBody>
      </p:sp>
      <p:sp>
        <p:nvSpPr>
          <p:cNvPr id="83" name="Untertitel 2">
            <a:extLst>
              <a:ext uri="{FF2B5EF4-FFF2-40B4-BE49-F238E27FC236}">
                <a16:creationId xmlns:a16="http://schemas.microsoft.com/office/drawing/2014/main" id="{0E399BF5-708E-F9A4-58B0-F4D506685D83}"/>
              </a:ext>
            </a:extLst>
          </p:cNvPr>
          <p:cNvSpPr txBox="1">
            <a:spLocks/>
          </p:cNvSpPr>
          <p:nvPr/>
        </p:nvSpPr>
        <p:spPr>
          <a:xfrm>
            <a:off x="1581446" y="1321975"/>
            <a:ext cx="2728444" cy="5820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endParaRPr lang="de-DE" sz="2000">
              <a:solidFill>
                <a:srgbClr val="FFE346"/>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 name="Untertitel 2">
            <a:extLst>
              <a:ext uri="{FF2B5EF4-FFF2-40B4-BE49-F238E27FC236}">
                <a16:creationId xmlns:a16="http://schemas.microsoft.com/office/drawing/2014/main" id="{07ABF971-1023-E9D7-7D70-244643486BB1}"/>
              </a:ext>
            </a:extLst>
          </p:cNvPr>
          <p:cNvSpPr txBox="1">
            <a:spLocks/>
          </p:cNvSpPr>
          <p:nvPr/>
        </p:nvSpPr>
        <p:spPr>
          <a:xfrm>
            <a:off x="1684224" y="1650951"/>
            <a:ext cx="2736257" cy="5820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de-DE" sz="2800" dirty="0">
                <a:solidFill>
                  <a:srgbClr val="FFFF00"/>
                </a:solidFill>
                <a:latin typeface="Lato Black" panose="020F0502020204030203" pitchFamily="34" charset="0"/>
                <a:ea typeface="Lato Black" panose="020F0502020204030203" pitchFamily="34" charset="0"/>
                <a:cs typeface="Lato Black" panose="020F0502020204030203" pitchFamily="34" charset="0"/>
              </a:rPr>
              <a:t>Initial Survey</a:t>
            </a:r>
          </a:p>
        </p:txBody>
      </p:sp>
    </p:spTree>
    <p:extLst>
      <p:ext uri="{BB962C8B-B14F-4D97-AF65-F5344CB8AC3E}">
        <p14:creationId xmlns:p14="http://schemas.microsoft.com/office/powerpoint/2010/main" val="75832192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94aea8b-67bb-4175-b377-3cb0648fcbcd">
      <Terms xmlns="http://schemas.microsoft.com/office/infopath/2007/PartnerControls"/>
    </lcf76f155ced4ddcb4097134ff3c332f>
    <TaxCatchAll xmlns="fac1bef2-9166-4209-a878-607d7c054542" xsi:nil="true"/>
    <_ip_UnifiedCompliancePolicyUIAction xmlns="http://schemas.microsoft.com/sharepoint/v3" xsi:nil="true"/>
    <_ip_UnifiedCompliancePolicyProperties xmlns="http://schemas.microsoft.com/sharepoint/v3" xsi:nil="true"/>
    <SharedWithUsers xmlns="fac1bef2-9166-4209-a878-607d7c054542">
      <UserInfo>
        <DisplayName>Sales UK Members</DisplayName>
        <AccountId>1319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C8E8F41B07F141B1DC5F9EDE1F0E20" ma:contentTypeVersion="18" ma:contentTypeDescription="Create a new document." ma:contentTypeScope="" ma:versionID="98c7f0fa7c4d864a9690b304e9bfe8b1">
  <xsd:schema xmlns:xsd="http://www.w3.org/2001/XMLSchema" xmlns:xs="http://www.w3.org/2001/XMLSchema" xmlns:p="http://schemas.microsoft.com/office/2006/metadata/properties" xmlns:ns1="http://schemas.microsoft.com/sharepoint/v3" xmlns:ns2="c94aea8b-67bb-4175-b377-3cb0648fcbcd" xmlns:ns3="fac1bef2-9166-4209-a878-607d7c054542" targetNamespace="http://schemas.microsoft.com/office/2006/metadata/properties" ma:root="true" ma:fieldsID="c28e840bbb6496f54c1cc31a1b3111fe" ns1:_="" ns2:_="" ns3:_="">
    <xsd:import namespace="http://schemas.microsoft.com/sharepoint/v3"/>
    <xsd:import namespace="c94aea8b-67bb-4175-b377-3cb0648fcbcd"/>
    <xsd:import namespace="fac1bef2-9166-4209-a878-607d7c0545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4aea8b-67bb-4175-b377-3cb0648fcb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12ddac6-8e74-4f36-80e0-2d3c10dd8d1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c1bef2-9166-4209-a878-607d7c0545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5d77098c-b2c2-4e9c-ab55-388f35f09992}" ma:internalName="TaxCatchAll" ma:showField="CatchAllData" ma:web="fac1bef2-9166-4209-a878-607d7c0545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3A3517-699F-4C33-836E-D5FE27F48DFA}">
  <ds:schemaRefs>
    <ds:schemaRef ds:uri="http://schemas.microsoft.com/sharepoint/v3/contenttype/forms"/>
  </ds:schemaRefs>
</ds:datastoreItem>
</file>

<file path=customXml/itemProps2.xml><?xml version="1.0" encoding="utf-8"?>
<ds:datastoreItem xmlns:ds="http://schemas.openxmlformats.org/officeDocument/2006/customXml" ds:itemID="{19ABF35F-5341-4DB8-ACAB-8EF1A14D3DC7}">
  <ds:schemaRefs>
    <ds:schemaRef ds:uri="http://schemas.microsoft.com/office/2006/documentManagement/types"/>
    <ds:schemaRef ds:uri="fac1bef2-9166-4209-a878-607d7c054542"/>
    <ds:schemaRef ds:uri="http://schemas.microsoft.com/office/2006/metadata/properti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c94aea8b-67bb-4175-b377-3cb0648fcbcd"/>
    <ds:schemaRef ds:uri="http://schemas.microsoft.com/sharepoint/v3"/>
    <ds:schemaRef ds:uri="http://purl.org/dc/dcmitype/"/>
  </ds:schemaRefs>
</ds:datastoreItem>
</file>

<file path=customXml/itemProps3.xml><?xml version="1.0" encoding="utf-8"?>
<ds:datastoreItem xmlns:ds="http://schemas.openxmlformats.org/officeDocument/2006/customXml" ds:itemID="{F7794D24-B43B-4713-9B8A-D79504BE6D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94aea8b-67bb-4175-b377-3cb0648fcbcd"/>
    <ds:schemaRef ds:uri="fac1bef2-9166-4209-a878-607d7c0545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913</Words>
  <Application>Microsoft Office PowerPoint</Application>
  <PresentationFormat>Widescreen</PresentationFormat>
  <Paragraphs>145</Paragraphs>
  <Slides>13</Slides>
  <Notes>10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vt:i4>
      </vt:variant>
    </vt:vector>
  </HeadingPairs>
  <TitlesOfParts>
    <vt:vector size="28" baseType="lpstr">
      <vt:lpstr>adobe-clean</vt:lpstr>
      <vt:lpstr>Arial</vt:lpstr>
      <vt:lpstr>Calibri</vt:lpstr>
      <vt:lpstr>Calibri Light</vt:lpstr>
      <vt:lpstr>Helvetica Neue</vt:lpstr>
      <vt:lpstr>Lato</vt:lpstr>
      <vt:lpstr>Lato Black</vt:lpstr>
      <vt:lpstr>Lato ExtraBold</vt:lpstr>
      <vt:lpstr>Lato Light</vt:lpstr>
      <vt:lpstr>Lato-Black</vt:lpstr>
      <vt:lpstr>Open Sans</vt:lpstr>
      <vt:lpstr>Open Sans Light</vt:lpstr>
      <vt:lpstr>Roboto Light</vt:lpstr>
      <vt:lpstr>Wingdings</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Healthcare Compliance Examples</vt:lpstr>
      <vt:lpstr>PowerPoint Presentation</vt:lpstr>
      <vt:lpstr>PowerPoint Presentation</vt:lpstr>
      <vt:lpstr>Custom Aplications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title</dc:title>
  <dc:subject/>
  <dc:creator>Georgia Sloane</dc:creator>
  <cp:keywords/>
  <dc:description/>
  <cp:lastModifiedBy>Megan Noonan</cp:lastModifiedBy>
  <cp:revision>51</cp:revision>
  <dcterms:created xsi:type="dcterms:W3CDTF">2020-10-29T16:38:22Z</dcterms:created>
  <dcterms:modified xsi:type="dcterms:W3CDTF">2024-02-07T17:32:17Z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0x01010054C8E8F41B07F141B1DC5F9EDE1F0E20</vt:lpwstr>
  </property>
  <property fmtid="{D5CDD505-2E9C-101B-9397-08002B2CF9AE}" pid="3" name="MediaServiceImageTags">
    <vt:lpwstr/>
  </property>
</Properties>
</file>